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2.xml" ContentType="application/vnd.openxmlformats-officedocument.drawingml.chart+xml"/>
  <Override PartName="/ppt/notesSlides/notesSlide10.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7.xml" ContentType="application/vnd.openxmlformats-officedocument.drawingml.chart+xml"/>
  <Override PartName="/ppt/charts/chart8.xml" ContentType="application/vnd.openxmlformats-officedocument.drawingml.chart+xml"/>
  <Override PartName="/ppt/notesSlides/notesSlide13.xml" ContentType="application/vnd.openxmlformats-officedocument.presentationml.notesSlide+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4.xml" ContentType="application/vnd.openxmlformats-officedocument.drawingml.chart+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15.xml" ContentType="application/vnd.openxmlformats-officedocument.drawingml.chart+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16.xml" ContentType="application/vnd.openxmlformats-officedocument.drawingml.chart+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rts/chart17.xml" ContentType="application/vnd.openxmlformats-officedocument.drawingml.chart+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ppt/charts/chart23.xml" ContentType="application/vnd.openxmlformats-officedocument.drawingml.chart+xml"/>
  <Override PartName="/ppt/charts/chart24.xml" ContentType="application/vnd.openxmlformats-officedocument.drawingml.chart+xml"/>
  <Override PartName="/ppt/charts/chart25.xml" ContentType="application/vnd.openxmlformats-officedocument.drawingml.chart+xml"/>
  <Override PartName="/ppt/notesSlides/notesSlide29.xml" ContentType="application/vnd.openxmlformats-officedocument.presentationml.notesSlide+xml"/>
  <Override PartName="/ppt/charts/chart26.xml" ContentType="application/vnd.openxmlformats-officedocument.drawingml.chart+xml"/>
  <Override PartName="/ppt/notesSlides/notesSlide30.xml" ContentType="application/vnd.openxmlformats-officedocument.presentationml.notesSlide+xml"/>
  <Override PartName="/ppt/charts/chart27.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4"/>
  </p:notesMasterIdLst>
  <p:sldIdLst>
    <p:sldId id="836" r:id="rId2"/>
    <p:sldId id="961" r:id="rId3"/>
    <p:sldId id="963" r:id="rId4"/>
    <p:sldId id="1124" r:id="rId5"/>
    <p:sldId id="1125" r:id="rId6"/>
    <p:sldId id="1127" r:id="rId7"/>
    <p:sldId id="1126" r:id="rId8"/>
    <p:sldId id="1128" r:id="rId9"/>
    <p:sldId id="1129" r:id="rId10"/>
    <p:sldId id="1130" r:id="rId11"/>
    <p:sldId id="1131" r:id="rId12"/>
    <p:sldId id="1132" r:id="rId13"/>
    <p:sldId id="1133" r:id="rId14"/>
    <p:sldId id="1075" r:id="rId15"/>
    <p:sldId id="1076" r:id="rId16"/>
    <p:sldId id="1079" r:id="rId17"/>
    <p:sldId id="1083" r:id="rId18"/>
    <p:sldId id="1084" r:id="rId19"/>
    <p:sldId id="1086" r:id="rId20"/>
    <p:sldId id="1087" r:id="rId21"/>
    <p:sldId id="1088" r:id="rId22"/>
    <p:sldId id="1089" r:id="rId23"/>
    <p:sldId id="1090" r:id="rId24"/>
    <p:sldId id="1091" r:id="rId25"/>
    <p:sldId id="1092" r:id="rId26"/>
    <p:sldId id="1093" r:id="rId27"/>
    <p:sldId id="1094" r:id="rId28"/>
    <p:sldId id="1095" r:id="rId29"/>
    <p:sldId id="1096" r:id="rId30"/>
    <p:sldId id="1097" r:id="rId31"/>
    <p:sldId id="1098" r:id="rId32"/>
    <p:sldId id="1099" r:id="rId33"/>
    <p:sldId id="1100" r:id="rId34"/>
    <p:sldId id="1101" r:id="rId35"/>
    <p:sldId id="1102" r:id="rId36"/>
    <p:sldId id="1103" r:id="rId37"/>
    <p:sldId id="1104" r:id="rId38"/>
    <p:sldId id="1105" r:id="rId39"/>
    <p:sldId id="1106" r:id="rId40"/>
    <p:sldId id="1107" r:id="rId41"/>
    <p:sldId id="1111" r:id="rId42"/>
    <p:sldId id="1112" r:id="rId43"/>
    <p:sldId id="1113" r:id="rId44"/>
    <p:sldId id="1115" r:id="rId45"/>
    <p:sldId id="1116" r:id="rId46"/>
    <p:sldId id="1117" r:id="rId47"/>
    <p:sldId id="1118" r:id="rId48"/>
    <p:sldId id="1119" r:id="rId49"/>
    <p:sldId id="1120" r:id="rId50"/>
    <p:sldId id="1121" r:id="rId51"/>
    <p:sldId id="1122" r:id="rId52"/>
    <p:sldId id="1123" r:id="rId53"/>
  </p:sldIdLst>
  <p:sldSz cx="9144000" cy="5143500" type="screen16x9"/>
  <p:notesSz cx="6858000" cy="9144000"/>
  <p:custDataLst>
    <p:tags r:id="rId55"/>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2565" algn="l" defTabSz="914400" rtl="0" eaLnBrk="1" latinLnBrk="0" hangingPunct="1">
      <a:defRPr sz="1800" kern="1200">
        <a:solidFill>
          <a:schemeClr val="tx1"/>
        </a:solidFill>
        <a:latin typeface="+mn-lt"/>
        <a:ea typeface="+mn-ea"/>
        <a:cs typeface="+mn-cs"/>
      </a:defRPr>
    </a:lvl7pPr>
    <a:lvl8pPr marL="3199765" algn="l" defTabSz="914400" rtl="0" eaLnBrk="1" latinLnBrk="0" hangingPunct="1">
      <a:defRPr sz="1800" kern="1200">
        <a:solidFill>
          <a:schemeClr val="tx1"/>
        </a:solidFill>
        <a:latin typeface="+mn-lt"/>
        <a:ea typeface="+mn-ea"/>
        <a:cs typeface="+mn-cs"/>
      </a:defRPr>
    </a:lvl8pPr>
    <a:lvl9pPr marL="3656965"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F6F6"/>
    <a:srgbClr val="F2F2F2"/>
    <a:srgbClr val="0075BF"/>
    <a:srgbClr val="034EA2"/>
    <a:srgbClr val="0087CD"/>
    <a:srgbClr val="C68F06"/>
    <a:srgbClr val="DB2C03"/>
    <a:srgbClr val="EBAC07"/>
    <a:srgbClr val="008487"/>
    <a:srgbClr val="163C4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84" autoAdjust="0"/>
    <p:restoredTop sz="93354" autoAdjust="0"/>
  </p:normalViewPr>
  <p:slideViewPr>
    <p:cSldViewPr>
      <p:cViewPr varScale="1">
        <p:scale>
          <a:sx n="107" d="100"/>
          <a:sy n="107" d="100"/>
        </p:scale>
        <p:origin x="354" y="114"/>
      </p:cViewPr>
      <p:guideLst>
        <p:guide orient="horz" pos="1620"/>
        <p:guide pos="2880"/>
      </p:guideLst>
    </p:cSldViewPr>
  </p:slideViewPr>
  <p:notesTextViewPr>
    <p:cViewPr>
      <p:scale>
        <a:sx n="1" d="1"/>
        <a:sy n="1" d="1"/>
      </p:scale>
      <p:origin x="0" y="0"/>
    </p:cViewPr>
  </p:notesTextViewPr>
  <p:sorterViewPr>
    <p:cViewPr>
      <p:scale>
        <a:sx n="66" d="100"/>
        <a:sy n="66" d="100"/>
      </p:scale>
      <p:origin x="0" y="0"/>
    </p:cViewPr>
  </p:sorterViewPr>
  <p:notesViewPr>
    <p:cSldViewPr>
      <p:cViewPr varScale="1">
        <p:scale>
          <a:sx n="65" d="100"/>
          <a:sy n="65" d="100"/>
        </p:scale>
        <p:origin x="-3360"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18.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Worksheet19.xlsx"/></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Worksheet20.xlsx"/></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Worksheet21.xlsx"/></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Worksheet22.xlsx"/></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Excel_Worksheet23.xlsx"/></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Excel_Worksheet24.xlsx"/></Relationships>
</file>

<file path=ppt/charts/_rels/chart26.xml.rels><?xml version="1.0" encoding="UTF-8" standalone="yes"?>
<Relationships xmlns="http://schemas.openxmlformats.org/package/2006/relationships"><Relationship Id="rId1" Type="http://schemas.openxmlformats.org/officeDocument/2006/relationships/package" Target="../embeddings/Microsoft_Excel_Worksheet25.xlsx"/></Relationships>
</file>

<file path=ppt/charts/_rels/chart27.xml.rels><?xml version="1.0" encoding="UTF-8" standalone="yes"?>
<Relationships xmlns="http://schemas.openxmlformats.org/package/2006/relationships"><Relationship Id="rId1" Type="http://schemas.openxmlformats.org/officeDocument/2006/relationships/package" Target="../embeddings/Microsoft_Excel_Worksheet26.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6218018855198693E-2"/>
          <c:y val="0.12482208077704"/>
          <c:w val="0.923859652062894"/>
          <c:h val="0.71920169480066298"/>
        </c:manualLayout>
      </c:layout>
      <c:barChart>
        <c:barDir val="col"/>
        <c:grouping val="clustered"/>
        <c:varyColors val="0"/>
        <c:ser>
          <c:idx val="0"/>
          <c:order val="0"/>
          <c:tx>
            <c:strRef>
              <c:f>Sheet1!$B$1</c:f>
              <c:strCache>
                <c:ptCount val="1"/>
                <c:pt idx="0">
                  <c:v>Series One</c:v>
                </c:pt>
              </c:strCache>
            </c:strRef>
          </c:tx>
          <c:spPr>
            <a:pattFill prst="ltUpDiag">
              <a:fgClr>
                <a:schemeClr val="tx1">
                  <a:lumMod val="40000"/>
                  <a:lumOff val="60000"/>
                </a:schemeClr>
              </a:fgClr>
              <a:bgClr>
                <a:schemeClr val="tx1">
                  <a:lumMod val="20000"/>
                  <a:lumOff val="80000"/>
                </a:schemeClr>
              </a:bgClr>
            </a:pattFill>
          </c:spPr>
          <c:invertIfNegative val="0"/>
          <c:dPt>
            <c:idx val="8"/>
            <c:invertIfNegative val="0"/>
            <c:bubble3D val="0"/>
            <c:extLst>
              <c:ext xmlns:c16="http://schemas.microsoft.com/office/drawing/2014/chart" uri="{C3380CC4-5D6E-409C-BE32-E72D297353CC}">
                <c16:uniqueId val="{00000000-B8D0-4378-8C48-D47628D87566}"/>
              </c:ext>
            </c:extLst>
          </c:dPt>
          <c:dPt>
            <c:idx val="9"/>
            <c:invertIfNegative val="0"/>
            <c:bubble3D val="0"/>
            <c:extLst>
              <c:ext xmlns:c16="http://schemas.microsoft.com/office/drawing/2014/chart" uri="{C3380CC4-5D6E-409C-BE32-E72D297353CC}">
                <c16:uniqueId val="{00000001-B8D0-4378-8C48-D47628D87566}"/>
              </c:ext>
            </c:extLst>
          </c:dPt>
          <c:dPt>
            <c:idx val="10"/>
            <c:invertIfNegative val="0"/>
            <c:bubble3D val="0"/>
            <c:extLst>
              <c:ext xmlns:c16="http://schemas.microsoft.com/office/drawing/2014/chart" uri="{C3380CC4-5D6E-409C-BE32-E72D297353CC}">
                <c16:uniqueId val="{00000002-B8D0-4378-8C48-D47628D87566}"/>
              </c:ext>
            </c:extLst>
          </c:dPt>
          <c:dPt>
            <c:idx val="11"/>
            <c:invertIfNegative val="0"/>
            <c:bubble3D val="0"/>
            <c:extLst>
              <c:ext xmlns:c16="http://schemas.microsoft.com/office/drawing/2014/chart" uri="{C3380CC4-5D6E-409C-BE32-E72D297353CC}">
                <c16:uniqueId val="{00000003-B8D0-4378-8C48-D47628D87566}"/>
              </c:ext>
            </c:extLst>
          </c:dPt>
          <c:cat>
            <c:strRef>
              <c:f>Sheet1!$A$2:$A$13</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Sheet1!$B$2:$B$13</c:f>
              <c:numCache>
                <c:formatCode>General</c:formatCode>
                <c:ptCount val="12"/>
                <c:pt idx="0">
                  <c:v>25</c:v>
                </c:pt>
                <c:pt idx="1">
                  <c:v>40</c:v>
                </c:pt>
                <c:pt idx="2">
                  <c:v>35</c:v>
                </c:pt>
                <c:pt idx="3">
                  <c:v>15</c:v>
                </c:pt>
                <c:pt idx="4">
                  <c:v>27</c:v>
                </c:pt>
                <c:pt idx="5">
                  <c:v>75</c:v>
                </c:pt>
                <c:pt idx="6">
                  <c:v>47</c:v>
                </c:pt>
                <c:pt idx="7">
                  <c:v>71</c:v>
                </c:pt>
                <c:pt idx="8">
                  <c:v>77</c:v>
                </c:pt>
                <c:pt idx="9">
                  <c:v>70</c:v>
                </c:pt>
                <c:pt idx="10">
                  <c:v>50</c:v>
                </c:pt>
                <c:pt idx="11">
                  <c:v>91</c:v>
                </c:pt>
              </c:numCache>
            </c:numRef>
          </c:val>
          <c:extLst>
            <c:ext xmlns:c16="http://schemas.microsoft.com/office/drawing/2014/chart" uri="{C3380CC4-5D6E-409C-BE32-E72D297353CC}">
              <c16:uniqueId val="{00000004-B8D0-4378-8C48-D47628D87566}"/>
            </c:ext>
          </c:extLst>
        </c:ser>
        <c:ser>
          <c:idx val="1"/>
          <c:order val="1"/>
          <c:tx>
            <c:strRef>
              <c:f>Sheet1!$C$1</c:f>
              <c:strCache>
                <c:ptCount val="1"/>
                <c:pt idx="0">
                  <c:v>Series Two</c:v>
                </c:pt>
              </c:strCache>
            </c:strRef>
          </c:tx>
          <c:spPr>
            <a:solidFill>
              <a:schemeClr val="accent1"/>
            </a:solidFill>
          </c:spPr>
          <c:invertIfNegative val="0"/>
          <c:dPt>
            <c:idx val="1"/>
            <c:invertIfNegative val="0"/>
            <c:bubble3D val="0"/>
            <c:spPr>
              <a:solidFill>
                <a:schemeClr val="accent2"/>
              </a:solidFill>
            </c:spPr>
            <c:extLst>
              <c:ext xmlns:c16="http://schemas.microsoft.com/office/drawing/2014/chart" uri="{C3380CC4-5D6E-409C-BE32-E72D297353CC}">
                <c16:uniqueId val="{00000006-B8D0-4378-8C48-D47628D87566}"/>
              </c:ext>
            </c:extLst>
          </c:dPt>
          <c:dPt>
            <c:idx val="2"/>
            <c:invertIfNegative val="0"/>
            <c:bubble3D val="0"/>
            <c:spPr>
              <a:solidFill>
                <a:schemeClr val="accent3"/>
              </a:solidFill>
            </c:spPr>
            <c:extLst>
              <c:ext xmlns:c16="http://schemas.microsoft.com/office/drawing/2014/chart" uri="{C3380CC4-5D6E-409C-BE32-E72D297353CC}">
                <c16:uniqueId val="{00000008-B8D0-4378-8C48-D47628D87566}"/>
              </c:ext>
            </c:extLst>
          </c:dPt>
          <c:dPt>
            <c:idx val="3"/>
            <c:invertIfNegative val="0"/>
            <c:bubble3D val="0"/>
            <c:spPr>
              <a:solidFill>
                <a:schemeClr val="accent4"/>
              </a:solidFill>
            </c:spPr>
            <c:extLst>
              <c:ext xmlns:c16="http://schemas.microsoft.com/office/drawing/2014/chart" uri="{C3380CC4-5D6E-409C-BE32-E72D297353CC}">
                <c16:uniqueId val="{0000000A-B8D0-4378-8C48-D47628D87566}"/>
              </c:ext>
            </c:extLst>
          </c:dPt>
          <c:dPt>
            <c:idx val="4"/>
            <c:invertIfNegative val="0"/>
            <c:bubble3D val="0"/>
            <c:spPr>
              <a:solidFill>
                <a:schemeClr val="accent5"/>
              </a:solidFill>
            </c:spPr>
            <c:extLst>
              <c:ext xmlns:c16="http://schemas.microsoft.com/office/drawing/2014/chart" uri="{C3380CC4-5D6E-409C-BE32-E72D297353CC}">
                <c16:uniqueId val="{0000000C-B8D0-4378-8C48-D47628D87566}"/>
              </c:ext>
            </c:extLst>
          </c:dPt>
          <c:dPt>
            <c:idx val="5"/>
            <c:invertIfNegative val="0"/>
            <c:bubble3D val="0"/>
            <c:spPr>
              <a:solidFill>
                <a:schemeClr val="accent6"/>
              </a:solidFill>
            </c:spPr>
            <c:extLst>
              <c:ext xmlns:c16="http://schemas.microsoft.com/office/drawing/2014/chart" uri="{C3380CC4-5D6E-409C-BE32-E72D297353CC}">
                <c16:uniqueId val="{0000000E-B8D0-4378-8C48-D47628D87566}"/>
              </c:ext>
            </c:extLst>
          </c:dPt>
          <c:dPt>
            <c:idx val="6"/>
            <c:invertIfNegative val="0"/>
            <c:bubble3D val="0"/>
            <c:spPr>
              <a:solidFill>
                <a:schemeClr val="accent1">
                  <a:lumMod val="75000"/>
                </a:schemeClr>
              </a:solidFill>
            </c:spPr>
            <c:extLst>
              <c:ext xmlns:c16="http://schemas.microsoft.com/office/drawing/2014/chart" uri="{C3380CC4-5D6E-409C-BE32-E72D297353CC}">
                <c16:uniqueId val="{00000010-B8D0-4378-8C48-D47628D87566}"/>
              </c:ext>
            </c:extLst>
          </c:dPt>
          <c:dPt>
            <c:idx val="7"/>
            <c:invertIfNegative val="0"/>
            <c:bubble3D val="0"/>
            <c:spPr>
              <a:solidFill>
                <a:schemeClr val="accent2">
                  <a:lumMod val="75000"/>
                </a:schemeClr>
              </a:solidFill>
            </c:spPr>
            <c:extLst>
              <c:ext xmlns:c16="http://schemas.microsoft.com/office/drawing/2014/chart" uri="{C3380CC4-5D6E-409C-BE32-E72D297353CC}">
                <c16:uniqueId val="{00000012-B8D0-4378-8C48-D47628D87566}"/>
              </c:ext>
            </c:extLst>
          </c:dPt>
          <c:dPt>
            <c:idx val="8"/>
            <c:invertIfNegative val="0"/>
            <c:bubble3D val="0"/>
            <c:spPr>
              <a:solidFill>
                <a:schemeClr val="accent3">
                  <a:lumMod val="75000"/>
                </a:schemeClr>
              </a:solidFill>
            </c:spPr>
            <c:extLst>
              <c:ext xmlns:c16="http://schemas.microsoft.com/office/drawing/2014/chart" uri="{C3380CC4-5D6E-409C-BE32-E72D297353CC}">
                <c16:uniqueId val="{00000014-B8D0-4378-8C48-D47628D87566}"/>
              </c:ext>
            </c:extLst>
          </c:dPt>
          <c:dPt>
            <c:idx val="9"/>
            <c:invertIfNegative val="0"/>
            <c:bubble3D val="0"/>
            <c:spPr>
              <a:solidFill>
                <a:schemeClr val="accent4">
                  <a:lumMod val="75000"/>
                </a:schemeClr>
              </a:solidFill>
            </c:spPr>
            <c:extLst>
              <c:ext xmlns:c16="http://schemas.microsoft.com/office/drawing/2014/chart" uri="{C3380CC4-5D6E-409C-BE32-E72D297353CC}">
                <c16:uniqueId val="{00000016-B8D0-4378-8C48-D47628D87566}"/>
              </c:ext>
            </c:extLst>
          </c:dPt>
          <c:dPt>
            <c:idx val="10"/>
            <c:invertIfNegative val="0"/>
            <c:bubble3D val="0"/>
            <c:spPr>
              <a:solidFill>
                <a:schemeClr val="accent5">
                  <a:lumMod val="75000"/>
                </a:schemeClr>
              </a:solidFill>
            </c:spPr>
            <c:extLst>
              <c:ext xmlns:c16="http://schemas.microsoft.com/office/drawing/2014/chart" uri="{C3380CC4-5D6E-409C-BE32-E72D297353CC}">
                <c16:uniqueId val="{00000018-B8D0-4378-8C48-D47628D87566}"/>
              </c:ext>
            </c:extLst>
          </c:dPt>
          <c:dPt>
            <c:idx val="11"/>
            <c:invertIfNegative val="0"/>
            <c:bubble3D val="0"/>
            <c:spPr>
              <a:solidFill>
                <a:schemeClr val="accent6">
                  <a:lumMod val="75000"/>
                </a:schemeClr>
              </a:solidFill>
            </c:spPr>
            <c:extLst>
              <c:ext xmlns:c16="http://schemas.microsoft.com/office/drawing/2014/chart" uri="{C3380CC4-5D6E-409C-BE32-E72D297353CC}">
                <c16:uniqueId val="{0000001A-B8D0-4378-8C48-D47628D87566}"/>
              </c:ext>
            </c:extLst>
          </c:dPt>
          <c:cat>
            <c:strRef>
              <c:f>Sheet1!$A$2:$A$13</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Sheet1!$C$2:$C$13</c:f>
              <c:numCache>
                <c:formatCode>General</c:formatCode>
                <c:ptCount val="12"/>
                <c:pt idx="0">
                  <c:v>50</c:v>
                </c:pt>
                <c:pt idx="1">
                  <c:v>89</c:v>
                </c:pt>
                <c:pt idx="2">
                  <c:v>77</c:v>
                </c:pt>
                <c:pt idx="3">
                  <c:v>50</c:v>
                </c:pt>
                <c:pt idx="4">
                  <c:v>73</c:v>
                </c:pt>
                <c:pt idx="5">
                  <c:v>111</c:v>
                </c:pt>
                <c:pt idx="6">
                  <c:v>125</c:v>
                </c:pt>
                <c:pt idx="7">
                  <c:v>137</c:v>
                </c:pt>
                <c:pt idx="8">
                  <c:v>141</c:v>
                </c:pt>
                <c:pt idx="9">
                  <c:v>157</c:v>
                </c:pt>
                <c:pt idx="10">
                  <c:v>177</c:v>
                </c:pt>
                <c:pt idx="11">
                  <c:v>235</c:v>
                </c:pt>
              </c:numCache>
            </c:numRef>
          </c:val>
          <c:extLst>
            <c:ext xmlns:c16="http://schemas.microsoft.com/office/drawing/2014/chart" uri="{C3380CC4-5D6E-409C-BE32-E72D297353CC}">
              <c16:uniqueId val="{0000001B-B8D0-4378-8C48-D47628D87566}"/>
            </c:ext>
          </c:extLst>
        </c:ser>
        <c:dLbls>
          <c:showLegendKey val="0"/>
          <c:showVal val="0"/>
          <c:showCatName val="0"/>
          <c:showSerName val="0"/>
          <c:showPercent val="0"/>
          <c:showBubbleSize val="0"/>
        </c:dLbls>
        <c:gapWidth val="85"/>
        <c:axId val="1183589640"/>
        <c:axId val="1183585720"/>
      </c:barChart>
      <c:catAx>
        <c:axId val="1183589640"/>
        <c:scaling>
          <c:orientation val="minMax"/>
        </c:scaling>
        <c:delete val="0"/>
        <c:axPos val="b"/>
        <c:majorGridlines>
          <c:spPr>
            <a:ln w="3175" cap="flat" cmpd="sng" algn="ctr">
              <a:solidFill>
                <a:schemeClr val="tx1">
                  <a:lumMod val="60000"/>
                  <a:lumOff val="40000"/>
                  <a:alpha val="50000"/>
                </a:schemeClr>
              </a:solidFill>
              <a:prstDash val="solid"/>
              <a:round/>
            </a:ln>
          </c:spPr>
        </c:majorGridlines>
        <c:numFmt formatCode="General" sourceLinked="0"/>
        <c:majorTickMark val="none"/>
        <c:minorTickMark val="none"/>
        <c:tickLblPos val="nextTo"/>
        <c:spPr>
          <a:ln w="12700" cap="flat" cmpd="sng" algn="ctr">
            <a:noFill/>
            <a:prstDash val="solid"/>
            <a:round/>
          </a:ln>
        </c:spPr>
        <c:txPr>
          <a:bodyPr rot="-60000000" spcFirstLastPara="0" vertOverflow="ellipsis" vert="horz" wrap="square" anchor="ctr" anchorCtr="1"/>
          <a:lstStyle/>
          <a:p>
            <a:pPr>
              <a:defRPr lang="zh-CN" sz="1200" b="0" i="0" u="none" strike="noStrike" kern="1200" baseline="0">
                <a:solidFill>
                  <a:schemeClr val="tx1"/>
                </a:solidFill>
                <a:latin typeface="+mn-lt"/>
                <a:ea typeface="+mn-ea"/>
                <a:cs typeface="+mn-ea"/>
                <a:sym typeface="+mn-lt"/>
              </a:defRPr>
            </a:pPr>
            <a:endParaRPr lang="zh-CN"/>
          </a:p>
        </c:txPr>
        <c:crossAx val="1183585720"/>
        <c:crosses val="autoZero"/>
        <c:auto val="1"/>
        <c:lblAlgn val="ctr"/>
        <c:lblOffset val="100"/>
        <c:noMultiLvlLbl val="0"/>
      </c:catAx>
      <c:valAx>
        <c:axId val="1183585720"/>
        <c:scaling>
          <c:orientation val="minMax"/>
        </c:scaling>
        <c:delete val="0"/>
        <c:axPos val="l"/>
        <c:majorGridlines>
          <c:spPr>
            <a:ln w="3175" cap="flat" cmpd="sng" algn="ctr">
              <a:solidFill>
                <a:schemeClr val="tx1">
                  <a:lumMod val="60000"/>
                  <a:lumOff val="40000"/>
                  <a:alpha val="50000"/>
                </a:schemeClr>
              </a:solidFill>
              <a:prstDash val="solid"/>
              <a:round/>
            </a:ln>
          </c:spPr>
        </c:majorGridlines>
        <c:numFmt formatCode="0&quot;%&quot;" sourceLinked="0"/>
        <c:majorTickMark val="none"/>
        <c:minorTickMark val="none"/>
        <c:tickLblPos val="nextTo"/>
        <c:spPr>
          <a:ln w="19050" cap="flat" cmpd="sng" algn="ctr">
            <a:noFill/>
            <a:prstDash val="solid"/>
            <a:round/>
          </a:ln>
        </c:spPr>
        <c:txPr>
          <a:bodyPr rot="-60000000" spcFirstLastPara="0" vertOverflow="ellipsis" vert="horz" wrap="square" anchor="ctr" anchorCtr="1"/>
          <a:lstStyle/>
          <a:p>
            <a:pPr>
              <a:defRPr lang="zh-CN" sz="1200" b="0" i="0" u="none" strike="noStrike" kern="1200" baseline="0">
                <a:solidFill>
                  <a:schemeClr val="tx1"/>
                </a:solidFill>
                <a:latin typeface="+mn-lt"/>
                <a:ea typeface="+mn-ea"/>
                <a:cs typeface="+mn-ea"/>
                <a:sym typeface="+mn-lt"/>
              </a:defRPr>
            </a:pPr>
            <a:endParaRPr lang="zh-CN"/>
          </a:p>
        </c:txPr>
        <c:crossAx val="1183589640"/>
        <c:crosses val="autoZero"/>
        <c:crossBetween val="between"/>
      </c:valAx>
      <c:spPr>
        <a:ln w="19050">
          <a:noFill/>
        </a:ln>
      </c:spPr>
    </c:plotArea>
    <c:legend>
      <c:legendPos val="b"/>
      <c:overlay val="0"/>
      <c:txPr>
        <a:bodyPr rot="0" spcFirstLastPara="0" vertOverflow="ellipsis" vert="horz" wrap="square" anchor="ctr" anchorCtr="1"/>
        <a:lstStyle/>
        <a:p>
          <a:pPr>
            <a:defRPr lang="zh-CN" sz="1200" b="0" i="0" u="none" strike="noStrike" kern="1200" baseline="0">
              <a:solidFill>
                <a:schemeClr val="tx1"/>
              </a:solidFill>
              <a:latin typeface="+mn-lt"/>
              <a:ea typeface="+mn-ea"/>
              <a:cs typeface="+mn-ea"/>
              <a:sym typeface="+mn-lt"/>
            </a:defRPr>
          </a:pPr>
          <a:endParaRPr lang="zh-CN"/>
        </a:p>
      </c:txPr>
    </c:legend>
    <c:plotVisOnly val="1"/>
    <c:dispBlanksAs val="gap"/>
    <c:showDLblsOverMax val="0"/>
  </c:chart>
  <c:txPr>
    <a:bodyPr/>
    <a:lstStyle/>
    <a:p>
      <a:pPr>
        <a:defRPr lang="zh-CN" sz="1200">
          <a:solidFill>
            <a:schemeClr val="tx1"/>
          </a:solidFill>
          <a:latin typeface="+mn-lt"/>
          <a:ea typeface="+mn-ea"/>
          <a:cs typeface="+mn-ea"/>
          <a:sym typeface="+mn-lt"/>
        </a:defRPr>
      </a:pPr>
      <a:endParaRPr lang="zh-CN"/>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America</c:v>
                </c:pt>
              </c:strCache>
            </c:strRef>
          </c:tx>
          <c:spPr>
            <a:solidFill>
              <a:schemeClr val="accent1"/>
            </a:solidFill>
            <a:ln>
              <a:noFill/>
            </a:ln>
            <a:effectLst/>
          </c:spPr>
          <c:invertIfNegative val="0"/>
          <c:cat>
            <c:numRef>
              <c:f>Sheet1!$A$2:$A$4</c:f>
              <c:numCache>
                <c:formatCode>General</c:formatCode>
                <c:ptCount val="3"/>
                <c:pt idx="0">
                  <c:v>2014</c:v>
                </c:pt>
                <c:pt idx="1">
                  <c:v>2013</c:v>
                </c:pt>
                <c:pt idx="2">
                  <c:v>2012</c:v>
                </c:pt>
              </c:numCache>
            </c:numRef>
          </c:cat>
          <c:val>
            <c:numRef>
              <c:f>Sheet1!$B$2:$B$4</c:f>
              <c:numCache>
                <c:formatCode>[$$-409]#,##0</c:formatCode>
                <c:ptCount val="3"/>
                <c:pt idx="0">
                  <c:v>1000</c:v>
                </c:pt>
                <c:pt idx="1">
                  <c:v>1300</c:v>
                </c:pt>
                <c:pt idx="2">
                  <c:v>1200</c:v>
                </c:pt>
              </c:numCache>
            </c:numRef>
          </c:val>
          <c:extLst>
            <c:ext xmlns:c16="http://schemas.microsoft.com/office/drawing/2014/chart" uri="{C3380CC4-5D6E-409C-BE32-E72D297353CC}">
              <c16:uniqueId val="{00000000-D1D1-49F9-89E4-91D5A8AA2677}"/>
            </c:ext>
          </c:extLst>
        </c:ser>
        <c:ser>
          <c:idx val="1"/>
          <c:order val="1"/>
          <c:tx>
            <c:strRef>
              <c:f>Sheet1!$C$1</c:f>
              <c:strCache>
                <c:ptCount val="1"/>
                <c:pt idx="0">
                  <c:v>Europe</c:v>
                </c:pt>
              </c:strCache>
            </c:strRef>
          </c:tx>
          <c:spPr>
            <a:solidFill>
              <a:schemeClr val="accent2"/>
            </a:solidFill>
            <a:ln>
              <a:noFill/>
            </a:ln>
            <a:effectLst/>
          </c:spPr>
          <c:invertIfNegative val="0"/>
          <c:cat>
            <c:numRef>
              <c:f>Sheet1!$A$2:$A$4</c:f>
              <c:numCache>
                <c:formatCode>General</c:formatCode>
                <c:ptCount val="3"/>
                <c:pt idx="0">
                  <c:v>2014</c:v>
                </c:pt>
                <c:pt idx="1">
                  <c:v>2013</c:v>
                </c:pt>
                <c:pt idx="2">
                  <c:v>2012</c:v>
                </c:pt>
              </c:numCache>
            </c:numRef>
          </c:cat>
          <c:val>
            <c:numRef>
              <c:f>Sheet1!$C$2:$C$4</c:f>
              <c:numCache>
                <c:formatCode>[$$-409]#,##0</c:formatCode>
                <c:ptCount val="3"/>
                <c:pt idx="0">
                  <c:v>600</c:v>
                </c:pt>
                <c:pt idx="1">
                  <c:v>575</c:v>
                </c:pt>
                <c:pt idx="2">
                  <c:v>750</c:v>
                </c:pt>
              </c:numCache>
            </c:numRef>
          </c:val>
          <c:extLst>
            <c:ext xmlns:c16="http://schemas.microsoft.com/office/drawing/2014/chart" uri="{C3380CC4-5D6E-409C-BE32-E72D297353CC}">
              <c16:uniqueId val="{00000001-D1D1-49F9-89E4-91D5A8AA2677}"/>
            </c:ext>
          </c:extLst>
        </c:ser>
        <c:ser>
          <c:idx val="2"/>
          <c:order val="2"/>
          <c:tx>
            <c:strRef>
              <c:f>Sheet1!$D$1</c:f>
              <c:strCache>
                <c:ptCount val="1"/>
                <c:pt idx="0">
                  <c:v>Asia</c:v>
                </c:pt>
              </c:strCache>
            </c:strRef>
          </c:tx>
          <c:spPr>
            <a:solidFill>
              <a:schemeClr val="accent3"/>
            </a:solidFill>
            <a:ln>
              <a:noFill/>
            </a:ln>
            <a:effectLst/>
          </c:spPr>
          <c:invertIfNegative val="0"/>
          <c:cat>
            <c:numRef>
              <c:f>Sheet1!$A$2:$A$4</c:f>
              <c:numCache>
                <c:formatCode>General</c:formatCode>
                <c:ptCount val="3"/>
                <c:pt idx="0">
                  <c:v>2014</c:v>
                </c:pt>
                <c:pt idx="1">
                  <c:v>2013</c:v>
                </c:pt>
                <c:pt idx="2">
                  <c:v>2012</c:v>
                </c:pt>
              </c:numCache>
            </c:numRef>
          </c:cat>
          <c:val>
            <c:numRef>
              <c:f>Sheet1!$D$2:$D$4</c:f>
              <c:numCache>
                <c:formatCode>[$$-409]#,##0</c:formatCode>
                <c:ptCount val="3"/>
                <c:pt idx="0">
                  <c:v>450</c:v>
                </c:pt>
                <c:pt idx="1">
                  <c:v>550</c:v>
                </c:pt>
                <c:pt idx="2">
                  <c:v>500</c:v>
                </c:pt>
              </c:numCache>
            </c:numRef>
          </c:val>
          <c:extLst>
            <c:ext xmlns:c16="http://schemas.microsoft.com/office/drawing/2014/chart" uri="{C3380CC4-5D6E-409C-BE32-E72D297353CC}">
              <c16:uniqueId val="{00000002-D1D1-49F9-89E4-91D5A8AA2677}"/>
            </c:ext>
          </c:extLst>
        </c:ser>
        <c:ser>
          <c:idx val="3"/>
          <c:order val="3"/>
          <c:tx>
            <c:strRef>
              <c:f>Sheet1!$E$1</c:f>
              <c:strCache>
                <c:ptCount val="1"/>
                <c:pt idx="0">
                  <c:v>Australia</c:v>
                </c:pt>
              </c:strCache>
            </c:strRef>
          </c:tx>
          <c:spPr>
            <a:solidFill>
              <a:schemeClr val="accent4"/>
            </a:solidFill>
            <a:ln>
              <a:noFill/>
            </a:ln>
            <a:effectLst/>
          </c:spPr>
          <c:invertIfNegative val="0"/>
          <c:cat>
            <c:numRef>
              <c:f>Sheet1!$A$2:$A$4</c:f>
              <c:numCache>
                <c:formatCode>General</c:formatCode>
                <c:ptCount val="3"/>
                <c:pt idx="0">
                  <c:v>2014</c:v>
                </c:pt>
                <c:pt idx="1">
                  <c:v>2013</c:v>
                </c:pt>
                <c:pt idx="2">
                  <c:v>2012</c:v>
                </c:pt>
              </c:numCache>
            </c:numRef>
          </c:cat>
          <c:val>
            <c:numRef>
              <c:f>Sheet1!$E$2:$E$4</c:f>
              <c:numCache>
                <c:formatCode>General</c:formatCode>
                <c:ptCount val="3"/>
                <c:pt idx="0">
                  <c:v>750</c:v>
                </c:pt>
                <c:pt idx="1">
                  <c:v>375</c:v>
                </c:pt>
                <c:pt idx="2">
                  <c:v>475</c:v>
                </c:pt>
              </c:numCache>
            </c:numRef>
          </c:val>
          <c:extLst>
            <c:ext xmlns:c16="http://schemas.microsoft.com/office/drawing/2014/chart" uri="{C3380CC4-5D6E-409C-BE32-E72D297353CC}">
              <c16:uniqueId val="{00000003-D1D1-49F9-89E4-91D5A8AA2677}"/>
            </c:ext>
          </c:extLst>
        </c:ser>
        <c:dLbls>
          <c:showLegendKey val="0"/>
          <c:showVal val="0"/>
          <c:showCatName val="0"/>
          <c:showSerName val="0"/>
          <c:showPercent val="0"/>
          <c:showBubbleSize val="0"/>
        </c:dLbls>
        <c:gapWidth val="110"/>
        <c:axId val="1183523112"/>
        <c:axId val="1181171896"/>
      </c:barChart>
      <c:catAx>
        <c:axId val="1183523112"/>
        <c:scaling>
          <c:orientation val="minMax"/>
        </c:scaling>
        <c:delete val="0"/>
        <c:axPos val="l"/>
        <c:numFmt formatCode="General" sourceLinked="1"/>
        <c:majorTickMark val="none"/>
        <c:minorTickMark val="none"/>
        <c:tickLblPos val="nextTo"/>
        <c:spPr>
          <a:noFill/>
          <a:ln w="12700" cap="flat" cmpd="sng" algn="ctr">
            <a:solidFill>
              <a:schemeClr val="tx2"/>
            </a:solidFill>
            <a:prstDash val="solid"/>
            <a:round/>
          </a:ln>
          <a:effectLst/>
        </c:spPr>
        <c:txPr>
          <a:bodyPr rot="-60000000" spcFirstLastPara="0" vertOverflow="ellipsis" vert="horz" wrap="square" anchor="ctr" anchorCtr="1"/>
          <a:lstStyle/>
          <a:p>
            <a:pPr>
              <a:defRPr lang="zh-CN" sz="1000" b="0" i="0" u="none" strike="noStrike" kern="1200" baseline="0">
                <a:solidFill>
                  <a:schemeClr val="tx1"/>
                </a:solidFill>
                <a:latin typeface="+mn-lt"/>
                <a:ea typeface="+mn-ea"/>
                <a:cs typeface="+mn-ea"/>
                <a:sym typeface="+mn-lt"/>
              </a:defRPr>
            </a:pPr>
            <a:endParaRPr lang="zh-CN"/>
          </a:p>
        </c:txPr>
        <c:crossAx val="1181171896"/>
        <c:crosses val="autoZero"/>
        <c:auto val="1"/>
        <c:lblAlgn val="ctr"/>
        <c:lblOffset val="100"/>
        <c:noMultiLvlLbl val="0"/>
      </c:catAx>
      <c:valAx>
        <c:axId val="1181171896"/>
        <c:scaling>
          <c:orientation val="minMax"/>
        </c:scaling>
        <c:delete val="0"/>
        <c:axPos val="b"/>
        <c:majorGridlines>
          <c:spPr>
            <a:ln w="9525" cap="flat" cmpd="sng" algn="ctr">
              <a:solidFill>
                <a:schemeClr val="tx1">
                  <a:lumMod val="20000"/>
                  <a:lumOff val="80000"/>
                </a:schemeClr>
              </a:solidFill>
              <a:prstDash val="solid"/>
              <a:round/>
            </a:ln>
            <a:effectLst/>
          </c:spPr>
        </c:majorGridlines>
        <c:numFmt formatCode="[$$-409]#,##0" sourceLinked="1"/>
        <c:majorTickMark val="none"/>
        <c:minorTickMark val="none"/>
        <c:tickLblPos val="nextTo"/>
        <c:spPr>
          <a:noFill/>
          <a:ln w="9525" cap="flat" cmpd="sng" algn="ctr">
            <a:noFill/>
            <a:prstDash val="solid"/>
            <a:round/>
          </a:ln>
          <a:effectLst/>
        </c:spPr>
        <c:txPr>
          <a:bodyPr rot="-60000000" spcFirstLastPara="0" vertOverflow="ellipsis" vert="horz" wrap="square" anchor="ctr" anchorCtr="1"/>
          <a:lstStyle/>
          <a:p>
            <a:pPr>
              <a:defRPr lang="zh-CN" sz="1000" b="0" i="0" u="none" strike="noStrike" kern="1200" baseline="0">
                <a:solidFill>
                  <a:schemeClr val="tx1"/>
                </a:solidFill>
                <a:latin typeface="+mn-lt"/>
                <a:ea typeface="+mn-ea"/>
                <a:cs typeface="+mn-ea"/>
                <a:sym typeface="+mn-lt"/>
              </a:defRPr>
            </a:pPr>
            <a:endParaRPr lang="zh-CN"/>
          </a:p>
        </c:txPr>
        <c:crossAx val="1183523112"/>
        <c:crosses val="autoZero"/>
        <c:crossBetween val="between"/>
      </c:valAx>
      <c:spPr>
        <a:noFill/>
        <a:ln>
          <a:noFill/>
        </a:ln>
        <a:effectLst/>
      </c:spPr>
    </c:plotArea>
    <c:legend>
      <c:legendPos val="b"/>
      <c:layout>
        <c:manualLayout>
          <c:xMode val="edge"/>
          <c:yMode val="edge"/>
          <c:x val="0.26988437113914299"/>
          <c:y val="0.92727343524348305"/>
          <c:w val="0.51846560608752201"/>
          <c:h val="5.5543349937722898E-2"/>
        </c:manualLayout>
      </c:layout>
      <c:overlay val="0"/>
      <c:spPr>
        <a:noFill/>
        <a:ln>
          <a:noFill/>
        </a:ln>
        <a:effectLst/>
      </c:spPr>
      <c:txPr>
        <a:bodyPr rot="0" spcFirstLastPara="0" vertOverflow="ellipsis" vert="horz" wrap="square" anchor="ctr" anchorCtr="1"/>
        <a:lstStyle/>
        <a:p>
          <a:pPr>
            <a:defRPr lang="zh-CN" sz="1000" b="0" i="0" u="none" strike="noStrike" kern="1200" baseline="0">
              <a:solidFill>
                <a:schemeClr val="tx1"/>
              </a:solidFill>
              <a:latin typeface="+mn-lt"/>
              <a:ea typeface="+mn-ea"/>
              <a:cs typeface="+mn-ea"/>
              <a:sym typeface="+mn-lt"/>
            </a:defRPr>
          </a:pPr>
          <a:endParaRPr lang="zh-CN"/>
        </a:p>
      </c:txPr>
    </c:legend>
    <c:plotVisOnly val="1"/>
    <c:dispBlanksAs val="gap"/>
    <c:showDLblsOverMax val="0"/>
  </c:chart>
  <c:spPr>
    <a:noFill/>
    <a:ln>
      <a:noFill/>
    </a:ln>
    <a:effectLst/>
  </c:spPr>
  <c:txPr>
    <a:bodyPr/>
    <a:lstStyle/>
    <a:p>
      <a:pPr>
        <a:defRPr lang="zh-CN">
          <a:latin typeface="+mn-lt"/>
          <a:ea typeface="+mn-ea"/>
          <a:cs typeface="+mn-ea"/>
          <a:sym typeface="+mn-lt"/>
        </a:defRPr>
      </a:pPr>
      <a:endParaRPr lang="zh-CN"/>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barChart>
        <c:barDir val="col"/>
        <c:grouping val="clustered"/>
        <c:varyColors val="0"/>
        <c:ser>
          <c:idx val="0"/>
          <c:order val="0"/>
          <c:tx>
            <c:strRef>
              <c:f>Sheet1!$B$1</c:f>
              <c:strCache>
                <c:ptCount val="1"/>
                <c:pt idx="0">
                  <c:v>America</c:v>
                </c:pt>
              </c:strCache>
            </c:strRef>
          </c:tx>
          <c:spPr>
            <a:solidFill>
              <a:schemeClr val="accent1"/>
            </a:solidFill>
          </c:spPr>
          <c:invertIfNegative val="0"/>
          <c:cat>
            <c:numRef>
              <c:f>Sheet1!$A$2:$A$5</c:f>
              <c:numCache>
                <c:formatCode>General</c:formatCode>
                <c:ptCount val="4"/>
                <c:pt idx="0">
                  <c:v>2011</c:v>
                </c:pt>
                <c:pt idx="1">
                  <c:v>2012</c:v>
                </c:pt>
                <c:pt idx="2">
                  <c:v>2013</c:v>
                </c:pt>
                <c:pt idx="3">
                  <c:v>2014</c:v>
                </c:pt>
              </c:numCache>
            </c:numRef>
          </c:cat>
          <c:val>
            <c:numRef>
              <c:f>Sheet1!$B$2:$B$5</c:f>
              <c:numCache>
                <c:formatCode>General</c:formatCode>
                <c:ptCount val="4"/>
                <c:pt idx="0">
                  <c:v>50</c:v>
                </c:pt>
                <c:pt idx="1">
                  <c:v>55</c:v>
                </c:pt>
                <c:pt idx="2">
                  <c:v>55</c:v>
                </c:pt>
                <c:pt idx="3">
                  <c:v>65</c:v>
                </c:pt>
              </c:numCache>
            </c:numRef>
          </c:val>
          <c:extLst>
            <c:ext xmlns:c16="http://schemas.microsoft.com/office/drawing/2014/chart" uri="{C3380CC4-5D6E-409C-BE32-E72D297353CC}">
              <c16:uniqueId val="{00000000-3F02-4F63-A9D3-0AD229132734}"/>
            </c:ext>
          </c:extLst>
        </c:ser>
        <c:ser>
          <c:idx val="1"/>
          <c:order val="1"/>
          <c:tx>
            <c:strRef>
              <c:f>Sheet1!$C$1</c:f>
              <c:strCache>
                <c:ptCount val="1"/>
                <c:pt idx="0">
                  <c:v>Europe</c:v>
                </c:pt>
              </c:strCache>
            </c:strRef>
          </c:tx>
          <c:spPr>
            <a:solidFill>
              <a:schemeClr val="accent2"/>
            </a:solidFill>
          </c:spPr>
          <c:invertIfNegative val="0"/>
          <c:cat>
            <c:numRef>
              <c:f>Sheet1!$A$2:$A$5</c:f>
              <c:numCache>
                <c:formatCode>General</c:formatCode>
                <c:ptCount val="4"/>
                <c:pt idx="0">
                  <c:v>2011</c:v>
                </c:pt>
                <c:pt idx="1">
                  <c:v>2012</c:v>
                </c:pt>
                <c:pt idx="2">
                  <c:v>2013</c:v>
                </c:pt>
                <c:pt idx="3">
                  <c:v>2014</c:v>
                </c:pt>
              </c:numCache>
            </c:numRef>
          </c:cat>
          <c:val>
            <c:numRef>
              <c:f>Sheet1!$C$2:$C$5</c:f>
              <c:numCache>
                <c:formatCode>General</c:formatCode>
                <c:ptCount val="4"/>
                <c:pt idx="0">
                  <c:v>30</c:v>
                </c:pt>
                <c:pt idx="1">
                  <c:v>35</c:v>
                </c:pt>
                <c:pt idx="2">
                  <c:v>40</c:v>
                </c:pt>
                <c:pt idx="3">
                  <c:v>45</c:v>
                </c:pt>
              </c:numCache>
            </c:numRef>
          </c:val>
          <c:extLst>
            <c:ext xmlns:c16="http://schemas.microsoft.com/office/drawing/2014/chart" uri="{C3380CC4-5D6E-409C-BE32-E72D297353CC}">
              <c16:uniqueId val="{00000001-3F02-4F63-A9D3-0AD229132734}"/>
            </c:ext>
          </c:extLst>
        </c:ser>
        <c:ser>
          <c:idx val="2"/>
          <c:order val="2"/>
          <c:tx>
            <c:strRef>
              <c:f>Sheet1!$D$1</c:f>
              <c:strCache>
                <c:ptCount val="1"/>
                <c:pt idx="0">
                  <c:v>Asia</c:v>
                </c:pt>
              </c:strCache>
            </c:strRef>
          </c:tx>
          <c:spPr>
            <a:solidFill>
              <a:schemeClr val="accent3"/>
            </a:solidFill>
          </c:spPr>
          <c:invertIfNegative val="0"/>
          <c:cat>
            <c:numRef>
              <c:f>Sheet1!$A$2:$A$5</c:f>
              <c:numCache>
                <c:formatCode>General</c:formatCode>
                <c:ptCount val="4"/>
                <c:pt idx="0">
                  <c:v>2011</c:v>
                </c:pt>
                <c:pt idx="1">
                  <c:v>2012</c:v>
                </c:pt>
                <c:pt idx="2">
                  <c:v>2013</c:v>
                </c:pt>
                <c:pt idx="3">
                  <c:v>2014</c:v>
                </c:pt>
              </c:numCache>
            </c:numRef>
          </c:cat>
          <c:val>
            <c:numRef>
              <c:f>Sheet1!$D$2:$D$5</c:f>
              <c:numCache>
                <c:formatCode>General</c:formatCode>
                <c:ptCount val="4"/>
                <c:pt idx="0">
                  <c:v>15</c:v>
                </c:pt>
                <c:pt idx="1">
                  <c:v>15</c:v>
                </c:pt>
                <c:pt idx="2">
                  <c:v>20</c:v>
                </c:pt>
                <c:pt idx="3">
                  <c:v>25</c:v>
                </c:pt>
              </c:numCache>
            </c:numRef>
          </c:val>
          <c:extLst>
            <c:ext xmlns:c16="http://schemas.microsoft.com/office/drawing/2014/chart" uri="{C3380CC4-5D6E-409C-BE32-E72D297353CC}">
              <c16:uniqueId val="{00000002-3F02-4F63-A9D3-0AD229132734}"/>
            </c:ext>
          </c:extLst>
        </c:ser>
        <c:ser>
          <c:idx val="3"/>
          <c:order val="3"/>
          <c:tx>
            <c:strRef>
              <c:f>Sheet1!$E$1</c:f>
              <c:strCache>
                <c:ptCount val="1"/>
                <c:pt idx="0">
                  <c:v>Australia</c:v>
                </c:pt>
              </c:strCache>
            </c:strRef>
          </c:tx>
          <c:spPr>
            <a:solidFill>
              <a:schemeClr val="accent4"/>
            </a:solidFill>
          </c:spPr>
          <c:invertIfNegative val="0"/>
          <c:cat>
            <c:numRef>
              <c:f>Sheet1!$A$2:$A$5</c:f>
              <c:numCache>
                <c:formatCode>General</c:formatCode>
                <c:ptCount val="4"/>
                <c:pt idx="0">
                  <c:v>2011</c:v>
                </c:pt>
                <c:pt idx="1">
                  <c:v>2012</c:v>
                </c:pt>
                <c:pt idx="2">
                  <c:v>2013</c:v>
                </c:pt>
                <c:pt idx="3">
                  <c:v>2014</c:v>
                </c:pt>
              </c:numCache>
            </c:numRef>
          </c:cat>
          <c:val>
            <c:numRef>
              <c:f>Sheet1!$E$2:$E$5</c:f>
              <c:numCache>
                <c:formatCode>General</c:formatCode>
                <c:ptCount val="4"/>
                <c:pt idx="0">
                  <c:v>25</c:v>
                </c:pt>
                <c:pt idx="1">
                  <c:v>15</c:v>
                </c:pt>
                <c:pt idx="2">
                  <c:v>35</c:v>
                </c:pt>
                <c:pt idx="3">
                  <c:v>40</c:v>
                </c:pt>
              </c:numCache>
            </c:numRef>
          </c:val>
          <c:extLst>
            <c:ext xmlns:c16="http://schemas.microsoft.com/office/drawing/2014/chart" uri="{C3380CC4-5D6E-409C-BE32-E72D297353CC}">
              <c16:uniqueId val="{00000003-3F02-4F63-A9D3-0AD229132734}"/>
            </c:ext>
          </c:extLst>
        </c:ser>
        <c:dLbls>
          <c:showLegendKey val="0"/>
          <c:showVal val="0"/>
          <c:showCatName val="0"/>
          <c:showSerName val="0"/>
          <c:showPercent val="0"/>
          <c:showBubbleSize val="0"/>
        </c:dLbls>
        <c:gapWidth val="150"/>
        <c:axId val="1181173856"/>
        <c:axId val="1181174248"/>
      </c:barChart>
      <c:catAx>
        <c:axId val="1181173856"/>
        <c:scaling>
          <c:orientation val="minMax"/>
        </c:scaling>
        <c:delete val="0"/>
        <c:axPos val="b"/>
        <c:numFmt formatCode="General" sourceLinked="1"/>
        <c:majorTickMark val="out"/>
        <c:minorTickMark val="none"/>
        <c:tickLblPos val="nextTo"/>
        <c:spPr>
          <a:ln w="12700" cap="flat" cmpd="sng" algn="ctr">
            <a:solidFill>
              <a:schemeClr val="tx2">
                <a:alpha val="15000"/>
              </a:schemeClr>
            </a:solidFill>
            <a:prstDash val="solid"/>
            <a:round/>
          </a:ln>
        </c:spPr>
        <c:txPr>
          <a:bodyPr rot="-60000000" spcFirstLastPara="0" vertOverflow="ellipsis" vert="horz" wrap="square" anchor="ctr" anchorCtr="1"/>
          <a:lstStyle/>
          <a:p>
            <a:pPr>
              <a:defRPr lang="zh-CN" sz="1800" b="0" i="0" u="none" strike="noStrike" kern="1200" baseline="0">
                <a:solidFill>
                  <a:schemeClr val="tx1"/>
                </a:solidFill>
                <a:latin typeface="+mn-lt"/>
                <a:ea typeface="+mn-ea"/>
                <a:cs typeface="+mn-ea"/>
                <a:sym typeface="+mn-lt"/>
              </a:defRPr>
            </a:pPr>
            <a:endParaRPr lang="zh-CN"/>
          </a:p>
        </c:txPr>
        <c:crossAx val="1181174248"/>
        <c:crosses val="autoZero"/>
        <c:auto val="1"/>
        <c:lblAlgn val="ctr"/>
        <c:lblOffset val="100"/>
        <c:noMultiLvlLbl val="0"/>
      </c:catAx>
      <c:valAx>
        <c:axId val="1181174248"/>
        <c:scaling>
          <c:orientation val="minMax"/>
        </c:scaling>
        <c:delete val="0"/>
        <c:axPos val="l"/>
        <c:majorGridlines>
          <c:spPr>
            <a:ln w="12700" cap="flat" cmpd="sng" algn="ctr">
              <a:solidFill>
                <a:schemeClr val="bg2">
                  <a:alpha val="85000"/>
                </a:schemeClr>
              </a:solidFill>
              <a:prstDash val="solid"/>
              <a:round/>
            </a:ln>
          </c:spPr>
        </c:majorGridlines>
        <c:numFmt formatCode="General" sourceLinked="0"/>
        <c:majorTickMark val="out"/>
        <c:minorTickMark val="none"/>
        <c:tickLblPos val="nextTo"/>
        <c:spPr>
          <a:ln w="12700" cap="flat" cmpd="sng" algn="ctr">
            <a:solidFill>
              <a:schemeClr val="tx2">
                <a:alpha val="15000"/>
              </a:schemeClr>
            </a:solidFill>
            <a:prstDash val="solid"/>
            <a:round/>
          </a:ln>
        </c:spPr>
        <c:txPr>
          <a:bodyPr rot="-60000000" spcFirstLastPara="0" vertOverflow="ellipsis" vert="horz" wrap="square" anchor="ctr" anchorCtr="1"/>
          <a:lstStyle/>
          <a:p>
            <a:pPr>
              <a:defRPr lang="zh-CN" sz="1800" b="0" i="0" u="none" strike="noStrike" kern="1200" baseline="0">
                <a:solidFill>
                  <a:schemeClr val="tx1"/>
                </a:solidFill>
                <a:latin typeface="+mn-lt"/>
                <a:ea typeface="+mn-ea"/>
                <a:cs typeface="+mn-ea"/>
                <a:sym typeface="+mn-lt"/>
              </a:defRPr>
            </a:pPr>
            <a:endParaRPr lang="zh-CN"/>
          </a:p>
        </c:txPr>
        <c:crossAx val="1181173856"/>
        <c:crosses val="autoZero"/>
        <c:crossBetween val="between"/>
      </c:valAx>
    </c:plotArea>
    <c:legend>
      <c:legendPos val="b"/>
      <c:overlay val="0"/>
      <c:txPr>
        <a:bodyPr rot="0" spcFirstLastPara="0" vertOverflow="ellipsis" vert="horz" wrap="square" anchor="ctr" anchorCtr="1"/>
        <a:lstStyle/>
        <a:p>
          <a:pPr>
            <a:defRPr lang="zh-CN" sz="1800" b="0" i="0" u="none" strike="noStrike" kern="1200" baseline="0">
              <a:solidFill>
                <a:schemeClr val="tx1"/>
              </a:solidFill>
              <a:latin typeface="+mn-lt"/>
              <a:ea typeface="+mn-ea"/>
              <a:cs typeface="+mn-ea"/>
              <a:sym typeface="+mn-lt"/>
            </a:defRPr>
          </a:pPr>
          <a:endParaRPr lang="zh-CN"/>
        </a:p>
      </c:txPr>
    </c:legend>
    <c:plotVisOnly val="1"/>
    <c:dispBlanksAs val="gap"/>
    <c:showDLblsOverMax val="0"/>
  </c:chart>
  <c:txPr>
    <a:bodyPr/>
    <a:lstStyle/>
    <a:p>
      <a:pPr>
        <a:defRPr lang="zh-CN" sz="1800">
          <a:latin typeface="+mn-lt"/>
          <a:ea typeface="+mn-ea"/>
          <a:cs typeface="+mn-ea"/>
          <a:sym typeface="+mn-lt"/>
        </a:defRPr>
      </a:pPr>
      <a:endParaRPr lang="zh-CN"/>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cat>
            <c:strRef>
              <c:f>Sheet1!$A$2</c:f>
              <c:strCache>
                <c:ptCount val="1"/>
                <c:pt idx="0">
                  <c:v>Category 1</c:v>
                </c:pt>
              </c:strCache>
            </c:strRef>
          </c:cat>
          <c:val>
            <c:numRef>
              <c:f>Sheet1!$B$2</c:f>
              <c:numCache>
                <c:formatCode>General</c:formatCode>
                <c:ptCount val="1"/>
                <c:pt idx="0">
                  <c:v>4.3</c:v>
                </c:pt>
              </c:numCache>
            </c:numRef>
          </c:val>
          <c:extLst>
            <c:ext xmlns:c16="http://schemas.microsoft.com/office/drawing/2014/chart" uri="{C3380CC4-5D6E-409C-BE32-E72D297353CC}">
              <c16:uniqueId val="{00000000-7455-4384-90BA-94DA62612A38}"/>
            </c:ext>
          </c:extLst>
        </c:ser>
        <c:ser>
          <c:idx val="1"/>
          <c:order val="1"/>
          <c:tx>
            <c:strRef>
              <c:f>Sheet1!$C$1</c:f>
              <c:strCache>
                <c:ptCount val="1"/>
                <c:pt idx="0">
                  <c:v>Series 2</c:v>
                </c:pt>
              </c:strCache>
            </c:strRef>
          </c:tx>
          <c:spPr>
            <a:solidFill>
              <a:schemeClr val="accent2"/>
            </a:solidFill>
            <a:ln>
              <a:noFill/>
            </a:ln>
            <a:effectLst/>
          </c:spPr>
          <c:invertIfNegative val="0"/>
          <c:cat>
            <c:strRef>
              <c:f>Sheet1!$A$2</c:f>
              <c:strCache>
                <c:ptCount val="1"/>
                <c:pt idx="0">
                  <c:v>Category 1</c:v>
                </c:pt>
              </c:strCache>
            </c:strRef>
          </c:cat>
          <c:val>
            <c:numRef>
              <c:f>Sheet1!$C$2</c:f>
              <c:numCache>
                <c:formatCode>General</c:formatCode>
                <c:ptCount val="1"/>
                <c:pt idx="0">
                  <c:v>3</c:v>
                </c:pt>
              </c:numCache>
            </c:numRef>
          </c:val>
          <c:extLst>
            <c:ext xmlns:c16="http://schemas.microsoft.com/office/drawing/2014/chart" uri="{C3380CC4-5D6E-409C-BE32-E72D297353CC}">
              <c16:uniqueId val="{00000001-7455-4384-90BA-94DA62612A38}"/>
            </c:ext>
          </c:extLst>
        </c:ser>
        <c:ser>
          <c:idx val="2"/>
          <c:order val="2"/>
          <c:tx>
            <c:strRef>
              <c:f>Sheet1!$D$1</c:f>
              <c:strCache>
                <c:ptCount val="1"/>
                <c:pt idx="0">
                  <c:v>Series 3</c:v>
                </c:pt>
              </c:strCache>
            </c:strRef>
          </c:tx>
          <c:spPr>
            <a:solidFill>
              <a:schemeClr val="accent3"/>
            </a:solidFill>
            <a:ln>
              <a:noFill/>
            </a:ln>
            <a:effectLst/>
          </c:spPr>
          <c:invertIfNegative val="0"/>
          <c:cat>
            <c:strRef>
              <c:f>Sheet1!$A$2</c:f>
              <c:strCache>
                <c:ptCount val="1"/>
                <c:pt idx="0">
                  <c:v>Category 1</c:v>
                </c:pt>
              </c:strCache>
            </c:strRef>
          </c:cat>
          <c:val>
            <c:numRef>
              <c:f>Sheet1!$D$2</c:f>
              <c:numCache>
                <c:formatCode>General</c:formatCode>
                <c:ptCount val="1"/>
                <c:pt idx="0">
                  <c:v>3.7</c:v>
                </c:pt>
              </c:numCache>
            </c:numRef>
          </c:val>
          <c:extLst>
            <c:ext xmlns:c16="http://schemas.microsoft.com/office/drawing/2014/chart" uri="{C3380CC4-5D6E-409C-BE32-E72D297353CC}">
              <c16:uniqueId val="{00000002-7455-4384-90BA-94DA62612A38}"/>
            </c:ext>
          </c:extLst>
        </c:ser>
        <c:ser>
          <c:idx val="3"/>
          <c:order val="3"/>
          <c:tx>
            <c:strRef>
              <c:f>Sheet1!$E$1</c:f>
              <c:strCache>
                <c:ptCount val="1"/>
                <c:pt idx="0">
                  <c:v>Series 4</c:v>
                </c:pt>
              </c:strCache>
            </c:strRef>
          </c:tx>
          <c:spPr>
            <a:solidFill>
              <a:schemeClr val="accent4"/>
            </a:solidFill>
            <a:ln>
              <a:noFill/>
            </a:ln>
            <a:effectLst/>
          </c:spPr>
          <c:invertIfNegative val="0"/>
          <c:cat>
            <c:strRef>
              <c:f>Sheet1!$A$2</c:f>
              <c:strCache>
                <c:ptCount val="1"/>
                <c:pt idx="0">
                  <c:v>Category 1</c:v>
                </c:pt>
              </c:strCache>
            </c:strRef>
          </c:cat>
          <c:val>
            <c:numRef>
              <c:f>Sheet1!$E$2</c:f>
              <c:numCache>
                <c:formatCode>General</c:formatCode>
                <c:ptCount val="1"/>
                <c:pt idx="0">
                  <c:v>4.7</c:v>
                </c:pt>
              </c:numCache>
            </c:numRef>
          </c:val>
          <c:extLst>
            <c:ext xmlns:c16="http://schemas.microsoft.com/office/drawing/2014/chart" uri="{C3380CC4-5D6E-409C-BE32-E72D297353CC}">
              <c16:uniqueId val="{00000003-7455-4384-90BA-94DA62612A38}"/>
            </c:ext>
          </c:extLst>
        </c:ser>
        <c:dLbls>
          <c:showLegendKey val="0"/>
          <c:showVal val="0"/>
          <c:showCatName val="0"/>
          <c:showSerName val="0"/>
          <c:showPercent val="0"/>
          <c:showBubbleSize val="0"/>
        </c:dLbls>
        <c:gapWidth val="179"/>
        <c:overlap val="-100"/>
        <c:axId val="1181485712"/>
        <c:axId val="1106500968"/>
      </c:barChart>
      <c:catAx>
        <c:axId val="11814857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prstDash val="solid"/>
            <a:round/>
          </a:ln>
          <a:effectLst/>
        </c:spPr>
        <c:txPr>
          <a:bodyPr rot="-60000000" spcFirstLastPara="0" vertOverflow="ellipsis" vert="horz" wrap="square" anchor="ctr" anchorCtr="1"/>
          <a:lstStyle/>
          <a:p>
            <a:pPr>
              <a:defRPr lang="zh-CN" sz="1000" b="0" i="0" u="none" strike="noStrike" kern="1200" baseline="0">
                <a:solidFill>
                  <a:schemeClr val="tx1"/>
                </a:solidFill>
                <a:latin typeface="+mn-lt"/>
                <a:ea typeface="+mn-ea"/>
                <a:cs typeface="+mn-cs"/>
              </a:defRPr>
            </a:pPr>
            <a:endParaRPr lang="zh-CN"/>
          </a:p>
        </c:txPr>
        <c:crossAx val="1106500968"/>
        <c:crosses val="autoZero"/>
        <c:auto val="1"/>
        <c:lblAlgn val="ctr"/>
        <c:lblOffset val="100"/>
        <c:noMultiLvlLbl val="0"/>
      </c:catAx>
      <c:valAx>
        <c:axId val="1106500968"/>
        <c:scaling>
          <c:orientation val="minMax"/>
        </c:scaling>
        <c:delete val="0"/>
        <c:axPos val="l"/>
        <c:majorGridlines>
          <c:spPr>
            <a:ln w="9525" cap="flat" cmpd="sng" algn="ctr">
              <a:solidFill>
                <a:schemeClr val="bg2"/>
              </a:solidFill>
              <a:prstDash val="sysDash"/>
              <a:round/>
            </a:ln>
            <a:effectLst/>
          </c:spPr>
        </c:majorGridlines>
        <c:numFmt formatCode="General" sourceLinked="1"/>
        <c:majorTickMark val="none"/>
        <c:minorTickMark val="none"/>
        <c:tickLblPos val="nextTo"/>
        <c:spPr>
          <a:noFill/>
          <a:ln w="9525" cap="flat" cmpd="sng" algn="ctr">
            <a:noFill/>
            <a:prstDash val="solid"/>
            <a:round/>
          </a:ln>
          <a:effectLst/>
        </c:spPr>
        <c:txPr>
          <a:bodyPr rot="-60000000" spcFirstLastPara="0" vertOverflow="ellipsis" vert="horz" wrap="square" anchor="ctr" anchorCtr="1"/>
          <a:lstStyle/>
          <a:p>
            <a:pPr>
              <a:defRPr lang="zh-CN" sz="1000" b="0" i="0" u="none" strike="noStrike" kern="1200" baseline="0">
                <a:solidFill>
                  <a:schemeClr val="tx1"/>
                </a:solidFill>
                <a:latin typeface="+mn-lt"/>
                <a:ea typeface="+mn-ea"/>
                <a:cs typeface="+mn-cs"/>
              </a:defRPr>
            </a:pPr>
            <a:endParaRPr lang="zh-CN"/>
          </a:p>
        </c:txPr>
        <c:crossAx val="1181485712"/>
        <c:crosses val="autoZero"/>
        <c:crossBetween val="between"/>
      </c:valAx>
      <c:spPr>
        <a:noFill/>
        <a:ln>
          <a:solidFill>
            <a:schemeClr val="bg2"/>
          </a:solidFill>
          <a:prstDash val="sysDash"/>
        </a:ln>
        <a:effectLst/>
      </c:spPr>
    </c:plotArea>
    <c:plotVisOnly val="1"/>
    <c:dispBlanksAs val="gap"/>
    <c:showDLblsOverMax val="0"/>
  </c:chart>
  <c:spPr>
    <a:noFill/>
    <a:ln>
      <a:noFill/>
    </a:ln>
    <a:effectLst/>
  </c:spPr>
  <c:txPr>
    <a:bodyPr/>
    <a:lstStyle/>
    <a:p>
      <a:pPr>
        <a:defRPr lang="zh-CN">
          <a:solidFill>
            <a:schemeClr val="tx1"/>
          </a:solidFill>
        </a:defRPr>
      </a:pPr>
      <a:endParaRPr lang="zh-CN"/>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spPr>
            <a:ln>
              <a:noFill/>
            </a:ln>
          </c:spPr>
          <c:dPt>
            <c:idx val="0"/>
            <c:bubble3D val="0"/>
            <c:spPr>
              <a:solidFill>
                <a:schemeClr val="accent1"/>
              </a:solidFill>
              <a:ln w="25400">
                <a:noFill/>
              </a:ln>
              <a:effectLst/>
              <a:sp3d/>
            </c:spPr>
            <c:extLst>
              <c:ext xmlns:c16="http://schemas.microsoft.com/office/drawing/2014/chart" uri="{C3380CC4-5D6E-409C-BE32-E72D297353CC}">
                <c16:uniqueId val="{00000001-6CD6-4226-9545-264BF3351CE5}"/>
              </c:ext>
            </c:extLst>
          </c:dPt>
          <c:dPt>
            <c:idx val="1"/>
            <c:bubble3D val="0"/>
            <c:spPr>
              <a:solidFill>
                <a:schemeClr val="accent2"/>
              </a:solidFill>
              <a:ln w="25400">
                <a:noFill/>
              </a:ln>
              <a:effectLst/>
              <a:sp3d/>
            </c:spPr>
            <c:extLst>
              <c:ext xmlns:c16="http://schemas.microsoft.com/office/drawing/2014/chart" uri="{C3380CC4-5D6E-409C-BE32-E72D297353CC}">
                <c16:uniqueId val="{00000003-6CD6-4226-9545-264BF3351CE5}"/>
              </c:ext>
            </c:extLst>
          </c:dPt>
          <c:dPt>
            <c:idx val="2"/>
            <c:bubble3D val="0"/>
            <c:spPr>
              <a:solidFill>
                <a:schemeClr val="accent3"/>
              </a:solidFill>
              <a:ln w="25400">
                <a:noFill/>
              </a:ln>
              <a:effectLst/>
              <a:sp3d/>
            </c:spPr>
            <c:extLst>
              <c:ext xmlns:c16="http://schemas.microsoft.com/office/drawing/2014/chart" uri="{C3380CC4-5D6E-409C-BE32-E72D297353CC}">
                <c16:uniqueId val="{00000005-6CD6-4226-9545-264BF3351CE5}"/>
              </c:ext>
            </c:extLst>
          </c:dPt>
          <c:cat>
            <c:numRef>
              <c:f>Sheet1!$A$2:$A$4</c:f>
              <c:numCache>
                <c:formatCode>General</c:formatCode>
                <c:ptCount val="3"/>
                <c:pt idx="0">
                  <c:v>2014</c:v>
                </c:pt>
                <c:pt idx="1">
                  <c:v>2015</c:v>
                </c:pt>
                <c:pt idx="2">
                  <c:v>2016</c:v>
                </c:pt>
              </c:numCache>
            </c:numRef>
          </c:cat>
          <c:val>
            <c:numRef>
              <c:f>Sheet1!$B$2:$B$4</c:f>
              <c:numCache>
                <c:formatCode>General</c:formatCode>
                <c:ptCount val="3"/>
                <c:pt idx="0">
                  <c:v>8.1999999999999993</c:v>
                </c:pt>
                <c:pt idx="1">
                  <c:v>3.2</c:v>
                </c:pt>
                <c:pt idx="2">
                  <c:v>1.4</c:v>
                </c:pt>
              </c:numCache>
            </c:numRef>
          </c:val>
          <c:extLst>
            <c:ext xmlns:c16="http://schemas.microsoft.com/office/drawing/2014/chart" uri="{C3380CC4-5D6E-409C-BE32-E72D297353CC}">
              <c16:uniqueId val="{00000006-6CD6-4226-9545-264BF3351CE5}"/>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0" vertOverflow="ellipsis" vert="horz" wrap="square" anchor="ctr" anchorCtr="1"/>
        <a:lstStyle/>
        <a:p>
          <a:pPr>
            <a:defRPr lang="zh-CN" sz="1000" b="0" i="0" u="none" strike="noStrike" kern="1200" baseline="0">
              <a:solidFill>
                <a:schemeClr val="tx1"/>
              </a:solidFill>
              <a:latin typeface="+mn-lt"/>
              <a:ea typeface="+mn-ea"/>
              <a:cs typeface="+mn-ea"/>
              <a:sym typeface="+mn-lt"/>
            </a:defRPr>
          </a:pPr>
          <a:endParaRPr lang="zh-CN"/>
        </a:p>
      </c:txPr>
    </c:legend>
    <c:plotVisOnly val="1"/>
    <c:dispBlanksAs val="gap"/>
    <c:showDLblsOverMax val="0"/>
  </c:chart>
  <c:spPr>
    <a:noFill/>
    <a:ln>
      <a:noFill/>
    </a:ln>
    <a:effectLst/>
  </c:spPr>
  <c:txPr>
    <a:bodyPr/>
    <a:lstStyle/>
    <a:p>
      <a:pPr>
        <a:defRPr lang="zh-CN">
          <a:latin typeface="+mn-lt"/>
          <a:ea typeface="+mn-ea"/>
          <a:cs typeface="+mn-ea"/>
          <a:sym typeface="+mn-lt"/>
        </a:defRPr>
      </a:pPr>
      <a:endParaRPr lang="zh-CN"/>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areaChart>
        <c:grouping val="stacked"/>
        <c:varyColors val="0"/>
        <c:ser>
          <c:idx val="0"/>
          <c:order val="0"/>
          <c:tx>
            <c:strRef>
              <c:f>Sheet1!$B$1</c:f>
              <c:strCache>
                <c:ptCount val="1"/>
                <c:pt idx="0">
                  <c:v>Y-Values</c:v>
                </c:pt>
              </c:strCache>
            </c:strRef>
          </c:tx>
          <c:spPr>
            <a:ln>
              <a:solidFill>
                <a:schemeClr val="accent1"/>
              </a:solidFill>
            </a:ln>
          </c:spPr>
          <c:cat>
            <c:numRef>
              <c:f>Sheet1!$A$2:$A$5</c:f>
              <c:numCache>
                <c:formatCode>General</c:formatCode>
                <c:ptCount val="4"/>
                <c:pt idx="0">
                  <c:v>0</c:v>
                </c:pt>
                <c:pt idx="1">
                  <c:v>1</c:v>
                </c:pt>
                <c:pt idx="2">
                  <c:v>2</c:v>
                </c:pt>
                <c:pt idx="3">
                  <c:v>2.6</c:v>
                </c:pt>
              </c:numCache>
            </c:numRef>
          </c:cat>
          <c:val>
            <c:numRef>
              <c:f>Sheet1!$B$2:$B$5</c:f>
              <c:numCache>
                <c:formatCode>General</c:formatCode>
                <c:ptCount val="4"/>
                <c:pt idx="0">
                  <c:v>0</c:v>
                </c:pt>
                <c:pt idx="1">
                  <c:v>1</c:v>
                </c:pt>
                <c:pt idx="2">
                  <c:v>1</c:v>
                </c:pt>
                <c:pt idx="3">
                  <c:v>3</c:v>
                </c:pt>
              </c:numCache>
            </c:numRef>
          </c:val>
          <c:extLst>
            <c:ext xmlns:c16="http://schemas.microsoft.com/office/drawing/2014/chart" uri="{C3380CC4-5D6E-409C-BE32-E72D297353CC}">
              <c16:uniqueId val="{00000000-BC06-4391-9D08-0EC214F31263}"/>
            </c:ext>
          </c:extLst>
        </c:ser>
        <c:ser>
          <c:idx val="1"/>
          <c:order val="1"/>
          <c:tx>
            <c:strRef>
              <c:f>Sheet1!$C$1</c:f>
              <c:strCache>
                <c:ptCount val="1"/>
                <c:pt idx="0">
                  <c:v>Column1</c:v>
                </c:pt>
              </c:strCache>
            </c:strRef>
          </c:tx>
          <c:spPr>
            <a:ln>
              <a:solidFill>
                <a:schemeClr val="accent2"/>
              </a:solidFill>
            </a:ln>
          </c:spPr>
          <c:cat>
            <c:numRef>
              <c:f>Sheet1!$A$2:$A$5</c:f>
              <c:numCache>
                <c:formatCode>General</c:formatCode>
                <c:ptCount val="4"/>
                <c:pt idx="0">
                  <c:v>0</c:v>
                </c:pt>
                <c:pt idx="1">
                  <c:v>1</c:v>
                </c:pt>
                <c:pt idx="2">
                  <c:v>2</c:v>
                </c:pt>
                <c:pt idx="3">
                  <c:v>2.6</c:v>
                </c:pt>
              </c:numCache>
            </c:numRef>
          </c:cat>
          <c:val>
            <c:numRef>
              <c:f>Sheet1!$C$2:$C$5</c:f>
              <c:numCache>
                <c:formatCode>General</c:formatCode>
                <c:ptCount val="4"/>
                <c:pt idx="0">
                  <c:v>0</c:v>
                </c:pt>
                <c:pt idx="1">
                  <c:v>2</c:v>
                </c:pt>
                <c:pt idx="2">
                  <c:v>2</c:v>
                </c:pt>
                <c:pt idx="3">
                  <c:v>1</c:v>
                </c:pt>
              </c:numCache>
            </c:numRef>
          </c:val>
          <c:extLst>
            <c:ext xmlns:c16="http://schemas.microsoft.com/office/drawing/2014/chart" uri="{C3380CC4-5D6E-409C-BE32-E72D297353CC}">
              <c16:uniqueId val="{00000001-BC06-4391-9D08-0EC214F31263}"/>
            </c:ext>
          </c:extLst>
        </c:ser>
        <c:ser>
          <c:idx val="2"/>
          <c:order val="2"/>
          <c:tx>
            <c:strRef>
              <c:f>Sheet1!$D$1</c:f>
              <c:strCache>
                <c:ptCount val="1"/>
                <c:pt idx="0">
                  <c:v>Column2</c:v>
                </c:pt>
              </c:strCache>
            </c:strRef>
          </c:tx>
          <c:spPr>
            <a:ln>
              <a:solidFill>
                <a:schemeClr val="bg1">
                  <a:lumMod val="65000"/>
                </a:schemeClr>
              </a:solidFill>
            </a:ln>
          </c:spPr>
          <c:cat>
            <c:numRef>
              <c:f>Sheet1!$A$2:$A$5</c:f>
              <c:numCache>
                <c:formatCode>General</c:formatCode>
                <c:ptCount val="4"/>
                <c:pt idx="0">
                  <c:v>0</c:v>
                </c:pt>
                <c:pt idx="1">
                  <c:v>1</c:v>
                </c:pt>
                <c:pt idx="2">
                  <c:v>2</c:v>
                </c:pt>
                <c:pt idx="3">
                  <c:v>2.6</c:v>
                </c:pt>
              </c:numCache>
            </c:numRef>
          </c:cat>
          <c:val>
            <c:numRef>
              <c:f>Sheet1!$D$2:$D$5</c:f>
              <c:numCache>
                <c:formatCode>General</c:formatCode>
                <c:ptCount val="4"/>
                <c:pt idx="0">
                  <c:v>0</c:v>
                </c:pt>
                <c:pt idx="1">
                  <c:v>3</c:v>
                </c:pt>
                <c:pt idx="2">
                  <c:v>3.1</c:v>
                </c:pt>
                <c:pt idx="3">
                  <c:v>3.5</c:v>
                </c:pt>
              </c:numCache>
            </c:numRef>
          </c:val>
          <c:extLst>
            <c:ext xmlns:c16="http://schemas.microsoft.com/office/drawing/2014/chart" uri="{C3380CC4-5D6E-409C-BE32-E72D297353CC}">
              <c16:uniqueId val="{00000002-BC06-4391-9D08-0EC214F31263}"/>
            </c:ext>
          </c:extLst>
        </c:ser>
        <c:ser>
          <c:idx val="3"/>
          <c:order val="3"/>
          <c:tx>
            <c:strRef>
              <c:f>Sheet1!$E$1</c:f>
              <c:strCache>
                <c:ptCount val="1"/>
                <c:pt idx="0">
                  <c:v>Column3</c:v>
                </c:pt>
              </c:strCache>
            </c:strRef>
          </c:tx>
          <c:cat>
            <c:numRef>
              <c:f>Sheet1!$A$2:$A$5</c:f>
              <c:numCache>
                <c:formatCode>General</c:formatCode>
                <c:ptCount val="4"/>
                <c:pt idx="0">
                  <c:v>0</c:v>
                </c:pt>
                <c:pt idx="1">
                  <c:v>1</c:v>
                </c:pt>
                <c:pt idx="2">
                  <c:v>2</c:v>
                </c:pt>
                <c:pt idx="3">
                  <c:v>2.6</c:v>
                </c:pt>
              </c:numCache>
            </c:numRef>
          </c:cat>
          <c:val>
            <c:numRef>
              <c:f>Sheet1!$E$2:$E$5</c:f>
              <c:numCache>
                <c:formatCode>General</c:formatCode>
                <c:ptCount val="4"/>
              </c:numCache>
            </c:numRef>
          </c:val>
          <c:extLst>
            <c:ext xmlns:c16="http://schemas.microsoft.com/office/drawing/2014/chart" uri="{C3380CC4-5D6E-409C-BE32-E72D297353CC}">
              <c16:uniqueId val="{00000003-BC06-4391-9D08-0EC214F31263}"/>
            </c:ext>
          </c:extLst>
        </c:ser>
        <c:dLbls>
          <c:showLegendKey val="0"/>
          <c:showVal val="0"/>
          <c:showCatName val="0"/>
          <c:showSerName val="0"/>
          <c:showPercent val="0"/>
          <c:showBubbleSize val="0"/>
        </c:dLbls>
        <c:axId val="1183203176"/>
        <c:axId val="1183203568"/>
      </c:areaChart>
      <c:catAx>
        <c:axId val="1183203176"/>
        <c:scaling>
          <c:orientation val="minMax"/>
        </c:scaling>
        <c:delete val="0"/>
        <c:axPos val="b"/>
        <c:numFmt formatCode="General" sourceLinked="1"/>
        <c:majorTickMark val="out"/>
        <c:minorTickMark val="none"/>
        <c:tickLblPos val="nextTo"/>
        <c:spPr>
          <a:ln w="9525" cap="flat" cmpd="sng" algn="ctr">
            <a:solidFill>
              <a:schemeClr val="bg1">
                <a:lumMod val="75000"/>
              </a:schemeClr>
            </a:solidFill>
            <a:prstDash val="solid"/>
            <a:round/>
          </a:ln>
        </c:spPr>
        <c:txPr>
          <a:bodyPr rot="-60000000" spcFirstLastPara="0" vertOverflow="ellipsis" vert="horz" wrap="square" anchor="ctr" anchorCtr="1"/>
          <a:lstStyle/>
          <a:p>
            <a:pPr>
              <a:defRPr lang="zh-CN" sz="1000" b="0" i="0" u="none" strike="noStrike" kern="1200" baseline="0">
                <a:solidFill>
                  <a:schemeClr val="bg1">
                    <a:lumMod val="65000"/>
                  </a:schemeClr>
                </a:solidFill>
                <a:latin typeface="+mn-lt"/>
                <a:ea typeface="+mn-ea"/>
                <a:cs typeface="+mn-cs"/>
              </a:defRPr>
            </a:pPr>
            <a:endParaRPr lang="zh-CN"/>
          </a:p>
        </c:txPr>
        <c:crossAx val="1183203568"/>
        <c:crosses val="autoZero"/>
        <c:auto val="1"/>
        <c:lblAlgn val="ctr"/>
        <c:lblOffset val="100"/>
        <c:noMultiLvlLbl val="0"/>
      </c:catAx>
      <c:valAx>
        <c:axId val="1183203568"/>
        <c:scaling>
          <c:orientation val="minMax"/>
        </c:scaling>
        <c:delete val="0"/>
        <c:axPos val="l"/>
        <c:majorGridlines>
          <c:spPr>
            <a:ln w="9525" cap="flat" cmpd="sng" algn="ctr">
              <a:solidFill>
                <a:schemeClr val="bg1">
                  <a:lumMod val="75000"/>
                </a:schemeClr>
              </a:solidFill>
              <a:prstDash val="sysDash"/>
              <a:round/>
            </a:ln>
          </c:spPr>
        </c:majorGridlines>
        <c:numFmt formatCode="General" sourceLinked="1"/>
        <c:majorTickMark val="out"/>
        <c:minorTickMark val="none"/>
        <c:tickLblPos val="nextTo"/>
        <c:spPr>
          <a:ln w="9525" cap="flat" cmpd="sng" algn="ctr">
            <a:solidFill>
              <a:schemeClr val="bg1">
                <a:lumMod val="75000"/>
              </a:schemeClr>
            </a:solidFill>
            <a:prstDash val="solid"/>
            <a:round/>
          </a:ln>
        </c:spPr>
        <c:txPr>
          <a:bodyPr rot="-60000000" spcFirstLastPara="0" vertOverflow="ellipsis" vert="horz" wrap="square" anchor="ctr" anchorCtr="1"/>
          <a:lstStyle/>
          <a:p>
            <a:pPr>
              <a:defRPr lang="zh-CN" sz="1000" b="0" i="0" u="none" strike="noStrike" kern="1200" baseline="0">
                <a:solidFill>
                  <a:schemeClr val="bg1">
                    <a:lumMod val="65000"/>
                  </a:schemeClr>
                </a:solidFill>
                <a:latin typeface="+mn-lt"/>
                <a:ea typeface="+mn-ea"/>
                <a:cs typeface="+mn-cs"/>
              </a:defRPr>
            </a:pPr>
            <a:endParaRPr lang="zh-CN"/>
          </a:p>
        </c:txPr>
        <c:crossAx val="1183203176"/>
        <c:crosses val="autoZero"/>
        <c:crossBetween val="midCat"/>
      </c:valAx>
    </c:plotArea>
    <c:plotVisOnly val="1"/>
    <c:dispBlanksAs val="zero"/>
    <c:showDLblsOverMax val="0"/>
  </c:chart>
  <c:txPr>
    <a:bodyPr/>
    <a:lstStyle/>
    <a:p>
      <a:pPr>
        <a:defRPr lang="zh-CN" sz="1000">
          <a:solidFill>
            <a:schemeClr val="bg1">
              <a:lumMod val="65000"/>
            </a:schemeClr>
          </a:solidFill>
        </a:defRPr>
      </a:pPr>
      <a:endParaRPr lang="zh-CN"/>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ln w="38100">
              <a:noFill/>
            </a:ln>
          </c:spPr>
          <c:dPt>
            <c:idx val="0"/>
            <c:bubble3D val="0"/>
            <c:spPr>
              <a:solidFill>
                <a:schemeClr val="accent1"/>
              </a:solidFill>
              <a:ln w="38100">
                <a:noFill/>
              </a:ln>
            </c:spPr>
            <c:extLst>
              <c:ext xmlns:c16="http://schemas.microsoft.com/office/drawing/2014/chart" uri="{C3380CC4-5D6E-409C-BE32-E72D297353CC}">
                <c16:uniqueId val="{00000001-6752-46F0-8DF3-723F63DD1F07}"/>
              </c:ext>
            </c:extLst>
          </c:dPt>
          <c:dPt>
            <c:idx val="1"/>
            <c:bubble3D val="0"/>
            <c:spPr>
              <a:solidFill>
                <a:schemeClr val="accent3"/>
              </a:solidFill>
              <a:ln w="38100">
                <a:noFill/>
              </a:ln>
            </c:spPr>
            <c:extLst>
              <c:ext xmlns:c16="http://schemas.microsoft.com/office/drawing/2014/chart" uri="{C3380CC4-5D6E-409C-BE32-E72D297353CC}">
                <c16:uniqueId val="{00000003-6752-46F0-8DF3-723F63DD1F07}"/>
              </c:ext>
            </c:extLst>
          </c:dPt>
          <c:dPt>
            <c:idx val="2"/>
            <c:bubble3D val="0"/>
            <c:spPr>
              <a:solidFill>
                <a:schemeClr val="accent2"/>
              </a:solidFill>
              <a:ln w="38100">
                <a:noFill/>
              </a:ln>
            </c:spPr>
            <c:extLst>
              <c:ext xmlns:c16="http://schemas.microsoft.com/office/drawing/2014/chart" uri="{C3380CC4-5D6E-409C-BE32-E72D297353CC}">
                <c16:uniqueId val="{00000005-6752-46F0-8DF3-723F63DD1F07}"/>
              </c:ext>
            </c:extLst>
          </c:dPt>
          <c:dPt>
            <c:idx val="3"/>
            <c:bubble3D val="0"/>
            <c:spPr>
              <a:solidFill>
                <a:schemeClr val="accent2"/>
              </a:solidFill>
              <a:ln w="38100">
                <a:noFill/>
              </a:ln>
            </c:spPr>
            <c:extLst>
              <c:ext xmlns:c16="http://schemas.microsoft.com/office/drawing/2014/chart" uri="{C3380CC4-5D6E-409C-BE32-E72D297353CC}">
                <c16:uniqueId val="{00000007-6752-46F0-8DF3-723F63DD1F07}"/>
              </c:ext>
            </c:extLst>
          </c:dPt>
          <c:dPt>
            <c:idx val="4"/>
            <c:bubble3D val="0"/>
            <c:spPr>
              <a:solidFill>
                <a:schemeClr val="accent5"/>
              </a:solidFill>
              <a:ln w="38100">
                <a:noFill/>
              </a:ln>
            </c:spPr>
            <c:extLst>
              <c:ext xmlns:c16="http://schemas.microsoft.com/office/drawing/2014/chart" uri="{C3380CC4-5D6E-409C-BE32-E72D297353CC}">
                <c16:uniqueId val="{00000009-6752-46F0-8DF3-723F63DD1F07}"/>
              </c:ext>
            </c:extLst>
          </c:dPt>
          <c:dLbls>
            <c:spPr>
              <a:noFill/>
              <a:ln>
                <a:noFill/>
              </a:ln>
              <a:effectLst/>
            </c:spPr>
            <c:txPr>
              <a:bodyPr rot="0" spcFirstLastPara="0" vertOverflow="ellipsis" vert="horz" wrap="square" lIns="38100" tIns="19050" rIns="38100" bIns="19050" anchor="ctr" anchorCtr="1"/>
              <a:lstStyle/>
              <a:p>
                <a:pPr>
                  <a:defRPr lang="zh-CN" sz="1800" b="1" i="0" u="none" strike="noStrike" kern="1200" baseline="-25000">
                    <a:solidFill>
                      <a:schemeClr val="bg1"/>
                    </a:solidFill>
                    <a:latin typeface="+mn-lt"/>
                    <a:ea typeface="+mn-ea"/>
                    <a:cs typeface="+mn-cs"/>
                  </a:defRPr>
                </a:pPr>
                <a:endParaRPr lang="zh-CN"/>
              </a:p>
            </c:txPr>
            <c:showLegendKey val="0"/>
            <c:showVal val="0"/>
            <c:showCatName val="0"/>
            <c:showSerName val="0"/>
            <c:showPercent val="1"/>
            <c:showBubbleSize val="0"/>
            <c:showLeaderLines val="1"/>
            <c:extLst>
              <c:ext xmlns:c15="http://schemas.microsoft.com/office/drawing/2012/chart" uri="{CE6537A1-D6FC-4f65-9D91-7224C49458BB}"/>
            </c:extLst>
          </c:dLbls>
          <c:cat>
            <c:strRef>
              <c:f>Sheet1!$A$2:$A$6</c:f>
              <c:strCache>
                <c:ptCount val="5"/>
                <c:pt idx="0">
                  <c:v>1st Qtr</c:v>
                </c:pt>
                <c:pt idx="1">
                  <c:v>2nd Qtr</c:v>
                </c:pt>
                <c:pt idx="2">
                  <c:v>2nd Qtr</c:v>
                </c:pt>
                <c:pt idx="3">
                  <c:v>2nd Qtr</c:v>
                </c:pt>
                <c:pt idx="4">
                  <c:v>2nd Qtr</c:v>
                </c:pt>
              </c:strCache>
            </c:strRef>
          </c:cat>
          <c:val>
            <c:numRef>
              <c:f>Sheet1!$B$2:$B$6</c:f>
              <c:numCache>
                <c:formatCode>General</c:formatCode>
                <c:ptCount val="5"/>
                <c:pt idx="0">
                  <c:v>70</c:v>
                </c:pt>
                <c:pt idx="1">
                  <c:v>30</c:v>
                </c:pt>
                <c:pt idx="2">
                  <c:v>30</c:v>
                </c:pt>
              </c:numCache>
            </c:numRef>
          </c:val>
          <c:extLst>
            <c:ext xmlns:c16="http://schemas.microsoft.com/office/drawing/2014/chart" uri="{C3380CC4-5D6E-409C-BE32-E72D297353CC}">
              <c16:uniqueId val="{0000000A-6752-46F0-8DF3-723F63DD1F07}"/>
            </c:ext>
          </c:extLst>
        </c:ser>
        <c:dLbls>
          <c:showLegendKey val="0"/>
          <c:showVal val="0"/>
          <c:showCatName val="0"/>
          <c:showSerName val="0"/>
          <c:showPercent val="1"/>
          <c:showBubbleSize val="0"/>
          <c:showLeaderLines val="1"/>
        </c:dLbls>
        <c:firstSliceAng val="0"/>
        <c:holeSize val="50"/>
      </c:doughnutChart>
    </c:plotArea>
    <c:plotVisOnly val="1"/>
    <c:dispBlanksAs val="gap"/>
    <c:showDLblsOverMax val="0"/>
  </c:chart>
  <c:spPr>
    <a:ln>
      <a:noFill/>
    </a:ln>
  </c:spPr>
  <c:txPr>
    <a:bodyPr/>
    <a:lstStyle/>
    <a:p>
      <a:pPr>
        <a:defRPr lang="zh-CN" sz="1800" b="1" baseline="-25000">
          <a:solidFill>
            <a:schemeClr val="bg1"/>
          </a:solidFill>
        </a:defRPr>
      </a:pPr>
      <a:endParaRPr lang="zh-CN"/>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Series 1</c:v>
                </c:pt>
              </c:strCache>
            </c:strRef>
          </c:tx>
          <c:spPr>
            <a:ln w="19050" cap="rnd" cmpd="sng" algn="ctr">
              <a:solidFill>
                <a:schemeClr val="accent1">
                  <a:shade val="95000"/>
                  <a:satMod val="105000"/>
                </a:schemeClr>
              </a:solidFill>
              <a:prstDash val="solid"/>
              <a:round/>
            </a:ln>
          </c:spPr>
          <c:marker>
            <c:symbol val="circle"/>
            <c:size val="5"/>
            <c:spPr>
              <a:ln w="19050" cap="flat" cmpd="sng" algn="ctr">
                <a:solidFill>
                  <a:schemeClr val="accent1">
                    <a:shade val="95000"/>
                    <a:satMod val="105000"/>
                  </a:schemeClr>
                </a:solidFill>
                <a:prstDash val="solid"/>
                <a:round/>
              </a:ln>
            </c:spPr>
          </c:marker>
          <c:cat>
            <c:numRef>
              <c:f>Sheet1!$A$2:$A$9</c:f>
              <c:numCache>
                <c:formatCode>General</c:formatCode>
                <c:ptCount val="8"/>
                <c:pt idx="0">
                  <c:v>1</c:v>
                </c:pt>
                <c:pt idx="1">
                  <c:v>2</c:v>
                </c:pt>
                <c:pt idx="2">
                  <c:v>3</c:v>
                </c:pt>
                <c:pt idx="3">
                  <c:v>4</c:v>
                </c:pt>
                <c:pt idx="4">
                  <c:v>5</c:v>
                </c:pt>
                <c:pt idx="5">
                  <c:v>6</c:v>
                </c:pt>
                <c:pt idx="6">
                  <c:v>7</c:v>
                </c:pt>
                <c:pt idx="7">
                  <c:v>8</c:v>
                </c:pt>
              </c:numCache>
            </c:numRef>
          </c:cat>
          <c:val>
            <c:numRef>
              <c:f>Sheet1!$B$2:$B$9</c:f>
              <c:numCache>
                <c:formatCode>General</c:formatCode>
                <c:ptCount val="8"/>
                <c:pt idx="0">
                  <c:v>0</c:v>
                </c:pt>
                <c:pt idx="1">
                  <c:v>1</c:v>
                </c:pt>
                <c:pt idx="2">
                  <c:v>2</c:v>
                </c:pt>
                <c:pt idx="3">
                  <c:v>1</c:v>
                </c:pt>
                <c:pt idx="4">
                  <c:v>4</c:v>
                </c:pt>
                <c:pt idx="5">
                  <c:v>2</c:v>
                </c:pt>
                <c:pt idx="6">
                  <c:v>3</c:v>
                </c:pt>
                <c:pt idx="7">
                  <c:v>5</c:v>
                </c:pt>
              </c:numCache>
            </c:numRef>
          </c:val>
          <c:smooth val="0"/>
          <c:extLst>
            <c:ext xmlns:c16="http://schemas.microsoft.com/office/drawing/2014/chart" uri="{C3380CC4-5D6E-409C-BE32-E72D297353CC}">
              <c16:uniqueId val="{00000000-87D6-4F6F-B058-36F716C8EEDF}"/>
            </c:ext>
          </c:extLst>
        </c:ser>
        <c:ser>
          <c:idx val="1"/>
          <c:order val="1"/>
          <c:tx>
            <c:strRef>
              <c:f>Sheet1!$C$1</c:f>
              <c:strCache>
                <c:ptCount val="1"/>
                <c:pt idx="0">
                  <c:v>Series 2</c:v>
                </c:pt>
              </c:strCache>
            </c:strRef>
          </c:tx>
          <c:spPr>
            <a:ln w="19050" cap="rnd" cmpd="sng" algn="ctr">
              <a:solidFill>
                <a:schemeClr val="accent2">
                  <a:shade val="95000"/>
                  <a:satMod val="105000"/>
                </a:schemeClr>
              </a:solidFill>
              <a:prstDash val="solid"/>
              <a:round/>
            </a:ln>
          </c:spPr>
          <c:marker>
            <c:symbol val="circle"/>
            <c:size val="5"/>
            <c:spPr>
              <a:ln w="19050" cap="flat" cmpd="sng" algn="ctr">
                <a:solidFill>
                  <a:schemeClr val="accent2">
                    <a:shade val="95000"/>
                    <a:satMod val="105000"/>
                  </a:schemeClr>
                </a:solidFill>
                <a:prstDash val="solid"/>
                <a:round/>
              </a:ln>
            </c:spPr>
          </c:marker>
          <c:cat>
            <c:numRef>
              <c:f>Sheet1!$A$2:$A$9</c:f>
              <c:numCache>
                <c:formatCode>General</c:formatCode>
                <c:ptCount val="8"/>
                <c:pt idx="0">
                  <c:v>1</c:v>
                </c:pt>
                <c:pt idx="1">
                  <c:v>2</c:v>
                </c:pt>
                <c:pt idx="2">
                  <c:v>3</c:v>
                </c:pt>
                <c:pt idx="3">
                  <c:v>4</c:v>
                </c:pt>
                <c:pt idx="4">
                  <c:v>5</c:v>
                </c:pt>
                <c:pt idx="5">
                  <c:v>6</c:v>
                </c:pt>
                <c:pt idx="6">
                  <c:v>7</c:v>
                </c:pt>
                <c:pt idx="7">
                  <c:v>8</c:v>
                </c:pt>
              </c:numCache>
            </c:numRef>
          </c:cat>
          <c:val>
            <c:numRef>
              <c:f>Sheet1!$C$2:$C$9</c:f>
              <c:numCache>
                <c:formatCode>General</c:formatCode>
                <c:ptCount val="8"/>
                <c:pt idx="0">
                  <c:v>1.2</c:v>
                </c:pt>
                <c:pt idx="1">
                  <c:v>2</c:v>
                </c:pt>
                <c:pt idx="2">
                  <c:v>2.5</c:v>
                </c:pt>
                <c:pt idx="3">
                  <c:v>3</c:v>
                </c:pt>
                <c:pt idx="4">
                  <c:v>2.5</c:v>
                </c:pt>
                <c:pt idx="5">
                  <c:v>4</c:v>
                </c:pt>
                <c:pt idx="6">
                  <c:v>2</c:v>
                </c:pt>
                <c:pt idx="7">
                  <c:v>6</c:v>
                </c:pt>
              </c:numCache>
            </c:numRef>
          </c:val>
          <c:smooth val="0"/>
          <c:extLst>
            <c:ext xmlns:c16="http://schemas.microsoft.com/office/drawing/2014/chart" uri="{C3380CC4-5D6E-409C-BE32-E72D297353CC}">
              <c16:uniqueId val="{00000001-87D6-4F6F-B058-36F716C8EEDF}"/>
            </c:ext>
          </c:extLst>
        </c:ser>
        <c:ser>
          <c:idx val="2"/>
          <c:order val="2"/>
          <c:tx>
            <c:strRef>
              <c:f>Sheet1!$D$1</c:f>
              <c:strCache>
                <c:ptCount val="1"/>
                <c:pt idx="0">
                  <c:v>Series 3</c:v>
                </c:pt>
              </c:strCache>
            </c:strRef>
          </c:tx>
          <c:spPr>
            <a:ln w="19050" cap="rnd" cmpd="sng" algn="ctr">
              <a:solidFill>
                <a:schemeClr val="accent3">
                  <a:shade val="95000"/>
                  <a:satMod val="105000"/>
                </a:schemeClr>
              </a:solidFill>
              <a:prstDash val="solid"/>
              <a:round/>
            </a:ln>
          </c:spPr>
          <c:marker>
            <c:symbol val="circle"/>
            <c:size val="5"/>
            <c:spPr>
              <a:ln w="19050" cap="flat" cmpd="sng" algn="ctr">
                <a:solidFill>
                  <a:schemeClr val="accent3">
                    <a:shade val="95000"/>
                    <a:satMod val="105000"/>
                  </a:schemeClr>
                </a:solidFill>
                <a:prstDash val="solid"/>
                <a:round/>
              </a:ln>
            </c:spPr>
          </c:marker>
          <c:cat>
            <c:numRef>
              <c:f>Sheet1!$A$2:$A$9</c:f>
              <c:numCache>
                <c:formatCode>General</c:formatCode>
                <c:ptCount val="8"/>
                <c:pt idx="0">
                  <c:v>1</c:v>
                </c:pt>
                <c:pt idx="1">
                  <c:v>2</c:v>
                </c:pt>
                <c:pt idx="2">
                  <c:v>3</c:v>
                </c:pt>
                <c:pt idx="3">
                  <c:v>4</c:v>
                </c:pt>
                <c:pt idx="4">
                  <c:v>5</c:v>
                </c:pt>
                <c:pt idx="5">
                  <c:v>6</c:v>
                </c:pt>
                <c:pt idx="6">
                  <c:v>7</c:v>
                </c:pt>
                <c:pt idx="7">
                  <c:v>8</c:v>
                </c:pt>
              </c:numCache>
            </c:numRef>
          </c:cat>
          <c:val>
            <c:numRef>
              <c:f>Sheet1!$D$2:$D$9</c:f>
              <c:numCache>
                <c:formatCode>General</c:formatCode>
                <c:ptCount val="8"/>
                <c:pt idx="0">
                  <c:v>2.2999999999999998</c:v>
                </c:pt>
                <c:pt idx="1">
                  <c:v>3</c:v>
                </c:pt>
                <c:pt idx="2">
                  <c:v>3.5</c:v>
                </c:pt>
                <c:pt idx="3">
                  <c:v>3.5</c:v>
                </c:pt>
                <c:pt idx="4">
                  <c:v>4.5</c:v>
                </c:pt>
                <c:pt idx="5">
                  <c:v>4.5</c:v>
                </c:pt>
                <c:pt idx="6">
                  <c:v>5</c:v>
                </c:pt>
                <c:pt idx="7">
                  <c:v>6.5</c:v>
                </c:pt>
              </c:numCache>
            </c:numRef>
          </c:val>
          <c:smooth val="0"/>
          <c:extLst>
            <c:ext xmlns:c16="http://schemas.microsoft.com/office/drawing/2014/chart" uri="{C3380CC4-5D6E-409C-BE32-E72D297353CC}">
              <c16:uniqueId val="{00000002-87D6-4F6F-B058-36F716C8EEDF}"/>
            </c:ext>
          </c:extLst>
        </c:ser>
        <c:ser>
          <c:idx val="3"/>
          <c:order val="3"/>
          <c:tx>
            <c:strRef>
              <c:f>Sheet1!$E$1</c:f>
              <c:strCache>
                <c:ptCount val="1"/>
                <c:pt idx="0">
                  <c:v>Series 4</c:v>
                </c:pt>
              </c:strCache>
            </c:strRef>
          </c:tx>
          <c:spPr>
            <a:ln w="19050" cap="rnd" cmpd="sng" algn="ctr">
              <a:solidFill>
                <a:schemeClr val="accent4">
                  <a:shade val="95000"/>
                  <a:satMod val="105000"/>
                </a:schemeClr>
              </a:solidFill>
              <a:prstDash val="solid"/>
              <a:round/>
            </a:ln>
          </c:spPr>
          <c:marker>
            <c:symbol val="circle"/>
            <c:size val="5"/>
            <c:spPr>
              <a:ln w="19050" cap="flat" cmpd="sng" algn="ctr">
                <a:solidFill>
                  <a:schemeClr val="accent4">
                    <a:shade val="95000"/>
                    <a:satMod val="105000"/>
                  </a:schemeClr>
                </a:solidFill>
                <a:prstDash val="solid"/>
                <a:round/>
              </a:ln>
            </c:spPr>
          </c:marker>
          <c:cat>
            <c:numRef>
              <c:f>Sheet1!$A$2:$A$9</c:f>
              <c:numCache>
                <c:formatCode>General</c:formatCode>
                <c:ptCount val="8"/>
                <c:pt idx="0">
                  <c:v>1</c:v>
                </c:pt>
                <c:pt idx="1">
                  <c:v>2</c:v>
                </c:pt>
                <c:pt idx="2">
                  <c:v>3</c:v>
                </c:pt>
                <c:pt idx="3">
                  <c:v>4</c:v>
                </c:pt>
                <c:pt idx="4">
                  <c:v>5</c:v>
                </c:pt>
                <c:pt idx="5">
                  <c:v>6</c:v>
                </c:pt>
                <c:pt idx="6">
                  <c:v>7</c:v>
                </c:pt>
                <c:pt idx="7">
                  <c:v>8</c:v>
                </c:pt>
              </c:numCache>
            </c:numRef>
          </c:cat>
          <c:val>
            <c:numRef>
              <c:f>Sheet1!$E$2:$E$9</c:f>
              <c:numCache>
                <c:formatCode>General</c:formatCode>
                <c:ptCount val="8"/>
                <c:pt idx="0">
                  <c:v>2</c:v>
                </c:pt>
                <c:pt idx="1">
                  <c:v>3.5</c:v>
                </c:pt>
                <c:pt idx="2">
                  <c:v>4</c:v>
                </c:pt>
                <c:pt idx="3">
                  <c:v>6</c:v>
                </c:pt>
                <c:pt idx="4">
                  <c:v>5</c:v>
                </c:pt>
                <c:pt idx="5">
                  <c:v>3.5</c:v>
                </c:pt>
                <c:pt idx="6">
                  <c:v>6.5</c:v>
                </c:pt>
                <c:pt idx="7">
                  <c:v>7</c:v>
                </c:pt>
              </c:numCache>
            </c:numRef>
          </c:val>
          <c:smooth val="0"/>
          <c:extLst>
            <c:ext xmlns:c16="http://schemas.microsoft.com/office/drawing/2014/chart" uri="{C3380CC4-5D6E-409C-BE32-E72D297353CC}">
              <c16:uniqueId val="{00000003-87D6-4F6F-B058-36F716C8EEDF}"/>
            </c:ext>
          </c:extLst>
        </c:ser>
        <c:dLbls>
          <c:showLegendKey val="0"/>
          <c:showVal val="0"/>
          <c:showCatName val="0"/>
          <c:showSerName val="0"/>
          <c:showPercent val="0"/>
          <c:showBubbleSize val="0"/>
        </c:dLbls>
        <c:marker val="1"/>
        <c:smooth val="0"/>
        <c:axId val="1183203960"/>
        <c:axId val="1183205528"/>
      </c:lineChart>
      <c:catAx>
        <c:axId val="1183203960"/>
        <c:scaling>
          <c:orientation val="minMax"/>
        </c:scaling>
        <c:delete val="0"/>
        <c:axPos val="b"/>
        <c:numFmt formatCode="#\ ?/?" sourceLinked="0"/>
        <c:majorTickMark val="out"/>
        <c:minorTickMark val="none"/>
        <c:tickLblPos val="low"/>
        <c:txPr>
          <a:bodyPr rot="-60000000" spcFirstLastPara="0" vertOverflow="ellipsis" vert="horz" wrap="square" anchor="ctr" anchorCtr="1"/>
          <a:lstStyle/>
          <a:p>
            <a:pPr>
              <a:defRPr lang="zh-CN" sz="1000" b="0" i="0" u="none" strike="noStrike" kern="1200" baseline="0">
                <a:solidFill>
                  <a:schemeClr val="bg1">
                    <a:lumMod val="65000"/>
                  </a:schemeClr>
                </a:solidFill>
                <a:latin typeface="+mn-lt"/>
                <a:ea typeface="+mn-ea"/>
                <a:cs typeface="+mn-cs"/>
              </a:defRPr>
            </a:pPr>
            <a:endParaRPr lang="zh-CN"/>
          </a:p>
        </c:txPr>
        <c:crossAx val="1183205528"/>
        <c:crosses val="autoZero"/>
        <c:auto val="1"/>
        <c:lblAlgn val="ctr"/>
        <c:lblOffset val="100"/>
        <c:noMultiLvlLbl val="0"/>
      </c:catAx>
      <c:valAx>
        <c:axId val="1183205528"/>
        <c:scaling>
          <c:orientation val="minMax"/>
        </c:scaling>
        <c:delete val="0"/>
        <c:axPos val="l"/>
        <c:majorGridlines>
          <c:spPr>
            <a:ln w="9525" cap="flat" cmpd="sng" algn="ctr">
              <a:solidFill>
                <a:schemeClr val="bg1">
                  <a:lumMod val="95000"/>
                </a:schemeClr>
              </a:solidFill>
              <a:prstDash val="solid"/>
              <a:round/>
            </a:ln>
          </c:spPr>
        </c:majorGridlines>
        <c:numFmt formatCode="General" sourceLinked="1"/>
        <c:majorTickMark val="out"/>
        <c:minorTickMark val="none"/>
        <c:tickLblPos val="nextTo"/>
        <c:txPr>
          <a:bodyPr rot="-60000000" spcFirstLastPara="0" vertOverflow="ellipsis" vert="horz" wrap="square" anchor="ctr" anchorCtr="1"/>
          <a:lstStyle/>
          <a:p>
            <a:pPr>
              <a:defRPr lang="zh-CN" sz="1000" b="0" i="0" u="none" strike="noStrike" kern="1200" baseline="0">
                <a:solidFill>
                  <a:schemeClr val="bg1">
                    <a:lumMod val="65000"/>
                  </a:schemeClr>
                </a:solidFill>
                <a:latin typeface="+mn-lt"/>
                <a:ea typeface="+mn-ea"/>
                <a:cs typeface="+mn-cs"/>
              </a:defRPr>
            </a:pPr>
            <a:endParaRPr lang="zh-CN"/>
          </a:p>
        </c:txPr>
        <c:crossAx val="1183203960"/>
        <c:crosses val="autoZero"/>
        <c:crossBetween val="between"/>
      </c:valAx>
      <c:spPr>
        <a:ln w="12700">
          <a:noFill/>
        </a:ln>
      </c:spPr>
    </c:plotArea>
    <c:plotVisOnly val="1"/>
    <c:dispBlanksAs val="gap"/>
    <c:showDLblsOverMax val="0"/>
  </c:chart>
  <c:txPr>
    <a:bodyPr/>
    <a:lstStyle/>
    <a:p>
      <a:pPr>
        <a:defRPr lang="zh-CN" sz="1000">
          <a:solidFill>
            <a:schemeClr val="bg1">
              <a:lumMod val="65000"/>
            </a:schemeClr>
          </a:solidFill>
        </a:defRPr>
      </a:pPr>
      <a:endParaRPr lang="zh-CN"/>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Series 1</c:v>
                </c:pt>
              </c:strCache>
            </c:strRef>
          </c:tx>
          <c:spPr>
            <a:ln w="19050" cap="rnd" cmpd="sng" algn="ctr">
              <a:solidFill>
                <a:schemeClr val="accent1">
                  <a:shade val="95000"/>
                  <a:satMod val="105000"/>
                </a:schemeClr>
              </a:solidFill>
              <a:prstDash val="solid"/>
              <a:round/>
            </a:ln>
          </c:spPr>
          <c:marker>
            <c:symbol val="circle"/>
            <c:size val="5"/>
            <c:spPr>
              <a:ln w="19050" cap="flat" cmpd="sng" algn="ctr">
                <a:solidFill>
                  <a:schemeClr val="accent1">
                    <a:shade val="95000"/>
                    <a:satMod val="105000"/>
                  </a:schemeClr>
                </a:solidFill>
                <a:prstDash val="solid"/>
                <a:round/>
              </a:ln>
            </c:spPr>
          </c:marker>
          <c:cat>
            <c:numRef>
              <c:f>Sheet1!$A$2:$A$9</c:f>
              <c:numCache>
                <c:formatCode>General</c:formatCode>
                <c:ptCount val="8"/>
                <c:pt idx="0">
                  <c:v>1</c:v>
                </c:pt>
                <c:pt idx="1">
                  <c:v>2</c:v>
                </c:pt>
                <c:pt idx="2">
                  <c:v>3</c:v>
                </c:pt>
                <c:pt idx="3">
                  <c:v>4</c:v>
                </c:pt>
                <c:pt idx="4">
                  <c:v>5</c:v>
                </c:pt>
                <c:pt idx="5">
                  <c:v>6</c:v>
                </c:pt>
                <c:pt idx="6">
                  <c:v>7</c:v>
                </c:pt>
                <c:pt idx="7">
                  <c:v>8</c:v>
                </c:pt>
              </c:numCache>
            </c:numRef>
          </c:cat>
          <c:val>
            <c:numRef>
              <c:f>Sheet1!$B$2:$B$9</c:f>
              <c:numCache>
                <c:formatCode>General</c:formatCode>
                <c:ptCount val="8"/>
                <c:pt idx="0">
                  <c:v>0</c:v>
                </c:pt>
                <c:pt idx="1">
                  <c:v>1</c:v>
                </c:pt>
                <c:pt idx="2">
                  <c:v>2</c:v>
                </c:pt>
                <c:pt idx="3">
                  <c:v>1</c:v>
                </c:pt>
                <c:pt idx="4">
                  <c:v>4</c:v>
                </c:pt>
                <c:pt idx="5">
                  <c:v>2</c:v>
                </c:pt>
                <c:pt idx="6">
                  <c:v>3</c:v>
                </c:pt>
                <c:pt idx="7">
                  <c:v>5</c:v>
                </c:pt>
              </c:numCache>
            </c:numRef>
          </c:val>
          <c:smooth val="0"/>
          <c:extLst>
            <c:ext xmlns:c16="http://schemas.microsoft.com/office/drawing/2014/chart" uri="{C3380CC4-5D6E-409C-BE32-E72D297353CC}">
              <c16:uniqueId val="{00000000-59BE-441C-B8EF-648DB98FDC5B}"/>
            </c:ext>
          </c:extLst>
        </c:ser>
        <c:ser>
          <c:idx val="1"/>
          <c:order val="1"/>
          <c:tx>
            <c:strRef>
              <c:f>Sheet1!$C$1</c:f>
              <c:strCache>
                <c:ptCount val="1"/>
                <c:pt idx="0">
                  <c:v>Series 2</c:v>
                </c:pt>
              </c:strCache>
            </c:strRef>
          </c:tx>
          <c:spPr>
            <a:ln w="19050" cap="rnd" cmpd="sng" algn="ctr">
              <a:solidFill>
                <a:schemeClr val="accent2">
                  <a:shade val="95000"/>
                  <a:satMod val="105000"/>
                </a:schemeClr>
              </a:solidFill>
              <a:prstDash val="solid"/>
              <a:round/>
            </a:ln>
          </c:spPr>
          <c:marker>
            <c:symbol val="circle"/>
            <c:size val="5"/>
            <c:spPr>
              <a:ln w="19050" cap="flat" cmpd="sng" algn="ctr">
                <a:solidFill>
                  <a:schemeClr val="accent2">
                    <a:shade val="95000"/>
                    <a:satMod val="105000"/>
                  </a:schemeClr>
                </a:solidFill>
                <a:prstDash val="solid"/>
                <a:round/>
              </a:ln>
            </c:spPr>
          </c:marker>
          <c:cat>
            <c:numRef>
              <c:f>Sheet1!$A$2:$A$9</c:f>
              <c:numCache>
                <c:formatCode>General</c:formatCode>
                <c:ptCount val="8"/>
                <c:pt idx="0">
                  <c:v>1</c:v>
                </c:pt>
                <c:pt idx="1">
                  <c:v>2</c:v>
                </c:pt>
                <c:pt idx="2">
                  <c:v>3</c:v>
                </c:pt>
                <c:pt idx="3">
                  <c:v>4</c:v>
                </c:pt>
                <c:pt idx="4">
                  <c:v>5</c:v>
                </c:pt>
                <c:pt idx="5">
                  <c:v>6</c:v>
                </c:pt>
                <c:pt idx="6">
                  <c:v>7</c:v>
                </c:pt>
                <c:pt idx="7">
                  <c:v>8</c:v>
                </c:pt>
              </c:numCache>
            </c:numRef>
          </c:cat>
          <c:val>
            <c:numRef>
              <c:f>Sheet1!$C$2:$C$9</c:f>
              <c:numCache>
                <c:formatCode>General</c:formatCode>
                <c:ptCount val="8"/>
                <c:pt idx="0">
                  <c:v>1.2</c:v>
                </c:pt>
                <c:pt idx="1">
                  <c:v>2</c:v>
                </c:pt>
                <c:pt idx="2">
                  <c:v>2.5</c:v>
                </c:pt>
                <c:pt idx="3">
                  <c:v>3</c:v>
                </c:pt>
                <c:pt idx="4">
                  <c:v>2.5</c:v>
                </c:pt>
                <c:pt idx="5">
                  <c:v>4</c:v>
                </c:pt>
                <c:pt idx="6">
                  <c:v>2</c:v>
                </c:pt>
                <c:pt idx="7">
                  <c:v>6</c:v>
                </c:pt>
              </c:numCache>
            </c:numRef>
          </c:val>
          <c:smooth val="0"/>
          <c:extLst>
            <c:ext xmlns:c16="http://schemas.microsoft.com/office/drawing/2014/chart" uri="{C3380CC4-5D6E-409C-BE32-E72D297353CC}">
              <c16:uniqueId val="{00000001-59BE-441C-B8EF-648DB98FDC5B}"/>
            </c:ext>
          </c:extLst>
        </c:ser>
        <c:ser>
          <c:idx val="2"/>
          <c:order val="2"/>
          <c:tx>
            <c:strRef>
              <c:f>Sheet1!$D$1</c:f>
              <c:strCache>
                <c:ptCount val="1"/>
                <c:pt idx="0">
                  <c:v>Series 3</c:v>
                </c:pt>
              </c:strCache>
            </c:strRef>
          </c:tx>
          <c:spPr>
            <a:ln w="19050" cap="rnd" cmpd="sng" algn="ctr">
              <a:solidFill>
                <a:schemeClr val="accent3">
                  <a:shade val="95000"/>
                  <a:satMod val="105000"/>
                </a:schemeClr>
              </a:solidFill>
              <a:prstDash val="solid"/>
              <a:round/>
            </a:ln>
          </c:spPr>
          <c:marker>
            <c:symbol val="circle"/>
            <c:size val="5"/>
            <c:spPr>
              <a:ln w="19050" cap="flat" cmpd="sng" algn="ctr">
                <a:solidFill>
                  <a:schemeClr val="accent3">
                    <a:shade val="95000"/>
                    <a:satMod val="105000"/>
                  </a:schemeClr>
                </a:solidFill>
                <a:prstDash val="solid"/>
                <a:round/>
              </a:ln>
            </c:spPr>
          </c:marker>
          <c:cat>
            <c:numRef>
              <c:f>Sheet1!$A$2:$A$9</c:f>
              <c:numCache>
                <c:formatCode>General</c:formatCode>
                <c:ptCount val="8"/>
                <c:pt idx="0">
                  <c:v>1</c:v>
                </c:pt>
                <c:pt idx="1">
                  <c:v>2</c:v>
                </c:pt>
                <c:pt idx="2">
                  <c:v>3</c:v>
                </c:pt>
                <c:pt idx="3">
                  <c:v>4</c:v>
                </c:pt>
                <c:pt idx="4">
                  <c:v>5</c:v>
                </c:pt>
                <c:pt idx="5">
                  <c:v>6</c:v>
                </c:pt>
                <c:pt idx="6">
                  <c:v>7</c:v>
                </c:pt>
                <c:pt idx="7">
                  <c:v>8</c:v>
                </c:pt>
              </c:numCache>
            </c:numRef>
          </c:cat>
          <c:val>
            <c:numRef>
              <c:f>Sheet1!$D$2:$D$9</c:f>
              <c:numCache>
                <c:formatCode>General</c:formatCode>
                <c:ptCount val="8"/>
                <c:pt idx="0">
                  <c:v>2.2999999999999998</c:v>
                </c:pt>
                <c:pt idx="1">
                  <c:v>3</c:v>
                </c:pt>
                <c:pt idx="2">
                  <c:v>3.5</c:v>
                </c:pt>
                <c:pt idx="3">
                  <c:v>3.5</c:v>
                </c:pt>
                <c:pt idx="4">
                  <c:v>4.5</c:v>
                </c:pt>
                <c:pt idx="5">
                  <c:v>4.5</c:v>
                </c:pt>
                <c:pt idx="6">
                  <c:v>5</c:v>
                </c:pt>
                <c:pt idx="7">
                  <c:v>6.5</c:v>
                </c:pt>
              </c:numCache>
            </c:numRef>
          </c:val>
          <c:smooth val="0"/>
          <c:extLst>
            <c:ext xmlns:c16="http://schemas.microsoft.com/office/drawing/2014/chart" uri="{C3380CC4-5D6E-409C-BE32-E72D297353CC}">
              <c16:uniqueId val="{00000002-59BE-441C-B8EF-648DB98FDC5B}"/>
            </c:ext>
          </c:extLst>
        </c:ser>
        <c:ser>
          <c:idx val="3"/>
          <c:order val="3"/>
          <c:tx>
            <c:strRef>
              <c:f>Sheet1!$E$1</c:f>
              <c:strCache>
                <c:ptCount val="1"/>
                <c:pt idx="0">
                  <c:v>Series 4</c:v>
                </c:pt>
              </c:strCache>
            </c:strRef>
          </c:tx>
          <c:spPr>
            <a:ln w="19050" cap="rnd" cmpd="sng" algn="ctr">
              <a:solidFill>
                <a:schemeClr val="accent4">
                  <a:shade val="95000"/>
                  <a:satMod val="105000"/>
                </a:schemeClr>
              </a:solidFill>
              <a:prstDash val="solid"/>
              <a:round/>
            </a:ln>
          </c:spPr>
          <c:marker>
            <c:symbol val="circle"/>
            <c:size val="5"/>
            <c:spPr>
              <a:ln w="19050" cap="flat" cmpd="sng" algn="ctr">
                <a:solidFill>
                  <a:schemeClr val="accent4">
                    <a:shade val="95000"/>
                    <a:satMod val="105000"/>
                  </a:schemeClr>
                </a:solidFill>
                <a:prstDash val="solid"/>
                <a:round/>
              </a:ln>
            </c:spPr>
          </c:marker>
          <c:cat>
            <c:numRef>
              <c:f>Sheet1!$A$2:$A$9</c:f>
              <c:numCache>
                <c:formatCode>General</c:formatCode>
                <c:ptCount val="8"/>
                <c:pt idx="0">
                  <c:v>1</c:v>
                </c:pt>
                <c:pt idx="1">
                  <c:v>2</c:v>
                </c:pt>
                <c:pt idx="2">
                  <c:v>3</c:v>
                </c:pt>
                <c:pt idx="3">
                  <c:v>4</c:v>
                </c:pt>
                <c:pt idx="4">
                  <c:v>5</c:v>
                </c:pt>
                <c:pt idx="5">
                  <c:v>6</c:v>
                </c:pt>
                <c:pt idx="6">
                  <c:v>7</c:v>
                </c:pt>
                <c:pt idx="7">
                  <c:v>8</c:v>
                </c:pt>
              </c:numCache>
            </c:numRef>
          </c:cat>
          <c:val>
            <c:numRef>
              <c:f>Sheet1!$E$2:$E$9</c:f>
              <c:numCache>
                <c:formatCode>General</c:formatCode>
                <c:ptCount val="8"/>
                <c:pt idx="0">
                  <c:v>2</c:v>
                </c:pt>
                <c:pt idx="1">
                  <c:v>3.5</c:v>
                </c:pt>
                <c:pt idx="2">
                  <c:v>4</c:v>
                </c:pt>
                <c:pt idx="3">
                  <c:v>6</c:v>
                </c:pt>
                <c:pt idx="4">
                  <c:v>5</c:v>
                </c:pt>
                <c:pt idx="5">
                  <c:v>3.5</c:v>
                </c:pt>
                <c:pt idx="6">
                  <c:v>6.5</c:v>
                </c:pt>
                <c:pt idx="7">
                  <c:v>7</c:v>
                </c:pt>
              </c:numCache>
            </c:numRef>
          </c:val>
          <c:smooth val="0"/>
          <c:extLst>
            <c:ext xmlns:c16="http://schemas.microsoft.com/office/drawing/2014/chart" uri="{C3380CC4-5D6E-409C-BE32-E72D297353CC}">
              <c16:uniqueId val="{00000003-59BE-441C-B8EF-648DB98FDC5B}"/>
            </c:ext>
          </c:extLst>
        </c:ser>
        <c:dLbls>
          <c:showLegendKey val="0"/>
          <c:showVal val="0"/>
          <c:showCatName val="0"/>
          <c:showSerName val="0"/>
          <c:showPercent val="0"/>
          <c:showBubbleSize val="0"/>
        </c:dLbls>
        <c:marker val="1"/>
        <c:smooth val="0"/>
        <c:axId val="1183206312"/>
        <c:axId val="1183206704"/>
      </c:lineChart>
      <c:catAx>
        <c:axId val="1183206312"/>
        <c:scaling>
          <c:orientation val="minMax"/>
        </c:scaling>
        <c:delete val="0"/>
        <c:axPos val="b"/>
        <c:numFmt formatCode="#\ ?/?" sourceLinked="0"/>
        <c:majorTickMark val="out"/>
        <c:minorTickMark val="none"/>
        <c:tickLblPos val="low"/>
        <c:txPr>
          <a:bodyPr rot="-60000000" spcFirstLastPara="0" vertOverflow="ellipsis" vert="horz" wrap="square" anchor="ctr" anchorCtr="1"/>
          <a:lstStyle/>
          <a:p>
            <a:pPr>
              <a:defRPr lang="zh-CN" sz="1000" b="0" i="0" u="none" strike="noStrike" kern="1200" baseline="0">
                <a:solidFill>
                  <a:schemeClr val="bg1">
                    <a:lumMod val="65000"/>
                  </a:schemeClr>
                </a:solidFill>
                <a:latin typeface="+mn-lt"/>
                <a:ea typeface="+mn-ea"/>
                <a:cs typeface="+mn-cs"/>
              </a:defRPr>
            </a:pPr>
            <a:endParaRPr lang="zh-CN"/>
          </a:p>
        </c:txPr>
        <c:crossAx val="1183206704"/>
        <c:crosses val="autoZero"/>
        <c:auto val="1"/>
        <c:lblAlgn val="ctr"/>
        <c:lblOffset val="100"/>
        <c:noMultiLvlLbl val="0"/>
      </c:catAx>
      <c:valAx>
        <c:axId val="1183206704"/>
        <c:scaling>
          <c:orientation val="minMax"/>
        </c:scaling>
        <c:delete val="0"/>
        <c:axPos val="l"/>
        <c:majorGridlines>
          <c:spPr>
            <a:ln w="9525" cap="flat" cmpd="sng" algn="ctr">
              <a:solidFill>
                <a:schemeClr val="bg1">
                  <a:lumMod val="95000"/>
                </a:schemeClr>
              </a:solidFill>
              <a:prstDash val="solid"/>
              <a:round/>
            </a:ln>
          </c:spPr>
        </c:majorGridlines>
        <c:numFmt formatCode="General" sourceLinked="1"/>
        <c:majorTickMark val="out"/>
        <c:minorTickMark val="none"/>
        <c:tickLblPos val="nextTo"/>
        <c:txPr>
          <a:bodyPr rot="-60000000" spcFirstLastPara="0" vertOverflow="ellipsis" vert="horz" wrap="square" anchor="ctr" anchorCtr="1"/>
          <a:lstStyle/>
          <a:p>
            <a:pPr>
              <a:defRPr lang="zh-CN" sz="1000" b="0" i="0" u="none" strike="noStrike" kern="1200" baseline="0">
                <a:solidFill>
                  <a:schemeClr val="bg1">
                    <a:lumMod val="65000"/>
                  </a:schemeClr>
                </a:solidFill>
                <a:latin typeface="+mn-lt"/>
                <a:ea typeface="+mn-ea"/>
                <a:cs typeface="+mn-cs"/>
              </a:defRPr>
            </a:pPr>
            <a:endParaRPr lang="zh-CN"/>
          </a:p>
        </c:txPr>
        <c:crossAx val="1183206312"/>
        <c:crosses val="autoZero"/>
        <c:crossBetween val="between"/>
      </c:valAx>
      <c:spPr>
        <a:ln w="12700">
          <a:noFill/>
        </a:ln>
      </c:spPr>
    </c:plotArea>
    <c:plotVisOnly val="1"/>
    <c:dispBlanksAs val="gap"/>
    <c:showDLblsOverMax val="0"/>
  </c:chart>
  <c:txPr>
    <a:bodyPr/>
    <a:lstStyle/>
    <a:p>
      <a:pPr>
        <a:defRPr lang="zh-CN" sz="1000">
          <a:solidFill>
            <a:schemeClr val="bg1">
              <a:lumMod val="65000"/>
            </a:schemeClr>
          </a:solidFill>
        </a:defRPr>
      </a:pPr>
      <a:endParaRPr lang="zh-CN"/>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Series 1</c:v>
                </c:pt>
              </c:strCache>
            </c:strRef>
          </c:tx>
          <c:spPr>
            <a:ln w="19050" cap="rnd" cmpd="sng" algn="ctr">
              <a:solidFill>
                <a:schemeClr val="accent1">
                  <a:shade val="95000"/>
                  <a:satMod val="105000"/>
                </a:schemeClr>
              </a:solidFill>
              <a:prstDash val="solid"/>
              <a:round/>
            </a:ln>
          </c:spPr>
          <c:marker>
            <c:symbol val="circle"/>
            <c:size val="5"/>
            <c:spPr>
              <a:ln w="19050" cap="flat" cmpd="sng" algn="ctr">
                <a:solidFill>
                  <a:schemeClr val="accent1">
                    <a:shade val="95000"/>
                    <a:satMod val="105000"/>
                  </a:schemeClr>
                </a:solidFill>
                <a:prstDash val="solid"/>
                <a:round/>
              </a:ln>
            </c:spPr>
          </c:marker>
          <c:cat>
            <c:numRef>
              <c:f>Sheet1!$A$2:$A$9</c:f>
              <c:numCache>
                <c:formatCode>General</c:formatCode>
                <c:ptCount val="8"/>
                <c:pt idx="0">
                  <c:v>1</c:v>
                </c:pt>
                <c:pt idx="1">
                  <c:v>2</c:v>
                </c:pt>
                <c:pt idx="2">
                  <c:v>3</c:v>
                </c:pt>
                <c:pt idx="3">
                  <c:v>4</c:v>
                </c:pt>
                <c:pt idx="4">
                  <c:v>5</c:v>
                </c:pt>
                <c:pt idx="5">
                  <c:v>6</c:v>
                </c:pt>
                <c:pt idx="6">
                  <c:v>7</c:v>
                </c:pt>
                <c:pt idx="7">
                  <c:v>8</c:v>
                </c:pt>
              </c:numCache>
            </c:numRef>
          </c:cat>
          <c:val>
            <c:numRef>
              <c:f>Sheet1!$B$2:$B$9</c:f>
              <c:numCache>
                <c:formatCode>General</c:formatCode>
                <c:ptCount val="8"/>
                <c:pt idx="0">
                  <c:v>0</c:v>
                </c:pt>
                <c:pt idx="1">
                  <c:v>1</c:v>
                </c:pt>
                <c:pt idx="2">
                  <c:v>2</c:v>
                </c:pt>
                <c:pt idx="3">
                  <c:v>1</c:v>
                </c:pt>
                <c:pt idx="4">
                  <c:v>4</c:v>
                </c:pt>
                <c:pt idx="5">
                  <c:v>2</c:v>
                </c:pt>
                <c:pt idx="6">
                  <c:v>3</c:v>
                </c:pt>
                <c:pt idx="7">
                  <c:v>5</c:v>
                </c:pt>
              </c:numCache>
            </c:numRef>
          </c:val>
          <c:smooth val="0"/>
          <c:extLst>
            <c:ext xmlns:c16="http://schemas.microsoft.com/office/drawing/2014/chart" uri="{C3380CC4-5D6E-409C-BE32-E72D297353CC}">
              <c16:uniqueId val="{00000000-242F-4447-A785-1ACDDC70EE53}"/>
            </c:ext>
          </c:extLst>
        </c:ser>
        <c:ser>
          <c:idx val="1"/>
          <c:order val="1"/>
          <c:tx>
            <c:strRef>
              <c:f>Sheet1!$C$1</c:f>
              <c:strCache>
                <c:ptCount val="1"/>
                <c:pt idx="0">
                  <c:v>Series 2</c:v>
                </c:pt>
              </c:strCache>
            </c:strRef>
          </c:tx>
          <c:spPr>
            <a:ln w="19050" cap="rnd" cmpd="sng" algn="ctr">
              <a:solidFill>
                <a:schemeClr val="accent2">
                  <a:shade val="95000"/>
                  <a:satMod val="105000"/>
                </a:schemeClr>
              </a:solidFill>
              <a:prstDash val="solid"/>
              <a:round/>
            </a:ln>
          </c:spPr>
          <c:marker>
            <c:symbol val="circle"/>
            <c:size val="5"/>
            <c:spPr>
              <a:ln w="19050" cap="flat" cmpd="sng" algn="ctr">
                <a:solidFill>
                  <a:schemeClr val="accent2">
                    <a:shade val="95000"/>
                    <a:satMod val="105000"/>
                  </a:schemeClr>
                </a:solidFill>
                <a:prstDash val="solid"/>
                <a:round/>
              </a:ln>
            </c:spPr>
          </c:marker>
          <c:cat>
            <c:numRef>
              <c:f>Sheet1!$A$2:$A$9</c:f>
              <c:numCache>
                <c:formatCode>General</c:formatCode>
                <c:ptCount val="8"/>
                <c:pt idx="0">
                  <c:v>1</c:v>
                </c:pt>
                <c:pt idx="1">
                  <c:v>2</c:v>
                </c:pt>
                <c:pt idx="2">
                  <c:v>3</c:v>
                </c:pt>
                <c:pt idx="3">
                  <c:v>4</c:v>
                </c:pt>
                <c:pt idx="4">
                  <c:v>5</c:v>
                </c:pt>
                <c:pt idx="5">
                  <c:v>6</c:v>
                </c:pt>
                <c:pt idx="6">
                  <c:v>7</c:v>
                </c:pt>
                <c:pt idx="7">
                  <c:v>8</c:v>
                </c:pt>
              </c:numCache>
            </c:numRef>
          </c:cat>
          <c:val>
            <c:numRef>
              <c:f>Sheet1!$C$2:$C$9</c:f>
              <c:numCache>
                <c:formatCode>General</c:formatCode>
                <c:ptCount val="8"/>
                <c:pt idx="0">
                  <c:v>1.2</c:v>
                </c:pt>
                <c:pt idx="1">
                  <c:v>2</c:v>
                </c:pt>
                <c:pt idx="2">
                  <c:v>2.5</c:v>
                </c:pt>
                <c:pt idx="3">
                  <c:v>3</c:v>
                </c:pt>
                <c:pt idx="4">
                  <c:v>2.5</c:v>
                </c:pt>
                <c:pt idx="5">
                  <c:v>4</c:v>
                </c:pt>
                <c:pt idx="6">
                  <c:v>2</c:v>
                </c:pt>
                <c:pt idx="7">
                  <c:v>6</c:v>
                </c:pt>
              </c:numCache>
            </c:numRef>
          </c:val>
          <c:smooth val="0"/>
          <c:extLst>
            <c:ext xmlns:c16="http://schemas.microsoft.com/office/drawing/2014/chart" uri="{C3380CC4-5D6E-409C-BE32-E72D297353CC}">
              <c16:uniqueId val="{00000001-242F-4447-A785-1ACDDC70EE53}"/>
            </c:ext>
          </c:extLst>
        </c:ser>
        <c:ser>
          <c:idx val="2"/>
          <c:order val="2"/>
          <c:tx>
            <c:strRef>
              <c:f>Sheet1!$D$1</c:f>
              <c:strCache>
                <c:ptCount val="1"/>
                <c:pt idx="0">
                  <c:v>Series 3</c:v>
                </c:pt>
              </c:strCache>
            </c:strRef>
          </c:tx>
          <c:spPr>
            <a:ln w="19050" cap="rnd" cmpd="sng" algn="ctr">
              <a:solidFill>
                <a:schemeClr val="accent3">
                  <a:shade val="95000"/>
                  <a:satMod val="105000"/>
                </a:schemeClr>
              </a:solidFill>
              <a:prstDash val="solid"/>
              <a:round/>
            </a:ln>
          </c:spPr>
          <c:marker>
            <c:symbol val="circle"/>
            <c:size val="5"/>
            <c:spPr>
              <a:ln w="19050" cap="flat" cmpd="sng" algn="ctr">
                <a:solidFill>
                  <a:schemeClr val="accent3">
                    <a:shade val="95000"/>
                    <a:satMod val="105000"/>
                  </a:schemeClr>
                </a:solidFill>
                <a:prstDash val="solid"/>
                <a:round/>
              </a:ln>
            </c:spPr>
          </c:marker>
          <c:cat>
            <c:numRef>
              <c:f>Sheet1!$A$2:$A$9</c:f>
              <c:numCache>
                <c:formatCode>General</c:formatCode>
                <c:ptCount val="8"/>
                <c:pt idx="0">
                  <c:v>1</c:v>
                </c:pt>
                <c:pt idx="1">
                  <c:v>2</c:v>
                </c:pt>
                <c:pt idx="2">
                  <c:v>3</c:v>
                </c:pt>
                <c:pt idx="3">
                  <c:v>4</c:v>
                </c:pt>
                <c:pt idx="4">
                  <c:v>5</c:v>
                </c:pt>
                <c:pt idx="5">
                  <c:v>6</c:v>
                </c:pt>
                <c:pt idx="6">
                  <c:v>7</c:v>
                </c:pt>
                <c:pt idx="7">
                  <c:v>8</c:v>
                </c:pt>
              </c:numCache>
            </c:numRef>
          </c:cat>
          <c:val>
            <c:numRef>
              <c:f>Sheet1!$D$2:$D$9</c:f>
              <c:numCache>
                <c:formatCode>General</c:formatCode>
                <c:ptCount val="8"/>
                <c:pt idx="0">
                  <c:v>2.2999999999999998</c:v>
                </c:pt>
                <c:pt idx="1">
                  <c:v>3</c:v>
                </c:pt>
                <c:pt idx="2">
                  <c:v>3.5</c:v>
                </c:pt>
                <c:pt idx="3">
                  <c:v>3.5</c:v>
                </c:pt>
                <c:pt idx="4">
                  <c:v>4.5</c:v>
                </c:pt>
                <c:pt idx="5">
                  <c:v>4.5</c:v>
                </c:pt>
                <c:pt idx="6">
                  <c:v>5</c:v>
                </c:pt>
                <c:pt idx="7">
                  <c:v>6.5</c:v>
                </c:pt>
              </c:numCache>
            </c:numRef>
          </c:val>
          <c:smooth val="0"/>
          <c:extLst>
            <c:ext xmlns:c16="http://schemas.microsoft.com/office/drawing/2014/chart" uri="{C3380CC4-5D6E-409C-BE32-E72D297353CC}">
              <c16:uniqueId val="{00000002-242F-4447-A785-1ACDDC70EE53}"/>
            </c:ext>
          </c:extLst>
        </c:ser>
        <c:ser>
          <c:idx val="3"/>
          <c:order val="3"/>
          <c:tx>
            <c:strRef>
              <c:f>Sheet1!$E$1</c:f>
              <c:strCache>
                <c:ptCount val="1"/>
                <c:pt idx="0">
                  <c:v>Series 4</c:v>
                </c:pt>
              </c:strCache>
            </c:strRef>
          </c:tx>
          <c:spPr>
            <a:ln w="19050" cap="rnd" cmpd="sng" algn="ctr">
              <a:solidFill>
                <a:schemeClr val="accent4">
                  <a:shade val="95000"/>
                  <a:satMod val="105000"/>
                </a:schemeClr>
              </a:solidFill>
              <a:prstDash val="solid"/>
              <a:round/>
            </a:ln>
          </c:spPr>
          <c:marker>
            <c:symbol val="circle"/>
            <c:size val="5"/>
            <c:spPr>
              <a:ln w="19050" cap="flat" cmpd="sng" algn="ctr">
                <a:solidFill>
                  <a:schemeClr val="accent4">
                    <a:shade val="95000"/>
                    <a:satMod val="105000"/>
                  </a:schemeClr>
                </a:solidFill>
                <a:prstDash val="solid"/>
                <a:round/>
              </a:ln>
            </c:spPr>
          </c:marker>
          <c:cat>
            <c:numRef>
              <c:f>Sheet1!$A$2:$A$9</c:f>
              <c:numCache>
                <c:formatCode>General</c:formatCode>
                <c:ptCount val="8"/>
                <c:pt idx="0">
                  <c:v>1</c:v>
                </c:pt>
                <c:pt idx="1">
                  <c:v>2</c:v>
                </c:pt>
                <c:pt idx="2">
                  <c:v>3</c:v>
                </c:pt>
                <c:pt idx="3">
                  <c:v>4</c:v>
                </c:pt>
                <c:pt idx="4">
                  <c:v>5</c:v>
                </c:pt>
                <c:pt idx="5">
                  <c:v>6</c:v>
                </c:pt>
                <c:pt idx="6">
                  <c:v>7</c:v>
                </c:pt>
                <c:pt idx="7">
                  <c:v>8</c:v>
                </c:pt>
              </c:numCache>
            </c:numRef>
          </c:cat>
          <c:val>
            <c:numRef>
              <c:f>Sheet1!$E$2:$E$9</c:f>
              <c:numCache>
                <c:formatCode>General</c:formatCode>
                <c:ptCount val="8"/>
                <c:pt idx="0">
                  <c:v>2</c:v>
                </c:pt>
                <c:pt idx="1">
                  <c:v>3.5</c:v>
                </c:pt>
                <c:pt idx="2">
                  <c:v>4</c:v>
                </c:pt>
                <c:pt idx="3">
                  <c:v>6</c:v>
                </c:pt>
                <c:pt idx="4">
                  <c:v>5</c:v>
                </c:pt>
                <c:pt idx="5">
                  <c:v>3.5</c:v>
                </c:pt>
                <c:pt idx="6">
                  <c:v>6.5</c:v>
                </c:pt>
                <c:pt idx="7">
                  <c:v>7</c:v>
                </c:pt>
              </c:numCache>
            </c:numRef>
          </c:val>
          <c:smooth val="0"/>
          <c:extLst>
            <c:ext xmlns:c16="http://schemas.microsoft.com/office/drawing/2014/chart" uri="{C3380CC4-5D6E-409C-BE32-E72D297353CC}">
              <c16:uniqueId val="{00000003-242F-4447-A785-1ACDDC70EE53}"/>
            </c:ext>
          </c:extLst>
        </c:ser>
        <c:dLbls>
          <c:showLegendKey val="0"/>
          <c:showVal val="0"/>
          <c:showCatName val="0"/>
          <c:showSerName val="0"/>
          <c:showPercent val="0"/>
          <c:showBubbleSize val="0"/>
        </c:dLbls>
        <c:marker val="1"/>
        <c:smooth val="0"/>
        <c:axId val="1183207880"/>
        <c:axId val="1183208272"/>
      </c:lineChart>
      <c:catAx>
        <c:axId val="1183207880"/>
        <c:scaling>
          <c:orientation val="minMax"/>
        </c:scaling>
        <c:delete val="0"/>
        <c:axPos val="b"/>
        <c:numFmt formatCode="#\ ?/?" sourceLinked="0"/>
        <c:majorTickMark val="out"/>
        <c:minorTickMark val="none"/>
        <c:tickLblPos val="low"/>
        <c:txPr>
          <a:bodyPr rot="-60000000" spcFirstLastPara="0" vertOverflow="ellipsis" vert="horz" wrap="square" anchor="ctr" anchorCtr="1"/>
          <a:lstStyle/>
          <a:p>
            <a:pPr>
              <a:defRPr lang="zh-CN" sz="1000" b="0" i="0" u="none" strike="noStrike" kern="1200" baseline="0">
                <a:solidFill>
                  <a:schemeClr val="bg1">
                    <a:lumMod val="65000"/>
                  </a:schemeClr>
                </a:solidFill>
                <a:latin typeface="+mn-lt"/>
                <a:ea typeface="+mn-ea"/>
                <a:cs typeface="+mn-cs"/>
              </a:defRPr>
            </a:pPr>
            <a:endParaRPr lang="zh-CN"/>
          </a:p>
        </c:txPr>
        <c:crossAx val="1183208272"/>
        <c:crosses val="autoZero"/>
        <c:auto val="1"/>
        <c:lblAlgn val="ctr"/>
        <c:lblOffset val="100"/>
        <c:noMultiLvlLbl val="0"/>
      </c:catAx>
      <c:valAx>
        <c:axId val="1183208272"/>
        <c:scaling>
          <c:orientation val="minMax"/>
        </c:scaling>
        <c:delete val="0"/>
        <c:axPos val="l"/>
        <c:majorGridlines>
          <c:spPr>
            <a:ln w="9525" cap="flat" cmpd="sng" algn="ctr">
              <a:solidFill>
                <a:schemeClr val="bg1">
                  <a:lumMod val="95000"/>
                </a:schemeClr>
              </a:solidFill>
              <a:prstDash val="solid"/>
              <a:round/>
            </a:ln>
          </c:spPr>
        </c:majorGridlines>
        <c:numFmt formatCode="General" sourceLinked="1"/>
        <c:majorTickMark val="out"/>
        <c:minorTickMark val="none"/>
        <c:tickLblPos val="nextTo"/>
        <c:txPr>
          <a:bodyPr rot="-60000000" spcFirstLastPara="0" vertOverflow="ellipsis" vert="horz" wrap="square" anchor="ctr" anchorCtr="1"/>
          <a:lstStyle/>
          <a:p>
            <a:pPr>
              <a:defRPr lang="zh-CN" sz="1000" b="0" i="0" u="none" strike="noStrike" kern="1200" baseline="0">
                <a:solidFill>
                  <a:schemeClr val="bg1">
                    <a:lumMod val="65000"/>
                  </a:schemeClr>
                </a:solidFill>
                <a:latin typeface="+mn-lt"/>
                <a:ea typeface="+mn-ea"/>
                <a:cs typeface="+mn-cs"/>
              </a:defRPr>
            </a:pPr>
            <a:endParaRPr lang="zh-CN"/>
          </a:p>
        </c:txPr>
        <c:crossAx val="1183207880"/>
        <c:crosses val="autoZero"/>
        <c:crossBetween val="between"/>
      </c:valAx>
      <c:spPr>
        <a:ln w="12700">
          <a:noFill/>
        </a:ln>
      </c:spPr>
    </c:plotArea>
    <c:plotVisOnly val="1"/>
    <c:dispBlanksAs val="gap"/>
    <c:showDLblsOverMax val="0"/>
  </c:chart>
  <c:txPr>
    <a:bodyPr/>
    <a:lstStyle/>
    <a:p>
      <a:pPr>
        <a:defRPr lang="zh-CN" sz="1000">
          <a:solidFill>
            <a:schemeClr val="bg1">
              <a:lumMod val="65000"/>
            </a:schemeClr>
          </a:solidFill>
        </a:defRPr>
      </a:pPr>
      <a:endParaRPr lang="zh-CN"/>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lineChart>
        <c:grouping val="standard"/>
        <c:varyColors val="0"/>
        <c:ser>
          <c:idx val="0"/>
          <c:order val="0"/>
          <c:tx>
            <c:strRef>
              <c:f>Sheet1!$B$1</c:f>
              <c:strCache>
                <c:ptCount val="1"/>
                <c:pt idx="0">
                  <c:v>Men</c:v>
                </c:pt>
              </c:strCache>
            </c:strRef>
          </c:tx>
          <c:cat>
            <c:strRef>
              <c:f>Sheet1!$A$2:$A$13</c:f>
              <c:strCache>
                <c:ptCount val="12"/>
                <c:pt idx="0">
                  <c:v>Jan</c:v>
                </c:pt>
                <c:pt idx="1">
                  <c:v>Feb</c:v>
                </c:pt>
                <c:pt idx="2">
                  <c:v>Mar</c:v>
                </c:pt>
                <c:pt idx="3">
                  <c:v>April</c:v>
                </c:pt>
                <c:pt idx="4">
                  <c:v>May</c:v>
                </c:pt>
                <c:pt idx="5">
                  <c:v>Jun</c:v>
                </c:pt>
                <c:pt idx="6">
                  <c:v>Jul</c:v>
                </c:pt>
                <c:pt idx="7">
                  <c:v>Aug</c:v>
                </c:pt>
                <c:pt idx="8">
                  <c:v>Sept</c:v>
                </c:pt>
                <c:pt idx="9">
                  <c:v>Oct</c:v>
                </c:pt>
                <c:pt idx="10">
                  <c:v>Nov</c:v>
                </c:pt>
                <c:pt idx="11">
                  <c:v>Dec</c:v>
                </c:pt>
              </c:strCache>
            </c:strRef>
          </c:cat>
          <c:val>
            <c:numRef>
              <c:f>Sheet1!$B$2:$B$13</c:f>
              <c:numCache>
                <c:formatCode>General</c:formatCode>
                <c:ptCount val="12"/>
                <c:pt idx="0">
                  <c:v>45</c:v>
                </c:pt>
                <c:pt idx="1">
                  <c:v>50</c:v>
                </c:pt>
                <c:pt idx="2">
                  <c:v>75</c:v>
                </c:pt>
                <c:pt idx="3">
                  <c:v>35</c:v>
                </c:pt>
                <c:pt idx="4">
                  <c:v>80</c:v>
                </c:pt>
                <c:pt idx="5">
                  <c:v>100</c:v>
                </c:pt>
                <c:pt idx="6">
                  <c:v>55</c:v>
                </c:pt>
                <c:pt idx="7">
                  <c:v>12</c:v>
                </c:pt>
                <c:pt idx="8">
                  <c:v>85</c:v>
                </c:pt>
                <c:pt idx="9">
                  <c:v>100</c:v>
                </c:pt>
                <c:pt idx="10">
                  <c:v>56</c:v>
                </c:pt>
                <c:pt idx="11">
                  <c:v>76</c:v>
                </c:pt>
              </c:numCache>
            </c:numRef>
          </c:val>
          <c:smooth val="0"/>
          <c:extLst>
            <c:ext xmlns:c16="http://schemas.microsoft.com/office/drawing/2014/chart" uri="{C3380CC4-5D6E-409C-BE32-E72D297353CC}">
              <c16:uniqueId val="{00000000-EAA2-4D13-A5E6-FE5AE1EE19F3}"/>
            </c:ext>
          </c:extLst>
        </c:ser>
        <c:ser>
          <c:idx val="1"/>
          <c:order val="1"/>
          <c:tx>
            <c:strRef>
              <c:f>Sheet1!$C$1</c:f>
              <c:strCache>
                <c:ptCount val="1"/>
                <c:pt idx="0">
                  <c:v>Women</c:v>
                </c:pt>
              </c:strCache>
            </c:strRef>
          </c:tx>
          <c:cat>
            <c:strRef>
              <c:f>Sheet1!$A$2:$A$13</c:f>
              <c:strCache>
                <c:ptCount val="12"/>
                <c:pt idx="0">
                  <c:v>Jan</c:v>
                </c:pt>
                <c:pt idx="1">
                  <c:v>Feb</c:v>
                </c:pt>
                <c:pt idx="2">
                  <c:v>Mar</c:v>
                </c:pt>
                <c:pt idx="3">
                  <c:v>April</c:v>
                </c:pt>
                <c:pt idx="4">
                  <c:v>May</c:v>
                </c:pt>
                <c:pt idx="5">
                  <c:v>Jun</c:v>
                </c:pt>
                <c:pt idx="6">
                  <c:v>Jul</c:v>
                </c:pt>
                <c:pt idx="7">
                  <c:v>Aug</c:v>
                </c:pt>
                <c:pt idx="8">
                  <c:v>Sept</c:v>
                </c:pt>
                <c:pt idx="9">
                  <c:v>Oct</c:v>
                </c:pt>
                <c:pt idx="10">
                  <c:v>Nov</c:v>
                </c:pt>
                <c:pt idx="11">
                  <c:v>Dec</c:v>
                </c:pt>
              </c:strCache>
            </c:strRef>
          </c:cat>
          <c:val>
            <c:numRef>
              <c:f>Sheet1!$C$2:$C$13</c:f>
              <c:numCache>
                <c:formatCode>General</c:formatCode>
                <c:ptCount val="12"/>
                <c:pt idx="0">
                  <c:v>70</c:v>
                </c:pt>
                <c:pt idx="1">
                  <c:v>55</c:v>
                </c:pt>
                <c:pt idx="2">
                  <c:v>30</c:v>
                </c:pt>
                <c:pt idx="3">
                  <c:v>55</c:v>
                </c:pt>
                <c:pt idx="4">
                  <c:v>35</c:v>
                </c:pt>
                <c:pt idx="5">
                  <c:v>55</c:v>
                </c:pt>
                <c:pt idx="6">
                  <c:v>45</c:v>
                </c:pt>
                <c:pt idx="7">
                  <c:v>50</c:v>
                </c:pt>
                <c:pt idx="8">
                  <c:v>75</c:v>
                </c:pt>
                <c:pt idx="9">
                  <c:v>35</c:v>
                </c:pt>
                <c:pt idx="10">
                  <c:v>80</c:v>
                </c:pt>
                <c:pt idx="11">
                  <c:v>100</c:v>
                </c:pt>
              </c:numCache>
            </c:numRef>
          </c:val>
          <c:smooth val="0"/>
          <c:extLst>
            <c:ext xmlns:c16="http://schemas.microsoft.com/office/drawing/2014/chart" uri="{C3380CC4-5D6E-409C-BE32-E72D297353CC}">
              <c16:uniqueId val="{00000001-EAA2-4D13-A5E6-FE5AE1EE19F3}"/>
            </c:ext>
          </c:extLst>
        </c:ser>
        <c:ser>
          <c:idx val="2"/>
          <c:order val="2"/>
          <c:tx>
            <c:strRef>
              <c:f>Sheet1!$D$1</c:f>
              <c:strCache>
                <c:ptCount val="1"/>
                <c:pt idx="0">
                  <c:v>Boys</c:v>
                </c:pt>
              </c:strCache>
            </c:strRef>
          </c:tx>
          <c:cat>
            <c:strRef>
              <c:f>Sheet1!$A$2:$A$13</c:f>
              <c:strCache>
                <c:ptCount val="12"/>
                <c:pt idx="0">
                  <c:v>Jan</c:v>
                </c:pt>
                <c:pt idx="1">
                  <c:v>Feb</c:v>
                </c:pt>
                <c:pt idx="2">
                  <c:v>Mar</c:v>
                </c:pt>
                <c:pt idx="3">
                  <c:v>April</c:v>
                </c:pt>
                <c:pt idx="4">
                  <c:v>May</c:v>
                </c:pt>
                <c:pt idx="5">
                  <c:v>Jun</c:v>
                </c:pt>
                <c:pt idx="6">
                  <c:v>Jul</c:v>
                </c:pt>
                <c:pt idx="7">
                  <c:v>Aug</c:v>
                </c:pt>
                <c:pt idx="8">
                  <c:v>Sept</c:v>
                </c:pt>
                <c:pt idx="9">
                  <c:v>Oct</c:v>
                </c:pt>
                <c:pt idx="10">
                  <c:v>Nov</c:v>
                </c:pt>
                <c:pt idx="11">
                  <c:v>Dec</c:v>
                </c:pt>
              </c:strCache>
            </c:strRef>
          </c:cat>
          <c:val>
            <c:numRef>
              <c:f>Sheet1!$D$2:$D$13</c:f>
              <c:numCache>
                <c:formatCode>General</c:formatCode>
                <c:ptCount val="12"/>
                <c:pt idx="0">
                  <c:v>55</c:v>
                </c:pt>
                <c:pt idx="1">
                  <c:v>12</c:v>
                </c:pt>
                <c:pt idx="2">
                  <c:v>85</c:v>
                </c:pt>
                <c:pt idx="3">
                  <c:v>100</c:v>
                </c:pt>
                <c:pt idx="4">
                  <c:v>100</c:v>
                </c:pt>
                <c:pt idx="5">
                  <c:v>55</c:v>
                </c:pt>
                <c:pt idx="6">
                  <c:v>12</c:v>
                </c:pt>
                <c:pt idx="7">
                  <c:v>85</c:v>
                </c:pt>
                <c:pt idx="8">
                  <c:v>33</c:v>
                </c:pt>
                <c:pt idx="9">
                  <c:v>75</c:v>
                </c:pt>
                <c:pt idx="10">
                  <c:v>15</c:v>
                </c:pt>
                <c:pt idx="11">
                  <c:v>55</c:v>
                </c:pt>
              </c:numCache>
            </c:numRef>
          </c:val>
          <c:smooth val="0"/>
          <c:extLst>
            <c:ext xmlns:c16="http://schemas.microsoft.com/office/drawing/2014/chart" uri="{C3380CC4-5D6E-409C-BE32-E72D297353CC}">
              <c16:uniqueId val="{00000002-EAA2-4D13-A5E6-FE5AE1EE19F3}"/>
            </c:ext>
          </c:extLst>
        </c:ser>
        <c:ser>
          <c:idx val="3"/>
          <c:order val="3"/>
          <c:tx>
            <c:strRef>
              <c:f>Sheet1!$E$1</c:f>
              <c:strCache>
                <c:ptCount val="1"/>
                <c:pt idx="0">
                  <c:v>Girls</c:v>
                </c:pt>
              </c:strCache>
            </c:strRef>
          </c:tx>
          <c:cat>
            <c:strRef>
              <c:f>Sheet1!$A$2:$A$13</c:f>
              <c:strCache>
                <c:ptCount val="12"/>
                <c:pt idx="0">
                  <c:v>Jan</c:v>
                </c:pt>
                <c:pt idx="1">
                  <c:v>Feb</c:v>
                </c:pt>
                <c:pt idx="2">
                  <c:v>Mar</c:v>
                </c:pt>
                <c:pt idx="3">
                  <c:v>April</c:v>
                </c:pt>
                <c:pt idx="4">
                  <c:v>May</c:v>
                </c:pt>
                <c:pt idx="5">
                  <c:v>Jun</c:v>
                </c:pt>
                <c:pt idx="6">
                  <c:v>Jul</c:v>
                </c:pt>
                <c:pt idx="7">
                  <c:v>Aug</c:v>
                </c:pt>
                <c:pt idx="8">
                  <c:v>Sept</c:v>
                </c:pt>
                <c:pt idx="9">
                  <c:v>Oct</c:v>
                </c:pt>
                <c:pt idx="10">
                  <c:v>Nov</c:v>
                </c:pt>
                <c:pt idx="11">
                  <c:v>Dec</c:v>
                </c:pt>
              </c:strCache>
            </c:strRef>
          </c:cat>
          <c:val>
            <c:numRef>
              <c:f>Sheet1!$E$2:$E$13</c:f>
              <c:numCache>
                <c:formatCode>General</c:formatCode>
                <c:ptCount val="12"/>
                <c:pt idx="0">
                  <c:v>35</c:v>
                </c:pt>
                <c:pt idx="1">
                  <c:v>71</c:v>
                </c:pt>
                <c:pt idx="2">
                  <c:v>80</c:v>
                </c:pt>
                <c:pt idx="3">
                  <c:v>50</c:v>
                </c:pt>
                <c:pt idx="4">
                  <c:v>55</c:v>
                </c:pt>
                <c:pt idx="5">
                  <c:v>12</c:v>
                </c:pt>
                <c:pt idx="6">
                  <c:v>85</c:v>
                </c:pt>
                <c:pt idx="7">
                  <c:v>33</c:v>
                </c:pt>
                <c:pt idx="8">
                  <c:v>35</c:v>
                </c:pt>
                <c:pt idx="9">
                  <c:v>55</c:v>
                </c:pt>
                <c:pt idx="10">
                  <c:v>70</c:v>
                </c:pt>
                <c:pt idx="11">
                  <c:v>100</c:v>
                </c:pt>
              </c:numCache>
            </c:numRef>
          </c:val>
          <c:smooth val="0"/>
          <c:extLst>
            <c:ext xmlns:c16="http://schemas.microsoft.com/office/drawing/2014/chart" uri="{C3380CC4-5D6E-409C-BE32-E72D297353CC}">
              <c16:uniqueId val="{00000003-EAA2-4D13-A5E6-FE5AE1EE19F3}"/>
            </c:ext>
          </c:extLst>
        </c:ser>
        <c:dLbls>
          <c:showLegendKey val="0"/>
          <c:showVal val="0"/>
          <c:showCatName val="0"/>
          <c:showSerName val="0"/>
          <c:showPercent val="0"/>
          <c:showBubbleSize val="0"/>
        </c:dLbls>
        <c:marker val="1"/>
        <c:smooth val="0"/>
        <c:axId val="1183209056"/>
        <c:axId val="1183209448"/>
      </c:lineChart>
      <c:catAx>
        <c:axId val="1183209056"/>
        <c:scaling>
          <c:orientation val="minMax"/>
        </c:scaling>
        <c:delete val="0"/>
        <c:axPos val="b"/>
        <c:majorGridlines>
          <c:spPr>
            <a:ln w="9525" cap="flat" cmpd="sng" algn="ctr">
              <a:solidFill>
                <a:schemeClr val="tx1">
                  <a:lumMod val="40000"/>
                  <a:lumOff val="60000"/>
                  <a:alpha val="33000"/>
                </a:schemeClr>
              </a:solidFill>
              <a:prstDash val="solid"/>
              <a:round/>
            </a:ln>
          </c:spPr>
        </c:majorGridlines>
        <c:numFmt formatCode="General" sourceLinked="0"/>
        <c:majorTickMark val="out"/>
        <c:minorTickMark val="none"/>
        <c:tickLblPos val="nextTo"/>
        <c:txPr>
          <a:bodyPr rot="-60000000" spcFirstLastPara="0" vertOverflow="ellipsis" vert="horz" wrap="square" anchor="ctr" anchorCtr="1"/>
          <a:lstStyle/>
          <a:p>
            <a:pPr>
              <a:defRPr lang="zh-CN" sz="1800" b="0" i="0" u="none" strike="noStrike" kern="1200" baseline="0">
                <a:solidFill>
                  <a:schemeClr val="tx1"/>
                </a:solidFill>
                <a:latin typeface="+mn-lt"/>
                <a:ea typeface="+mn-ea"/>
                <a:cs typeface="+mn-ea"/>
                <a:sym typeface="+mn-lt"/>
              </a:defRPr>
            </a:pPr>
            <a:endParaRPr lang="zh-CN"/>
          </a:p>
        </c:txPr>
        <c:crossAx val="1183209448"/>
        <c:crosses val="autoZero"/>
        <c:auto val="1"/>
        <c:lblAlgn val="ctr"/>
        <c:lblOffset val="100"/>
        <c:noMultiLvlLbl val="0"/>
      </c:catAx>
      <c:valAx>
        <c:axId val="1183209448"/>
        <c:scaling>
          <c:orientation val="minMax"/>
        </c:scaling>
        <c:delete val="0"/>
        <c:axPos val="l"/>
        <c:majorGridlines>
          <c:spPr>
            <a:ln w="9525" cap="flat" cmpd="sng" algn="ctr">
              <a:solidFill>
                <a:schemeClr val="tx1">
                  <a:lumMod val="40000"/>
                  <a:lumOff val="60000"/>
                  <a:alpha val="47000"/>
                </a:schemeClr>
              </a:solidFill>
              <a:prstDash val="solid"/>
              <a:round/>
            </a:ln>
          </c:spPr>
        </c:majorGridlines>
        <c:numFmt formatCode="General" sourceLinked="1"/>
        <c:majorTickMark val="none"/>
        <c:minorTickMark val="none"/>
        <c:tickLblPos val="nextTo"/>
        <c:txPr>
          <a:bodyPr rot="-60000000" spcFirstLastPara="0" vertOverflow="ellipsis" vert="horz" wrap="square" anchor="ctr" anchorCtr="1"/>
          <a:lstStyle/>
          <a:p>
            <a:pPr>
              <a:defRPr lang="zh-CN" sz="1800" b="0" i="0" u="none" strike="noStrike" kern="1200" baseline="0">
                <a:solidFill>
                  <a:schemeClr val="tx1"/>
                </a:solidFill>
                <a:latin typeface="+mn-lt"/>
                <a:ea typeface="+mn-ea"/>
                <a:cs typeface="+mn-ea"/>
                <a:sym typeface="+mn-lt"/>
              </a:defRPr>
            </a:pPr>
            <a:endParaRPr lang="zh-CN"/>
          </a:p>
        </c:txPr>
        <c:crossAx val="1183209056"/>
        <c:crosses val="autoZero"/>
        <c:crossBetween val="between"/>
      </c:valAx>
      <c:spPr>
        <a:ln>
          <a:solidFill>
            <a:schemeClr val="bg1">
              <a:lumMod val="85000"/>
              <a:alpha val="48000"/>
            </a:schemeClr>
          </a:solidFill>
        </a:ln>
        <a:effectLst/>
      </c:spPr>
    </c:plotArea>
    <c:legend>
      <c:legendPos val="r"/>
      <c:overlay val="0"/>
      <c:txPr>
        <a:bodyPr rot="0" spcFirstLastPara="0" vertOverflow="ellipsis" vert="horz" wrap="square" anchor="ctr" anchorCtr="1"/>
        <a:lstStyle/>
        <a:p>
          <a:pPr>
            <a:defRPr lang="zh-CN" sz="1800" b="0" i="0" u="none" strike="noStrike" kern="1200" baseline="0">
              <a:solidFill>
                <a:schemeClr val="tx1"/>
              </a:solidFill>
              <a:latin typeface="+mn-lt"/>
              <a:ea typeface="+mn-ea"/>
              <a:cs typeface="+mn-ea"/>
              <a:sym typeface="+mn-lt"/>
            </a:defRPr>
          </a:pPr>
          <a:endParaRPr lang="zh-CN"/>
        </a:p>
      </c:txPr>
    </c:legend>
    <c:plotVisOnly val="1"/>
    <c:dispBlanksAs val="gap"/>
    <c:showDLblsOverMax val="0"/>
  </c:chart>
  <c:txPr>
    <a:bodyPr/>
    <a:lstStyle/>
    <a:p>
      <a:pPr>
        <a:defRPr lang="zh-CN" sz="1800">
          <a:latin typeface="+mn-lt"/>
          <a:ea typeface="+mn-ea"/>
          <a:cs typeface="+mn-ea"/>
          <a:sym typeface="+mn-lt"/>
        </a:defRPr>
      </a:pPr>
      <a:endParaRPr lang="zh-CN"/>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a:sp3d/>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FDAD-41D4-B8B2-5D02E8E0BB2A}"/>
            </c:ext>
          </c:extLst>
        </c:ser>
        <c:ser>
          <c:idx val="1"/>
          <c:order val="1"/>
          <c:tx>
            <c:strRef>
              <c:f>Sheet1!$C$1</c:f>
              <c:strCache>
                <c:ptCount val="1"/>
                <c:pt idx="0">
                  <c:v>Series 2</c:v>
                </c:pt>
              </c:strCache>
            </c:strRef>
          </c:tx>
          <c:spPr>
            <a:solidFill>
              <a:schemeClr val="accent2"/>
            </a:solidFill>
            <a:ln>
              <a:noFill/>
            </a:ln>
            <a:effectLst/>
            <a:sp3d/>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FDAD-41D4-B8B2-5D02E8E0BB2A}"/>
            </c:ext>
          </c:extLst>
        </c:ser>
        <c:ser>
          <c:idx val="2"/>
          <c:order val="2"/>
          <c:tx>
            <c:strRef>
              <c:f>Sheet1!$D$1</c:f>
              <c:strCache>
                <c:ptCount val="1"/>
                <c:pt idx="0">
                  <c:v>Series 3</c:v>
                </c:pt>
              </c:strCache>
            </c:strRef>
          </c:tx>
          <c:spPr>
            <a:solidFill>
              <a:schemeClr val="accent3"/>
            </a:solidFill>
            <a:ln>
              <a:noFill/>
            </a:ln>
            <a:effectLst/>
            <a:sp3d/>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FDAD-41D4-B8B2-5D02E8E0BB2A}"/>
            </c:ext>
          </c:extLst>
        </c:ser>
        <c:ser>
          <c:idx val="3"/>
          <c:order val="3"/>
          <c:tx>
            <c:strRef>
              <c:f>Sheet1!$E$1</c:f>
              <c:strCache>
                <c:ptCount val="1"/>
                <c:pt idx="0">
                  <c:v>Series 4</c:v>
                </c:pt>
              </c:strCache>
            </c:strRef>
          </c:tx>
          <c:spPr>
            <a:solidFill>
              <a:schemeClr val="accent4"/>
            </a:solidFill>
            <a:ln>
              <a:noFill/>
            </a:ln>
            <a:effectLst/>
            <a:sp3d/>
          </c:spPr>
          <c:invertIfNegative val="0"/>
          <c:cat>
            <c:strRef>
              <c:f>Sheet1!$A$2:$A$5</c:f>
              <c:strCache>
                <c:ptCount val="4"/>
                <c:pt idx="0">
                  <c:v>Category 1</c:v>
                </c:pt>
                <c:pt idx="1">
                  <c:v>Category 2</c:v>
                </c:pt>
                <c:pt idx="2">
                  <c:v>Category 3</c:v>
                </c:pt>
                <c:pt idx="3">
                  <c:v>Category 4</c:v>
                </c:pt>
              </c:strCache>
            </c:strRef>
          </c:cat>
          <c:val>
            <c:numRef>
              <c:f>Sheet1!$E$2:$E$5</c:f>
              <c:numCache>
                <c:formatCode>General</c:formatCode>
                <c:ptCount val="4"/>
                <c:pt idx="0">
                  <c:v>3</c:v>
                </c:pt>
                <c:pt idx="1">
                  <c:v>2</c:v>
                </c:pt>
                <c:pt idx="2">
                  <c:v>2.5</c:v>
                </c:pt>
                <c:pt idx="3">
                  <c:v>3.7</c:v>
                </c:pt>
              </c:numCache>
            </c:numRef>
          </c:val>
          <c:extLst>
            <c:ext xmlns:c16="http://schemas.microsoft.com/office/drawing/2014/chart" uri="{C3380CC4-5D6E-409C-BE32-E72D297353CC}">
              <c16:uniqueId val="{00000003-FDAD-41D4-B8B2-5D02E8E0BB2A}"/>
            </c:ext>
          </c:extLst>
        </c:ser>
        <c:dLbls>
          <c:showLegendKey val="0"/>
          <c:showVal val="0"/>
          <c:showCatName val="0"/>
          <c:showSerName val="0"/>
          <c:showPercent val="0"/>
          <c:showBubbleSize val="0"/>
        </c:dLbls>
        <c:gapWidth val="150"/>
        <c:axId val="1186825632"/>
        <c:axId val="1186832688"/>
      </c:barChart>
      <c:catAx>
        <c:axId val="1186825632"/>
        <c:scaling>
          <c:orientation val="minMax"/>
        </c:scaling>
        <c:delete val="0"/>
        <c:axPos val="b"/>
        <c:numFmt formatCode="General" sourceLinked="1"/>
        <c:majorTickMark val="none"/>
        <c:minorTickMark val="none"/>
        <c:tickLblPos val="nextTo"/>
        <c:spPr>
          <a:noFill/>
          <a:ln w="9525" cap="flat" cmpd="sng" algn="ctr">
            <a:noFill/>
            <a:prstDash val="solid"/>
            <a:round/>
          </a:ln>
          <a:effectLst/>
        </c:spPr>
        <c:txPr>
          <a:bodyPr rot="-60000000" spcFirstLastPara="0" vertOverflow="ellipsis" vert="horz" wrap="square" anchor="ctr" anchorCtr="1"/>
          <a:lstStyle/>
          <a:p>
            <a:pPr>
              <a:defRPr lang="zh-CN" sz="1000" b="0" i="0" u="none" strike="noStrike" kern="1200" baseline="0">
                <a:solidFill>
                  <a:schemeClr val="tx1"/>
                </a:solidFill>
                <a:latin typeface="+mn-lt"/>
                <a:ea typeface="+mn-ea"/>
                <a:cs typeface="+mn-ea"/>
                <a:sym typeface="+mn-lt"/>
              </a:defRPr>
            </a:pPr>
            <a:endParaRPr lang="zh-CN"/>
          </a:p>
        </c:txPr>
        <c:crossAx val="1186832688"/>
        <c:crosses val="autoZero"/>
        <c:auto val="1"/>
        <c:lblAlgn val="ctr"/>
        <c:lblOffset val="100"/>
        <c:noMultiLvlLbl val="0"/>
      </c:catAx>
      <c:valAx>
        <c:axId val="1186832688"/>
        <c:scaling>
          <c:orientation val="minMax"/>
        </c:scaling>
        <c:delete val="0"/>
        <c:axPos val="l"/>
        <c:majorGridlines>
          <c:spPr>
            <a:ln w="9525" cap="flat" cmpd="sng" algn="ctr">
              <a:solidFill>
                <a:schemeClr val="tx1">
                  <a:lumMod val="15000"/>
                  <a:lumOff val="85000"/>
                </a:schemeClr>
              </a:solidFill>
              <a:prstDash val="solid"/>
              <a:round/>
            </a:ln>
            <a:effectLst/>
          </c:spPr>
        </c:majorGridlines>
        <c:numFmt formatCode="General" sourceLinked="1"/>
        <c:majorTickMark val="none"/>
        <c:minorTickMark val="none"/>
        <c:tickLblPos val="nextTo"/>
        <c:spPr>
          <a:noFill/>
          <a:ln w="9525" cap="flat" cmpd="sng" algn="ctr">
            <a:noFill/>
            <a:prstDash val="solid"/>
            <a:round/>
          </a:ln>
          <a:effectLst/>
        </c:spPr>
        <c:txPr>
          <a:bodyPr rot="-60000000" spcFirstLastPara="0" vertOverflow="ellipsis" vert="horz" wrap="square" anchor="ctr" anchorCtr="1"/>
          <a:lstStyle/>
          <a:p>
            <a:pPr>
              <a:defRPr lang="zh-CN" sz="1000" b="0" i="0" u="none" strike="noStrike" kern="1200" baseline="0">
                <a:solidFill>
                  <a:schemeClr val="tx1"/>
                </a:solidFill>
                <a:latin typeface="+mn-lt"/>
                <a:ea typeface="+mn-ea"/>
                <a:cs typeface="+mn-ea"/>
                <a:sym typeface="+mn-lt"/>
              </a:defRPr>
            </a:pPr>
            <a:endParaRPr lang="zh-CN"/>
          </a:p>
        </c:txPr>
        <c:crossAx val="1186825632"/>
        <c:crosses val="autoZero"/>
        <c:crossBetween val="between"/>
      </c:valAx>
      <c:spPr>
        <a:noFill/>
        <a:ln>
          <a:noFill/>
        </a:ln>
        <a:effectLst/>
      </c:spPr>
    </c:plotArea>
    <c:plotVisOnly val="1"/>
    <c:dispBlanksAs val="gap"/>
    <c:showDLblsOverMax val="0"/>
  </c:chart>
  <c:spPr>
    <a:noFill/>
    <a:ln>
      <a:noFill/>
    </a:ln>
    <a:effectLst/>
  </c:spPr>
  <c:txPr>
    <a:bodyPr/>
    <a:lstStyle/>
    <a:p>
      <a:pPr>
        <a:defRPr lang="zh-CN">
          <a:latin typeface="+mn-lt"/>
          <a:ea typeface="+mn-ea"/>
          <a:cs typeface="+mn-ea"/>
          <a:sym typeface="+mn-lt"/>
        </a:defRPr>
      </a:pPr>
      <a:endParaRPr lang="zh-CN"/>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areaChart>
        <c:grouping val="standard"/>
        <c:varyColors val="0"/>
        <c:ser>
          <c:idx val="0"/>
          <c:order val="0"/>
          <c:tx>
            <c:strRef>
              <c:f>Sheet1!$B$1</c:f>
              <c:strCache>
                <c:ptCount val="1"/>
                <c:pt idx="0">
                  <c:v>Series 1</c:v>
                </c:pt>
              </c:strCache>
            </c:strRef>
          </c:tx>
          <c:spPr>
            <a:solidFill>
              <a:schemeClr val="accent1">
                <a:alpha val="50000"/>
              </a:schemeClr>
            </a:solidFill>
          </c:spPr>
          <c:cat>
            <c:numRef>
              <c:f>Sheet1!$A$2:$A$6</c:f>
              <c:numCache>
                <c:formatCode>yyyy/m/d</c:formatCode>
                <c:ptCount val="5"/>
                <c:pt idx="0">
                  <c:v>42125</c:v>
                </c:pt>
                <c:pt idx="1">
                  <c:v>42156</c:v>
                </c:pt>
                <c:pt idx="2">
                  <c:v>42186</c:v>
                </c:pt>
                <c:pt idx="3">
                  <c:v>42217</c:v>
                </c:pt>
                <c:pt idx="4">
                  <c:v>42248</c:v>
                </c:pt>
              </c:numCache>
            </c:numRef>
          </c:cat>
          <c:val>
            <c:numRef>
              <c:f>Sheet1!$B$2:$B$6</c:f>
              <c:numCache>
                <c:formatCode>General</c:formatCode>
                <c:ptCount val="5"/>
                <c:pt idx="0">
                  <c:v>28</c:v>
                </c:pt>
                <c:pt idx="1">
                  <c:v>28</c:v>
                </c:pt>
                <c:pt idx="2">
                  <c:v>28</c:v>
                </c:pt>
                <c:pt idx="3">
                  <c:v>22</c:v>
                </c:pt>
                <c:pt idx="4">
                  <c:v>19</c:v>
                </c:pt>
              </c:numCache>
            </c:numRef>
          </c:val>
          <c:extLst>
            <c:ext xmlns:c16="http://schemas.microsoft.com/office/drawing/2014/chart" uri="{C3380CC4-5D6E-409C-BE32-E72D297353CC}">
              <c16:uniqueId val="{00000000-5FD3-47F9-AC7F-0B132E7449BA}"/>
            </c:ext>
          </c:extLst>
        </c:ser>
        <c:ser>
          <c:idx val="1"/>
          <c:order val="1"/>
          <c:tx>
            <c:strRef>
              <c:f>Sheet1!$C$1</c:f>
              <c:strCache>
                <c:ptCount val="1"/>
                <c:pt idx="0">
                  <c:v>Series 12</c:v>
                </c:pt>
              </c:strCache>
            </c:strRef>
          </c:tx>
          <c:spPr>
            <a:solidFill>
              <a:schemeClr val="accent2">
                <a:alpha val="50000"/>
              </a:schemeClr>
            </a:solidFill>
          </c:spPr>
          <c:cat>
            <c:numRef>
              <c:f>Sheet1!$A$2:$A$6</c:f>
              <c:numCache>
                <c:formatCode>yyyy/m/d</c:formatCode>
                <c:ptCount val="5"/>
                <c:pt idx="0">
                  <c:v>42125</c:v>
                </c:pt>
                <c:pt idx="1">
                  <c:v>42156</c:v>
                </c:pt>
                <c:pt idx="2">
                  <c:v>42186</c:v>
                </c:pt>
                <c:pt idx="3">
                  <c:v>42217</c:v>
                </c:pt>
                <c:pt idx="4">
                  <c:v>42248</c:v>
                </c:pt>
              </c:numCache>
            </c:numRef>
          </c:cat>
          <c:val>
            <c:numRef>
              <c:f>Sheet1!$C$2:$C$6</c:f>
              <c:numCache>
                <c:formatCode>General</c:formatCode>
                <c:ptCount val="5"/>
                <c:pt idx="0">
                  <c:v>25</c:v>
                </c:pt>
                <c:pt idx="1">
                  <c:v>31</c:v>
                </c:pt>
                <c:pt idx="2">
                  <c:v>20</c:v>
                </c:pt>
                <c:pt idx="3">
                  <c:v>30</c:v>
                </c:pt>
                <c:pt idx="4">
                  <c:v>23</c:v>
                </c:pt>
              </c:numCache>
            </c:numRef>
          </c:val>
          <c:extLst>
            <c:ext xmlns:c16="http://schemas.microsoft.com/office/drawing/2014/chart" uri="{C3380CC4-5D6E-409C-BE32-E72D297353CC}">
              <c16:uniqueId val="{00000001-5FD3-47F9-AC7F-0B132E7449BA}"/>
            </c:ext>
          </c:extLst>
        </c:ser>
        <c:ser>
          <c:idx val="2"/>
          <c:order val="2"/>
          <c:tx>
            <c:strRef>
              <c:f>Sheet1!$D$1</c:f>
              <c:strCache>
                <c:ptCount val="1"/>
                <c:pt idx="0">
                  <c:v>Series 2</c:v>
                </c:pt>
              </c:strCache>
            </c:strRef>
          </c:tx>
          <c:spPr>
            <a:solidFill>
              <a:schemeClr val="accent3">
                <a:alpha val="50000"/>
              </a:schemeClr>
            </a:solidFill>
            <a:ln w="25400">
              <a:noFill/>
            </a:ln>
          </c:spPr>
          <c:cat>
            <c:numRef>
              <c:f>Sheet1!$A$2:$A$6</c:f>
              <c:numCache>
                <c:formatCode>yyyy/m/d</c:formatCode>
                <c:ptCount val="5"/>
                <c:pt idx="0">
                  <c:v>42125</c:v>
                </c:pt>
                <c:pt idx="1">
                  <c:v>42156</c:v>
                </c:pt>
                <c:pt idx="2">
                  <c:v>42186</c:v>
                </c:pt>
                <c:pt idx="3">
                  <c:v>42217</c:v>
                </c:pt>
                <c:pt idx="4">
                  <c:v>42248</c:v>
                </c:pt>
              </c:numCache>
            </c:numRef>
          </c:cat>
          <c:val>
            <c:numRef>
              <c:f>Sheet1!$D$2:$D$6</c:f>
              <c:numCache>
                <c:formatCode>General</c:formatCode>
                <c:ptCount val="5"/>
                <c:pt idx="0">
                  <c:v>27</c:v>
                </c:pt>
                <c:pt idx="1">
                  <c:v>15</c:v>
                </c:pt>
                <c:pt idx="2">
                  <c:v>17</c:v>
                </c:pt>
                <c:pt idx="3">
                  <c:v>21</c:v>
                </c:pt>
                <c:pt idx="4">
                  <c:v>25</c:v>
                </c:pt>
              </c:numCache>
            </c:numRef>
          </c:val>
          <c:extLst>
            <c:ext xmlns:c16="http://schemas.microsoft.com/office/drawing/2014/chart" uri="{C3380CC4-5D6E-409C-BE32-E72D297353CC}">
              <c16:uniqueId val="{00000002-5FD3-47F9-AC7F-0B132E7449BA}"/>
            </c:ext>
          </c:extLst>
        </c:ser>
        <c:dLbls>
          <c:showLegendKey val="0"/>
          <c:showVal val="0"/>
          <c:showCatName val="0"/>
          <c:showSerName val="0"/>
          <c:showPercent val="0"/>
          <c:showBubbleSize val="0"/>
        </c:dLbls>
        <c:axId val="1115328272"/>
        <c:axId val="1115328664"/>
      </c:areaChart>
      <c:dateAx>
        <c:axId val="1115328272"/>
        <c:scaling>
          <c:orientation val="minMax"/>
        </c:scaling>
        <c:delete val="0"/>
        <c:axPos val="b"/>
        <c:numFmt formatCode="yyyy/m/d" sourceLinked="1"/>
        <c:majorTickMark val="out"/>
        <c:minorTickMark val="none"/>
        <c:tickLblPos val="nextTo"/>
        <c:txPr>
          <a:bodyPr rot="-60000000" spcFirstLastPara="0" vertOverflow="ellipsis" vert="horz" wrap="square" anchor="ctr" anchorCtr="1"/>
          <a:lstStyle/>
          <a:p>
            <a:pPr>
              <a:defRPr lang="zh-CN" sz="800" b="0" i="0" u="none" strike="noStrike" kern="1200" baseline="0">
                <a:solidFill>
                  <a:schemeClr val="tx1"/>
                </a:solidFill>
                <a:latin typeface="+mn-lt"/>
                <a:ea typeface="+mn-ea"/>
                <a:cs typeface="+mn-ea"/>
                <a:sym typeface="+mn-lt"/>
              </a:defRPr>
            </a:pPr>
            <a:endParaRPr lang="zh-CN"/>
          </a:p>
        </c:txPr>
        <c:crossAx val="1115328664"/>
        <c:crosses val="autoZero"/>
        <c:auto val="1"/>
        <c:lblOffset val="100"/>
        <c:baseTimeUnit val="months"/>
      </c:dateAx>
      <c:valAx>
        <c:axId val="1115328664"/>
        <c:scaling>
          <c:orientation val="minMax"/>
        </c:scaling>
        <c:delete val="0"/>
        <c:axPos val="l"/>
        <c:majorGridlines>
          <c:spPr>
            <a:ln w="9525" cap="flat" cmpd="sng" algn="ctr">
              <a:solidFill>
                <a:schemeClr val="bg1">
                  <a:lumMod val="50000"/>
                  <a:alpha val="5000"/>
                </a:schemeClr>
              </a:solidFill>
              <a:prstDash val="solid"/>
              <a:round/>
            </a:ln>
          </c:spPr>
        </c:majorGridlines>
        <c:numFmt formatCode="General" sourceLinked="1"/>
        <c:majorTickMark val="out"/>
        <c:minorTickMark val="none"/>
        <c:tickLblPos val="nextTo"/>
        <c:txPr>
          <a:bodyPr rot="-60000000" spcFirstLastPara="0" vertOverflow="ellipsis" vert="horz" wrap="square" anchor="ctr" anchorCtr="1"/>
          <a:lstStyle/>
          <a:p>
            <a:pPr>
              <a:defRPr lang="zh-CN" sz="800" b="0" i="0" u="none" strike="noStrike" kern="1200" baseline="0">
                <a:solidFill>
                  <a:schemeClr val="tx1"/>
                </a:solidFill>
                <a:latin typeface="+mn-lt"/>
                <a:ea typeface="+mn-ea"/>
                <a:cs typeface="+mn-ea"/>
                <a:sym typeface="+mn-lt"/>
              </a:defRPr>
            </a:pPr>
            <a:endParaRPr lang="zh-CN"/>
          </a:p>
        </c:txPr>
        <c:crossAx val="1115328272"/>
        <c:crosses val="autoZero"/>
        <c:crossBetween val="midCat"/>
      </c:valAx>
      <c:spPr>
        <a:noFill/>
        <a:ln>
          <a:noFill/>
        </a:ln>
      </c:spPr>
    </c:plotArea>
    <c:plotVisOnly val="1"/>
    <c:dispBlanksAs val="zero"/>
    <c:showDLblsOverMax val="0"/>
  </c:chart>
  <c:txPr>
    <a:bodyPr/>
    <a:lstStyle/>
    <a:p>
      <a:pPr>
        <a:defRPr lang="zh-CN" sz="800">
          <a:latin typeface="+mn-lt"/>
          <a:ea typeface="+mn-ea"/>
          <a:cs typeface="+mn-ea"/>
          <a:sym typeface="+mn-lt"/>
        </a:defRPr>
      </a:pPr>
      <a:endParaRPr lang="zh-CN"/>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a:defRPr lang="zh-CN" sz="1800" b="1" i="0" u="none" strike="noStrike" kern="1200" baseline="0">
                <a:solidFill>
                  <a:schemeClr val="tx1"/>
                </a:solidFill>
                <a:latin typeface="+mn-lt"/>
                <a:ea typeface="+mn-ea"/>
                <a:cs typeface="+mn-ea"/>
                <a:sym typeface="+mn-lt"/>
              </a:defRPr>
            </a:pPr>
            <a:r>
              <a:rPr lang="en-US"/>
              <a:t>Sales Analysis</a:t>
            </a:r>
          </a:p>
        </c:rich>
      </c:tx>
      <c:overlay val="0"/>
      <c:spPr>
        <a:noFill/>
        <a:ln>
          <a:noFill/>
        </a:ln>
        <a:effectLst/>
      </c:spPr>
    </c:title>
    <c:autoTitleDeleted val="0"/>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cat>
            <c:numRef>
              <c:f>Sheet1!$A$2:$A$6</c:f>
              <c:numCache>
                <c:formatCode>General</c:formatCode>
                <c:ptCount val="5"/>
                <c:pt idx="0">
                  <c:v>2012</c:v>
                </c:pt>
                <c:pt idx="1">
                  <c:v>2013</c:v>
                </c:pt>
                <c:pt idx="2">
                  <c:v>2014</c:v>
                </c:pt>
                <c:pt idx="3">
                  <c:v>2015</c:v>
                </c:pt>
                <c:pt idx="4">
                  <c:v>2016</c:v>
                </c:pt>
              </c:numCache>
            </c:numRef>
          </c:cat>
          <c:val>
            <c:numRef>
              <c:f>Sheet1!$B$2:$B$6</c:f>
              <c:numCache>
                <c:formatCode>General</c:formatCode>
                <c:ptCount val="5"/>
                <c:pt idx="0">
                  <c:v>4.3</c:v>
                </c:pt>
                <c:pt idx="1">
                  <c:v>2.5</c:v>
                </c:pt>
                <c:pt idx="2">
                  <c:v>3.5</c:v>
                </c:pt>
                <c:pt idx="3">
                  <c:v>4.5</c:v>
                </c:pt>
                <c:pt idx="4">
                  <c:v>3</c:v>
                </c:pt>
              </c:numCache>
            </c:numRef>
          </c:val>
          <c:extLst>
            <c:ext xmlns:c16="http://schemas.microsoft.com/office/drawing/2014/chart" uri="{C3380CC4-5D6E-409C-BE32-E72D297353CC}">
              <c16:uniqueId val="{00000000-4CF2-4E2D-BC75-231BD1978461}"/>
            </c:ext>
          </c:extLst>
        </c:ser>
        <c:ser>
          <c:idx val="1"/>
          <c:order val="1"/>
          <c:tx>
            <c:strRef>
              <c:f>Sheet1!$C$1</c:f>
              <c:strCache>
                <c:ptCount val="1"/>
                <c:pt idx="0">
                  <c:v>Series 2</c:v>
                </c:pt>
              </c:strCache>
            </c:strRef>
          </c:tx>
          <c:spPr>
            <a:solidFill>
              <a:schemeClr val="accent2"/>
            </a:solidFill>
            <a:ln>
              <a:noFill/>
            </a:ln>
            <a:effectLst/>
          </c:spPr>
          <c:invertIfNegative val="0"/>
          <c:cat>
            <c:numRef>
              <c:f>Sheet1!$A$2:$A$6</c:f>
              <c:numCache>
                <c:formatCode>General</c:formatCode>
                <c:ptCount val="5"/>
                <c:pt idx="0">
                  <c:v>2012</c:v>
                </c:pt>
                <c:pt idx="1">
                  <c:v>2013</c:v>
                </c:pt>
                <c:pt idx="2">
                  <c:v>2014</c:v>
                </c:pt>
                <c:pt idx="3">
                  <c:v>2015</c:v>
                </c:pt>
                <c:pt idx="4">
                  <c:v>2016</c:v>
                </c:pt>
              </c:numCache>
            </c:numRef>
          </c:cat>
          <c:val>
            <c:numRef>
              <c:f>Sheet1!$C$2:$C$6</c:f>
              <c:numCache>
                <c:formatCode>General</c:formatCode>
                <c:ptCount val="5"/>
                <c:pt idx="0">
                  <c:v>2.4</c:v>
                </c:pt>
                <c:pt idx="1">
                  <c:v>4.4000000000000004</c:v>
                </c:pt>
                <c:pt idx="2">
                  <c:v>1.8</c:v>
                </c:pt>
                <c:pt idx="3">
                  <c:v>2.8</c:v>
                </c:pt>
                <c:pt idx="4">
                  <c:v>2</c:v>
                </c:pt>
              </c:numCache>
            </c:numRef>
          </c:val>
          <c:extLst>
            <c:ext xmlns:c16="http://schemas.microsoft.com/office/drawing/2014/chart" uri="{C3380CC4-5D6E-409C-BE32-E72D297353CC}">
              <c16:uniqueId val="{00000001-4CF2-4E2D-BC75-231BD1978461}"/>
            </c:ext>
          </c:extLst>
        </c:ser>
        <c:ser>
          <c:idx val="2"/>
          <c:order val="2"/>
          <c:tx>
            <c:strRef>
              <c:f>Sheet1!$D$1</c:f>
              <c:strCache>
                <c:ptCount val="1"/>
                <c:pt idx="0">
                  <c:v>Series 3</c:v>
                </c:pt>
              </c:strCache>
            </c:strRef>
          </c:tx>
          <c:spPr>
            <a:solidFill>
              <a:schemeClr val="accent3"/>
            </a:solidFill>
            <a:ln>
              <a:noFill/>
            </a:ln>
            <a:effectLst/>
          </c:spPr>
          <c:invertIfNegative val="0"/>
          <c:cat>
            <c:numRef>
              <c:f>Sheet1!$A$2:$A$6</c:f>
              <c:numCache>
                <c:formatCode>General</c:formatCode>
                <c:ptCount val="5"/>
                <c:pt idx="0">
                  <c:v>2012</c:v>
                </c:pt>
                <c:pt idx="1">
                  <c:v>2013</c:v>
                </c:pt>
                <c:pt idx="2">
                  <c:v>2014</c:v>
                </c:pt>
                <c:pt idx="3">
                  <c:v>2015</c:v>
                </c:pt>
                <c:pt idx="4">
                  <c:v>2016</c:v>
                </c:pt>
              </c:numCache>
            </c:numRef>
          </c:cat>
          <c:val>
            <c:numRef>
              <c:f>Sheet1!$D$2:$D$6</c:f>
              <c:numCache>
                <c:formatCode>General</c:formatCode>
                <c:ptCount val="5"/>
                <c:pt idx="0">
                  <c:v>2</c:v>
                </c:pt>
                <c:pt idx="1">
                  <c:v>2</c:v>
                </c:pt>
                <c:pt idx="2">
                  <c:v>3</c:v>
                </c:pt>
                <c:pt idx="3">
                  <c:v>5</c:v>
                </c:pt>
                <c:pt idx="4">
                  <c:v>5</c:v>
                </c:pt>
              </c:numCache>
            </c:numRef>
          </c:val>
          <c:extLst>
            <c:ext xmlns:c16="http://schemas.microsoft.com/office/drawing/2014/chart" uri="{C3380CC4-5D6E-409C-BE32-E72D297353CC}">
              <c16:uniqueId val="{00000002-4CF2-4E2D-BC75-231BD1978461}"/>
            </c:ext>
          </c:extLst>
        </c:ser>
        <c:dLbls>
          <c:showLegendKey val="0"/>
          <c:showVal val="0"/>
          <c:showCatName val="0"/>
          <c:showSerName val="0"/>
          <c:showPercent val="0"/>
          <c:showBubbleSize val="0"/>
        </c:dLbls>
        <c:gapWidth val="219"/>
        <c:overlap val="-27"/>
        <c:axId val="1115327096"/>
        <c:axId val="1115329056"/>
      </c:barChart>
      <c:catAx>
        <c:axId val="11153270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prstDash val="solid"/>
            <a:round/>
          </a:ln>
          <a:effectLst/>
        </c:spPr>
        <c:txPr>
          <a:bodyPr rot="-60000000" spcFirstLastPara="0" vertOverflow="ellipsis" vert="horz" wrap="square" anchor="ctr" anchorCtr="1"/>
          <a:lstStyle/>
          <a:p>
            <a:pPr>
              <a:defRPr lang="zh-CN" sz="1000" b="0" i="0" u="none" strike="noStrike" kern="1200" baseline="0">
                <a:solidFill>
                  <a:schemeClr val="tx1"/>
                </a:solidFill>
                <a:latin typeface="+mn-lt"/>
                <a:ea typeface="+mn-ea"/>
                <a:cs typeface="+mn-ea"/>
                <a:sym typeface="+mn-lt"/>
              </a:defRPr>
            </a:pPr>
            <a:endParaRPr lang="zh-CN"/>
          </a:p>
        </c:txPr>
        <c:crossAx val="1115329056"/>
        <c:crosses val="autoZero"/>
        <c:auto val="1"/>
        <c:lblAlgn val="ctr"/>
        <c:lblOffset val="100"/>
        <c:noMultiLvlLbl val="0"/>
      </c:catAx>
      <c:valAx>
        <c:axId val="1115329056"/>
        <c:scaling>
          <c:orientation val="minMax"/>
        </c:scaling>
        <c:delete val="0"/>
        <c:axPos val="l"/>
        <c:majorGridlines>
          <c:spPr>
            <a:ln w="9525" cap="flat" cmpd="sng" algn="ctr">
              <a:solidFill>
                <a:schemeClr val="tx1">
                  <a:lumMod val="15000"/>
                  <a:lumOff val="85000"/>
                </a:schemeClr>
              </a:solidFill>
              <a:prstDash val="solid"/>
              <a:round/>
            </a:ln>
            <a:effectLst/>
          </c:spPr>
        </c:majorGridlines>
        <c:numFmt formatCode="General" sourceLinked="1"/>
        <c:majorTickMark val="none"/>
        <c:minorTickMark val="none"/>
        <c:tickLblPos val="nextTo"/>
        <c:spPr>
          <a:noFill/>
          <a:ln w="9525" cap="flat" cmpd="sng" algn="ctr">
            <a:noFill/>
            <a:prstDash val="solid"/>
            <a:round/>
          </a:ln>
          <a:effectLst/>
        </c:spPr>
        <c:txPr>
          <a:bodyPr rot="-60000000" spcFirstLastPara="0" vertOverflow="ellipsis" vert="horz" wrap="square" anchor="ctr" anchorCtr="1"/>
          <a:lstStyle/>
          <a:p>
            <a:pPr>
              <a:defRPr lang="zh-CN" sz="1000" b="0" i="0" u="none" strike="noStrike" kern="1200" baseline="0">
                <a:solidFill>
                  <a:schemeClr val="tx1"/>
                </a:solidFill>
                <a:latin typeface="+mn-lt"/>
                <a:ea typeface="+mn-ea"/>
                <a:cs typeface="+mn-ea"/>
                <a:sym typeface="+mn-lt"/>
              </a:defRPr>
            </a:pPr>
            <a:endParaRPr lang="zh-CN"/>
          </a:p>
        </c:txPr>
        <c:crossAx val="1115327096"/>
        <c:crosses val="autoZero"/>
        <c:crossBetween val="between"/>
      </c:valAx>
      <c:spPr>
        <a:noFill/>
        <a:ln>
          <a:noFill/>
        </a:ln>
        <a:effectLst/>
      </c:spPr>
    </c:plotArea>
    <c:legend>
      <c:legendPos val="b"/>
      <c:overlay val="0"/>
      <c:spPr>
        <a:noFill/>
        <a:ln>
          <a:noFill/>
        </a:ln>
        <a:effectLst/>
      </c:spPr>
      <c:txPr>
        <a:bodyPr rot="0" spcFirstLastPara="0" vertOverflow="ellipsis" vert="horz" wrap="square" anchor="ctr" anchorCtr="1"/>
        <a:lstStyle/>
        <a:p>
          <a:pPr>
            <a:defRPr lang="zh-CN" sz="1000" b="0" i="0" u="none" strike="noStrike" kern="1200" baseline="0">
              <a:solidFill>
                <a:schemeClr val="tx1"/>
              </a:solidFill>
              <a:latin typeface="+mn-lt"/>
              <a:ea typeface="+mn-ea"/>
              <a:cs typeface="+mn-ea"/>
              <a:sym typeface="+mn-lt"/>
            </a:defRPr>
          </a:pPr>
          <a:endParaRPr lang="zh-CN"/>
        </a:p>
      </c:txPr>
    </c:legend>
    <c:plotVisOnly val="1"/>
    <c:dispBlanksAs val="gap"/>
    <c:showDLblsOverMax val="0"/>
  </c:chart>
  <c:spPr>
    <a:noFill/>
    <a:ln>
      <a:noFill/>
    </a:ln>
    <a:effectLst/>
  </c:spPr>
  <c:txPr>
    <a:bodyPr/>
    <a:lstStyle/>
    <a:p>
      <a:pPr>
        <a:defRPr lang="zh-CN">
          <a:latin typeface="+mn-lt"/>
          <a:ea typeface="+mn-ea"/>
          <a:cs typeface="+mn-ea"/>
          <a:sym typeface="+mn-lt"/>
        </a:defRPr>
      </a:pPr>
      <a:endParaRPr lang="zh-CN"/>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a:defRPr lang="zh-CN" sz="1800" b="1" i="0" u="none" strike="noStrike" kern="1200" baseline="0">
                <a:solidFill>
                  <a:schemeClr val="tx1"/>
                </a:solidFill>
                <a:latin typeface="+mn-lt"/>
                <a:ea typeface="+mn-ea"/>
                <a:cs typeface="+mn-ea"/>
                <a:sym typeface="+mn-lt"/>
              </a:defRPr>
            </a:pPr>
            <a:r>
              <a:rPr lang="en-US"/>
              <a:t>Sales Analysis</a:t>
            </a:r>
          </a:p>
        </c:rich>
      </c:tx>
      <c:overlay val="0"/>
      <c:spPr>
        <a:noFill/>
        <a:ln>
          <a:noFill/>
        </a:ln>
        <a:effectLst/>
      </c:spPr>
    </c:title>
    <c:autoTitleDeleted val="0"/>
    <c:plotArea>
      <c:layout/>
      <c:barChart>
        <c:barDir val="col"/>
        <c:grouping val="clustered"/>
        <c:varyColors val="0"/>
        <c:ser>
          <c:idx val="0"/>
          <c:order val="0"/>
          <c:tx>
            <c:strRef>
              <c:f>Sheet1!$B$1</c:f>
              <c:strCache>
                <c:ptCount val="1"/>
                <c:pt idx="0">
                  <c:v>2013</c:v>
                </c:pt>
              </c:strCache>
            </c:strRef>
          </c:tx>
          <c:spPr>
            <a:solidFill>
              <a:schemeClr val="bg2">
                <a:alpha val="65000"/>
              </a:schemeClr>
            </a:solidFill>
            <a:ln>
              <a:noFill/>
            </a:ln>
            <a:effectLst/>
          </c:spPr>
          <c:invertIfNegative val="0"/>
          <c:cat>
            <c:numRef>
              <c:f>Sheet1!$A$2:$A$6</c:f>
              <c:numCache>
                <c:formatCode>General</c:formatCode>
                <c:ptCount val="5"/>
                <c:pt idx="0">
                  <c:v>2012</c:v>
                </c:pt>
                <c:pt idx="1">
                  <c:v>2013</c:v>
                </c:pt>
                <c:pt idx="2">
                  <c:v>2014</c:v>
                </c:pt>
                <c:pt idx="3">
                  <c:v>2015</c:v>
                </c:pt>
                <c:pt idx="4">
                  <c:v>2016</c:v>
                </c:pt>
              </c:numCache>
            </c:numRef>
          </c:cat>
          <c:val>
            <c:numRef>
              <c:f>Sheet1!$B$2:$B$6</c:f>
              <c:numCache>
                <c:formatCode>General</c:formatCode>
                <c:ptCount val="5"/>
                <c:pt idx="0">
                  <c:v>4.3</c:v>
                </c:pt>
                <c:pt idx="1">
                  <c:v>2.5</c:v>
                </c:pt>
                <c:pt idx="2">
                  <c:v>3.5</c:v>
                </c:pt>
                <c:pt idx="3">
                  <c:v>4.5</c:v>
                </c:pt>
                <c:pt idx="4">
                  <c:v>3</c:v>
                </c:pt>
              </c:numCache>
            </c:numRef>
          </c:val>
          <c:extLst>
            <c:ext xmlns:c16="http://schemas.microsoft.com/office/drawing/2014/chart" uri="{C3380CC4-5D6E-409C-BE32-E72D297353CC}">
              <c16:uniqueId val="{00000000-27CF-4084-AC53-F98A3063B48E}"/>
            </c:ext>
          </c:extLst>
        </c:ser>
        <c:ser>
          <c:idx val="1"/>
          <c:order val="1"/>
          <c:tx>
            <c:strRef>
              <c:f>Sheet1!$C$1</c:f>
              <c:strCache>
                <c:ptCount val="1"/>
                <c:pt idx="0">
                  <c:v>2014</c:v>
                </c:pt>
              </c:strCache>
            </c:strRef>
          </c:tx>
          <c:spPr>
            <a:solidFill>
              <a:schemeClr val="bg2">
                <a:alpha val="75000"/>
              </a:schemeClr>
            </a:solidFill>
            <a:ln>
              <a:noFill/>
            </a:ln>
            <a:effectLst/>
          </c:spPr>
          <c:invertIfNegative val="0"/>
          <c:cat>
            <c:numRef>
              <c:f>Sheet1!$A$2:$A$6</c:f>
              <c:numCache>
                <c:formatCode>General</c:formatCode>
                <c:ptCount val="5"/>
                <c:pt idx="0">
                  <c:v>2012</c:v>
                </c:pt>
                <c:pt idx="1">
                  <c:v>2013</c:v>
                </c:pt>
                <c:pt idx="2">
                  <c:v>2014</c:v>
                </c:pt>
                <c:pt idx="3">
                  <c:v>2015</c:v>
                </c:pt>
                <c:pt idx="4">
                  <c:v>2016</c:v>
                </c:pt>
              </c:numCache>
            </c:numRef>
          </c:cat>
          <c:val>
            <c:numRef>
              <c:f>Sheet1!$C$2:$C$6</c:f>
              <c:numCache>
                <c:formatCode>General</c:formatCode>
                <c:ptCount val="5"/>
                <c:pt idx="0">
                  <c:v>2.4</c:v>
                </c:pt>
                <c:pt idx="1">
                  <c:v>4.4000000000000004</c:v>
                </c:pt>
                <c:pt idx="2">
                  <c:v>1.8</c:v>
                </c:pt>
                <c:pt idx="3">
                  <c:v>2.8</c:v>
                </c:pt>
                <c:pt idx="4">
                  <c:v>2</c:v>
                </c:pt>
              </c:numCache>
            </c:numRef>
          </c:val>
          <c:extLst>
            <c:ext xmlns:c16="http://schemas.microsoft.com/office/drawing/2014/chart" uri="{C3380CC4-5D6E-409C-BE32-E72D297353CC}">
              <c16:uniqueId val="{00000001-27CF-4084-AC53-F98A3063B48E}"/>
            </c:ext>
          </c:extLst>
        </c:ser>
        <c:ser>
          <c:idx val="2"/>
          <c:order val="2"/>
          <c:tx>
            <c:strRef>
              <c:f>Sheet1!$D$1</c:f>
              <c:strCache>
                <c:ptCount val="1"/>
                <c:pt idx="0">
                  <c:v>2015</c:v>
                </c:pt>
              </c:strCache>
            </c:strRef>
          </c:tx>
          <c:spPr>
            <a:solidFill>
              <a:schemeClr val="bg2">
                <a:alpha val="85000"/>
              </a:schemeClr>
            </a:solidFill>
            <a:ln>
              <a:noFill/>
            </a:ln>
            <a:effectLst/>
          </c:spPr>
          <c:invertIfNegative val="0"/>
          <c:cat>
            <c:numRef>
              <c:f>Sheet1!$A$2:$A$6</c:f>
              <c:numCache>
                <c:formatCode>General</c:formatCode>
                <c:ptCount val="5"/>
                <c:pt idx="0">
                  <c:v>2012</c:v>
                </c:pt>
                <c:pt idx="1">
                  <c:v>2013</c:v>
                </c:pt>
                <c:pt idx="2">
                  <c:v>2014</c:v>
                </c:pt>
                <c:pt idx="3">
                  <c:v>2015</c:v>
                </c:pt>
                <c:pt idx="4">
                  <c:v>2016</c:v>
                </c:pt>
              </c:numCache>
            </c:numRef>
          </c:cat>
          <c:val>
            <c:numRef>
              <c:f>Sheet1!$D$2:$D$6</c:f>
              <c:numCache>
                <c:formatCode>General</c:formatCode>
                <c:ptCount val="5"/>
                <c:pt idx="0">
                  <c:v>2</c:v>
                </c:pt>
                <c:pt idx="1">
                  <c:v>2</c:v>
                </c:pt>
                <c:pt idx="2">
                  <c:v>3</c:v>
                </c:pt>
                <c:pt idx="3">
                  <c:v>5</c:v>
                </c:pt>
                <c:pt idx="4">
                  <c:v>5</c:v>
                </c:pt>
              </c:numCache>
            </c:numRef>
          </c:val>
          <c:extLst>
            <c:ext xmlns:c16="http://schemas.microsoft.com/office/drawing/2014/chart" uri="{C3380CC4-5D6E-409C-BE32-E72D297353CC}">
              <c16:uniqueId val="{00000002-27CF-4084-AC53-F98A3063B48E}"/>
            </c:ext>
          </c:extLst>
        </c:ser>
        <c:ser>
          <c:idx val="3"/>
          <c:order val="3"/>
          <c:tx>
            <c:strRef>
              <c:f>Sheet1!$E$1</c:f>
              <c:strCache>
                <c:ptCount val="1"/>
                <c:pt idx="0">
                  <c:v>2016</c:v>
                </c:pt>
              </c:strCache>
            </c:strRef>
          </c:tx>
          <c:spPr>
            <a:solidFill>
              <a:schemeClr val="accent1"/>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4-27CF-4084-AC53-F98A3063B48E}"/>
              </c:ext>
            </c:extLst>
          </c:dPt>
          <c:dPt>
            <c:idx val="2"/>
            <c:invertIfNegative val="0"/>
            <c:bubble3D val="0"/>
            <c:spPr>
              <a:solidFill>
                <a:schemeClr val="accent3"/>
              </a:solidFill>
              <a:ln>
                <a:noFill/>
              </a:ln>
              <a:effectLst/>
            </c:spPr>
            <c:extLst>
              <c:ext xmlns:c16="http://schemas.microsoft.com/office/drawing/2014/chart" uri="{C3380CC4-5D6E-409C-BE32-E72D297353CC}">
                <c16:uniqueId val="{00000006-27CF-4084-AC53-F98A3063B48E}"/>
              </c:ext>
            </c:extLst>
          </c:dPt>
          <c:dPt>
            <c:idx val="3"/>
            <c:invertIfNegative val="0"/>
            <c:bubble3D val="0"/>
            <c:spPr>
              <a:solidFill>
                <a:schemeClr val="accent4"/>
              </a:solidFill>
              <a:ln>
                <a:noFill/>
              </a:ln>
              <a:effectLst/>
            </c:spPr>
            <c:extLst>
              <c:ext xmlns:c16="http://schemas.microsoft.com/office/drawing/2014/chart" uri="{C3380CC4-5D6E-409C-BE32-E72D297353CC}">
                <c16:uniqueId val="{00000008-27CF-4084-AC53-F98A3063B48E}"/>
              </c:ext>
            </c:extLst>
          </c:dPt>
          <c:dPt>
            <c:idx val="4"/>
            <c:invertIfNegative val="0"/>
            <c:bubble3D val="0"/>
            <c:spPr>
              <a:solidFill>
                <a:schemeClr val="accent5"/>
              </a:solidFill>
              <a:ln>
                <a:noFill/>
              </a:ln>
              <a:effectLst/>
            </c:spPr>
            <c:extLst>
              <c:ext xmlns:c16="http://schemas.microsoft.com/office/drawing/2014/chart" uri="{C3380CC4-5D6E-409C-BE32-E72D297353CC}">
                <c16:uniqueId val="{0000000A-27CF-4084-AC53-F98A3063B48E}"/>
              </c:ext>
            </c:extLst>
          </c:dPt>
          <c:cat>
            <c:numRef>
              <c:f>Sheet1!$A$2:$A$6</c:f>
              <c:numCache>
                <c:formatCode>General</c:formatCode>
                <c:ptCount val="5"/>
                <c:pt idx="0">
                  <c:v>2012</c:v>
                </c:pt>
                <c:pt idx="1">
                  <c:v>2013</c:v>
                </c:pt>
                <c:pt idx="2">
                  <c:v>2014</c:v>
                </c:pt>
                <c:pt idx="3">
                  <c:v>2015</c:v>
                </c:pt>
                <c:pt idx="4">
                  <c:v>2016</c:v>
                </c:pt>
              </c:numCache>
            </c:numRef>
          </c:cat>
          <c:val>
            <c:numRef>
              <c:f>Sheet1!$E$2:$E$6</c:f>
              <c:numCache>
                <c:formatCode>General</c:formatCode>
                <c:ptCount val="5"/>
                <c:pt idx="0">
                  <c:v>3</c:v>
                </c:pt>
                <c:pt idx="1">
                  <c:v>2</c:v>
                </c:pt>
                <c:pt idx="2">
                  <c:v>3</c:v>
                </c:pt>
                <c:pt idx="3">
                  <c:v>4</c:v>
                </c:pt>
                <c:pt idx="4">
                  <c:v>1</c:v>
                </c:pt>
              </c:numCache>
            </c:numRef>
          </c:val>
          <c:extLst>
            <c:ext xmlns:c16="http://schemas.microsoft.com/office/drawing/2014/chart" uri="{C3380CC4-5D6E-409C-BE32-E72D297353CC}">
              <c16:uniqueId val="{0000000B-27CF-4084-AC53-F98A3063B48E}"/>
            </c:ext>
          </c:extLst>
        </c:ser>
        <c:dLbls>
          <c:showLegendKey val="0"/>
          <c:showVal val="0"/>
          <c:showCatName val="0"/>
          <c:showSerName val="0"/>
          <c:showPercent val="0"/>
          <c:showBubbleSize val="0"/>
        </c:dLbls>
        <c:gapWidth val="219"/>
        <c:overlap val="-27"/>
        <c:axId val="1115329840"/>
        <c:axId val="1115330232"/>
      </c:barChart>
      <c:catAx>
        <c:axId val="11153298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prstDash val="solid"/>
            <a:round/>
          </a:ln>
          <a:effectLst/>
        </c:spPr>
        <c:txPr>
          <a:bodyPr rot="-60000000" spcFirstLastPara="0" vertOverflow="ellipsis" vert="horz" wrap="square" anchor="ctr" anchorCtr="1"/>
          <a:lstStyle/>
          <a:p>
            <a:pPr>
              <a:defRPr lang="zh-CN" sz="1000" b="0" i="0" u="none" strike="noStrike" kern="1200" baseline="0">
                <a:solidFill>
                  <a:schemeClr val="tx1"/>
                </a:solidFill>
                <a:latin typeface="+mn-lt"/>
                <a:ea typeface="+mn-ea"/>
                <a:cs typeface="+mn-ea"/>
                <a:sym typeface="+mn-lt"/>
              </a:defRPr>
            </a:pPr>
            <a:endParaRPr lang="zh-CN"/>
          </a:p>
        </c:txPr>
        <c:crossAx val="1115330232"/>
        <c:crosses val="autoZero"/>
        <c:auto val="1"/>
        <c:lblAlgn val="ctr"/>
        <c:lblOffset val="100"/>
        <c:noMultiLvlLbl val="0"/>
      </c:catAx>
      <c:valAx>
        <c:axId val="1115330232"/>
        <c:scaling>
          <c:orientation val="minMax"/>
        </c:scaling>
        <c:delete val="0"/>
        <c:axPos val="l"/>
        <c:majorGridlines>
          <c:spPr>
            <a:ln w="9525" cap="flat" cmpd="sng" algn="ctr">
              <a:solidFill>
                <a:schemeClr val="tx1">
                  <a:lumMod val="15000"/>
                  <a:lumOff val="85000"/>
                </a:schemeClr>
              </a:solidFill>
              <a:prstDash val="solid"/>
              <a:round/>
            </a:ln>
            <a:effectLst/>
          </c:spPr>
        </c:majorGridlines>
        <c:numFmt formatCode="General" sourceLinked="1"/>
        <c:majorTickMark val="none"/>
        <c:minorTickMark val="none"/>
        <c:tickLblPos val="nextTo"/>
        <c:spPr>
          <a:noFill/>
          <a:ln w="9525" cap="flat" cmpd="sng" algn="ctr">
            <a:noFill/>
            <a:prstDash val="solid"/>
            <a:round/>
          </a:ln>
          <a:effectLst/>
        </c:spPr>
        <c:txPr>
          <a:bodyPr rot="-60000000" spcFirstLastPara="0" vertOverflow="ellipsis" vert="horz" wrap="square" anchor="ctr" anchorCtr="1"/>
          <a:lstStyle/>
          <a:p>
            <a:pPr>
              <a:defRPr lang="zh-CN" sz="1000" b="0" i="0" u="none" strike="noStrike" kern="1200" baseline="0">
                <a:solidFill>
                  <a:schemeClr val="tx1"/>
                </a:solidFill>
                <a:latin typeface="+mn-lt"/>
                <a:ea typeface="+mn-ea"/>
                <a:cs typeface="+mn-ea"/>
                <a:sym typeface="+mn-lt"/>
              </a:defRPr>
            </a:pPr>
            <a:endParaRPr lang="zh-CN"/>
          </a:p>
        </c:txPr>
        <c:crossAx val="1115329840"/>
        <c:crosses val="autoZero"/>
        <c:crossBetween val="between"/>
      </c:valAx>
      <c:spPr>
        <a:noFill/>
        <a:ln>
          <a:noFill/>
        </a:ln>
        <a:effectLst/>
      </c:spPr>
    </c:plotArea>
    <c:plotVisOnly val="1"/>
    <c:dispBlanksAs val="gap"/>
    <c:showDLblsOverMax val="0"/>
  </c:chart>
  <c:spPr>
    <a:noFill/>
    <a:ln>
      <a:noFill/>
    </a:ln>
    <a:effectLst/>
  </c:spPr>
  <c:txPr>
    <a:bodyPr/>
    <a:lstStyle/>
    <a:p>
      <a:pPr>
        <a:defRPr lang="zh-CN">
          <a:latin typeface="+mn-lt"/>
          <a:ea typeface="+mn-ea"/>
          <a:cs typeface="+mn-ea"/>
          <a:sym typeface="+mn-lt"/>
        </a:defRPr>
      </a:pPr>
      <a:endParaRPr lang="zh-CN"/>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Total Sales</c:v>
                </c:pt>
              </c:strCache>
            </c:strRef>
          </c:tx>
          <c:spPr>
            <a:solidFill>
              <a:schemeClr val="accent1"/>
            </a:solidFill>
            <a:ln>
              <a:noFill/>
            </a:ln>
            <a:effectLst/>
            <a:sp3d/>
          </c:spPr>
          <c:invertIfNegative val="0"/>
          <c:cat>
            <c:numRef>
              <c:f>Sheet1!$A$2:$A$5</c:f>
              <c:numCache>
                <c:formatCode>General</c:formatCode>
                <c:ptCount val="4"/>
                <c:pt idx="0">
                  <c:v>2013</c:v>
                </c:pt>
                <c:pt idx="1">
                  <c:v>2014</c:v>
                </c:pt>
                <c:pt idx="2">
                  <c:v>2015</c:v>
                </c:pt>
                <c:pt idx="3">
                  <c:v>2016</c:v>
                </c:pt>
              </c:numCache>
            </c:num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D713-467B-BAF2-E2598FF53A14}"/>
            </c:ext>
          </c:extLst>
        </c:ser>
        <c:ser>
          <c:idx val="1"/>
          <c:order val="1"/>
          <c:tx>
            <c:strRef>
              <c:f>Sheet1!$C$1</c:f>
              <c:strCache>
                <c:ptCount val="1"/>
                <c:pt idx="0">
                  <c:v>Gross</c:v>
                </c:pt>
              </c:strCache>
            </c:strRef>
          </c:tx>
          <c:spPr>
            <a:solidFill>
              <a:schemeClr val="accent2"/>
            </a:solidFill>
            <a:ln>
              <a:noFill/>
            </a:ln>
            <a:effectLst/>
            <a:sp3d/>
          </c:spPr>
          <c:invertIfNegative val="0"/>
          <c:cat>
            <c:numRef>
              <c:f>Sheet1!$A$2:$A$5</c:f>
              <c:numCache>
                <c:formatCode>General</c:formatCode>
                <c:ptCount val="4"/>
                <c:pt idx="0">
                  <c:v>2013</c:v>
                </c:pt>
                <c:pt idx="1">
                  <c:v>2014</c:v>
                </c:pt>
                <c:pt idx="2">
                  <c:v>2015</c:v>
                </c:pt>
                <c:pt idx="3">
                  <c:v>2016</c:v>
                </c:pt>
              </c:numCache>
            </c:numRef>
          </c:cat>
          <c:val>
            <c:numRef>
              <c:f>Sheet1!$C$2:$C$5</c:f>
              <c:numCache>
                <c:formatCode>General</c:formatCode>
                <c:ptCount val="4"/>
                <c:pt idx="0">
                  <c:v>3</c:v>
                </c:pt>
                <c:pt idx="1">
                  <c:v>1</c:v>
                </c:pt>
                <c:pt idx="2">
                  <c:v>2</c:v>
                </c:pt>
                <c:pt idx="3">
                  <c:v>3</c:v>
                </c:pt>
              </c:numCache>
            </c:numRef>
          </c:val>
          <c:extLst>
            <c:ext xmlns:c16="http://schemas.microsoft.com/office/drawing/2014/chart" uri="{C3380CC4-5D6E-409C-BE32-E72D297353CC}">
              <c16:uniqueId val="{00000001-D713-467B-BAF2-E2598FF53A14}"/>
            </c:ext>
          </c:extLst>
        </c:ser>
        <c:ser>
          <c:idx val="2"/>
          <c:order val="2"/>
          <c:tx>
            <c:strRef>
              <c:f>Sheet1!$D$1</c:f>
              <c:strCache>
                <c:ptCount val="1"/>
                <c:pt idx="0">
                  <c:v>Profit</c:v>
                </c:pt>
              </c:strCache>
            </c:strRef>
          </c:tx>
          <c:spPr>
            <a:solidFill>
              <a:schemeClr val="accent3"/>
            </a:solidFill>
            <a:ln>
              <a:noFill/>
            </a:ln>
            <a:effectLst/>
            <a:sp3d/>
          </c:spPr>
          <c:invertIfNegative val="0"/>
          <c:cat>
            <c:numRef>
              <c:f>Sheet1!$A$2:$A$5</c:f>
              <c:numCache>
                <c:formatCode>General</c:formatCode>
                <c:ptCount val="4"/>
                <c:pt idx="0">
                  <c:v>2013</c:v>
                </c:pt>
                <c:pt idx="1">
                  <c:v>2014</c:v>
                </c:pt>
                <c:pt idx="2">
                  <c:v>2015</c:v>
                </c:pt>
                <c:pt idx="3">
                  <c:v>2016</c:v>
                </c:pt>
              </c:numCache>
            </c:numRef>
          </c:cat>
          <c:val>
            <c:numRef>
              <c:f>Sheet1!$D$2:$D$5</c:f>
              <c:numCache>
                <c:formatCode>General</c:formatCode>
                <c:ptCount val="4"/>
                <c:pt idx="0">
                  <c:v>2</c:v>
                </c:pt>
                <c:pt idx="1">
                  <c:v>1</c:v>
                </c:pt>
                <c:pt idx="2">
                  <c:v>1.5</c:v>
                </c:pt>
                <c:pt idx="3">
                  <c:v>2.5</c:v>
                </c:pt>
              </c:numCache>
            </c:numRef>
          </c:val>
          <c:extLst>
            <c:ext xmlns:c16="http://schemas.microsoft.com/office/drawing/2014/chart" uri="{C3380CC4-5D6E-409C-BE32-E72D297353CC}">
              <c16:uniqueId val="{00000002-D713-467B-BAF2-E2598FF53A14}"/>
            </c:ext>
          </c:extLst>
        </c:ser>
        <c:dLbls>
          <c:showLegendKey val="0"/>
          <c:showVal val="0"/>
          <c:showCatName val="0"/>
          <c:showSerName val="0"/>
          <c:showPercent val="0"/>
          <c:showBubbleSize val="0"/>
        </c:dLbls>
        <c:gapWidth val="150"/>
        <c:axId val="1115331016"/>
        <c:axId val="1115331800"/>
      </c:barChart>
      <c:catAx>
        <c:axId val="1115331016"/>
        <c:scaling>
          <c:orientation val="minMax"/>
        </c:scaling>
        <c:delete val="0"/>
        <c:axPos val="l"/>
        <c:numFmt formatCode="General" sourceLinked="1"/>
        <c:majorTickMark val="none"/>
        <c:minorTickMark val="none"/>
        <c:tickLblPos val="nextTo"/>
        <c:spPr>
          <a:noFill/>
          <a:ln w="9525" cap="flat" cmpd="sng" algn="ctr">
            <a:noFill/>
            <a:prstDash val="solid"/>
            <a:round/>
          </a:ln>
          <a:effectLst/>
        </c:spPr>
        <c:txPr>
          <a:bodyPr rot="-60000000" spcFirstLastPara="0" vertOverflow="ellipsis" vert="horz" wrap="square" anchor="ctr" anchorCtr="1"/>
          <a:lstStyle/>
          <a:p>
            <a:pPr>
              <a:defRPr lang="zh-CN" sz="1000" b="0" i="0" u="none" strike="noStrike" kern="1200" baseline="0">
                <a:solidFill>
                  <a:schemeClr val="tx1"/>
                </a:solidFill>
                <a:latin typeface="+mn-lt"/>
                <a:ea typeface="+mn-ea"/>
                <a:cs typeface="+mn-ea"/>
                <a:sym typeface="+mn-lt"/>
              </a:defRPr>
            </a:pPr>
            <a:endParaRPr lang="zh-CN"/>
          </a:p>
        </c:txPr>
        <c:crossAx val="1115331800"/>
        <c:crosses val="autoZero"/>
        <c:auto val="1"/>
        <c:lblAlgn val="ctr"/>
        <c:lblOffset val="100"/>
        <c:noMultiLvlLbl val="0"/>
      </c:catAx>
      <c:valAx>
        <c:axId val="1115331800"/>
        <c:scaling>
          <c:orientation val="minMax"/>
        </c:scaling>
        <c:delete val="0"/>
        <c:axPos val="b"/>
        <c:majorGridlines>
          <c:spPr>
            <a:ln w="9525" cap="flat" cmpd="sng" algn="ctr">
              <a:solidFill>
                <a:schemeClr val="tx1">
                  <a:lumMod val="15000"/>
                  <a:lumOff val="85000"/>
                </a:schemeClr>
              </a:solidFill>
              <a:prstDash val="solid"/>
              <a:round/>
            </a:ln>
            <a:effectLst/>
          </c:spPr>
        </c:majorGridlines>
        <c:numFmt formatCode="General" sourceLinked="1"/>
        <c:majorTickMark val="none"/>
        <c:minorTickMark val="none"/>
        <c:tickLblPos val="nextTo"/>
        <c:spPr>
          <a:noFill/>
          <a:ln w="9525" cap="flat" cmpd="sng" algn="ctr">
            <a:noFill/>
            <a:prstDash val="solid"/>
            <a:round/>
          </a:ln>
          <a:effectLst/>
        </c:spPr>
        <c:txPr>
          <a:bodyPr rot="-60000000" spcFirstLastPara="0" vertOverflow="ellipsis" vert="horz" wrap="square" anchor="ctr" anchorCtr="1"/>
          <a:lstStyle/>
          <a:p>
            <a:pPr>
              <a:defRPr lang="zh-CN" sz="1000" b="0" i="0" u="none" strike="noStrike" kern="1200" baseline="0">
                <a:solidFill>
                  <a:schemeClr val="tx1"/>
                </a:solidFill>
                <a:latin typeface="+mn-lt"/>
                <a:ea typeface="+mn-ea"/>
                <a:cs typeface="+mn-ea"/>
                <a:sym typeface="+mn-lt"/>
              </a:defRPr>
            </a:pPr>
            <a:endParaRPr lang="zh-CN"/>
          </a:p>
        </c:txPr>
        <c:crossAx val="1115331016"/>
        <c:crosses val="autoZero"/>
        <c:crossBetween val="between"/>
      </c:valAx>
      <c:spPr>
        <a:noFill/>
        <a:ln>
          <a:noFill/>
        </a:ln>
        <a:effectLst/>
      </c:spPr>
    </c:plotArea>
    <c:legend>
      <c:legendPos val="r"/>
      <c:overlay val="0"/>
      <c:spPr>
        <a:noFill/>
        <a:ln>
          <a:noFill/>
        </a:ln>
        <a:effectLst/>
      </c:spPr>
      <c:txPr>
        <a:bodyPr rot="0" spcFirstLastPara="0" vertOverflow="ellipsis" vert="horz" wrap="square" anchor="ctr" anchorCtr="1"/>
        <a:lstStyle/>
        <a:p>
          <a:pPr>
            <a:defRPr lang="zh-CN" sz="1000" b="0" i="0" u="none" strike="noStrike" kern="1200" baseline="0">
              <a:solidFill>
                <a:schemeClr val="tx1"/>
              </a:solidFill>
              <a:latin typeface="+mn-lt"/>
              <a:ea typeface="+mn-ea"/>
              <a:cs typeface="+mn-ea"/>
              <a:sym typeface="+mn-lt"/>
            </a:defRPr>
          </a:pPr>
          <a:endParaRPr lang="zh-CN"/>
        </a:p>
      </c:txPr>
    </c:legend>
    <c:plotVisOnly val="1"/>
    <c:dispBlanksAs val="gap"/>
    <c:showDLblsOverMax val="0"/>
  </c:chart>
  <c:spPr>
    <a:noFill/>
    <a:ln>
      <a:noFill/>
    </a:ln>
    <a:effectLst/>
  </c:spPr>
  <c:txPr>
    <a:bodyPr/>
    <a:lstStyle/>
    <a:p>
      <a:pPr>
        <a:defRPr lang="zh-CN">
          <a:latin typeface="+mn-lt"/>
          <a:ea typeface="+mn-ea"/>
          <a:cs typeface="+mn-ea"/>
          <a:sym typeface="+mn-lt"/>
        </a:defRPr>
      </a:pPr>
      <a:endParaRPr lang="zh-CN"/>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Series 1</c:v>
                </c:pt>
              </c:strCache>
            </c:strRef>
          </c:tx>
          <c:spPr>
            <a:solidFill>
              <a:schemeClr val="accent1"/>
            </a:solidFill>
            <a:ln>
              <a:noFill/>
            </a:ln>
            <a:effectLst/>
            <a:sp3d/>
          </c:spPr>
          <c:invertIfNegative val="0"/>
          <c:dPt>
            <c:idx val="1"/>
            <c:invertIfNegative val="0"/>
            <c:bubble3D val="0"/>
            <c:spPr>
              <a:solidFill>
                <a:schemeClr val="accent2"/>
              </a:solidFill>
              <a:ln>
                <a:noFill/>
              </a:ln>
              <a:effectLst/>
              <a:sp3d/>
            </c:spPr>
            <c:extLst>
              <c:ext xmlns:c16="http://schemas.microsoft.com/office/drawing/2014/chart" uri="{C3380CC4-5D6E-409C-BE32-E72D297353CC}">
                <c16:uniqueId val="{00000001-A684-43EB-9C5E-2A854DCD291A}"/>
              </c:ext>
            </c:extLst>
          </c:dPt>
          <c:dPt>
            <c:idx val="2"/>
            <c:invertIfNegative val="0"/>
            <c:bubble3D val="0"/>
            <c:spPr>
              <a:solidFill>
                <a:schemeClr val="accent3"/>
              </a:solidFill>
              <a:ln>
                <a:noFill/>
              </a:ln>
              <a:effectLst/>
              <a:sp3d/>
            </c:spPr>
            <c:extLst>
              <c:ext xmlns:c16="http://schemas.microsoft.com/office/drawing/2014/chart" uri="{C3380CC4-5D6E-409C-BE32-E72D297353CC}">
                <c16:uniqueId val="{00000003-A684-43EB-9C5E-2A854DCD291A}"/>
              </c:ext>
            </c:extLst>
          </c:dPt>
          <c:dPt>
            <c:idx val="3"/>
            <c:invertIfNegative val="0"/>
            <c:bubble3D val="0"/>
            <c:spPr>
              <a:solidFill>
                <a:schemeClr val="accent4"/>
              </a:solidFill>
              <a:ln>
                <a:noFill/>
              </a:ln>
              <a:effectLst/>
              <a:sp3d/>
            </c:spPr>
            <c:extLst>
              <c:ext xmlns:c16="http://schemas.microsoft.com/office/drawing/2014/chart" uri="{C3380CC4-5D6E-409C-BE32-E72D297353CC}">
                <c16:uniqueId val="{00000005-A684-43EB-9C5E-2A854DCD291A}"/>
              </c:ext>
            </c:extLst>
          </c:dPt>
          <c:dPt>
            <c:idx val="4"/>
            <c:invertIfNegative val="0"/>
            <c:bubble3D val="0"/>
            <c:spPr>
              <a:solidFill>
                <a:schemeClr val="accent5"/>
              </a:solidFill>
              <a:ln>
                <a:noFill/>
              </a:ln>
              <a:effectLst/>
              <a:sp3d/>
            </c:spPr>
            <c:extLst>
              <c:ext xmlns:c16="http://schemas.microsoft.com/office/drawing/2014/chart" uri="{C3380CC4-5D6E-409C-BE32-E72D297353CC}">
                <c16:uniqueId val="{00000007-A684-43EB-9C5E-2A854DCD291A}"/>
              </c:ext>
            </c:extLst>
          </c:dPt>
          <c:cat>
            <c:strRef>
              <c:f>Sheet1!$A$2:$A$6</c:f>
              <c:strCache>
                <c:ptCount val="5"/>
                <c:pt idx="0">
                  <c:v>Category 1</c:v>
                </c:pt>
                <c:pt idx="1">
                  <c:v>Category 2</c:v>
                </c:pt>
                <c:pt idx="2">
                  <c:v>Category 3</c:v>
                </c:pt>
                <c:pt idx="3">
                  <c:v>Category 4</c:v>
                </c:pt>
                <c:pt idx="4">
                  <c:v>Category 5</c:v>
                </c:pt>
              </c:strCache>
            </c:strRef>
          </c:cat>
          <c:val>
            <c:numRef>
              <c:f>Sheet1!$B$2:$B$6</c:f>
              <c:numCache>
                <c:formatCode>General</c:formatCode>
                <c:ptCount val="5"/>
                <c:pt idx="0">
                  <c:v>1.5</c:v>
                </c:pt>
                <c:pt idx="1">
                  <c:v>2.5</c:v>
                </c:pt>
                <c:pt idx="2">
                  <c:v>2</c:v>
                </c:pt>
                <c:pt idx="3">
                  <c:v>2.7</c:v>
                </c:pt>
                <c:pt idx="4">
                  <c:v>3.2</c:v>
                </c:pt>
              </c:numCache>
            </c:numRef>
          </c:val>
          <c:extLst>
            <c:ext xmlns:c16="http://schemas.microsoft.com/office/drawing/2014/chart" uri="{C3380CC4-5D6E-409C-BE32-E72D297353CC}">
              <c16:uniqueId val="{00000008-A684-43EB-9C5E-2A854DCD291A}"/>
            </c:ext>
          </c:extLst>
        </c:ser>
        <c:dLbls>
          <c:showLegendKey val="0"/>
          <c:showVal val="0"/>
          <c:showCatName val="0"/>
          <c:showSerName val="0"/>
          <c:showPercent val="0"/>
          <c:showBubbleSize val="0"/>
        </c:dLbls>
        <c:gapWidth val="150"/>
        <c:axId val="1115332584"/>
        <c:axId val="1115332976"/>
      </c:barChart>
      <c:catAx>
        <c:axId val="1115332584"/>
        <c:scaling>
          <c:orientation val="minMax"/>
        </c:scaling>
        <c:delete val="0"/>
        <c:axPos val="l"/>
        <c:numFmt formatCode="General" sourceLinked="1"/>
        <c:majorTickMark val="none"/>
        <c:minorTickMark val="none"/>
        <c:tickLblPos val="nextTo"/>
        <c:spPr>
          <a:noFill/>
          <a:ln w="9525" cap="flat" cmpd="sng" algn="ctr">
            <a:noFill/>
            <a:prstDash val="solid"/>
            <a:round/>
          </a:ln>
          <a:effectLst/>
        </c:spPr>
        <c:txPr>
          <a:bodyPr rot="-60000000" spcFirstLastPara="0" vertOverflow="ellipsis" vert="horz" wrap="square" anchor="ctr" anchorCtr="1"/>
          <a:lstStyle/>
          <a:p>
            <a:pPr>
              <a:defRPr lang="zh-CN" sz="1000" b="0" i="0" u="none" strike="noStrike" kern="1200" baseline="0">
                <a:solidFill>
                  <a:schemeClr val="tx1"/>
                </a:solidFill>
                <a:latin typeface="+mn-lt"/>
                <a:ea typeface="+mn-ea"/>
                <a:cs typeface="+mn-ea"/>
                <a:sym typeface="+mn-lt"/>
              </a:defRPr>
            </a:pPr>
            <a:endParaRPr lang="zh-CN"/>
          </a:p>
        </c:txPr>
        <c:crossAx val="1115332976"/>
        <c:crosses val="autoZero"/>
        <c:auto val="1"/>
        <c:lblAlgn val="ctr"/>
        <c:lblOffset val="100"/>
        <c:noMultiLvlLbl val="0"/>
      </c:catAx>
      <c:valAx>
        <c:axId val="1115332976"/>
        <c:scaling>
          <c:orientation val="minMax"/>
        </c:scaling>
        <c:delete val="0"/>
        <c:axPos val="b"/>
        <c:majorGridlines>
          <c:spPr>
            <a:ln w="9525" cap="flat" cmpd="sng" algn="ctr">
              <a:solidFill>
                <a:schemeClr val="tx1">
                  <a:lumMod val="15000"/>
                  <a:lumOff val="85000"/>
                </a:schemeClr>
              </a:solidFill>
              <a:prstDash val="solid"/>
              <a:round/>
            </a:ln>
            <a:effectLst/>
          </c:spPr>
        </c:majorGridlines>
        <c:numFmt formatCode="General" sourceLinked="1"/>
        <c:majorTickMark val="none"/>
        <c:minorTickMark val="none"/>
        <c:tickLblPos val="nextTo"/>
        <c:spPr>
          <a:noFill/>
          <a:ln w="9525" cap="flat" cmpd="sng" algn="ctr">
            <a:noFill/>
            <a:prstDash val="solid"/>
            <a:round/>
          </a:ln>
          <a:effectLst/>
        </c:spPr>
        <c:txPr>
          <a:bodyPr rot="-60000000" spcFirstLastPara="0" vertOverflow="ellipsis" vert="horz" wrap="square" anchor="ctr" anchorCtr="1"/>
          <a:lstStyle/>
          <a:p>
            <a:pPr>
              <a:defRPr lang="zh-CN" sz="1000" b="0" i="0" u="none" strike="noStrike" kern="1200" baseline="0">
                <a:solidFill>
                  <a:schemeClr val="tx1"/>
                </a:solidFill>
                <a:latin typeface="+mn-lt"/>
                <a:ea typeface="+mn-ea"/>
                <a:cs typeface="+mn-ea"/>
                <a:sym typeface="+mn-lt"/>
              </a:defRPr>
            </a:pPr>
            <a:endParaRPr lang="zh-CN"/>
          </a:p>
        </c:txPr>
        <c:crossAx val="1115332584"/>
        <c:crosses val="autoZero"/>
        <c:crossBetween val="between"/>
      </c:valAx>
      <c:spPr>
        <a:noFill/>
        <a:ln>
          <a:noFill/>
        </a:ln>
        <a:effectLst/>
      </c:spPr>
    </c:plotArea>
    <c:plotVisOnly val="1"/>
    <c:dispBlanksAs val="gap"/>
    <c:showDLblsOverMax val="0"/>
  </c:chart>
  <c:spPr>
    <a:noFill/>
    <a:ln>
      <a:noFill/>
    </a:ln>
    <a:effectLst/>
  </c:spPr>
  <c:txPr>
    <a:bodyPr/>
    <a:lstStyle/>
    <a:p>
      <a:pPr>
        <a:defRPr lang="zh-CN">
          <a:latin typeface="+mn-lt"/>
          <a:ea typeface="+mn-ea"/>
          <a:cs typeface="+mn-ea"/>
          <a:sym typeface="+mn-lt"/>
        </a:defRPr>
      </a:pPr>
      <a:endParaRPr lang="zh-CN"/>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54989518628232E-2"/>
          <c:y val="5.1251556153280003E-2"/>
          <c:w val="0.80416629969289499"/>
          <c:h val="0.83310476432796898"/>
        </c:manualLayout>
      </c:layout>
      <c:barChart>
        <c:barDir val="bar"/>
        <c:grouping val="stacked"/>
        <c:varyColors val="0"/>
        <c:ser>
          <c:idx val="0"/>
          <c:order val="0"/>
          <c:tx>
            <c:strRef>
              <c:f>Sheet1!$B$1</c:f>
              <c:strCache>
                <c:ptCount val="1"/>
                <c:pt idx="0">
                  <c:v>Series 1</c:v>
                </c:pt>
              </c:strCache>
            </c:strRef>
          </c:tx>
          <c:spPr>
            <a:solidFill>
              <a:schemeClr val="accent1"/>
            </a:solidFill>
            <a:ln>
              <a:noFill/>
            </a:ln>
            <a:effectLst/>
            <a:sp3d/>
          </c:spPr>
          <c:invertIfNegative val="0"/>
          <c:dLbls>
            <c:spPr>
              <a:noFill/>
              <a:ln>
                <a:noFill/>
              </a:ln>
              <a:effectLst/>
            </c:spPr>
            <c:txPr>
              <a:bodyPr rot="0" spcFirstLastPara="0" vertOverflow="ellipsis" vert="horz" wrap="square" lIns="38100" tIns="19050" rIns="38100" bIns="19050" anchor="ctr" anchorCtr="1"/>
              <a:lstStyle/>
              <a:p>
                <a:pPr>
                  <a:defRPr lang="zh-CN" sz="1000" b="0" i="0" u="none" strike="noStrike" kern="1200" baseline="0">
                    <a:solidFill>
                      <a:schemeClr val="tx1"/>
                    </a:solidFill>
                    <a:latin typeface="+mn-lt"/>
                    <a:ea typeface="+mn-ea"/>
                    <a:cs typeface="+mn-ea"/>
                    <a:sym typeface="+mn-lt"/>
                  </a:defRPr>
                </a:pPr>
                <a:endParaRPr lang="zh-C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prstDash val="solid"/>
                      <a:round/>
                    </a:ln>
                    <a:effectLst/>
                  </c:spPr>
                </c15:leaderLines>
              </c:ext>
            </c:extLst>
          </c:dLbls>
          <c:cat>
            <c:numRef>
              <c:f>Sheet1!$A$2:$A$4</c:f>
              <c:numCache>
                <c:formatCode>General</c:formatCode>
                <c:ptCount val="3"/>
                <c:pt idx="0">
                  <c:v>2011</c:v>
                </c:pt>
                <c:pt idx="1">
                  <c:v>2013</c:v>
                </c:pt>
                <c:pt idx="2">
                  <c:v>2014</c:v>
                </c:pt>
              </c:numCache>
            </c:numRef>
          </c:cat>
          <c:val>
            <c:numRef>
              <c:f>Sheet1!$B$2:$B$4</c:f>
              <c:numCache>
                <c:formatCode>General</c:formatCode>
                <c:ptCount val="3"/>
                <c:pt idx="0">
                  <c:v>1.5</c:v>
                </c:pt>
                <c:pt idx="1">
                  <c:v>2.5</c:v>
                </c:pt>
                <c:pt idx="2">
                  <c:v>2</c:v>
                </c:pt>
              </c:numCache>
            </c:numRef>
          </c:val>
          <c:extLst>
            <c:ext xmlns:c16="http://schemas.microsoft.com/office/drawing/2014/chart" uri="{C3380CC4-5D6E-409C-BE32-E72D297353CC}">
              <c16:uniqueId val="{00000000-2858-4471-9059-2615DE144164}"/>
            </c:ext>
          </c:extLst>
        </c:ser>
        <c:ser>
          <c:idx val="1"/>
          <c:order val="1"/>
          <c:tx>
            <c:strRef>
              <c:f>Sheet1!$C$1</c:f>
              <c:strCache>
                <c:ptCount val="1"/>
                <c:pt idx="0">
                  <c:v>Series 2</c:v>
                </c:pt>
              </c:strCache>
            </c:strRef>
          </c:tx>
          <c:spPr>
            <a:solidFill>
              <a:schemeClr val="accent3"/>
            </a:solidFill>
            <a:ln>
              <a:noFill/>
            </a:ln>
            <a:effectLst/>
            <a:sp3d/>
          </c:spPr>
          <c:invertIfNegative val="0"/>
          <c:dLbls>
            <c:spPr>
              <a:noFill/>
              <a:ln>
                <a:noFill/>
              </a:ln>
              <a:effectLst/>
            </c:spPr>
            <c:txPr>
              <a:bodyPr rot="0" spcFirstLastPara="0" vertOverflow="ellipsis" vert="horz" wrap="square" lIns="38100" tIns="19050" rIns="38100" bIns="19050" anchor="ctr" anchorCtr="1"/>
              <a:lstStyle/>
              <a:p>
                <a:pPr>
                  <a:defRPr lang="zh-CN" sz="1000" b="0" i="0" u="none" strike="noStrike" kern="1200" baseline="0">
                    <a:solidFill>
                      <a:schemeClr val="tx1"/>
                    </a:solidFill>
                    <a:latin typeface="+mn-lt"/>
                    <a:ea typeface="+mn-ea"/>
                    <a:cs typeface="+mn-ea"/>
                    <a:sym typeface="+mn-lt"/>
                  </a:defRPr>
                </a:pPr>
                <a:endParaRPr lang="zh-C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prstDash val="solid"/>
                      <a:round/>
                    </a:ln>
                    <a:effectLst/>
                  </c:spPr>
                </c15:leaderLines>
              </c:ext>
            </c:extLst>
          </c:dLbls>
          <c:cat>
            <c:numRef>
              <c:f>Sheet1!$A$2:$A$4</c:f>
              <c:numCache>
                <c:formatCode>General</c:formatCode>
                <c:ptCount val="3"/>
                <c:pt idx="0">
                  <c:v>2011</c:v>
                </c:pt>
                <c:pt idx="1">
                  <c:v>2013</c:v>
                </c:pt>
                <c:pt idx="2">
                  <c:v>2014</c:v>
                </c:pt>
              </c:numCache>
            </c:numRef>
          </c:cat>
          <c:val>
            <c:numRef>
              <c:f>Sheet1!$C$2:$C$4</c:f>
              <c:numCache>
                <c:formatCode>General</c:formatCode>
                <c:ptCount val="3"/>
                <c:pt idx="0">
                  <c:v>1</c:v>
                </c:pt>
                <c:pt idx="1">
                  <c:v>1</c:v>
                </c:pt>
                <c:pt idx="2">
                  <c:v>1</c:v>
                </c:pt>
              </c:numCache>
            </c:numRef>
          </c:val>
          <c:extLst>
            <c:ext xmlns:c16="http://schemas.microsoft.com/office/drawing/2014/chart" uri="{C3380CC4-5D6E-409C-BE32-E72D297353CC}">
              <c16:uniqueId val="{00000001-2858-4471-9059-2615DE144164}"/>
            </c:ext>
          </c:extLst>
        </c:ser>
        <c:ser>
          <c:idx val="2"/>
          <c:order val="2"/>
          <c:tx>
            <c:strRef>
              <c:f>Sheet1!$D$1</c:f>
              <c:strCache>
                <c:ptCount val="1"/>
                <c:pt idx="0">
                  <c:v>Series 3</c:v>
                </c:pt>
              </c:strCache>
            </c:strRef>
          </c:tx>
          <c:spPr>
            <a:solidFill>
              <a:schemeClr val="accent5"/>
            </a:solidFill>
            <a:ln>
              <a:noFill/>
            </a:ln>
            <a:effectLst/>
            <a:sp3d/>
          </c:spPr>
          <c:invertIfNegative val="0"/>
          <c:dLbls>
            <c:spPr>
              <a:noFill/>
              <a:ln>
                <a:noFill/>
              </a:ln>
              <a:effectLst/>
            </c:spPr>
            <c:txPr>
              <a:bodyPr rot="0" spcFirstLastPara="0" vertOverflow="ellipsis" vert="horz" wrap="square" lIns="38100" tIns="19050" rIns="38100" bIns="19050" anchor="ctr" anchorCtr="1"/>
              <a:lstStyle/>
              <a:p>
                <a:pPr>
                  <a:defRPr lang="zh-CN" sz="1000" b="0" i="0" u="none" strike="noStrike" kern="1200" baseline="0">
                    <a:solidFill>
                      <a:schemeClr val="tx1"/>
                    </a:solidFill>
                    <a:latin typeface="+mn-lt"/>
                    <a:ea typeface="+mn-ea"/>
                    <a:cs typeface="+mn-ea"/>
                    <a:sym typeface="+mn-lt"/>
                  </a:defRPr>
                </a:pPr>
                <a:endParaRPr lang="zh-C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prstDash val="solid"/>
                      <a:round/>
                    </a:ln>
                    <a:effectLst/>
                  </c:spPr>
                </c15:leaderLines>
              </c:ext>
            </c:extLst>
          </c:dLbls>
          <c:cat>
            <c:numRef>
              <c:f>Sheet1!$A$2:$A$4</c:f>
              <c:numCache>
                <c:formatCode>General</c:formatCode>
                <c:ptCount val="3"/>
                <c:pt idx="0">
                  <c:v>2011</c:v>
                </c:pt>
                <c:pt idx="1">
                  <c:v>2013</c:v>
                </c:pt>
                <c:pt idx="2">
                  <c:v>2014</c:v>
                </c:pt>
              </c:numCache>
            </c:numRef>
          </c:cat>
          <c:val>
            <c:numRef>
              <c:f>Sheet1!$D$2:$D$4</c:f>
              <c:numCache>
                <c:formatCode>General</c:formatCode>
                <c:ptCount val="3"/>
                <c:pt idx="0">
                  <c:v>2.5</c:v>
                </c:pt>
                <c:pt idx="1">
                  <c:v>1.5</c:v>
                </c:pt>
                <c:pt idx="2">
                  <c:v>2</c:v>
                </c:pt>
              </c:numCache>
            </c:numRef>
          </c:val>
          <c:extLst>
            <c:ext xmlns:c16="http://schemas.microsoft.com/office/drawing/2014/chart" uri="{C3380CC4-5D6E-409C-BE32-E72D297353CC}">
              <c16:uniqueId val="{00000002-2858-4471-9059-2615DE144164}"/>
            </c:ext>
          </c:extLst>
        </c:ser>
        <c:dLbls>
          <c:showLegendKey val="0"/>
          <c:showVal val="1"/>
          <c:showCatName val="0"/>
          <c:showSerName val="0"/>
          <c:showPercent val="0"/>
          <c:showBubbleSize val="0"/>
        </c:dLbls>
        <c:gapWidth val="150"/>
        <c:overlap val="100"/>
        <c:axId val="1115333368"/>
        <c:axId val="1115334152"/>
      </c:barChart>
      <c:catAx>
        <c:axId val="1115333368"/>
        <c:scaling>
          <c:orientation val="minMax"/>
        </c:scaling>
        <c:delete val="0"/>
        <c:axPos val="l"/>
        <c:numFmt formatCode="General" sourceLinked="0"/>
        <c:majorTickMark val="none"/>
        <c:minorTickMark val="none"/>
        <c:tickLblPos val="nextTo"/>
        <c:spPr>
          <a:noFill/>
          <a:ln w="9525" cap="flat" cmpd="sng" algn="ctr">
            <a:noFill/>
            <a:prstDash val="solid"/>
            <a:round/>
          </a:ln>
          <a:effectLst/>
        </c:spPr>
        <c:txPr>
          <a:bodyPr rot="-60000000" spcFirstLastPara="0" vertOverflow="ellipsis" vert="horz" wrap="square" anchor="ctr" anchorCtr="1"/>
          <a:lstStyle/>
          <a:p>
            <a:pPr>
              <a:defRPr lang="zh-CN" sz="1000" b="0" i="0" u="none" strike="noStrike" kern="1200" baseline="0">
                <a:solidFill>
                  <a:schemeClr val="tx1"/>
                </a:solidFill>
                <a:latin typeface="+mn-lt"/>
                <a:ea typeface="+mn-ea"/>
                <a:cs typeface="+mn-ea"/>
                <a:sym typeface="+mn-lt"/>
              </a:defRPr>
            </a:pPr>
            <a:endParaRPr lang="zh-CN"/>
          </a:p>
        </c:txPr>
        <c:crossAx val="1115334152"/>
        <c:crosses val="autoZero"/>
        <c:auto val="1"/>
        <c:lblAlgn val="ctr"/>
        <c:lblOffset val="100"/>
        <c:noMultiLvlLbl val="0"/>
      </c:catAx>
      <c:valAx>
        <c:axId val="1115334152"/>
        <c:scaling>
          <c:orientation val="minMax"/>
          <c:max val="5"/>
        </c:scaling>
        <c:delete val="0"/>
        <c:axPos val="b"/>
        <c:majorGridlines>
          <c:spPr>
            <a:ln w="9525" cap="flat" cmpd="sng" algn="ctr">
              <a:solidFill>
                <a:schemeClr val="tx1">
                  <a:lumMod val="60000"/>
                  <a:lumOff val="40000"/>
                </a:schemeClr>
              </a:solidFill>
              <a:prstDash val="solid"/>
              <a:round/>
            </a:ln>
            <a:effectLst/>
          </c:spPr>
        </c:majorGridlines>
        <c:numFmt formatCode="General" sourceLinked="1"/>
        <c:majorTickMark val="none"/>
        <c:minorTickMark val="none"/>
        <c:tickLblPos val="nextTo"/>
        <c:spPr>
          <a:noFill/>
          <a:ln w="9525" cap="flat" cmpd="sng" algn="ctr">
            <a:noFill/>
            <a:prstDash val="solid"/>
            <a:round/>
          </a:ln>
          <a:effectLst/>
        </c:spPr>
        <c:txPr>
          <a:bodyPr rot="-60000000" spcFirstLastPara="0" vertOverflow="ellipsis" vert="horz" wrap="square" anchor="ctr" anchorCtr="1"/>
          <a:lstStyle/>
          <a:p>
            <a:pPr>
              <a:defRPr lang="zh-CN" sz="1000" b="0" i="0" u="none" strike="noStrike" kern="1200" baseline="0">
                <a:solidFill>
                  <a:schemeClr val="tx1"/>
                </a:solidFill>
                <a:latin typeface="+mn-lt"/>
                <a:ea typeface="+mn-ea"/>
                <a:cs typeface="+mn-ea"/>
                <a:sym typeface="+mn-lt"/>
              </a:defRPr>
            </a:pPr>
            <a:endParaRPr lang="zh-CN"/>
          </a:p>
        </c:txPr>
        <c:crossAx val="1115333368"/>
        <c:crosses val="autoZero"/>
        <c:crossBetween val="between"/>
      </c:valAx>
      <c:spPr>
        <a:noFill/>
        <a:ln>
          <a:noFill/>
        </a:ln>
        <a:effectLst/>
      </c:spPr>
    </c:plotArea>
    <c:legend>
      <c:legendPos val="r"/>
      <c:overlay val="0"/>
      <c:spPr>
        <a:noFill/>
        <a:ln>
          <a:noFill/>
        </a:ln>
        <a:effectLst/>
      </c:spPr>
      <c:txPr>
        <a:bodyPr rot="0" spcFirstLastPara="0" vertOverflow="ellipsis" vert="horz" wrap="square" anchor="ctr" anchorCtr="1"/>
        <a:lstStyle/>
        <a:p>
          <a:pPr>
            <a:defRPr lang="zh-CN" sz="1000" b="0" i="0" u="none" strike="noStrike" kern="1200" baseline="0">
              <a:solidFill>
                <a:schemeClr val="tx1"/>
              </a:solidFill>
              <a:latin typeface="+mn-lt"/>
              <a:ea typeface="+mn-ea"/>
              <a:cs typeface="+mn-ea"/>
              <a:sym typeface="+mn-lt"/>
            </a:defRPr>
          </a:pPr>
          <a:endParaRPr lang="zh-CN"/>
        </a:p>
      </c:txPr>
    </c:legend>
    <c:plotVisOnly val="1"/>
    <c:dispBlanksAs val="zero"/>
    <c:showDLblsOverMax val="0"/>
  </c:chart>
  <c:spPr>
    <a:noFill/>
    <a:ln>
      <a:noFill/>
    </a:ln>
    <a:effectLst/>
  </c:spPr>
  <c:txPr>
    <a:bodyPr/>
    <a:lstStyle/>
    <a:p>
      <a:pPr>
        <a:defRPr lang="zh-CN">
          <a:latin typeface="+mn-lt"/>
          <a:ea typeface="+mn-ea"/>
          <a:cs typeface="+mn-ea"/>
          <a:sym typeface="+mn-lt"/>
        </a:defRPr>
      </a:pPr>
      <a:endParaRPr lang="zh-CN"/>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spPr>
            <a:ln>
              <a:noFill/>
            </a:ln>
          </c:spPr>
          <c:dPt>
            <c:idx val="0"/>
            <c:bubble3D val="0"/>
            <c:spPr>
              <a:solidFill>
                <a:schemeClr val="accent1"/>
              </a:solidFill>
              <a:ln w="19050">
                <a:noFill/>
              </a:ln>
              <a:effectLst/>
            </c:spPr>
            <c:extLst>
              <c:ext xmlns:c16="http://schemas.microsoft.com/office/drawing/2014/chart" uri="{C3380CC4-5D6E-409C-BE32-E72D297353CC}">
                <c16:uniqueId val="{00000001-39C5-45AB-9AE0-464E5072C540}"/>
              </c:ext>
            </c:extLst>
          </c:dPt>
          <c:dPt>
            <c:idx val="1"/>
            <c:bubble3D val="0"/>
            <c:spPr>
              <a:solidFill>
                <a:schemeClr val="accent2"/>
              </a:solidFill>
              <a:ln w="19050">
                <a:noFill/>
              </a:ln>
              <a:effectLst/>
            </c:spPr>
            <c:extLst>
              <c:ext xmlns:c16="http://schemas.microsoft.com/office/drawing/2014/chart" uri="{C3380CC4-5D6E-409C-BE32-E72D297353CC}">
                <c16:uniqueId val="{00000003-39C5-45AB-9AE0-464E5072C540}"/>
              </c:ext>
            </c:extLst>
          </c:dPt>
          <c:dPt>
            <c:idx val="2"/>
            <c:bubble3D val="0"/>
            <c:spPr>
              <a:solidFill>
                <a:schemeClr val="accent3"/>
              </a:solidFill>
              <a:ln w="19050">
                <a:noFill/>
              </a:ln>
              <a:effectLst/>
            </c:spPr>
            <c:extLst>
              <c:ext xmlns:c16="http://schemas.microsoft.com/office/drawing/2014/chart" uri="{C3380CC4-5D6E-409C-BE32-E72D297353CC}">
                <c16:uniqueId val="{00000005-39C5-45AB-9AE0-464E5072C540}"/>
              </c:ext>
            </c:extLst>
          </c:dPt>
          <c:dPt>
            <c:idx val="3"/>
            <c:bubble3D val="0"/>
            <c:spPr>
              <a:solidFill>
                <a:schemeClr val="accent4"/>
              </a:solidFill>
              <a:ln w="19050">
                <a:noFill/>
              </a:ln>
              <a:effectLst/>
            </c:spPr>
            <c:extLst>
              <c:ext xmlns:c16="http://schemas.microsoft.com/office/drawing/2014/chart" uri="{C3380CC4-5D6E-409C-BE32-E72D297353CC}">
                <c16:uniqueId val="{00000007-39C5-45AB-9AE0-464E5072C540}"/>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39C5-45AB-9AE0-464E5072C540}"/>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lang="zh-CN">
          <a:latin typeface="+mn-lt"/>
          <a:ea typeface="+mn-ea"/>
          <a:cs typeface="+mn-ea"/>
          <a:sym typeface="+mn-lt"/>
        </a:defRPr>
      </a:pPr>
      <a:endParaRPr lang="zh-CN"/>
    </a:p>
  </c:txPr>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1"/>
            </a:solidFill>
            <a:ln>
              <a:noFill/>
            </a:ln>
          </c:spPr>
          <c:invertIfNegative val="0"/>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99F-4058-A773-B2CCE255E1D5}"/>
                </c:ext>
              </c:extLst>
            </c:dLbl>
            <c:spPr>
              <a:noFill/>
              <a:ln>
                <a:noFill/>
              </a:ln>
              <a:effectLst/>
            </c:spPr>
            <c:txPr>
              <a:bodyPr rot="0" spcFirstLastPara="0" vertOverflow="ellipsis" vert="horz" wrap="square" lIns="38100" tIns="19050" rIns="38100" bIns="19050" anchor="ctr" anchorCtr="1"/>
              <a:lstStyle/>
              <a:p>
                <a:pPr>
                  <a:defRPr lang="zh-CN" sz="1050" b="1" i="0" u="none" strike="noStrike" kern="1200" baseline="0">
                    <a:solidFill>
                      <a:schemeClr val="tx1">
                        <a:lumMod val="65000"/>
                        <a:lumOff val="35000"/>
                      </a:schemeClr>
                    </a:solidFill>
                    <a:latin typeface="+mn-lt"/>
                    <a:ea typeface="+mn-ea"/>
                    <a:cs typeface="+mn-cs"/>
                  </a:defRPr>
                </a:pPr>
                <a:endParaRPr lang="zh-CN"/>
              </a:p>
            </c:txPr>
            <c:dLblPos val="outEnd"/>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Sheet1!$B$2</c:f>
              <c:numCache>
                <c:formatCode>General</c:formatCode>
                <c:ptCount val="1"/>
                <c:pt idx="0">
                  <c:v>100</c:v>
                </c:pt>
              </c:numCache>
            </c:numRef>
          </c:val>
          <c:extLst>
            <c:ext xmlns:c16="http://schemas.microsoft.com/office/drawing/2014/chart" uri="{C3380CC4-5D6E-409C-BE32-E72D297353CC}">
              <c16:uniqueId val="{00000001-899F-4058-A773-B2CCE255E1D5}"/>
            </c:ext>
          </c:extLst>
        </c:ser>
        <c:ser>
          <c:idx val="1"/>
          <c:order val="1"/>
          <c:tx>
            <c:strRef>
              <c:f>Sheet1!$C$1</c:f>
              <c:strCache>
                <c:ptCount val="1"/>
                <c:pt idx="0">
                  <c:v>Series 2</c:v>
                </c:pt>
              </c:strCache>
            </c:strRef>
          </c:tx>
          <c:spPr>
            <a:solidFill>
              <a:schemeClr val="accent2"/>
            </a:solidFill>
          </c:spPr>
          <c:invertIfNegative val="0"/>
          <c:dLbls>
            <c:spPr>
              <a:noFill/>
              <a:ln>
                <a:noFill/>
              </a:ln>
              <a:effectLst/>
            </c:spPr>
            <c:txPr>
              <a:bodyPr rot="0" spcFirstLastPara="0" vertOverflow="ellipsis" vert="horz" wrap="square" lIns="38100" tIns="19050" rIns="38100" bIns="19050" anchor="ctr" anchorCtr="1"/>
              <a:lstStyle/>
              <a:p>
                <a:pPr>
                  <a:defRPr lang="zh-CN" sz="1050" b="1" i="0" u="none" strike="noStrike" kern="1200" baseline="0">
                    <a:solidFill>
                      <a:schemeClr val="tx1">
                        <a:lumMod val="65000"/>
                        <a:lumOff val="35000"/>
                      </a:schemeClr>
                    </a:solidFill>
                    <a:latin typeface="+mn-lt"/>
                    <a:ea typeface="+mn-ea"/>
                    <a:cs typeface="+mn-cs"/>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Sheet1!$C$2</c:f>
              <c:numCache>
                <c:formatCode>General</c:formatCode>
                <c:ptCount val="1"/>
                <c:pt idx="0">
                  <c:v>90</c:v>
                </c:pt>
              </c:numCache>
            </c:numRef>
          </c:val>
          <c:extLst>
            <c:ext xmlns:c16="http://schemas.microsoft.com/office/drawing/2014/chart" uri="{C3380CC4-5D6E-409C-BE32-E72D297353CC}">
              <c16:uniqueId val="{00000002-899F-4058-A773-B2CCE255E1D5}"/>
            </c:ext>
          </c:extLst>
        </c:ser>
        <c:ser>
          <c:idx val="2"/>
          <c:order val="2"/>
          <c:tx>
            <c:strRef>
              <c:f>Sheet1!$D$1</c:f>
              <c:strCache>
                <c:ptCount val="1"/>
                <c:pt idx="0">
                  <c:v>Series 3</c:v>
                </c:pt>
              </c:strCache>
            </c:strRef>
          </c:tx>
          <c:spPr>
            <a:solidFill>
              <a:schemeClr val="accent3"/>
            </a:solidFill>
            <a:effectLst/>
          </c:spPr>
          <c:invertIfNegative val="0"/>
          <c:dLbls>
            <c:spPr>
              <a:noFill/>
              <a:ln>
                <a:noFill/>
              </a:ln>
              <a:effectLst/>
            </c:spPr>
            <c:txPr>
              <a:bodyPr rot="0" spcFirstLastPara="0" vertOverflow="ellipsis" vert="horz" wrap="square" lIns="38100" tIns="19050" rIns="38100" bIns="19050" anchor="ctr" anchorCtr="1"/>
              <a:lstStyle/>
              <a:p>
                <a:pPr>
                  <a:defRPr lang="zh-CN" sz="1050" b="1" i="0" u="none" strike="noStrike" kern="1200" baseline="0">
                    <a:solidFill>
                      <a:schemeClr val="tx1">
                        <a:lumMod val="65000"/>
                        <a:lumOff val="35000"/>
                      </a:schemeClr>
                    </a:solidFill>
                    <a:latin typeface="+mn-lt"/>
                    <a:ea typeface="+mn-ea"/>
                    <a:cs typeface="+mn-cs"/>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Sheet1!$D$2</c:f>
              <c:numCache>
                <c:formatCode>General</c:formatCode>
                <c:ptCount val="1"/>
                <c:pt idx="0">
                  <c:v>80</c:v>
                </c:pt>
              </c:numCache>
            </c:numRef>
          </c:val>
          <c:extLst>
            <c:ext xmlns:c16="http://schemas.microsoft.com/office/drawing/2014/chart" uri="{C3380CC4-5D6E-409C-BE32-E72D297353CC}">
              <c16:uniqueId val="{00000003-899F-4058-A773-B2CCE255E1D5}"/>
            </c:ext>
          </c:extLst>
        </c:ser>
        <c:ser>
          <c:idx val="3"/>
          <c:order val="3"/>
          <c:tx>
            <c:strRef>
              <c:f>Sheet1!$E$1</c:f>
              <c:strCache>
                <c:ptCount val="1"/>
                <c:pt idx="0">
                  <c:v>Series 32</c:v>
                </c:pt>
              </c:strCache>
            </c:strRef>
          </c:tx>
          <c:spPr>
            <a:solidFill>
              <a:schemeClr val="accent4"/>
            </a:solidFill>
          </c:spPr>
          <c:invertIfNegative val="0"/>
          <c:dLbls>
            <c:spPr>
              <a:noFill/>
              <a:ln>
                <a:noFill/>
              </a:ln>
              <a:effectLst/>
            </c:spPr>
            <c:txPr>
              <a:bodyPr rot="0" spcFirstLastPara="0" vertOverflow="ellipsis" vert="horz" wrap="square" lIns="38100" tIns="19050" rIns="38100" bIns="19050" anchor="ctr" anchorCtr="1"/>
              <a:lstStyle/>
              <a:p>
                <a:pPr>
                  <a:defRPr lang="zh-CN" sz="1050" b="1" i="0" u="none" strike="noStrike" kern="1200" baseline="0">
                    <a:solidFill>
                      <a:schemeClr val="tx1">
                        <a:lumMod val="65000"/>
                        <a:lumOff val="35000"/>
                      </a:schemeClr>
                    </a:solidFill>
                    <a:latin typeface="+mn-lt"/>
                    <a:ea typeface="+mn-ea"/>
                    <a:cs typeface="+mn-cs"/>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Sheet1!$E$2</c:f>
              <c:numCache>
                <c:formatCode>General</c:formatCode>
                <c:ptCount val="1"/>
                <c:pt idx="0">
                  <c:v>70</c:v>
                </c:pt>
              </c:numCache>
            </c:numRef>
          </c:val>
          <c:extLst>
            <c:ext xmlns:c16="http://schemas.microsoft.com/office/drawing/2014/chart" uri="{C3380CC4-5D6E-409C-BE32-E72D297353CC}">
              <c16:uniqueId val="{00000004-899F-4058-A773-B2CCE255E1D5}"/>
            </c:ext>
          </c:extLst>
        </c:ser>
        <c:ser>
          <c:idx val="4"/>
          <c:order val="4"/>
          <c:tx>
            <c:strRef>
              <c:f>Sheet1!$F$1</c:f>
              <c:strCache>
                <c:ptCount val="1"/>
                <c:pt idx="0">
                  <c:v>Series 322</c:v>
                </c:pt>
              </c:strCache>
            </c:strRef>
          </c:tx>
          <c:spPr>
            <a:solidFill>
              <a:schemeClr val="accent5"/>
            </a:solidFill>
          </c:spPr>
          <c:invertIfNegative val="0"/>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899F-4058-A773-B2CCE255E1D5}"/>
                </c:ext>
              </c:extLst>
            </c:dLbl>
            <c:spPr>
              <a:noFill/>
              <a:ln>
                <a:noFill/>
              </a:ln>
              <a:effectLst/>
            </c:spPr>
            <c:txPr>
              <a:bodyPr rot="0" spcFirstLastPara="0" vertOverflow="ellipsis" vert="horz" wrap="square" lIns="38100" tIns="19050" rIns="38100" bIns="19050" anchor="ctr" anchorCtr="1"/>
              <a:lstStyle/>
              <a:p>
                <a:pPr>
                  <a:defRPr lang="zh-CN" sz="1050" b="1" i="0" u="none" strike="noStrike" kern="1200" baseline="0">
                    <a:solidFill>
                      <a:schemeClr val="tx1">
                        <a:lumMod val="65000"/>
                        <a:lumOff val="35000"/>
                      </a:schemeClr>
                    </a:solidFill>
                    <a:latin typeface="+mn-lt"/>
                    <a:ea typeface="+mn-ea"/>
                    <a:cs typeface="+mn-cs"/>
                  </a:defRPr>
                </a:pPr>
                <a:endParaRPr lang="zh-CN"/>
              </a:p>
            </c:txPr>
            <c:dLblPos val="outEnd"/>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Sheet1!$F$2</c:f>
              <c:numCache>
                <c:formatCode>General</c:formatCode>
                <c:ptCount val="1"/>
                <c:pt idx="0">
                  <c:v>50</c:v>
                </c:pt>
              </c:numCache>
            </c:numRef>
          </c:val>
          <c:extLst>
            <c:ext xmlns:c16="http://schemas.microsoft.com/office/drawing/2014/chart" uri="{C3380CC4-5D6E-409C-BE32-E72D297353CC}">
              <c16:uniqueId val="{00000006-899F-4058-A773-B2CCE255E1D5}"/>
            </c:ext>
          </c:extLst>
        </c:ser>
        <c:dLbls>
          <c:showLegendKey val="0"/>
          <c:showVal val="0"/>
          <c:showCatName val="0"/>
          <c:showSerName val="0"/>
          <c:showPercent val="0"/>
          <c:showBubbleSize val="0"/>
        </c:dLbls>
        <c:gapWidth val="115"/>
        <c:overlap val="-50"/>
        <c:axId val="1116873720"/>
        <c:axId val="1116874112"/>
      </c:barChart>
      <c:catAx>
        <c:axId val="1116873720"/>
        <c:scaling>
          <c:orientation val="minMax"/>
        </c:scaling>
        <c:delete val="0"/>
        <c:axPos val="b"/>
        <c:numFmt formatCode="General" sourceLinked="0"/>
        <c:majorTickMark val="out"/>
        <c:minorTickMark val="none"/>
        <c:tickLblPos val="nextTo"/>
        <c:spPr>
          <a:noFill/>
        </c:spPr>
        <c:txPr>
          <a:bodyPr rot="-60000000" spcFirstLastPara="0" vertOverflow="ellipsis" vert="horz" wrap="square" anchor="ctr" anchorCtr="1"/>
          <a:lstStyle/>
          <a:p>
            <a:pPr>
              <a:defRPr lang="zh-CN" sz="1050" b="1" i="0" u="none" strike="noStrike" kern="1200" baseline="0">
                <a:solidFill>
                  <a:schemeClr val="tx1">
                    <a:lumMod val="65000"/>
                    <a:lumOff val="35000"/>
                  </a:schemeClr>
                </a:solidFill>
                <a:latin typeface="+mn-lt"/>
                <a:ea typeface="+mn-ea"/>
                <a:cs typeface="+mn-cs"/>
              </a:defRPr>
            </a:pPr>
            <a:endParaRPr lang="zh-CN"/>
          </a:p>
        </c:txPr>
        <c:crossAx val="1116874112"/>
        <c:crosses val="autoZero"/>
        <c:auto val="1"/>
        <c:lblAlgn val="ctr"/>
        <c:lblOffset val="100"/>
        <c:noMultiLvlLbl val="0"/>
      </c:catAx>
      <c:valAx>
        <c:axId val="1116874112"/>
        <c:scaling>
          <c:orientation val="minMax"/>
        </c:scaling>
        <c:delete val="0"/>
        <c:axPos val="l"/>
        <c:majorGridlines>
          <c:spPr>
            <a:ln w="9525" cap="flat" cmpd="sng" algn="ctr">
              <a:solidFill>
                <a:prstClr val="white">
                  <a:lumMod val="85000"/>
                  <a:alpha val="48000"/>
                </a:prstClr>
              </a:solidFill>
              <a:prstDash val="solid"/>
              <a:round/>
            </a:ln>
          </c:spPr>
        </c:majorGridlines>
        <c:numFmt formatCode="General" sourceLinked="0"/>
        <c:majorTickMark val="none"/>
        <c:minorTickMark val="in"/>
        <c:tickLblPos val="low"/>
        <c:spPr>
          <a:noFill/>
          <a:ln w="9525" cap="flat" cmpd="sng" algn="ctr">
            <a:solidFill>
              <a:schemeClr val="bg1">
                <a:lumMod val="85000"/>
              </a:schemeClr>
            </a:solidFill>
            <a:prstDash val="solid"/>
            <a:round/>
          </a:ln>
        </c:spPr>
        <c:txPr>
          <a:bodyPr rot="-60000000" spcFirstLastPara="0" vertOverflow="ellipsis" vert="horz" wrap="square" anchor="ctr" anchorCtr="1"/>
          <a:lstStyle/>
          <a:p>
            <a:pPr>
              <a:defRPr lang="zh-CN" sz="1050" b="1" i="0" u="none" strike="noStrike" kern="1200" baseline="0">
                <a:solidFill>
                  <a:schemeClr val="tx1">
                    <a:lumMod val="65000"/>
                    <a:lumOff val="35000"/>
                  </a:schemeClr>
                </a:solidFill>
                <a:latin typeface="+mn-lt"/>
                <a:ea typeface="+mn-ea"/>
                <a:cs typeface="+mn-cs"/>
              </a:defRPr>
            </a:pPr>
            <a:endParaRPr lang="zh-CN"/>
          </a:p>
        </c:txPr>
        <c:crossAx val="1116873720"/>
        <c:crosses val="autoZero"/>
        <c:crossBetween val="between"/>
      </c:valAx>
    </c:plotArea>
    <c:plotVisOnly val="1"/>
    <c:dispBlanksAs val="gap"/>
    <c:showDLblsOverMax val="0"/>
  </c:chart>
  <c:txPr>
    <a:bodyPr/>
    <a:lstStyle/>
    <a:p>
      <a:pPr>
        <a:defRPr lang="zh-CN" sz="1050" b="1">
          <a:solidFill>
            <a:schemeClr val="tx1">
              <a:lumMod val="65000"/>
              <a:lumOff val="35000"/>
            </a:schemeClr>
          </a:solidFill>
        </a:defRPr>
      </a:pPr>
      <a:endParaRPr lang="zh-CN"/>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chemeClr val="tx2">
                <a:lumMod val="75000"/>
              </a:schemeClr>
            </a:solidFill>
          </c:spPr>
          <c:dPt>
            <c:idx val="0"/>
            <c:bubble3D val="0"/>
            <c:spPr>
              <a:solidFill>
                <a:schemeClr val="accent1"/>
              </a:solidFill>
            </c:spPr>
            <c:extLst>
              <c:ext xmlns:c16="http://schemas.microsoft.com/office/drawing/2014/chart" uri="{C3380CC4-5D6E-409C-BE32-E72D297353CC}">
                <c16:uniqueId val="{00000001-7E80-4548-9519-2FF2737571C6}"/>
              </c:ext>
            </c:extLst>
          </c:dPt>
          <c:dPt>
            <c:idx val="1"/>
            <c:bubble3D val="0"/>
            <c:spPr>
              <a:solidFill>
                <a:schemeClr val="bg1">
                  <a:lumMod val="85000"/>
                </a:schemeClr>
              </a:solidFill>
            </c:spPr>
            <c:extLst>
              <c:ext xmlns:c16="http://schemas.microsoft.com/office/drawing/2014/chart" uri="{C3380CC4-5D6E-409C-BE32-E72D297353CC}">
                <c16:uniqueId val="{00000003-7E80-4548-9519-2FF2737571C6}"/>
              </c:ext>
            </c:extLst>
          </c:dPt>
          <c:cat>
            <c:strRef>
              <c:f>Sheet1!$A$2:$A$3</c:f>
              <c:strCache>
                <c:ptCount val="2"/>
                <c:pt idx="0">
                  <c:v>1st Qtr</c:v>
                </c:pt>
                <c:pt idx="1">
                  <c:v>2nd Qtr</c:v>
                </c:pt>
              </c:strCache>
            </c:strRef>
          </c:cat>
          <c:val>
            <c:numRef>
              <c:f>Sheet1!$B$2:$B$3</c:f>
              <c:numCache>
                <c:formatCode>General</c:formatCode>
                <c:ptCount val="2"/>
                <c:pt idx="0">
                  <c:v>70</c:v>
                </c:pt>
                <c:pt idx="1">
                  <c:v>30</c:v>
                </c:pt>
              </c:numCache>
            </c:numRef>
          </c:val>
          <c:extLst>
            <c:ext xmlns:c16="http://schemas.microsoft.com/office/drawing/2014/chart" uri="{C3380CC4-5D6E-409C-BE32-E72D297353CC}">
              <c16:uniqueId val="{00000004-7E80-4548-9519-2FF2737571C6}"/>
            </c:ext>
          </c:extLst>
        </c:ser>
        <c:dLbls>
          <c:showLegendKey val="0"/>
          <c:showVal val="0"/>
          <c:showCatName val="0"/>
          <c:showSerName val="0"/>
          <c:showPercent val="0"/>
          <c:showBubbleSize val="0"/>
          <c:showLeaderLines val="1"/>
        </c:dLbls>
        <c:firstSliceAng val="154"/>
        <c:holeSize val="70"/>
      </c:doughnutChart>
    </c:plotArea>
    <c:plotVisOnly val="1"/>
    <c:dispBlanksAs val="gap"/>
    <c:showDLblsOverMax val="0"/>
  </c:chart>
  <c:spPr>
    <a:ln>
      <a:noFill/>
    </a:ln>
  </c:spPr>
  <c:txPr>
    <a:bodyPr/>
    <a:lstStyle/>
    <a:p>
      <a:pPr>
        <a:defRPr lang="zh-CN" sz="1800" baseline="-25000"/>
      </a:pPr>
      <a:endParaRPr lang="zh-CN"/>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bg1">
                  <a:lumMod val="85000"/>
                </a:schemeClr>
              </a:solidFill>
            </c:spPr>
            <c:extLst>
              <c:ext xmlns:c16="http://schemas.microsoft.com/office/drawing/2014/chart" uri="{C3380CC4-5D6E-409C-BE32-E72D297353CC}">
                <c16:uniqueId val="{00000001-A44E-4D36-AC31-8DCA3E7F5DC4}"/>
              </c:ext>
            </c:extLst>
          </c:dPt>
          <c:dPt>
            <c:idx val="1"/>
            <c:bubble3D val="0"/>
            <c:spPr>
              <a:solidFill>
                <a:schemeClr val="accent2"/>
              </a:solidFill>
            </c:spPr>
            <c:extLst>
              <c:ext xmlns:c16="http://schemas.microsoft.com/office/drawing/2014/chart" uri="{C3380CC4-5D6E-409C-BE32-E72D297353CC}">
                <c16:uniqueId val="{00000003-A44E-4D36-AC31-8DCA3E7F5DC4}"/>
              </c:ext>
            </c:extLst>
          </c:dPt>
          <c:cat>
            <c:strRef>
              <c:f>Sheet1!$A$2:$A$3</c:f>
              <c:strCache>
                <c:ptCount val="2"/>
                <c:pt idx="0">
                  <c:v>1st Qtr</c:v>
                </c:pt>
                <c:pt idx="1">
                  <c:v>2nd Qtr</c:v>
                </c:pt>
              </c:strCache>
            </c:strRef>
          </c:cat>
          <c:val>
            <c:numRef>
              <c:f>Sheet1!$B$2:$B$3</c:f>
              <c:numCache>
                <c:formatCode>General</c:formatCode>
                <c:ptCount val="2"/>
                <c:pt idx="0">
                  <c:v>30</c:v>
                </c:pt>
                <c:pt idx="1">
                  <c:v>30</c:v>
                </c:pt>
              </c:numCache>
            </c:numRef>
          </c:val>
          <c:extLst>
            <c:ext xmlns:c16="http://schemas.microsoft.com/office/drawing/2014/chart" uri="{C3380CC4-5D6E-409C-BE32-E72D297353CC}">
              <c16:uniqueId val="{00000004-A44E-4D36-AC31-8DCA3E7F5DC4}"/>
            </c:ext>
          </c:extLst>
        </c:ser>
        <c:dLbls>
          <c:showLegendKey val="0"/>
          <c:showVal val="0"/>
          <c:showCatName val="0"/>
          <c:showSerName val="0"/>
          <c:showPercent val="0"/>
          <c:showBubbleSize val="0"/>
          <c:showLeaderLines val="1"/>
        </c:dLbls>
        <c:firstSliceAng val="43"/>
        <c:holeSize val="70"/>
      </c:doughnutChart>
    </c:plotArea>
    <c:plotVisOnly val="1"/>
    <c:dispBlanksAs val="gap"/>
    <c:showDLblsOverMax val="0"/>
  </c:chart>
  <c:txPr>
    <a:bodyPr/>
    <a:lstStyle/>
    <a:p>
      <a:pPr>
        <a:defRPr lang="zh-CN" sz="1800"/>
      </a:pPr>
      <a:endParaRPr lang="zh-CN"/>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bg1">
                  <a:lumMod val="85000"/>
                </a:schemeClr>
              </a:solidFill>
            </c:spPr>
            <c:extLst>
              <c:ext xmlns:c16="http://schemas.microsoft.com/office/drawing/2014/chart" uri="{C3380CC4-5D6E-409C-BE32-E72D297353CC}">
                <c16:uniqueId val="{00000001-08A6-4847-B2ED-EC5BE038310D}"/>
              </c:ext>
            </c:extLst>
          </c:dPt>
          <c:dPt>
            <c:idx val="1"/>
            <c:bubble3D val="0"/>
            <c:spPr>
              <a:solidFill>
                <a:schemeClr val="accent3"/>
              </a:solidFill>
            </c:spPr>
            <c:extLst>
              <c:ext xmlns:c16="http://schemas.microsoft.com/office/drawing/2014/chart" uri="{C3380CC4-5D6E-409C-BE32-E72D297353CC}">
                <c16:uniqueId val="{00000003-08A6-4847-B2ED-EC5BE038310D}"/>
              </c:ext>
            </c:extLst>
          </c:dPt>
          <c:cat>
            <c:strRef>
              <c:f>Sheet1!$A$2:$A$3</c:f>
              <c:strCache>
                <c:ptCount val="2"/>
                <c:pt idx="0">
                  <c:v>1st Qtr</c:v>
                </c:pt>
                <c:pt idx="1">
                  <c:v>2nd Qtr</c:v>
                </c:pt>
              </c:strCache>
            </c:strRef>
          </c:cat>
          <c:val>
            <c:numRef>
              <c:f>Sheet1!$B$2:$B$3</c:f>
              <c:numCache>
                <c:formatCode>General</c:formatCode>
                <c:ptCount val="2"/>
                <c:pt idx="0">
                  <c:v>10</c:v>
                </c:pt>
                <c:pt idx="1">
                  <c:v>90</c:v>
                </c:pt>
              </c:numCache>
            </c:numRef>
          </c:val>
          <c:extLst>
            <c:ext xmlns:c16="http://schemas.microsoft.com/office/drawing/2014/chart" uri="{C3380CC4-5D6E-409C-BE32-E72D297353CC}">
              <c16:uniqueId val="{00000004-08A6-4847-B2ED-EC5BE038310D}"/>
            </c:ext>
          </c:extLst>
        </c:ser>
        <c:dLbls>
          <c:showLegendKey val="0"/>
          <c:showVal val="0"/>
          <c:showCatName val="0"/>
          <c:showSerName val="0"/>
          <c:showPercent val="0"/>
          <c:showBubbleSize val="0"/>
          <c:showLeaderLines val="1"/>
        </c:dLbls>
        <c:firstSliceAng val="43"/>
        <c:holeSize val="70"/>
      </c:doughnutChart>
    </c:plotArea>
    <c:plotVisOnly val="1"/>
    <c:dispBlanksAs val="gap"/>
    <c:showDLblsOverMax val="0"/>
  </c:chart>
  <c:txPr>
    <a:bodyPr/>
    <a:lstStyle/>
    <a:p>
      <a:pPr>
        <a:defRPr lang="zh-CN" sz="1800"/>
      </a:pPr>
      <a:endParaRPr lang="zh-CN"/>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chemeClr val="accent4"/>
            </a:solidFill>
          </c:spPr>
          <c:dPt>
            <c:idx val="0"/>
            <c:bubble3D val="0"/>
            <c:extLst>
              <c:ext xmlns:c16="http://schemas.microsoft.com/office/drawing/2014/chart" uri="{C3380CC4-5D6E-409C-BE32-E72D297353CC}">
                <c16:uniqueId val="{00000001-6E12-4CAB-848D-BD96C67EDFBF}"/>
              </c:ext>
            </c:extLst>
          </c:dPt>
          <c:dPt>
            <c:idx val="1"/>
            <c:bubble3D val="0"/>
            <c:extLst>
              <c:ext xmlns:c16="http://schemas.microsoft.com/office/drawing/2014/chart" uri="{C3380CC4-5D6E-409C-BE32-E72D297353CC}">
                <c16:uniqueId val="{00000003-6E12-4CAB-848D-BD96C67EDFBF}"/>
              </c:ext>
            </c:extLst>
          </c:dPt>
          <c:cat>
            <c:strRef>
              <c:f>Sheet1!$A$2:$A$3</c:f>
              <c:strCache>
                <c:ptCount val="2"/>
                <c:pt idx="0">
                  <c:v>1st Qtr</c:v>
                </c:pt>
                <c:pt idx="1">
                  <c:v>2nd Qtr</c:v>
                </c:pt>
              </c:strCache>
            </c:strRef>
          </c:cat>
          <c:val>
            <c:numRef>
              <c:f>Sheet1!$B$2:$B$3</c:f>
              <c:numCache>
                <c:formatCode>General</c:formatCode>
                <c:ptCount val="2"/>
                <c:pt idx="0">
                  <c:v>0</c:v>
                </c:pt>
                <c:pt idx="1">
                  <c:v>100</c:v>
                </c:pt>
              </c:numCache>
            </c:numRef>
          </c:val>
          <c:extLst>
            <c:ext xmlns:c16="http://schemas.microsoft.com/office/drawing/2014/chart" uri="{C3380CC4-5D6E-409C-BE32-E72D297353CC}">
              <c16:uniqueId val="{00000004-6E12-4CAB-848D-BD96C67EDFBF}"/>
            </c:ext>
          </c:extLst>
        </c:ser>
        <c:dLbls>
          <c:showLegendKey val="0"/>
          <c:showVal val="0"/>
          <c:showCatName val="0"/>
          <c:showSerName val="0"/>
          <c:showPercent val="0"/>
          <c:showBubbleSize val="0"/>
          <c:showLeaderLines val="1"/>
        </c:dLbls>
        <c:firstSliceAng val="43"/>
        <c:holeSize val="70"/>
      </c:doughnutChart>
    </c:plotArea>
    <c:plotVisOnly val="1"/>
    <c:dispBlanksAs val="gap"/>
    <c:showDLblsOverMax val="0"/>
  </c:chart>
  <c:txPr>
    <a:bodyPr/>
    <a:lstStyle/>
    <a:p>
      <a:pPr>
        <a:defRPr lang="zh-CN" sz="1800"/>
      </a:pPr>
      <a:endParaRPr lang="zh-CN"/>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2014</c:v>
                </c:pt>
              </c:strCache>
            </c:strRef>
          </c:tx>
          <c:dPt>
            <c:idx val="0"/>
            <c:bubble3D val="0"/>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1-1302-4F2F-BA62-39D332C98C04}"/>
              </c:ext>
            </c:extLst>
          </c:dPt>
          <c:dPt>
            <c:idx val="1"/>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3-1302-4F2F-BA62-39D332C98C04}"/>
              </c:ext>
            </c:extLst>
          </c:dPt>
          <c:dPt>
            <c:idx val="2"/>
            <c:bubble3D val="0"/>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5-1302-4F2F-BA62-39D332C98C04}"/>
              </c:ext>
            </c:extLst>
          </c:dPt>
          <c:dPt>
            <c:idx val="3"/>
            <c:bubble3D val="0"/>
            <c:spPr>
              <a:solidFill>
                <a:schemeClr val="accent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7-1302-4F2F-BA62-39D332C98C04}"/>
              </c:ext>
            </c:extLst>
          </c:dPt>
          <c:dPt>
            <c:idx val="4"/>
            <c:bubble3D val="0"/>
            <c:spPr>
              <a:solidFill>
                <a:schemeClr val="accent5"/>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9-1302-4F2F-BA62-39D332C98C04}"/>
              </c:ext>
            </c:extLst>
          </c:dPt>
          <c:cat>
            <c:strRef>
              <c:f>Sheet1!$A$2:$A$6</c:f>
              <c:strCache>
                <c:ptCount val="5"/>
                <c:pt idx="0">
                  <c:v>Webdesign</c:v>
                </c:pt>
                <c:pt idx="1">
                  <c:v>Graphic Design</c:v>
                </c:pt>
                <c:pt idx="2">
                  <c:v>Marketing</c:v>
                </c:pt>
                <c:pt idx="3">
                  <c:v>SEO</c:v>
                </c:pt>
                <c:pt idx="4">
                  <c:v>Promotion</c:v>
                </c:pt>
              </c:strCache>
            </c:strRef>
          </c:cat>
          <c:val>
            <c:numRef>
              <c:f>Sheet1!$B$2:$B$6</c:f>
              <c:numCache>
                <c:formatCode>General</c:formatCode>
                <c:ptCount val="5"/>
                <c:pt idx="0">
                  <c:v>25</c:v>
                </c:pt>
                <c:pt idx="1">
                  <c:v>20</c:v>
                </c:pt>
                <c:pt idx="2">
                  <c:v>20</c:v>
                </c:pt>
                <c:pt idx="3">
                  <c:v>15</c:v>
                </c:pt>
                <c:pt idx="4">
                  <c:v>20</c:v>
                </c:pt>
              </c:numCache>
            </c:numRef>
          </c:val>
          <c:extLst>
            <c:ext xmlns:c16="http://schemas.microsoft.com/office/drawing/2014/chart" uri="{C3380CC4-5D6E-409C-BE32-E72D297353CC}">
              <c16:uniqueId val="{0000000A-1302-4F2F-BA62-39D332C98C04}"/>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zero"/>
    <c:showDLblsOverMax val="0"/>
  </c:chart>
  <c:spPr>
    <a:noFill/>
    <a:ln>
      <a:noFill/>
    </a:ln>
    <a:effectLst/>
  </c:spPr>
  <c:txPr>
    <a:bodyPr/>
    <a:lstStyle/>
    <a:p>
      <a:pPr>
        <a:defRPr lang="zh-CN">
          <a:latin typeface="+mn-lt"/>
          <a:ea typeface="+mn-ea"/>
          <a:cs typeface="+mn-ea"/>
          <a:sym typeface="+mn-lt"/>
        </a:defRPr>
      </a:pPr>
      <a:endParaRPr lang="zh-CN"/>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2014</c:v>
                </c:pt>
              </c:strCache>
            </c:strRef>
          </c:tx>
          <c:dPt>
            <c:idx val="0"/>
            <c:bubble3D val="0"/>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1-60D9-4B1D-A743-B14031630B42}"/>
              </c:ext>
            </c:extLst>
          </c:dPt>
          <c:dPt>
            <c:idx val="1"/>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3-60D9-4B1D-A743-B14031630B42}"/>
              </c:ext>
            </c:extLst>
          </c:dPt>
          <c:dPt>
            <c:idx val="2"/>
            <c:bubble3D val="0"/>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5-60D9-4B1D-A743-B14031630B42}"/>
              </c:ext>
            </c:extLst>
          </c:dPt>
          <c:dPt>
            <c:idx val="3"/>
            <c:bubble3D val="0"/>
            <c:spPr>
              <a:solidFill>
                <a:schemeClr val="accent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7-60D9-4B1D-A743-B14031630B42}"/>
              </c:ext>
            </c:extLst>
          </c:dPt>
          <c:dPt>
            <c:idx val="4"/>
            <c:bubble3D val="0"/>
            <c:spPr>
              <a:solidFill>
                <a:schemeClr val="accent5"/>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9-60D9-4B1D-A743-B14031630B42}"/>
              </c:ext>
            </c:extLst>
          </c:dPt>
          <c:cat>
            <c:strRef>
              <c:f>Sheet1!$A$2:$A$6</c:f>
              <c:strCache>
                <c:ptCount val="5"/>
                <c:pt idx="0">
                  <c:v>Webdesign</c:v>
                </c:pt>
                <c:pt idx="1">
                  <c:v>Graphic Design</c:v>
                </c:pt>
                <c:pt idx="2">
                  <c:v>Marketing</c:v>
                </c:pt>
                <c:pt idx="3">
                  <c:v>SEO</c:v>
                </c:pt>
                <c:pt idx="4">
                  <c:v>Promotion</c:v>
                </c:pt>
              </c:strCache>
            </c:strRef>
          </c:cat>
          <c:val>
            <c:numRef>
              <c:f>Sheet1!$B$2:$B$6</c:f>
              <c:numCache>
                <c:formatCode>General</c:formatCode>
                <c:ptCount val="5"/>
                <c:pt idx="0">
                  <c:v>20</c:v>
                </c:pt>
                <c:pt idx="1">
                  <c:v>15</c:v>
                </c:pt>
                <c:pt idx="2">
                  <c:v>15</c:v>
                </c:pt>
                <c:pt idx="3">
                  <c:v>20</c:v>
                </c:pt>
                <c:pt idx="4">
                  <c:v>30</c:v>
                </c:pt>
              </c:numCache>
            </c:numRef>
          </c:val>
          <c:extLst>
            <c:ext xmlns:c16="http://schemas.microsoft.com/office/drawing/2014/chart" uri="{C3380CC4-5D6E-409C-BE32-E72D297353CC}">
              <c16:uniqueId val="{0000000A-60D9-4B1D-A743-B14031630B42}"/>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zero"/>
    <c:showDLblsOverMax val="0"/>
  </c:chart>
  <c:spPr>
    <a:noFill/>
    <a:ln>
      <a:noFill/>
    </a:ln>
    <a:effectLst/>
  </c:spPr>
  <c:txPr>
    <a:bodyPr/>
    <a:lstStyle/>
    <a:p>
      <a:pPr>
        <a:defRPr lang="zh-CN">
          <a:latin typeface="+mn-lt"/>
          <a:ea typeface="+mn-ea"/>
          <a:cs typeface="+mn-ea"/>
          <a:sym typeface="+mn-lt"/>
        </a:defRPr>
      </a:pPr>
      <a:endParaRPr lang="zh-CN"/>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spPr>
            <a:ln>
              <a:noFill/>
            </a:ln>
          </c:spPr>
          <c:dPt>
            <c:idx val="0"/>
            <c:bubble3D val="0"/>
            <c:spPr>
              <a:solidFill>
                <a:schemeClr val="accent1"/>
              </a:solidFill>
              <a:ln w="19050">
                <a:noFill/>
              </a:ln>
              <a:effectLst/>
            </c:spPr>
            <c:extLst>
              <c:ext xmlns:c16="http://schemas.microsoft.com/office/drawing/2014/chart" uri="{C3380CC4-5D6E-409C-BE32-E72D297353CC}">
                <c16:uniqueId val="{00000001-933A-4C9E-A403-E0EFB1328C01}"/>
              </c:ext>
            </c:extLst>
          </c:dPt>
          <c:dPt>
            <c:idx val="1"/>
            <c:bubble3D val="0"/>
            <c:spPr>
              <a:solidFill>
                <a:schemeClr val="accent2"/>
              </a:solidFill>
              <a:ln w="19050">
                <a:noFill/>
              </a:ln>
              <a:effectLst/>
            </c:spPr>
            <c:extLst>
              <c:ext xmlns:c16="http://schemas.microsoft.com/office/drawing/2014/chart" uri="{C3380CC4-5D6E-409C-BE32-E72D297353CC}">
                <c16:uniqueId val="{00000003-933A-4C9E-A403-E0EFB1328C01}"/>
              </c:ext>
            </c:extLst>
          </c:dPt>
          <c:dPt>
            <c:idx val="2"/>
            <c:bubble3D val="0"/>
            <c:spPr>
              <a:solidFill>
                <a:schemeClr val="accent3"/>
              </a:solidFill>
              <a:ln w="19050">
                <a:noFill/>
              </a:ln>
              <a:effectLst/>
            </c:spPr>
            <c:extLst>
              <c:ext xmlns:c16="http://schemas.microsoft.com/office/drawing/2014/chart" uri="{C3380CC4-5D6E-409C-BE32-E72D297353CC}">
                <c16:uniqueId val="{00000005-933A-4C9E-A403-E0EFB1328C01}"/>
              </c:ext>
            </c:extLst>
          </c:dPt>
          <c:dPt>
            <c:idx val="3"/>
            <c:bubble3D val="0"/>
            <c:spPr>
              <a:solidFill>
                <a:schemeClr val="accent4"/>
              </a:solidFill>
              <a:ln w="19050">
                <a:noFill/>
              </a:ln>
              <a:effectLst/>
            </c:spPr>
            <c:extLst>
              <c:ext xmlns:c16="http://schemas.microsoft.com/office/drawing/2014/chart" uri="{C3380CC4-5D6E-409C-BE32-E72D297353CC}">
                <c16:uniqueId val="{00000007-933A-4C9E-A403-E0EFB1328C01}"/>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933A-4C9E-A403-E0EFB1328C01}"/>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lang="zh-CN"/>
      </a:pPr>
      <a:endParaRPr lang="zh-CN"/>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82A5992-9D73-4015-9385-ABE035416B29}" type="datetimeFigureOut">
              <a:rPr lang="zh-CN" altLang="en-US" smtClean="0"/>
              <a:t>2021/1/5</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795A699-AB68-4A20-99FB-6F69DC266D45}"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2565" algn="l" defTabSz="914400" rtl="0" eaLnBrk="1" latinLnBrk="0" hangingPunct="1">
      <a:defRPr sz="1200" kern="1200">
        <a:solidFill>
          <a:schemeClr val="tx1"/>
        </a:solidFill>
        <a:latin typeface="+mn-lt"/>
        <a:ea typeface="+mn-ea"/>
        <a:cs typeface="+mn-cs"/>
      </a:defRPr>
    </a:lvl7pPr>
    <a:lvl8pPr marL="3199765" algn="l" defTabSz="914400" rtl="0" eaLnBrk="1" latinLnBrk="0" hangingPunct="1">
      <a:defRPr sz="1200" kern="1200">
        <a:solidFill>
          <a:schemeClr val="tx1"/>
        </a:solidFill>
        <a:latin typeface="+mn-lt"/>
        <a:ea typeface="+mn-ea"/>
        <a:cs typeface="+mn-cs"/>
      </a:defRPr>
    </a:lvl8pPr>
    <a:lvl9pPr marL="3656965"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7795A699-AB68-4A20-99FB-6F69DC266D45}"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2765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en-US" altLang="zh-CN" dirty="0"/>
          </a:p>
        </p:txBody>
      </p:sp>
      <p:sp>
        <p:nvSpPr>
          <p:cNvPr id="2765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微软雅黑" panose="020B0503020204020204" pitchFamily="34" charset="-122"/>
                <a:ea typeface="微软雅黑" panose="020B0503020204020204" pitchFamily="34" charset="-122"/>
              </a:defRPr>
            </a:lvl1pPr>
            <a:lvl2pPr marL="742950" indent="-285750">
              <a:defRPr>
                <a:solidFill>
                  <a:schemeClr val="tx1"/>
                </a:solidFill>
                <a:latin typeface="微软雅黑" panose="020B0503020204020204" pitchFamily="34" charset="-122"/>
                <a:ea typeface="微软雅黑" panose="020B0503020204020204" pitchFamily="34" charset="-122"/>
              </a:defRPr>
            </a:lvl2pPr>
            <a:lvl3pPr marL="1143000" indent="-228600">
              <a:defRPr>
                <a:solidFill>
                  <a:schemeClr val="tx1"/>
                </a:solidFill>
                <a:latin typeface="微软雅黑" panose="020B0503020204020204" pitchFamily="34" charset="-122"/>
                <a:ea typeface="微软雅黑" panose="020B0503020204020204" pitchFamily="34" charset="-122"/>
              </a:defRPr>
            </a:lvl3pPr>
            <a:lvl4pPr marL="1600200" indent="-228600">
              <a:defRPr>
                <a:solidFill>
                  <a:schemeClr val="tx1"/>
                </a:solidFill>
                <a:latin typeface="微软雅黑" panose="020B0503020204020204" pitchFamily="34" charset="-122"/>
                <a:ea typeface="微软雅黑" panose="020B0503020204020204" pitchFamily="34" charset="-122"/>
              </a:defRPr>
            </a:lvl4pPr>
            <a:lvl5pPr marL="2057400" indent="-228600">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9pPr>
          </a:lstStyle>
          <a:p>
            <a:fld id="{8EBE660E-5CC2-4A50-916A-880C808B748D}" type="slidenum">
              <a:rPr lang="zh-CN" altLang="en-US"/>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页眉占位符 3"/>
          <p:cNvSpPr>
            <a:spLocks noGrp="1"/>
          </p:cNvSpPr>
          <p:nvPr>
            <p:ph type="hdr" sz="quarter" idx="10"/>
          </p:nvPr>
        </p:nvSpPr>
        <p:spPr/>
        <p:txBody>
          <a:bodyPr/>
          <a:lstStyle/>
          <a:p>
            <a:r>
              <a:rPr lang="en-US"/>
              <a:t>My First Template</a:t>
            </a:r>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页眉占位符 3"/>
          <p:cNvSpPr>
            <a:spLocks noGrp="1"/>
          </p:cNvSpPr>
          <p:nvPr>
            <p:ph type="hdr" sz="quarter" idx="10"/>
          </p:nvPr>
        </p:nvSpPr>
        <p:spPr/>
        <p:txBody>
          <a:bodyPr/>
          <a:lstStyle/>
          <a:p>
            <a:r>
              <a:rPr lang="en-US"/>
              <a:t>My First Template</a:t>
            </a:r>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页眉占位符 3"/>
          <p:cNvSpPr>
            <a:spLocks noGrp="1"/>
          </p:cNvSpPr>
          <p:nvPr>
            <p:ph type="hdr" sz="quarter" idx="10"/>
          </p:nvPr>
        </p:nvSpPr>
        <p:spPr/>
        <p:txBody>
          <a:bodyPr/>
          <a:lstStyle/>
          <a:p>
            <a:r>
              <a:rPr lang="en-US"/>
              <a:t>My First Template</a:t>
            </a:r>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页眉占位符 3"/>
          <p:cNvSpPr>
            <a:spLocks noGrp="1"/>
          </p:cNvSpPr>
          <p:nvPr>
            <p:ph type="hdr" sz="quarter" idx="10"/>
          </p:nvPr>
        </p:nvSpPr>
        <p:spPr/>
        <p:txBody>
          <a:bodyPr/>
          <a:lstStyle/>
          <a:p>
            <a:r>
              <a:rPr lang="en-US"/>
              <a:t>My First Template</a:t>
            </a:r>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DF94BC7-A3C7-4A13-9752-ED9C107D9EA2}" type="slidenum">
              <a:rPr lang="en-US" smtClean="0"/>
              <a:t>41</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3</a:t>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1_空白">
    <p:bg>
      <p:bgPr>
        <a:solidFill>
          <a:schemeClr val="bg1">
            <a:lumMod val="95000"/>
          </a:schemeClr>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02854A03-91AF-448A-9954-517C0577E5F0}" type="datetimeFigureOut">
              <a:rPr lang="zh-CN" altLang="en-US" smtClean="0"/>
              <a:t>2021/1/5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EEFC946-6D13-4F8C-9740-992A906A613E}" type="slidenum">
              <a:rPr lang="zh-CN" altLang="en-US" smtClean="0"/>
              <a:t>‹#›</a:t>
            </a:fld>
            <a:endParaRPr lang="zh-CN" alt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Picture with Chart Right">
    <p:spTree>
      <p:nvGrpSpPr>
        <p:cNvPr id="1" name=""/>
        <p:cNvGrpSpPr/>
        <p:nvPr/>
      </p:nvGrpSpPr>
      <p:grpSpPr>
        <a:xfrm>
          <a:off x="0" y="0"/>
          <a:ext cx="0" cy="0"/>
          <a:chOff x="0" y="0"/>
          <a:chExt cx="0" cy="0"/>
        </a:xfrm>
      </p:grpSpPr>
      <p:sp>
        <p:nvSpPr>
          <p:cNvPr id="12" name="Picture Placeholder 11"/>
          <p:cNvSpPr>
            <a:spLocks noGrp="1"/>
          </p:cNvSpPr>
          <p:nvPr>
            <p:ph type="pic" sz="quarter" idx="14"/>
          </p:nvPr>
        </p:nvSpPr>
        <p:spPr>
          <a:xfrm>
            <a:off x="0" y="0"/>
            <a:ext cx="3771900" cy="5143500"/>
          </a:xfrm>
          <a:prstGeom prst="rect">
            <a:avLst/>
          </a:prstGeom>
        </p:spPr>
        <p:txBody>
          <a:bodyPr lIns="68580" tIns="34290" rIns="68580" bIns="34290"/>
          <a:lstStyle/>
          <a:p>
            <a:endParaRPr lang="en-US"/>
          </a:p>
        </p:txBody>
      </p:sp>
      <p:sp>
        <p:nvSpPr>
          <p:cNvPr id="14" name="Chart Placeholder 13"/>
          <p:cNvSpPr>
            <a:spLocks noGrp="1"/>
          </p:cNvSpPr>
          <p:nvPr>
            <p:ph type="chart" sz="quarter" idx="15"/>
          </p:nvPr>
        </p:nvSpPr>
        <p:spPr>
          <a:xfrm>
            <a:off x="4092179" y="1337073"/>
            <a:ext cx="4577953" cy="3212306"/>
          </a:xfrm>
          <a:prstGeom prst="rect">
            <a:avLst/>
          </a:prstGeom>
        </p:spPr>
        <p:txBody>
          <a:bodyPr lIns="68580" tIns="34290" rIns="68580" bIns="34290"/>
          <a:lstStyle/>
          <a:p>
            <a:endParaRPr lang="en-US"/>
          </a:p>
        </p:txBody>
      </p:sp>
      <p:sp>
        <p:nvSpPr>
          <p:cNvPr id="5" name="Title 1"/>
          <p:cNvSpPr>
            <a:spLocks noGrp="1"/>
          </p:cNvSpPr>
          <p:nvPr>
            <p:ph type="title"/>
          </p:nvPr>
        </p:nvSpPr>
        <p:spPr>
          <a:xfrm>
            <a:off x="4092178" y="134780"/>
            <a:ext cx="4423172" cy="644842"/>
          </a:xfrm>
          <a:prstGeom prst="rect">
            <a:avLst/>
          </a:prstGeom>
        </p:spPr>
        <p:txBody>
          <a:bodyPr lIns="68580" tIns="34290" rIns="68580" bIns="34290">
            <a:normAutofit/>
          </a:bodyPr>
          <a:lstStyle>
            <a:lvl1pPr algn="l">
              <a:defRPr sz="3000" b="1"/>
            </a:lvl1pPr>
          </a:lstStyle>
          <a:p>
            <a:r>
              <a:rPr lang="en-US" dirty="0"/>
              <a:t>Click to edit Master title style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5" grpId="0"/>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Big Landscape Top">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628650" y="4767263"/>
            <a:ext cx="2057400" cy="273844"/>
          </a:xfrm>
          <a:prstGeom prst="rect">
            <a:avLst/>
          </a:prstGeom>
        </p:spPr>
        <p:txBody>
          <a:bodyPr lIns="68580" tIns="34290" rIns="68580" bIns="34290"/>
          <a:lstStyle/>
          <a:p>
            <a:fld id="{45ACE0B6-9D22-47CD-9C4C-3713F31BB321}" type="datetime1">
              <a:rPr lang="en-US" smtClean="0"/>
              <a:t>1/5/2021</a:t>
            </a:fld>
            <a:endParaRPr lang="en-US"/>
          </a:p>
        </p:txBody>
      </p:sp>
      <p:sp>
        <p:nvSpPr>
          <p:cNvPr id="4" name="Footer Placeholder 3"/>
          <p:cNvSpPr>
            <a:spLocks noGrp="1"/>
          </p:cNvSpPr>
          <p:nvPr>
            <p:ph type="ftr" sz="quarter" idx="11"/>
          </p:nvPr>
        </p:nvSpPr>
        <p:spPr>
          <a:xfrm>
            <a:off x="3028950" y="4767263"/>
            <a:ext cx="3086100" cy="273844"/>
          </a:xfrm>
          <a:prstGeom prst="rect">
            <a:avLst/>
          </a:prstGeom>
        </p:spPr>
        <p:txBody>
          <a:bodyPr lIns="68580" tIns="34290" rIns="68580" bIns="34290"/>
          <a:lstStyle/>
          <a:p>
            <a:endParaRPr lang="en-US"/>
          </a:p>
        </p:txBody>
      </p:sp>
      <p:sp>
        <p:nvSpPr>
          <p:cNvPr id="5" name="Slide Number Placeholder 4"/>
          <p:cNvSpPr>
            <a:spLocks noGrp="1"/>
          </p:cNvSpPr>
          <p:nvPr>
            <p:ph type="sldNum" sz="quarter" idx="12"/>
          </p:nvPr>
        </p:nvSpPr>
        <p:spPr>
          <a:xfrm>
            <a:off x="8446770" y="302895"/>
            <a:ext cx="480060" cy="273844"/>
          </a:xfrm>
          <a:prstGeom prst="rect">
            <a:avLst/>
          </a:prstGeom>
        </p:spPr>
        <p:txBody>
          <a:bodyPr lIns="68580" tIns="34290" rIns="68580" bIns="34290"/>
          <a:lstStyle/>
          <a:p>
            <a:fld id="{EA01570A-8480-497D-96D4-D725A6D7C6AA}" type="slidenum">
              <a:rPr lang="en-US" smtClean="0"/>
              <a:t>‹#›</a:t>
            </a:fld>
            <a:endParaRPr lang="en-US"/>
          </a:p>
        </p:txBody>
      </p:sp>
      <p:sp>
        <p:nvSpPr>
          <p:cNvPr id="7" name="Picture Placeholder 6"/>
          <p:cNvSpPr>
            <a:spLocks noGrp="1"/>
          </p:cNvSpPr>
          <p:nvPr>
            <p:ph type="pic" sz="quarter" idx="13"/>
          </p:nvPr>
        </p:nvSpPr>
        <p:spPr>
          <a:xfrm>
            <a:off x="0" y="0"/>
            <a:ext cx="9144000" cy="3168254"/>
          </a:xfrm>
          <a:prstGeom prst="rect">
            <a:avLst/>
          </a:prstGeom>
        </p:spPr>
        <p:txBody>
          <a:bodyPr lIns="68580" tIns="34290" rIns="68580" bIns="34290"/>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Big Landscape Bottom">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0" y="1975246"/>
            <a:ext cx="9144000" cy="3168254"/>
          </a:xfrm>
          <a:prstGeom prst="rect">
            <a:avLst/>
          </a:prstGeom>
        </p:spPr>
        <p:txBody>
          <a:bodyPr lIns="68580" tIns="34290" rIns="68580" bIns="34290"/>
          <a:lstStyle/>
          <a:p>
            <a:endParaRPr lang="en-US"/>
          </a:p>
        </p:txBody>
      </p:sp>
      <p:sp>
        <p:nvSpPr>
          <p:cNvPr id="4" name="Title 1"/>
          <p:cNvSpPr>
            <a:spLocks noGrp="1"/>
          </p:cNvSpPr>
          <p:nvPr>
            <p:ph type="title"/>
          </p:nvPr>
        </p:nvSpPr>
        <p:spPr>
          <a:xfrm>
            <a:off x="628650" y="134780"/>
            <a:ext cx="7886700" cy="644842"/>
          </a:xfrm>
          <a:prstGeom prst="rect">
            <a:avLst/>
          </a:prstGeom>
        </p:spPr>
        <p:txBody>
          <a:bodyPr lIns="68580" tIns="34290" rIns="68580" bIns="34290">
            <a:normAutofit/>
          </a:bodyPr>
          <a:lstStyle>
            <a:lvl1pPr algn="ctr">
              <a:defRPr sz="3000" b="1"/>
            </a:lvl1pPr>
          </a:lstStyle>
          <a:p>
            <a:r>
              <a:rPr lang="en-US"/>
              <a:t>Click to edit Master title style</a:t>
            </a:r>
          </a:p>
        </p:txBody>
      </p:sp>
      <p:cxnSp>
        <p:nvCxnSpPr>
          <p:cNvPr id="5" name="Straight Connector 4"/>
          <p:cNvCxnSpPr/>
          <p:nvPr userDrawn="1"/>
        </p:nvCxnSpPr>
        <p:spPr>
          <a:xfrm rot="16200000">
            <a:off x="4572000" y="508541"/>
            <a:ext cx="0" cy="405000"/>
          </a:xfrm>
          <a:prstGeom prst="line">
            <a:avLst/>
          </a:prstGeom>
          <a:ln w="25400">
            <a:beve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arn(outVertical)">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Half Picture">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628650" y="4767263"/>
            <a:ext cx="2057400" cy="273844"/>
          </a:xfrm>
          <a:prstGeom prst="rect">
            <a:avLst/>
          </a:prstGeom>
        </p:spPr>
        <p:txBody>
          <a:bodyPr lIns="68580" tIns="34290" rIns="68580" bIns="34290"/>
          <a:lstStyle/>
          <a:p>
            <a:fld id="{6AC12425-7923-4116-B3D2-5FDE770BC017}" type="datetime1">
              <a:rPr lang="en-US" smtClean="0"/>
              <a:t>1/5/2021</a:t>
            </a:fld>
            <a:endParaRPr lang="en-US"/>
          </a:p>
        </p:txBody>
      </p:sp>
      <p:sp>
        <p:nvSpPr>
          <p:cNvPr id="4" name="Footer Placeholder 3"/>
          <p:cNvSpPr>
            <a:spLocks noGrp="1"/>
          </p:cNvSpPr>
          <p:nvPr>
            <p:ph type="ftr" sz="quarter" idx="11"/>
          </p:nvPr>
        </p:nvSpPr>
        <p:spPr>
          <a:xfrm>
            <a:off x="3028950" y="4767263"/>
            <a:ext cx="3086100" cy="273844"/>
          </a:xfrm>
          <a:prstGeom prst="rect">
            <a:avLst/>
          </a:prstGeom>
        </p:spPr>
        <p:txBody>
          <a:bodyPr lIns="68580" tIns="34290" rIns="68580" bIns="34290"/>
          <a:lstStyle/>
          <a:p>
            <a:endParaRPr lang="en-US"/>
          </a:p>
        </p:txBody>
      </p:sp>
      <p:sp>
        <p:nvSpPr>
          <p:cNvPr id="5" name="Slide Number Placeholder 4"/>
          <p:cNvSpPr>
            <a:spLocks noGrp="1"/>
          </p:cNvSpPr>
          <p:nvPr>
            <p:ph type="sldNum" sz="quarter" idx="12"/>
          </p:nvPr>
        </p:nvSpPr>
        <p:spPr>
          <a:xfrm>
            <a:off x="8446770" y="302895"/>
            <a:ext cx="480060" cy="273844"/>
          </a:xfrm>
          <a:prstGeom prst="rect">
            <a:avLst/>
          </a:prstGeom>
        </p:spPr>
        <p:txBody>
          <a:bodyPr lIns="68580" tIns="34290" rIns="68580" bIns="34290"/>
          <a:lstStyle/>
          <a:p>
            <a:fld id="{EA01570A-8480-497D-96D4-D725A6D7C6AA}" type="slidenum">
              <a:rPr lang="en-US" smtClean="0"/>
              <a:t>‹#›</a:t>
            </a:fld>
            <a:endParaRPr lang="en-US"/>
          </a:p>
        </p:txBody>
      </p:sp>
      <p:sp>
        <p:nvSpPr>
          <p:cNvPr id="7" name="Picture Placeholder 6"/>
          <p:cNvSpPr>
            <a:spLocks noGrp="1"/>
          </p:cNvSpPr>
          <p:nvPr>
            <p:ph type="pic" sz="quarter" idx="13"/>
          </p:nvPr>
        </p:nvSpPr>
        <p:spPr>
          <a:xfrm>
            <a:off x="0" y="0"/>
            <a:ext cx="4870048" cy="5143500"/>
          </a:xfrm>
          <a:prstGeom prst="rect">
            <a:avLst/>
          </a:prstGeom>
        </p:spPr>
        <p:txBody>
          <a:bodyPr lIns="68580" tIns="34290" rIns="68580" bIns="34290"/>
          <a:lstStyle/>
          <a:p>
            <a:endParaRPr lang="en-US"/>
          </a:p>
        </p:txBody>
      </p:sp>
      <p:sp>
        <p:nvSpPr>
          <p:cNvPr id="9" name="Title 1"/>
          <p:cNvSpPr>
            <a:spLocks noGrp="1"/>
          </p:cNvSpPr>
          <p:nvPr>
            <p:ph type="title"/>
          </p:nvPr>
        </p:nvSpPr>
        <p:spPr>
          <a:xfrm>
            <a:off x="628650" y="134780"/>
            <a:ext cx="7886700" cy="644842"/>
          </a:xfrm>
          <a:prstGeom prst="rect">
            <a:avLst/>
          </a:prstGeom>
        </p:spPr>
        <p:txBody>
          <a:bodyPr lIns="68580" tIns="34290" rIns="68580" bIns="34290">
            <a:normAutofit/>
          </a:bodyPr>
          <a:lstStyle>
            <a:lvl1pPr algn="l">
              <a:defRPr sz="3000" b="1"/>
            </a:lvl1pPr>
          </a:lstStyle>
          <a:p>
            <a:r>
              <a:rPr lang="en-US"/>
              <a:t>Click to edit Master title style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841772"/>
            <a:ext cx="6858000" cy="1790700"/>
          </a:xfrm>
        </p:spPr>
        <p:txBody>
          <a:bodyPr anchor="b"/>
          <a:lstStyle>
            <a:lvl1pPr algn="ctr">
              <a:defRPr sz="4500"/>
            </a:lvl1pPr>
          </a:lstStyle>
          <a:p>
            <a:r>
              <a:rPr lang="zh-CN" altLang="en-US"/>
              <a:t>单击此处编辑母版标题样式</a:t>
            </a:r>
          </a:p>
        </p:txBody>
      </p:sp>
      <p:sp>
        <p:nvSpPr>
          <p:cNvPr id="3" name="副标题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7F5D2D5B-3EED-41BA-94D9-90B1F1B196BA}"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92B17AC-5819-47CE-B884-001938CF9DB4}" type="slidenum">
              <a:rPr lang="zh-CN" altLang="en-US" smtClean="0"/>
              <a:t>‹#›</a:t>
            </a:fld>
            <a:endParaRPr lang="zh-CN" alt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2_空白">
    <p:bg>
      <p:bgPr>
        <a:solidFill>
          <a:schemeClr val="bg1">
            <a:lumMod val="95000"/>
          </a:schemeClr>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02854A03-91AF-448A-9954-517C0577E5F0}" type="datetimeFigureOut">
              <a:rPr lang="zh-CN" altLang="en-US" smtClean="0"/>
              <a:t>2021/1/5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EEFC946-6D13-4F8C-9740-992A906A613E}" type="slidenum">
              <a:rPr lang="zh-CN" altLang="en-US" smtClean="0"/>
              <a:t>‹#›</a:t>
            </a:fld>
            <a:endParaRPr lang="zh-CN" alt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3_空白">
    <p:bg>
      <p:bgPr>
        <a:solidFill>
          <a:schemeClr val="bg1">
            <a:lumMod val="95000"/>
          </a:schemeClr>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02854A03-91AF-448A-9954-517C0577E5F0}" type="datetimeFigureOut">
              <a:rPr lang="zh-CN" altLang="en-US" smtClean="0"/>
              <a:t>2021/1/5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EEFC946-6D13-4F8C-9740-992A906A613E}" type="slidenum">
              <a:rPr lang="zh-CN" altLang="en-US" smtClean="0"/>
              <a:t>‹#›</a:t>
            </a:fld>
            <a:endParaRPr lang="zh-CN" alt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4_空白">
    <p:bg>
      <p:bgPr>
        <a:solidFill>
          <a:schemeClr val="bg1">
            <a:lumMod val="95000"/>
          </a:schemeClr>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02854A03-91AF-448A-9954-517C0577E5F0}" type="datetimeFigureOut">
              <a:rPr lang="zh-CN" altLang="en-US" smtClean="0"/>
              <a:t>2021/1/5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EEFC946-6D13-4F8C-9740-992A906A613E}" type="slidenum">
              <a:rPr lang="zh-CN" altLang="en-US" smtClean="0"/>
              <a:t>‹#›</a:t>
            </a:fld>
            <a:endParaRPr lang="zh-CN" alt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仅标题">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7C25B2B0-692A-46A2-956F-D87A1A3CFB5B}" type="datetimeFigureOut">
              <a:rPr lang="zh-CN" altLang="en-US"/>
              <a:t>2021/1/5</a:t>
            </a:fld>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pPr>
              <a:defRPr/>
            </a:pPr>
            <a:fld id="{CCE584FB-8213-408C-973A-0BFE315A5B2C}" type="slidenum">
              <a:rPr lang="zh-CN" altLang="en-US"/>
              <a:t>‹#›</a:t>
            </a:fld>
            <a:endParaRPr lang="zh-CN" alt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134780"/>
            <a:ext cx="7886700" cy="644842"/>
          </a:xfrm>
          <a:prstGeom prst="rect">
            <a:avLst/>
          </a:prstGeom>
        </p:spPr>
        <p:txBody>
          <a:bodyPr lIns="68580" tIns="34290" rIns="68580" bIns="34290">
            <a:normAutofit/>
          </a:bodyPr>
          <a:lstStyle>
            <a:lvl1pPr algn="ctr">
              <a:defRPr sz="3000" b="1"/>
            </a:lvl1pPr>
          </a:lstStyle>
          <a:p>
            <a:r>
              <a:rPr lang="en-US"/>
              <a:t>Click to edit Master title style</a:t>
            </a:r>
          </a:p>
        </p:txBody>
      </p:sp>
      <p:sp>
        <p:nvSpPr>
          <p:cNvPr id="3" name="Date Placeholder 2"/>
          <p:cNvSpPr>
            <a:spLocks noGrp="1"/>
          </p:cNvSpPr>
          <p:nvPr>
            <p:ph type="dt" sz="half" idx="10"/>
          </p:nvPr>
        </p:nvSpPr>
        <p:spPr>
          <a:xfrm>
            <a:off x="628650" y="4767263"/>
            <a:ext cx="2057400" cy="273844"/>
          </a:xfrm>
          <a:prstGeom prst="rect">
            <a:avLst/>
          </a:prstGeom>
        </p:spPr>
        <p:txBody>
          <a:bodyPr lIns="68580" tIns="34290" rIns="68580" bIns="34290"/>
          <a:lstStyle/>
          <a:p>
            <a:fld id="{89C1C7EA-A73E-43A9-911B-451D2BED6E57}" type="datetime1">
              <a:rPr lang="en-US" smtClean="0"/>
              <a:t>1/5/2021</a:t>
            </a:fld>
            <a:endParaRPr lang="en-US"/>
          </a:p>
        </p:txBody>
      </p:sp>
      <p:sp>
        <p:nvSpPr>
          <p:cNvPr id="4" name="Footer Placeholder 3"/>
          <p:cNvSpPr>
            <a:spLocks noGrp="1"/>
          </p:cNvSpPr>
          <p:nvPr>
            <p:ph type="ftr" sz="quarter" idx="11"/>
          </p:nvPr>
        </p:nvSpPr>
        <p:spPr>
          <a:xfrm>
            <a:off x="3028950" y="4767263"/>
            <a:ext cx="3086100" cy="273844"/>
          </a:xfrm>
          <a:prstGeom prst="rect">
            <a:avLst/>
          </a:prstGeom>
        </p:spPr>
        <p:txBody>
          <a:bodyPr lIns="68580" tIns="34290" rIns="68580" bIns="34290"/>
          <a:lstStyle/>
          <a:p>
            <a:endParaRPr lang="en-US"/>
          </a:p>
        </p:txBody>
      </p:sp>
      <p:cxnSp>
        <p:nvCxnSpPr>
          <p:cNvPr id="6" name="Straight Connector 5"/>
          <p:cNvCxnSpPr/>
          <p:nvPr userDrawn="1"/>
        </p:nvCxnSpPr>
        <p:spPr>
          <a:xfrm rot="16200000">
            <a:off x="4572000" y="508541"/>
            <a:ext cx="0" cy="405000"/>
          </a:xfrm>
          <a:prstGeom prst="line">
            <a:avLst/>
          </a:prstGeom>
          <a:ln w="25400">
            <a:bevel/>
          </a:ln>
        </p:spPr>
        <p:style>
          <a:lnRef idx="1">
            <a:schemeClr val="accent1"/>
          </a:lnRef>
          <a:fillRef idx="0">
            <a:schemeClr val="accent1"/>
          </a:fillRef>
          <a:effectRef idx="0">
            <a:schemeClr val="accent1"/>
          </a:effectRef>
          <a:fontRef idx="minor">
            <a:schemeClr val="tx1"/>
          </a:fontRef>
        </p:style>
      </p:cxnSp>
      <p:sp>
        <p:nvSpPr>
          <p:cNvPr id="7" name="Slide Number Placeholder 4"/>
          <p:cNvSpPr>
            <a:spLocks noGrp="1"/>
          </p:cNvSpPr>
          <p:nvPr>
            <p:ph type="sldNum" sz="quarter" idx="12"/>
          </p:nvPr>
        </p:nvSpPr>
        <p:spPr>
          <a:xfrm>
            <a:off x="8446770" y="297180"/>
            <a:ext cx="480060" cy="273844"/>
          </a:xfrm>
          <a:prstGeom prst="rect">
            <a:avLst/>
          </a:prstGeom>
        </p:spPr>
        <p:txBody>
          <a:bodyPr lIns="68580" tIns="34290" rIns="68580" bIns="34290"/>
          <a:lstStyle/>
          <a:p>
            <a:fld id="{EA01570A-8480-497D-96D4-D725A6D7C6AA}" type="slidenum">
              <a:rPr lang="en-US" smtClean="0"/>
              <a:t>‹#›</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arn(outVertical)">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Picture with Chart Right Alt. 2">
    <p:spTree>
      <p:nvGrpSpPr>
        <p:cNvPr id="1" name=""/>
        <p:cNvGrpSpPr/>
        <p:nvPr/>
      </p:nvGrpSpPr>
      <p:grpSpPr>
        <a:xfrm>
          <a:off x="0" y="0"/>
          <a:ext cx="0" cy="0"/>
          <a:chOff x="0" y="0"/>
          <a:chExt cx="0" cy="0"/>
        </a:xfrm>
      </p:grpSpPr>
      <p:sp>
        <p:nvSpPr>
          <p:cNvPr id="12" name="Picture Placeholder 11"/>
          <p:cNvSpPr>
            <a:spLocks noGrp="1"/>
          </p:cNvSpPr>
          <p:nvPr>
            <p:ph type="pic" sz="quarter" idx="14"/>
          </p:nvPr>
        </p:nvSpPr>
        <p:spPr>
          <a:xfrm>
            <a:off x="4623435" y="0"/>
            <a:ext cx="4514849" cy="5143500"/>
          </a:xfrm>
          <a:prstGeom prst="rect">
            <a:avLst/>
          </a:prstGeom>
        </p:spPr>
        <p:txBody>
          <a:bodyPr lIns="68580" tIns="34290" rIns="68580" bIns="34290"/>
          <a:lstStyle/>
          <a:p>
            <a:endParaRPr lang="en-US"/>
          </a:p>
        </p:txBody>
      </p:sp>
      <p:sp>
        <p:nvSpPr>
          <p:cNvPr id="14" name="Chart Placeholder 13"/>
          <p:cNvSpPr>
            <a:spLocks noGrp="1"/>
          </p:cNvSpPr>
          <p:nvPr>
            <p:ph type="chart" sz="quarter" idx="15"/>
          </p:nvPr>
        </p:nvSpPr>
        <p:spPr>
          <a:xfrm>
            <a:off x="4857750" y="1337073"/>
            <a:ext cx="3994785" cy="3212306"/>
          </a:xfrm>
          <a:prstGeom prst="rect">
            <a:avLst/>
          </a:prstGeom>
        </p:spPr>
        <p:txBody>
          <a:bodyPr lIns="68580" tIns="34290" rIns="68580" bIns="34290"/>
          <a:lstStyle/>
          <a:p>
            <a:endParaRPr lang="en-US"/>
          </a:p>
        </p:txBody>
      </p:sp>
      <p:sp>
        <p:nvSpPr>
          <p:cNvPr id="11" name="Title 1"/>
          <p:cNvSpPr>
            <a:spLocks noGrp="1"/>
          </p:cNvSpPr>
          <p:nvPr>
            <p:ph type="title"/>
          </p:nvPr>
        </p:nvSpPr>
        <p:spPr>
          <a:xfrm>
            <a:off x="171450" y="134780"/>
            <a:ext cx="4451985" cy="644842"/>
          </a:xfrm>
          <a:prstGeom prst="rect">
            <a:avLst/>
          </a:prstGeom>
        </p:spPr>
        <p:txBody>
          <a:bodyPr lIns="68580" tIns="34290" rIns="68580" bIns="34290">
            <a:normAutofit/>
          </a:bodyPr>
          <a:lstStyle>
            <a:lvl1pPr algn="l">
              <a:defRPr sz="3000" b="1"/>
            </a:lvl1pPr>
          </a:lstStyle>
          <a:p>
            <a:r>
              <a:rPr lang="en-US"/>
              <a:t>Click to edit Master title style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1" grpId="0"/>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7" name="Flowchart: Off-page Connector 6"/>
          <p:cNvSpPr/>
          <p:nvPr userDrawn="1"/>
        </p:nvSpPr>
        <p:spPr>
          <a:xfrm rot="5400000">
            <a:off x="8760966" y="4685355"/>
            <a:ext cx="341769" cy="424295"/>
          </a:xfrm>
          <a:prstGeom prst="flowChartOffpageConnector">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Slide Number Placeholder 4"/>
          <p:cNvSpPr>
            <a:spLocks noGrp="1"/>
          </p:cNvSpPr>
          <p:nvPr>
            <p:ph type="sldNum" sz="quarter" idx="12"/>
          </p:nvPr>
        </p:nvSpPr>
        <p:spPr>
          <a:xfrm>
            <a:off x="8732404" y="4755650"/>
            <a:ext cx="457681" cy="274637"/>
          </a:xfrm>
          <a:prstGeom prst="rect">
            <a:avLst/>
          </a:prstGeom>
        </p:spPr>
        <p:txBody>
          <a:bodyPr anchor="ctr"/>
          <a:lstStyle>
            <a:lvl1pPr algn="ctr">
              <a:defRPr sz="1000" b="1">
                <a:solidFill>
                  <a:schemeClr val="tx1">
                    <a:lumMod val="75000"/>
                    <a:lumOff val="25000"/>
                  </a:schemeClr>
                </a:solidFill>
              </a:defRPr>
            </a:lvl1pPr>
          </a:lstStyle>
          <a:p>
            <a:fld id="{C136B7D2-B98C-44FD-8D04-7EC62A564975}" type="slidenum">
              <a:rPr lang="en-US" smtClean="0"/>
              <a:t>‹#›</a:t>
            </a:fld>
            <a:endParaRPr lang="en-US" dirty="0"/>
          </a:p>
        </p:txBody>
      </p:sp>
      <p:sp>
        <p:nvSpPr>
          <p:cNvPr id="5" name="Title 1"/>
          <p:cNvSpPr>
            <a:spLocks noGrp="1"/>
          </p:cNvSpPr>
          <p:nvPr>
            <p:ph type="title" hasCustomPrompt="1"/>
          </p:nvPr>
        </p:nvSpPr>
        <p:spPr>
          <a:xfrm>
            <a:off x="1752600" y="267471"/>
            <a:ext cx="5638800" cy="353524"/>
          </a:xfrm>
          <a:prstGeom prst="rect">
            <a:avLst/>
          </a:prstGeom>
        </p:spPr>
        <p:txBody>
          <a:bodyPr wrap="none" lIns="0" tIns="0" rIns="0" bIns="0" anchor="ctr">
            <a:noAutofit/>
          </a:bodyPr>
          <a:lstStyle>
            <a:lvl1pPr algn="ctr">
              <a:defRPr sz="2400" b="1" baseline="0">
                <a:solidFill>
                  <a:schemeClr val="tx1">
                    <a:lumMod val="90000"/>
                    <a:lumOff val="1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2514600" y="619462"/>
            <a:ext cx="4114800" cy="200746"/>
          </a:xfrm>
          <a:prstGeom prst="rect">
            <a:avLst/>
          </a:prstGeom>
        </p:spPr>
        <p:txBody>
          <a:bodyPr wrap="square" lIns="0" tIns="0" rIns="0" bIns="0" anchor="ctr">
            <a:noAutofit/>
          </a:bodyPr>
          <a:lstStyle>
            <a:lvl1pPr marL="0" indent="0" algn="ctr">
              <a:buNone/>
              <a:defRPr sz="1200" b="1" i="0" baseline="0">
                <a:solidFill>
                  <a:schemeClr val="bg1">
                    <a:lumMod val="75000"/>
                  </a:schemeClr>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Subtext Goes Here</a:t>
            </a:r>
          </a:p>
        </p:txBody>
      </p:sp>
    </p:spTree>
  </p:cSld>
  <p:clrMapOvr>
    <a:masterClrMapping/>
  </p:clrMapOvr>
  <p:transition spd="slow" advTm="3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ppt_x</p:attrName>
                                        </p:attrNameLst>
                                      </p:cBhvr>
                                      <p:tavLst>
                                        <p:tav tm="0">
                                          <p:val>
                                            <p:strVal val="#ppt_x"/>
                                          </p:val>
                                        </p:tav>
                                        <p:tav tm="100000">
                                          <p:val>
                                            <p:strVal val="#ppt_x"/>
                                          </p:val>
                                        </p:tav>
                                      </p:tavLst>
                                    </p:anim>
                                    <p:anim calcmode="lin" valueType="num">
                                      <p:cBhvr>
                                        <p:cTn id="9" dur="5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Effect transition="in" filter="fade">
                                      <p:cBhvr>
                                        <p:cTn id="13"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build="p">
        <p:tmplLst>
          <p:tmpl lvl="1">
            <p:tnLst>
              <p:par>
                <p:cTn presetID="10" presetClass="entr" presetSubtype="0" fill="hold" nodeType="after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childTnLst>
                </p:cTn>
              </p:par>
            </p:tnLst>
          </p:tmpl>
        </p:tmplLst>
      </p:bldP>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6F6F6"/>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1" y="205979"/>
            <a:ext cx="8229600" cy="857250"/>
          </a:xfrm>
          <a:prstGeom prst="rect">
            <a:avLst/>
          </a:prstGeom>
        </p:spPr>
        <p:txBody>
          <a:bodyPr vert="horz" lIns="91428" tIns="45714" rIns="91428" bIns="45714" rtlCol="0" anchor="ctr">
            <a:normAutofit/>
          </a:bodyPr>
          <a:lstStyle/>
          <a:p>
            <a:r>
              <a:rPr lang="zh-CN" altLang="en-US"/>
              <a:t>单击此处编辑母版标题样式</a:t>
            </a:r>
          </a:p>
        </p:txBody>
      </p:sp>
      <p:sp>
        <p:nvSpPr>
          <p:cNvPr id="3" name="文本占位符 2"/>
          <p:cNvSpPr>
            <a:spLocks noGrp="1"/>
          </p:cNvSpPr>
          <p:nvPr>
            <p:ph type="body" idx="1"/>
          </p:nvPr>
        </p:nvSpPr>
        <p:spPr>
          <a:xfrm>
            <a:off x="457201" y="1200151"/>
            <a:ext cx="8229600" cy="3394472"/>
          </a:xfrm>
          <a:prstGeom prst="rect">
            <a:avLst/>
          </a:prstGeom>
        </p:spPr>
        <p:txBody>
          <a:bodyPr vert="horz" lIns="91428" tIns="45714" rIns="91428" bIns="45714"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457201" y="4767264"/>
            <a:ext cx="2133600" cy="273844"/>
          </a:xfrm>
          <a:prstGeom prst="rect">
            <a:avLst/>
          </a:prstGeom>
        </p:spPr>
        <p:txBody>
          <a:bodyPr vert="horz" lIns="91428" tIns="45714" rIns="91428" bIns="45714" rtlCol="0" anchor="ctr"/>
          <a:lstStyle>
            <a:lvl1pPr algn="l">
              <a:defRPr sz="1200">
                <a:solidFill>
                  <a:schemeClr val="tx1">
                    <a:tint val="75000"/>
                  </a:schemeClr>
                </a:solidFill>
              </a:defRPr>
            </a:lvl1pPr>
          </a:lstStyle>
          <a:p>
            <a:fld id="{02854A03-91AF-448A-9954-517C0577E5F0}" type="datetimeFigureOut">
              <a:rPr lang="zh-CN" altLang="en-US" smtClean="0"/>
              <a:t>2021/1/5</a:t>
            </a:fld>
            <a:endParaRPr lang="zh-CN" altLang="en-US"/>
          </a:p>
        </p:txBody>
      </p:sp>
      <p:sp>
        <p:nvSpPr>
          <p:cNvPr id="5" name="页脚占位符 4"/>
          <p:cNvSpPr>
            <a:spLocks noGrp="1"/>
          </p:cNvSpPr>
          <p:nvPr>
            <p:ph type="ftr" sz="quarter" idx="3"/>
          </p:nvPr>
        </p:nvSpPr>
        <p:spPr>
          <a:xfrm>
            <a:off x="3124201" y="4767264"/>
            <a:ext cx="2895600" cy="273844"/>
          </a:xfrm>
          <a:prstGeom prst="rect">
            <a:avLst/>
          </a:prstGeom>
        </p:spPr>
        <p:txBody>
          <a:bodyPr vert="horz" lIns="91428" tIns="45714" rIns="91428" bIns="45714"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1" y="4767264"/>
            <a:ext cx="2133600" cy="273844"/>
          </a:xfrm>
          <a:prstGeom prst="rect">
            <a:avLst/>
          </a:prstGeom>
        </p:spPr>
        <p:txBody>
          <a:bodyPr vert="horz" lIns="91428" tIns="45714" rIns="91428" bIns="45714" rtlCol="0" anchor="ctr"/>
          <a:lstStyle>
            <a:lvl1pPr algn="r">
              <a:defRPr sz="1200">
                <a:solidFill>
                  <a:schemeClr val="tx1">
                    <a:tint val="75000"/>
                  </a:schemeClr>
                </a:solidFill>
              </a:defRPr>
            </a:lvl1pPr>
          </a:lstStyle>
          <a:p>
            <a:fld id="{2EEFC946-6D13-4F8C-9740-992A906A613E}"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9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3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5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2565" algn="l" defTabSz="914400" rtl="0" eaLnBrk="1" latinLnBrk="0" hangingPunct="1">
        <a:defRPr sz="1800" kern="1200">
          <a:solidFill>
            <a:schemeClr val="tx1"/>
          </a:solidFill>
          <a:latin typeface="+mn-lt"/>
          <a:ea typeface="+mn-ea"/>
          <a:cs typeface="+mn-cs"/>
        </a:defRPr>
      </a:lvl7pPr>
      <a:lvl8pPr marL="3199765" algn="l" defTabSz="914400" rtl="0" eaLnBrk="1" latinLnBrk="0" hangingPunct="1">
        <a:defRPr sz="1800" kern="1200">
          <a:solidFill>
            <a:schemeClr val="tx1"/>
          </a:solidFill>
          <a:latin typeface="+mn-lt"/>
          <a:ea typeface="+mn-ea"/>
          <a:cs typeface="+mn-cs"/>
        </a:defRPr>
      </a:lvl8pPr>
      <a:lvl9pPr marL="3656965"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openxmlformats.org/officeDocument/2006/relationships/chart" Target="../charts/chart6.xml"/><Relationship Id="rId5" Type="http://schemas.openxmlformats.org/officeDocument/2006/relationships/chart" Target="../charts/chart5.xml"/><Relationship Id="rId4" Type="http://schemas.openxmlformats.org/officeDocument/2006/relationships/chart" Target="../charts/char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chart" Target="../charts/chart8.xml"/></Relationships>
</file>

<file path=ppt/slides/_rels/slide13.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5.xml"/><Relationship Id="rId1" Type="http://schemas.openxmlformats.org/officeDocument/2006/relationships/tags" Target="../tags/tag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28.xml"/><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chart" Target="../charts/chart20.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chart" Target="../charts/chart21.xml"/><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2" Type="http://schemas.openxmlformats.org/officeDocument/2006/relationships/chart" Target="../charts/chart22.xml"/><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2" Type="http://schemas.openxmlformats.org/officeDocument/2006/relationships/chart" Target="../charts/chart23.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chart" Target="../charts/chart24.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chart" Target="../charts/chart25.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chart" Target="../charts/chart26.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30.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6F6F6"/>
        </a:solidFill>
        <a:effectLst/>
      </p:bgPr>
    </p:bg>
    <p:spTree>
      <p:nvGrpSpPr>
        <p:cNvPr id="1" name=""/>
        <p:cNvGrpSpPr/>
        <p:nvPr/>
      </p:nvGrpSpPr>
      <p:grpSpPr>
        <a:xfrm>
          <a:off x="0" y="0"/>
          <a:ext cx="0" cy="0"/>
          <a:chOff x="0" y="0"/>
          <a:chExt cx="0" cy="0"/>
        </a:xfrm>
      </p:grpSpPr>
      <p:pic>
        <p:nvPicPr>
          <p:cNvPr id="1026" name="Picture 2" descr="C:\Users\Administrator\Desktop\00\1857d530f802def.jpg"/>
          <p:cNvPicPr>
            <a:picLocks noChangeAspect="1" noChangeArrowheads="1"/>
          </p:cNvPicPr>
          <p:nvPr/>
        </p:nvPicPr>
        <p:blipFill>
          <a:blip r:embed="rId5" cstate="print"/>
          <a:srcRect/>
          <a:stretch>
            <a:fillRect/>
          </a:stretch>
        </p:blipFill>
        <p:spPr bwMode="auto">
          <a:xfrm>
            <a:off x="4235938" y="771550"/>
            <a:ext cx="4908062" cy="4371950"/>
          </a:xfrm>
          <a:prstGeom prst="rect">
            <a:avLst/>
          </a:prstGeom>
          <a:noFill/>
        </p:spPr>
      </p:pic>
      <p:sp>
        <p:nvSpPr>
          <p:cNvPr id="12" name="矩形 259"/>
          <p:cNvSpPr>
            <a:spLocks noChangeArrowheads="1"/>
          </p:cNvSpPr>
          <p:nvPr/>
        </p:nvSpPr>
        <p:spPr bwMode="auto">
          <a:xfrm>
            <a:off x="395536" y="4433194"/>
            <a:ext cx="3367420" cy="1689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zh-CN" altLang="en-US" sz="1100">
                <a:solidFill>
                  <a:schemeClr val="tx1">
                    <a:lumMod val="75000"/>
                    <a:lumOff val="25000"/>
                  </a:schemeClr>
                </a:solidFill>
                <a:cs typeface="Arial" panose="020B0604020202020204" pitchFamily="34" charset="0"/>
              </a:rPr>
              <a:t>汇报人：</a:t>
            </a:r>
            <a:r>
              <a:rPr lang="en-US" altLang="zh-CN" sz="1100">
                <a:solidFill>
                  <a:schemeClr val="tx1">
                    <a:lumMod val="75000"/>
                    <a:lumOff val="25000"/>
                  </a:schemeClr>
                </a:solidFill>
                <a:cs typeface="Arial" panose="020B0604020202020204" pitchFamily="34" charset="0"/>
              </a:rPr>
              <a:t>xiazaii         </a:t>
            </a:r>
            <a:r>
              <a:rPr lang="zh-CN" altLang="en-US" sz="1100">
                <a:solidFill>
                  <a:schemeClr val="tx1">
                    <a:lumMod val="75000"/>
                    <a:lumOff val="25000"/>
                  </a:schemeClr>
                </a:solidFill>
                <a:cs typeface="Arial" panose="020B0604020202020204" pitchFamily="34" charset="0"/>
              </a:rPr>
              <a:t>日期 ：</a:t>
            </a:r>
            <a:r>
              <a:rPr lang="en-US" altLang="zh-CN" sz="1100">
                <a:solidFill>
                  <a:schemeClr val="tx1">
                    <a:lumMod val="75000"/>
                    <a:lumOff val="25000"/>
                  </a:schemeClr>
                </a:solidFill>
                <a:cs typeface="Arial" panose="020B0604020202020204" pitchFamily="34" charset="0"/>
              </a:rPr>
              <a:t>20XX</a:t>
            </a:r>
            <a:endParaRPr lang="zh-CN" altLang="en-US" sz="1100" dirty="0">
              <a:solidFill>
                <a:schemeClr val="tx1">
                  <a:lumMod val="75000"/>
                  <a:lumOff val="25000"/>
                </a:schemeClr>
              </a:solidFill>
              <a:cs typeface="Arial" panose="020B0604020202020204" pitchFamily="34" charset="0"/>
            </a:endParaRPr>
          </a:p>
        </p:txBody>
      </p:sp>
      <p:sp>
        <p:nvSpPr>
          <p:cNvPr id="20" name="矩形 259"/>
          <p:cNvSpPr>
            <a:spLocks noChangeArrowheads="1"/>
          </p:cNvSpPr>
          <p:nvPr/>
        </p:nvSpPr>
        <p:spPr bwMode="auto">
          <a:xfrm>
            <a:off x="395537" y="2658233"/>
            <a:ext cx="4352484" cy="4739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en-US" altLang="zh-CN" sz="2000" dirty="0">
                <a:solidFill>
                  <a:schemeClr val="tx1">
                    <a:lumMod val="75000"/>
                    <a:lumOff val="25000"/>
                  </a:schemeClr>
                </a:solidFill>
                <a:latin typeface="Arial" panose="020B0604020202020204" pitchFamily="34" charset="0"/>
                <a:cs typeface="Arial" panose="020B0604020202020204" pitchFamily="34" charset="0"/>
              </a:rPr>
              <a:t>BUSINESS FINANCING PPT</a:t>
            </a:r>
          </a:p>
          <a:p>
            <a:pPr>
              <a:buNone/>
            </a:pPr>
            <a:r>
              <a:rPr lang="zh-CN" altLang="en-US" sz="900" dirty="0">
                <a:solidFill>
                  <a:schemeClr val="tx1">
                    <a:lumMod val="75000"/>
                    <a:lumOff val="25000"/>
                  </a:schemeClr>
                </a:solidFill>
                <a:latin typeface="Arial" panose="020B0604020202020204" pitchFamily="34" charset="0"/>
                <a:cs typeface="Arial" panose="020B0604020202020204" pitchFamily="34" charset="0"/>
              </a:rPr>
              <a:t>数据统计 数据分析年终总结</a:t>
            </a:r>
            <a:r>
              <a:rPr lang="en-US" altLang="zh-CN" sz="900" dirty="0">
                <a:solidFill>
                  <a:schemeClr val="tx1">
                    <a:lumMod val="75000"/>
                    <a:lumOff val="25000"/>
                  </a:schemeClr>
                </a:solidFill>
                <a:latin typeface="Arial" panose="020B0604020202020204" pitchFamily="34" charset="0"/>
                <a:cs typeface="Arial" panose="020B0604020202020204" pitchFamily="34" charset="0"/>
              </a:rPr>
              <a:t> </a:t>
            </a:r>
            <a:r>
              <a:rPr lang="zh-CN" altLang="en-US" sz="900" dirty="0">
                <a:solidFill>
                  <a:schemeClr val="tx1">
                    <a:lumMod val="75000"/>
                    <a:lumOff val="25000"/>
                  </a:schemeClr>
                </a:solidFill>
                <a:latin typeface="Arial" panose="020B0604020202020204" pitchFamily="34" charset="0"/>
                <a:cs typeface="Arial" panose="020B0604020202020204" pitchFamily="34" charset="0"/>
              </a:rPr>
              <a:t>工作计划 工作报告 销售培训</a:t>
            </a:r>
            <a:endParaRPr lang="en-US" altLang="zh-CN" sz="90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21" name="矩形 259"/>
          <p:cNvSpPr>
            <a:spLocks noChangeArrowheads="1"/>
          </p:cNvSpPr>
          <p:nvPr/>
        </p:nvSpPr>
        <p:spPr bwMode="auto">
          <a:xfrm>
            <a:off x="395536" y="1866145"/>
            <a:ext cx="5186484" cy="6771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zh-CN" altLang="en-US" sz="4400" b="1" dirty="0">
                <a:solidFill>
                  <a:schemeClr val="tx1">
                    <a:lumMod val="75000"/>
                    <a:lumOff val="25000"/>
                  </a:schemeClr>
                </a:solidFill>
                <a:latin typeface="Arial" panose="020B0604020202020204" pitchFamily="34" charset="0"/>
                <a:cs typeface="Arial" panose="020B0604020202020204" pitchFamily="34" charset="0"/>
              </a:rPr>
              <a:t>数据分析</a:t>
            </a:r>
            <a:r>
              <a:rPr lang="en-US" altLang="zh-CN" sz="4400" b="1" dirty="0">
                <a:solidFill>
                  <a:schemeClr val="tx1">
                    <a:lumMod val="75000"/>
                    <a:lumOff val="25000"/>
                  </a:schemeClr>
                </a:solidFill>
                <a:latin typeface="Arial" panose="020B0604020202020204" pitchFamily="34" charset="0"/>
                <a:cs typeface="Arial" panose="020B0604020202020204" pitchFamily="34" charset="0"/>
              </a:rPr>
              <a:t>PPT</a:t>
            </a:r>
            <a:r>
              <a:rPr lang="zh-CN" altLang="en-US" sz="4400" b="1" dirty="0">
                <a:solidFill>
                  <a:schemeClr val="tx1">
                    <a:lumMod val="75000"/>
                    <a:lumOff val="25000"/>
                  </a:schemeClr>
                </a:solidFill>
                <a:latin typeface="Arial" panose="020B0604020202020204" pitchFamily="34" charset="0"/>
                <a:cs typeface="Arial" panose="020B0604020202020204" pitchFamily="34" charset="0"/>
              </a:rPr>
              <a:t>模版</a:t>
            </a:r>
            <a:endParaRPr lang="en-US" altLang="zh-CN" sz="4400" b="1"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22" name="矩形 259"/>
          <p:cNvSpPr>
            <a:spLocks noChangeArrowheads="1"/>
          </p:cNvSpPr>
          <p:nvPr/>
        </p:nvSpPr>
        <p:spPr bwMode="auto">
          <a:xfrm>
            <a:off x="397444" y="792997"/>
            <a:ext cx="2664296" cy="1015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en-US" altLang="zh-CN" sz="6600" b="1" dirty="0">
                <a:solidFill>
                  <a:schemeClr val="accent1"/>
                </a:solidFill>
                <a:latin typeface="Agency FB" panose="020B0503020202020204" pitchFamily="34" charset="0"/>
                <a:cs typeface="Arial" panose="020B0604020202020204" pitchFamily="34" charset="0"/>
              </a:rPr>
              <a:t>LOGO</a:t>
            </a:r>
          </a:p>
        </p:txBody>
      </p:sp>
      <p:sp>
        <p:nvSpPr>
          <p:cNvPr id="8" name="矩形 259"/>
          <p:cNvSpPr>
            <a:spLocks noChangeArrowheads="1"/>
          </p:cNvSpPr>
          <p:nvPr/>
        </p:nvSpPr>
        <p:spPr bwMode="auto">
          <a:xfrm>
            <a:off x="395536" y="3292245"/>
            <a:ext cx="2232248" cy="30777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zh-CN" altLang="en-US" sz="2000" b="1" dirty="0">
                <a:solidFill>
                  <a:schemeClr val="tx1">
                    <a:lumMod val="75000"/>
                    <a:lumOff val="25000"/>
                  </a:schemeClr>
                </a:solidFill>
                <a:latin typeface="Arial" panose="020B0604020202020204" pitchFamily="34" charset="0"/>
                <a:cs typeface="Arial" panose="020B0604020202020204" pitchFamily="34" charset="0"/>
              </a:rPr>
              <a:t>输入企业名称</a:t>
            </a:r>
            <a:endParaRPr lang="en-US" altLang="zh-CN" sz="2000" b="1" dirty="0">
              <a:solidFill>
                <a:schemeClr val="tx1">
                  <a:lumMod val="75000"/>
                  <a:lumOff val="25000"/>
                </a:schemeClr>
              </a:solidFill>
              <a:latin typeface="Arial" panose="020B0604020202020204" pitchFamily="34" charset="0"/>
              <a:cs typeface="Arial" panose="020B0604020202020204" pitchFamily="34" charset="0"/>
            </a:endParaRPr>
          </a:p>
        </p:txBody>
      </p:sp>
      <p:pic>
        <p:nvPicPr>
          <p:cNvPr id="4" name="商业计划书">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0" y="-812788"/>
            <a:ext cx="609600" cy="609600"/>
          </a:xfrm>
          <a:prstGeom prst="rect">
            <a:avLst/>
          </a:prstGeom>
        </p:spPr>
      </p:pic>
    </p:spTree>
  </p:cSld>
  <p:clrMapOvr>
    <a:masterClrMapping/>
  </p:clrMapOvr>
  <p:transition spd="med" advClick="0"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2" presetClass="entr" presetSubtype="2" fill="hold" nodeType="clickEffect">
                                  <p:stCondLst>
                                    <p:cond delay="0"/>
                                  </p:stCondLst>
                                  <p:childTnLst>
                                    <p:set>
                                      <p:cBhvr>
                                        <p:cTn id="10" dur="1" fill="hold">
                                          <p:stCondLst>
                                            <p:cond delay="0"/>
                                          </p:stCondLst>
                                        </p:cTn>
                                        <p:tgtEl>
                                          <p:spTgt spid="1026"/>
                                        </p:tgtEl>
                                        <p:attrNameLst>
                                          <p:attrName>style.visibility</p:attrName>
                                        </p:attrNameLst>
                                      </p:cBhvr>
                                      <p:to>
                                        <p:strVal val="visible"/>
                                      </p:to>
                                    </p:set>
                                    <p:anim calcmode="lin" valueType="num">
                                      <p:cBhvr additive="base">
                                        <p:cTn id="11" dur="1000" fill="hold"/>
                                        <p:tgtEl>
                                          <p:spTgt spid="1026"/>
                                        </p:tgtEl>
                                        <p:attrNameLst>
                                          <p:attrName>ppt_x</p:attrName>
                                        </p:attrNameLst>
                                      </p:cBhvr>
                                      <p:tavLst>
                                        <p:tav tm="0">
                                          <p:val>
                                            <p:strVal val="1+#ppt_w/2"/>
                                          </p:val>
                                        </p:tav>
                                        <p:tav tm="100000">
                                          <p:val>
                                            <p:strVal val="#ppt_x"/>
                                          </p:val>
                                        </p:tav>
                                      </p:tavLst>
                                    </p:anim>
                                    <p:anim calcmode="lin" valueType="num">
                                      <p:cBhvr additive="base">
                                        <p:cTn id="12" dur="1000" fill="hold"/>
                                        <p:tgtEl>
                                          <p:spTgt spid="1026"/>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1" presetClass="entr" presetSubtype="0" fill="hold" grpId="0" nodeType="clickEffect">
                                  <p:stCondLst>
                                    <p:cond delay="0"/>
                                  </p:stCondLst>
                                  <p:iterate type="lt">
                                    <p:tmPct val="10000"/>
                                  </p:iterate>
                                  <p:childTnLst>
                                    <p:set>
                                      <p:cBhvr>
                                        <p:cTn id="16" dur="1" fill="hold">
                                          <p:stCondLst>
                                            <p:cond delay="0"/>
                                          </p:stCondLst>
                                        </p:cTn>
                                        <p:tgtEl>
                                          <p:spTgt spid="22"/>
                                        </p:tgtEl>
                                        <p:attrNameLst>
                                          <p:attrName>style.visibility</p:attrName>
                                        </p:attrNameLst>
                                      </p:cBhvr>
                                      <p:to>
                                        <p:strVal val="visible"/>
                                      </p:to>
                                    </p:set>
                                    <p:anim calcmode="lin" valueType="num">
                                      <p:cBhvr>
                                        <p:cTn id="17" dur="500" fill="hold"/>
                                        <p:tgtEl>
                                          <p:spTgt spid="22"/>
                                        </p:tgtEl>
                                        <p:attrNameLst>
                                          <p:attrName>ppt_x</p:attrName>
                                        </p:attrNameLst>
                                      </p:cBhvr>
                                      <p:tavLst>
                                        <p:tav tm="0">
                                          <p:val>
                                            <p:strVal val="#ppt_x"/>
                                          </p:val>
                                        </p:tav>
                                        <p:tav tm="50000">
                                          <p:val>
                                            <p:strVal val="#ppt_x+.1"/>
                                          </p:val>
                                        </p:tav>
                                        <p:tav tm="100000">
                                          <p:val>
                                            <p:strVal val="#ppt_x"/>
                                          </p:val>
                                        </p:tav>
                                      </p:tavLst>
                                    </p:anim>
                                    <p:anim calcmode="lin" valueType="num">
                                      <p:cBhvr>
                                        <p:cTn id="18" dur="500" fill="hold"/>
                                        <p:tgtEl>
                                          <p:spTgt spid="22"/>
                                        </p:tgtEl>
                                        <p:attrNameLst>
                                          <p:attrName>ppt_y</p:attrName>
                                        </p:attrNameLst>
                                      </p:cBhvr>
                                      <p:tavLst>
                                        <p:tav tm="0">
                                          <p:val>
                                            <p:strVal val="#ppt_y"/>
                                          </p:val>
                                        </p:tav>
                                        <p:tav tm="100000">
                                          <p:val>
                                            <p:strVal val="#ppt_y"/>
                                          </p:val>
                                        </p:tav>
                                      </p:tavLst>
                                    </p:anim>
                                    <p:anim calcmode="lin" valueType="num">
                                      <p:cBhvr>
                                        <p:cTn id="19" dur="500" fill="hold"/>
                                        <p:tgtEl>
                                          <p:spTgt spid="22"/>
                                        </p:tgtEl>
                                        <p:attrNameLst>
                                          <p:attrName>ppt_h</p:attrName>
                                        </p:attrNameLst>
                                      </p:cBhvr>
                                      <p:tavLst>
                                        <p:tav tm="0">
                                          <p:val>
                                            <p:strVal val="#ppt_h/10"/>
                                          </p:val>
                                        </p:tav>
                                        <p:tav tm="50000">
                                          <p:val>
                                            <p:strVal val="#ppt_h+.01"/>
                                          </p:val>
                                        </p:tav>
                                        <p:tav tm="100000">
                                          <p:val>
                                            <p:strVal val="#ppt_h"/>
                                          </p:val>
                                        </p:tav>
                                      </p:tavLst>
                                    </p:anim>
                                    <p:anim calcmode="lin" valueType="num">
                                      <p:cBhvr>
                                        <p:cTn id="20" dur="500" fill="hold"/>
                                        <p:tgtEl>
                                          <p:spTgt spid="22"/>
                                        </p:tgtEl>
                                        <p:attrNameLst>
                                          <p:attrName>ppt_w</p:attrName>
                                        </p:attrNameLst>
                                      </p:cBhvr>
                                      <p:tavLst>
                                        <p:tav tm="0">
                                          <p:val>
                                            <p:strVal val="#ppt_w/10"/>
                                          </p:val>
                                        </p:tav>
                                        <p:tav tm="50000">
                                          <p:val>
                                            <p:strVal val="#ppt_w+.01"/>
                                          </p:val>
                                        </p:tav>
                                        <p:tav tm="100000">
                                          <p:val>
                                            <p:strVal val="#ppt_w"/>
                                          </p:val>
                                        </p:tav>
                                      </p:tavLst>
                                    </p:anim>
                                    <p:animEffect transition="in" filter="fade">
                                      <p:cBhvr>
                                        <p:cTn id="21" dur="500" tmFilter="0,0; .5, 1; 1, 1"/>
                                        <p:tgtEl>
                                          <p:spTgt spid="22"/>
                                        </p:tgtEl>
                                      </p:cBhvr>
                                    </p:animEffect>
                                  </p:childTnLst>
                                </p:cTn>
                              </p:par>
                            </p:childTnLst>
                          </p:cTn>
                        </p:par>
                        <p:par>
                          <p:cTn id="22" fill="hold">
                            <p:stCondLst>
                              <p:cond delay="649"/>
                            </p:stCondLst>
                            <p:childTnLst>
                              <p:par>
                                <p:cTn id="23" presetID="26" presetClass="emph" presetSubtype="0" fill="hold" grpId="1" nodeType="afterEffect">
                                  <p:stCondLst>
                                    <p:cond delay="0"/>
                                  </p:stCondLst>
                                  <p:iterate type="lt">
                                    <p:tmPct val="0"/>
                                  </p:iterate>
                                  <p:childTnLst>
                                    <p:animEffect transition="out" filter="fade">
                                      <p:cBhvr>
                                        <p:cTn id="24" dur="500" tmFilter="0, 0; .2, .5; .8, .5; 1, 0"/>
                                        <p:tgtEl>
                                          <p:spTgt spid="22"/>
                                        </p:tgtEl>
                                      </p:cBhvr>
                                    </p:animEffect>
                                    <p:animScale>
                                      <p:cBhvr>
                                        <p:cTn id="25" dur="250" autoRev="1" fill="hold"/>
                                        <p:tgtEl>
                                          <p:spTgt spid="22"/>
                                        </p:tgtEl>
                                      </p:cBhvr>
                                      <p:by x="105000" y="105000"/>
                                    </p:animScale>
                                  </p:childTnLst>
                                </p:cTn>
                              </p:par>
                            </p:childTnLst>
                          </p:cTn>
                        </p:par>
                      </p:childTnLst>
                    </p:cTn>
                  </p:par>
                  <p:par>
                    <p:cTn id="26" fill="hold">
                      <p:stCondLst>
                        <p:cond delay="indefinite"/>
                      </p:stCondLst>
                      <p:childTnLst>
                        <p:par>
                          <p:cTn id="27" fill="hold">
                            <p:stCondLst>
                              <p:cond delay="0"/>
                            </p:stCondLst>
                            <p:childTnLst>
                              <p:par>
                                <p:cTn id="28" presetID="41" presetClass="entr" presetSubtype="0" fill="hold" grpId="0" nodeType="clickEffect">
                                  <p:stCondLst>
                                    <p:cond delay="0"/>
                                  </p:stCondLst>
                                  <p:iterate type="lt">
                                    <p:tmPct val="10000"/>
                                  </p:iterate>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ppt_x</p:attrName>
                                        </p:attrNameLst>
                                      </p:cBhvr>
                                      <p:tavLst>
                                        <p:tav tm="0">
                                          <p:val>
                                            <p:strVal val="#ppt_x"/>
                                          </p:val>
                                        </p:tav>
                                        <p:tav tm="50000">
                                          <p:val>
                                            <p:strVal val="#ppt_x+.1"/>
                                          </p:val>
                                        </p:tav>
                                        <p:tav tm="100000">
                                          <p:val>
                                            <p:strVal val="#ppt_x"/>
                                          </p:val>
                                        </p:tav>
                                      </p:tavLst>
                                    </p:anim>
                                    <p:anim calcmode="lin" valueType="num">
                                      <p:cBhvr>
                                        <p:cTn id="31" dur="500" fill="hold"/>
                                        <p:tgtEl>
                                          <p:spTgt spid="21"/>
                                        </p:tgtEl>
                                        <p:attrNameLst>
                                          <p:attrName>ppt_y</p:attrName>
                                        </p:attrNameLst>
                                      </p:cBhvr>
                                      <p:tavLst>
                                        <p:tav tm="0">
                                          <p:val>
                                            <p:strVal val="#ppt_y"/>
                                          </p:val>
                                        </p:tav>
                                        <p:tav tm="100000">
                                          <p:val>
                                            <p:strVal val="#ppt_y"/>
                                          </p:val>
                                        </p:tav>
                                      </p:tavLst>
                                    </p:anim>
                                    <p:anim calcmode="lin" valueType="num">
                                      <p:cBhvr>
                                        <p:cTn id="32" dur="500" fill="hold"/>
                                        <p:tgtEl>
                                          <p:spTgt spid="21"/>
                                        </p:tgtEl>
                                        <p:attrNameLst>
                                          <p:attrName>ppt_h</p:attrName>
                                        </p:attrNameLst>
                                      </p:cBhvr>
                                      <p:tavLst>
                                        <p:tav tm="0">
                                          <p:val>
                                            <p:strVal val="#ppt_h/10"/>
                                          </p:val>
                                        </p:tav>
                                        <p:tav tm="50000">
                                          <p:val>
                                            <p:strVal val="#ppt_h+.01"/>
                                          </p:val>
                                        </p:tav>
                                        <p:tav tm="100000">
                                          <p:val>
                                            <p:strVal val="#ppt_h"/>
                                          </p:val>
                                        </p:tav>
                                      </p:tavLst>
                                    </p:anim>
                                    <p:anim calcmode="lin" valueType="num">
                                      <p:cBhvr>
                                        <p:cTn id="33" dur="500" fill="hold"/>
                                        <p:tgtEl>
                                          <p:spTgt spid="21"/>
                                        </p:tgtEl>
                                        <p:attrNameLst>
                                          <p:attrName>ppt_w</p:attrName>
                                        </p:attrNameLst>
                                      </p:cBhvr>
                                      <p:tavLst>
                                        <p:tav tm="0">
                                          <p:val>
                                            <p:strVal val="#ppt_w/10"/>
                                          </p:val>
                                        </p:tav>
                                        <p:tav tm="50000">
                                          <p:val>
                                            <p:strVal val="#ppt_w+.01"/>
                                          </p:val>
                                        </p:tav>
                                        <p:tav tm="100000">
                                          <p:val>
                                            <p:strVal val="#ppt_w"/>
                                          </p:val>
                                        </p:tav>
                                      </p:tavLst>
                                    </p:anim>
                                    <p:animEffect transition="in" filter="fade">
                                      <p:cBhvr>
                                        <p:cTn id="34" dur="500" tmFilter="0,0; .5, 1; 1, 1"/>
                                        <p:tgtEl>
                                          <p:spTgt spid="21"/>
                                        </p:tgtEl>
                                      </p:cBhvr>
                                    </p:animEffect>
                                  </p:childTnLst>
                                </p:cTn>
                              </p:par>
                            </p:childTnLst>
                          </p:cTn>
                        </p:par>
                        <p:par>
                          <p:cTn id="35" fill="hold">
                            <p:stCondLst>
                              <p:cond delay="899"/>
                            </p:stCondLst>
                            <p:childTnLst>
                              <p:par>
                                <p:cTn id="36" presetID="26" presetClass="emph" presetSubtype="0" fill="hold" grpId="1" nodeType="afterEffect">
                                  <p:stCondLst>
                                    <p:cond delay="0"/>
                                  </p:stCondLst>
                                  <p:iterate type="lt">
                                    <p:tmPct val="0"/>
                                  </p:iterate>
                                  <p:childTnLst>
                                    <p:animEffect transition="out" filter="fade">
                                      <p:cBhvr>
                                        <p:cTn id="37" dur="500" tmFilter="0, 0; .2, .5; .8, .5; 1, 0"/>
                                        <p:tgtEl>
                                          <p:spTgt spid="21"/>
                                        </p:tgtEl>
                                      </p:cBhvr>
                                    </p:animEffect>
                                    <p:animScale>
                                      <p:cBhvr>
                                        <p:cTn id="38" dur="250" autoRev="1" fill="hold"/>
                                        <p:tgtEl>
                                          <p:spTgt spid="21"/>
                                        </p:tgtEl>
                                      </p:cBhvr>
                                      <p:by x="105000" y="105000"/>
                                    </p:animScale>
                                  </p:childTnLst>
                                </p:cTn>
                              </p:par>
                            </p:childTnLst>
                          </p:cTn>
                        </p:par>
                      </p:childTnLst>
                    </p:cTn>
                  </p:par>
                  <p:par>
                    <p:cTn id="39" fill="hold">
                      <p:stCondLst>
                        <p:cond delay="indefinite"/>
                      </p:stCondLst>
                      <p:childTnLst>
                        <p:par>
                          <p:cTn id="40" fill="hold">
                            <p:stCondLst>
                              <p:cond delay="0"/>
                            </p:stCondLst>
                            <p:childTnLst>
                              <p:par>
                                <p:cTn id="41" presetID="41" presetClass="entr" presetSubtype="0" fill="hold" grpId="0" nodeType="clickEffect">
                                  <p:stCondLst>
                                    <p:cond delay="0"/>
                                  </p:stCondLst>
                                  <p:iterate type="lt">
                                    <p:tmPct val="10000"/>
                                  </p:iterate>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20"/>
                                        </p:tgtEl>
                                        <p:attrNameLst>
                                          <p:attrName>ppt_y</p:attrName>
                                        </p:attrNameLst>
                                      </p:cBhvr>
                                      <p:tavLst>
                                        <p:tav tm="0">
                                          <p:val>
                                            <p:strVal val="#ppt_y"/>
                                          </p:val>
                                        </p:tav>
                                        <p:tav tm="100000">
                                          <p:val>
                                            <p:strVal val="#ppt_y"/>
                                          </p:val>
                                        </p:tav>
                                      </p:tavLst>
                                    </p:anim>
                                    <p:anim calcmode="lin" valueType="num">
                                      <p:cBhvr>
                                        <p:cTn id="45" dur="500" fill="hold"/>
                                        <p:tgtEl>
                                          <p:spTgt spid="20"/>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20"/>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20"/>
                                        </p:tgtEl>
                                      </p:cBhvr>
                                    </p:animEffect>
                                  </p:childTnLst>
                                </p:cTn>
                              </p:par>
                            </p:childTnLst>
                          </p:cTn>
                        </p:par>
                        <p:par>
                          <p:cTn id="48" fill="hold">
                            <p:stCondLst>
                              <p:cond delay="2950"/>
                            </p:stCondLst>
                            <p:childTnLst>
                              <p:par>
                                <p:cTn id="49" presetID="26" presetClass="emph" presetSubtype="0" fill="hold" grpId="1" nodeType="afterEffect">
                                  <p:stCondLst>
                                    <p:cond delay="0"/>
                                  </p:stCondLst>
                                  <p:iterate type="lt">
                                    <p:tmPct val="0"/>
                                  </p:iterate>
                                  <p:childTnLst>
                                    <p:animEffect transition="out" filter="fade">
                                      <p:cBhvr>
                                        <p:cTn id="50" dur="500" tmFilter="0, 0; .2, .5; .8, .5; 1, 0"/>
                                        <p:tgtEl>
                                          <p:spTgt spid="20"/>
                                        </p:tgtEl>
                                      </p:cBhvr>
                                    </p:animEffect>
                                    <p:animScale>
                                      <p:cBhvr>
                                        <p:cTn id="51" dur="250" autoRev="1" fill="hold"/>
                                        <p:tgtEl>
                                          <p:spTgt spid="20"/>
                                        </p:tgtEl>
                                      </p:cBhvr>
                                      <p:by x="105000" y="105000"/>
                                    </p:animScale>
                                  </p:childTnLst>
                                </p:cTn>
                              </p:par>
                            </p:childTnLst>
                          </p:cTn>
                        </p:par>
                      </p:childTnLst>
                    </p:cTn>
                  </p:par>
                  <p:par>
                    <p:cTn id="52" fill="hold">
                      <p:stCondLst>
                        <p:cond delay="indefinite"/>
                      </p:stCondLst>
                      <p:childTnLst>
                        <p:par>
                          <p:cTn id="53" fill="hold">
                            <p:stCondLst>
                              <p:cond delay="0"/>
                            </p:stCondLst>
                            <p:childTnLst>
                              <p:par>
                                <p:cTn id="54" presetID="41" presetClass="entr" presetSubtype="0" fill="hold" grpId="0" nodeType="clickEffect">
                                  <p:stCondLst>
                                    <p:cond delay="0"/>
                                  </p:stCondLst>
                                  <p:iterate type="lt">
                                    <p:tmPct val="10000"/>
                                  </p:iterate>
                                  <p:childTnLst>
                                    <p:set>
                                      <p:cBhvr>
                                        <p:cTn id="55" dur="1" fill="hold">
                                          <p:stCondLst>
                                            <p:cond delay="0"/>
                                          </p:stCondLst>
                                        </p:cTn>
                                        <p:tgtEl>
                                          <p:spTgt spid="12"/>
                                        </p:tgtEl>
                                        <p:attrNameLst>
                                          <p:attrName>style.visibility</p:attrName>
                                        </p:attrNameLst>
                                      </p:cBhvr>
                                      <p:to>
                                        <p:strVal val="visible"/>
                                      </p:to>
                                    </p:set>
                                    <p:anim calcmode="lin" valueType="num">
                                      <p:cBhvr>
                                        <p:cTn id="56" dur="500" fill="hold"/>
                                        <p:tgtEl>
                                          <p:spTgt spid="12"/>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12"/>
                                        </p:tgtEl>
                                        <p:attrNameLst>
                                          <p:attrName>ppt_y</p:attrName>
                                        </p:attrNameLst>
                                      </p:cBhvr>
                                      <p:tavLst>
                                        <p:tav tm="0">
                                          <p:val>
                                            <p:strVal val="#ppt_y"/>
                                          </p:val>
                                        </p:tav>
                                        <p:tav tm="100000">
                                          <p:val>
                                            <p:strVal val="#ppt_y"/>
                                          </p:val>
                                        </p:tav>
                                      </p:tavLst>
                                    </p:anim>
                                    <p:anim calcmode="lin" valueType="num">
                                      <p:cBhvr>
                                        <p:cTn id="58" dur="500" fill="hold"/>
                                        <p:tgtEl>
                                          <p:spTgt spid="12"/>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12"/>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12"/>
                                        </p:tgtEl>
                                      </p:cBhvr>
                                    </p:animEffect>
                                  </p:childTnLst>
                                </p:cTn>
                              </p:par>
                            </p:childTnLst>
                          </p:cTn>
                        </p:par>
                        <p:par>
                          <p:cTn id="61" fill="hold">
                            <p:stCondLst>
                              <p:cond delay="1350"/>
                            </p:stCondLst>
                            <p:childTnLst>
                              <p:par>
                                <p:cTn id="62" presetID="26" presetClass="emph" presetSubtype="0" fill="hold" grpId="1" nodeType="afterEffect">
                                  <p:stCondLst>
                                    <p:cond delay="0"/>
                                  </p:stCondLst>
                                  <p:iterate type="lt">
                                    <p:tmPct val="0"/>
                                  </p:iterate>
                                  <p:childTnLst>
                                    <p:animEffect transition="out" filter="fade">
                                      <p:cBhvr>
                                        <p:cTn id="63" dur="500" tmFilter="0, 0; .2, .5; .8, .5; 1, 0"/>
                                        <p:tgtEl>
                                          <p:spTgt spid="12"/>
                                        </p:tgtEl>
                                      </p:cBhvr>
                                    </p:animEffect>
                                    <p:animScale>
                                      <p:cBhvr>
                                        <p:cTn id="64" dur="250" autoRev="1" fill="hold"/>
                                        <p:tgtEl>
                                          <p:spTgt spid="12"/>
                                        </p:tgtEl>
                                      </p:cBhvr>
                                      <p:by x="105000" y="105000"/>
                                    </p:animScale>
                                  </p:childTnLst>
                                </p:cTn>
                              </p:par>
                            </p:childTnLst>
                          </p:cTn>
                        </p:par>
                      </p:childTnLst>
                    </p:cTn>
                  </p:par>
                  <p:par>
                    <p:cTn id="65" fill="hold">
                      <p:stCondLst>
                        <p:cond delay="indefinite"/>
                      </p:stCondLst>
                      <p:childTnLst>
                        <p:par>
                          <p:cTn id="66" fill="hold">
                            <p:stCondLst>
                              <p:cond delay="0"/>
                            </p:stCondLst>
                            <p:childTnLst>
                              <p:par>
                                <p:cTn id="67" presetID="41" presetClass="entr" presetSubtype="0" fill="hold" grpId="0" nodeType="clickEffect">
                                  <p:stCondLst>
                                    <p:cond delay="0"/>
                                  </p:stCondLst>
                                  <p:iterate type="lt">
                                    <p:tmPct val="10000"/>
                                  </p:iterate>
                                  <p:childTnLst>
                                    <p:set>
                                      <p:cBhvr>
                                        <p:cTn id="68" dur="1" fill="hold">
                                          <p:stCondLst>
                                            <p:cond delay="0"/>
                                          </p:stCondLst>
                                        </p:cTn>
                                        <p:tgtEl>
                                          <p:spTgt spid="8"/>
                                        </p:tgtEl>
                                        <p:attrNameLst>
                                          <p:attrName>style.visibility</p:attrName>
                                        </p:attrNameLst>
                                      </p:cBhvr>
                                      <p:to>
                                        <p:strVal val="visible"/>
                                      </p:to>
                                    </p:set>
                                    <p:anim calcmode="lin" valueType="num">
                                      <p:cBhvr>
                                        <p:cTn id="69"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70" dur="500" fill="hold"/>
                                        <p:tgtEl>
                                          <p:spTgt spid="8"/>
                                        </p:tgtEl>
                                        <p:attrNameLst>
                                          <p:attrName>ppt_y</p:attrName>
                                        </p:attrNameLst>
                                      </p:cBhvr>
                                      <p:tavLst>
                                        <p:tav tm="0">
                                          <p:val>
                                            <p:strVal val="#ppt_y"/>
                                          </p:val>
                                        </p:tav>
                                        <p:tav tm="100000">
                                          <p:val>
                                            <p:strVal val="#ppt_y"/>
                                          </p:val>
                                        </p:tav>
                                      </p:tavLst>
                                    </p:anim>
                                    <p:anim calcmode="lin" valueType="num">
                                      <p:cBhvr>
                                        <p:cTn id="71"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72"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73" dur="500" tmFilter="0,0; .5, 1; 1, 1"/>
                                        <p:tgtEl>
                                          <p:spTgt spid="8"/>
                                        </p:tgtEl>
                                      </p:cBhvr>
                                    </p:animEffect>
                                  </p:childTnLst>
                                </p:cTn>
                              </p:par>
                            </p:childTnLst>
                          </p:cTn>
                        </p:par>
                        <p:par>
                          <p:cTn id="74" fill="hold">
                            <p:stCondLst>
                              <p:cond delay="750"/>
                            </p:stCondLst>
                            <p:childTnLst>
                              <p:par>
                                <p:cTn id="75" presetID="26" presetClass="emph" presetSubtype="0" fill="hold" grpId="1" nodeType="afterEffect">
                                  <p:stCondLst>
                                    <p:cond delay="0"/>
                                  </p:stCondLst>
                                  <p:iterate type="lt">
                                    <p:tmPct val="0"/>
                                  </p:iterate>
                                  <p:childTnLst>
                                    <p:animEffect transition="out" filter="fade">
                                      <p:cBhvr>
                                        <p:cTn id="76" dur="500" tmFilter="0, 0; .2, .5; .8, .5; 1, 0"/>
                                        <p:tgtEl>
                                          <p:spTgt spid="8"/>
                                        </p:tgtEl>
                                      </p:cBhvr>
                                    </p:animEffect>
                                    <p:animScale>
                                      <p:cBhvr>
                                        <p:cTn id="77" dur="250" autoRev="1" fill="hold"/>
                                        <p:tgtEl>
                                          <p:spTgt spid="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78" repeatCount="indefinite" fill="remove" display="0">
                  <p:stCondLst>
                    <p:cond delay="indefinite"/>
                  </p:stCondLst>
                  <p:endCondLst>
                    <p:cond evt="onStopAudio" delay="0">
                      <p:tgtEl>
                        <p:sldTgt/>
                      </p:tgtEl>
                    </p:cond>
                  </p:endCondLst>
                </p:cTn>
                <p:tgtEl>
                  <p:spTgt spid="4"/>
                </p:tgtEl>
              </p:cMediaNode>
            </p:audio>
          </p:childTnLst>
        </p:cTn>
      </p:par>
    </p:tnLst>
    <p:bldLst>
      <p:bldP spid="12" grpId="0" bldLvl="0" animBg="1"/>
      <p:bldP spid="12" grpId="1" bldLvl="0" animBg="1"/>
      <p:bldP spid="20" grpId="0"/>
      <p:bldP spid="20" grpId="1"/>
      <p:bldP spid="21" grpId="0"/>
      <p:bldP spid="21" grpId="1"/>
      <p:bldP spid="22" grpId="0"/>
      <p:bldP spid="22" grpId="1"/>
      <p:bldP spid="8" grpId="0"/>
      <p:bldP spid="8"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等腰三角形 1"/>
          <p:cNvSpPr/>
          <p:nvPr/>
        </p:nvSpPr>
        <p:spPr>
          <a:xfrm rot="10800000">
            <a:off x="3923928" y="564818"/>
            <a:ext cx="1296144" cy="113368"/>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3779912" y="146338"/>
            <a:ext cx="1569660" cy="369332"/>
          </a:xfrm>
          <a:prstGeom prst="rect">
            <a:avLst/>
          </a:prstGeom>
          <a:noFill/>
        </p:spPr>
        <p:txBody>
          <a:bodyPr wrap="none" rtlCol="0">
            <a:spAutoFit/>
          </a:bodyPr>
          <a:lstStyle/>
          <a:p>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添加标题内容</a:t>
            </a:r>
          </a:p>
        </p:txBody>
      </p:sp>
      <p:grpSp>
        <p:nvGrpSpPr>
          <p:cNvPr id="4" name="Group 33"/>
          <p:cNvGrpSpPr>
            <a:grpSpLocks noChangeAspect="1"/>
          </p:cNvGrpSpPr>
          <p:nvPr/>
        </p:nvGrpSpPr>
        <p:grpSpPr>
          <a:xfrm>
            <a:off x="595958" y="1304396"/>
            <a:ext cx="1871368" cy="1980688"/>
            <a:chOff x="1263334" y="1439274"/>
            <a:chExt cx="1555283" cy="1646138"/>
          </a:xfrm>
        </p:grpSpPr>
        <p:graphicFrame>
          <p:nvGraphicFramePr>
            <p:cNvPr id="5" name="Chart 61"/>
            <p:cNvGraphicFramePr/>
            <p:nvPr/>
          </p:nvGraphicFramePr>
          <p:xfrm>
            <a:off x="1263334" y="1439274"/>
            <a:ext cx="1555283" cy="1646138"/>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67"/>
            <p:cNvSpPr txBox="1"/>
            <p:nvPr/>
          </p:nvSpPr>
          <p:spPr>
            <a:xfrm>
              <a:off x="1775024" y="2121656"/>
              <a:ext cx="531902" cy="281370"/>
            </a:xfrm>
            <a:prstGeom prst="rect">
              <a:avLst/>
            </a:prstGeom>
            <a:noFill/>
          </p:spPr>
          <p:txBody>
            <a:bodyPr wrap="square" rtlCol="0" anchor="ctr">
              <a:spAutoFit/>
            </a:bodyPr>
            <a:lstStyle/>
            <a:p>
              <a:pPr algn="ctr"/>
              <a:r>
                <a:rPr lang="en-US" sz="1600" b="1" dirty="0">
                  <a:solidFill>
                    <a:schemeClr val="accent1"/>
                  </a:solidFill>
                </a:rPr>
                <a:t>70%</a:t>
              </a:r>
              <a:endParaRPr lang="en-US" sz="1200" b="1" dirty="0">
                <a:solidFill>
                  <a:schemeClr val="accent1"/>
                </a:solidFill>
              </a:endParaRPr>
            </a:p>
          </p:txBody>
        </p:sp>
      </p:grpSp>
      <p:grpSp>
        <p:nvGrpSpPr>
          <p:cNvPr id="7" name="Group 34"/>
          <p:cNvGrpSpPr>
            <a:grpSpLocks noChangeAspect="1"/>
          </p:cNvGrpSpPr>
          <p:nvPr/>
        </p:nvGrpSpPr>
        <p:grpSpPr>
          <a:xfrm>
            <a:off x="2627981" y="1304398"/>
            <a:ext cx="1871368" cy="1980689"/>
            <a:chOff x="2992668" y="1439274"/>
            <a:chExt cx="1555283" cy="1646138"/>
          </a:xfrm>
        </p:grpSpPr>
        <p:graphicFrame>
          <p:nvGraphicFramePr>
            <p:cNvPr id="8" name="Chart 63"/>
            <p:cNvGraphicFramePr/>
            <p:nvPr/>
          </p:nvGraphicFramePr>
          <p:xfrm>
            <a:off x="2992668" y="1439274"/>
            <a:ext cx="1555283" cy="1646138"/>
          </p:xfrm>
          <a:graphic>
            <a:graphicData uri="http://schemas.openxmlformats.org/drawingml/2006/chart">
              <c:chart xmlns:c="http://schemas.openxmlformats.org/drawingml/2006/chart" xmlns:r="http://schemas.openxmlformats.org/officeDocument/2006/relationships" r:id="rId4"/>
            </a:graphicData>
          </a:graphic>
        </p:graphicFrame>
        <p:sp>
          <p:nvSpPr>
            <p:cNvPr id="9" name="TextBox 68"/>
            <p:cNvSpPr txBox="1"/>
            <p:nvPr/>
          </p:nvSpPr>
          <p:spPr>
            <a:xfrm>
              <a:off x="3504358" y="2115460"/>
              <a:ext cx="531902" cy="281370"/>
            </a:xfrm>
            <a:prstGeom prst="rect">
              <a:avLst/>
            </a:prstGeom>
            <a:noFill/>
          </p:spPr>
          <p:txBody>
            <a:bodyPr wrap="square" rtlCol="0" anchor="ctr">
              <a:spAutoFit/>
            </a:bodyPr>
            <a:lstStyle/>
            <a:p>
              <a:pPr algn="ctr"/>
              <a:r>
                <a:rPr lang="en-US" sz="1600" b="1" dirty="0">
                  <a:solidFill>
                    <a:schemeClr val="accent2"/>
                  </a:solidFill>
                </a:rPr>
                <a:t>50%</a:t>
              </a:r>
            </a:p>
          </p:txBody>
        </p:sp>
      </p:grpSp>
      <p:grpSp>
        <p:nvGrpSpPr>
          <p:cNvPr id="10" name="Group 35"/>
          <p:cNvGrpSpPr>
            <a:grpSpLocks noChangeAspect="1"/>
          </p:cNvGrpSpPr>
          <p:nvPr/>
        </p:nvGrpSpPr>
        <p:grpSpPr>
          <a:xfrm>
            <a:off x="4660004" y="1304396"/>
            <a:ext cx="1871368" cy="1980688"/>
            <a:chOff x="4659025" y="1439274"/>
            <a:chExt cx="1555283" cy="1646138"/>
          </a:xfrm>
        </p:grpSpPr>
        <p:graphicFrame>
          <p:nvGraphicFramePr>
            <p:cNvPr id="11" name="Chart 64"/>
            <p:cNvGraphicFramePr/>
            <p:nvPr/>
          </p:nvGraphicFramePr>
          <p:xfrm>
            <a:off x="4659025" y="1439274"/>
            <a:ext cx="1555283" cy="1646138"/>
          </p:xfrm>
          <a:graphic>
            <a:graphicData uri="http://schemas.openxmlformats.org/drawingml/2006/chart">
              <c:chart xmlns:c="http://schemas.openxmlformats.org/drawingml/2006/chart" xmlns:r="http://schemas.openxmlformats.org/officeDocument/2006/relationships" r:id="rId5"/>
            </a:graphicData>
          </a:graphic>
        </p:graphicFrame>
        <p:sp>
          <p:nvSpPr>
            <p:cNvPr id="12" name="TextBox 69"/>
            <p:cNvSpPr txBox="1"/>
            <p:nvPr/>
          </p:nvSpPr>
          <p:spPr>
            <a:xfrm>
              <a:off x="5170715" y="2138344"/>
              <a:ext cx="531902" cy="281370"/>
            </a:xfrm>
            <a:prstGeom prst="rect">
              <a:avLst/>
            </a:prstGeom>
            <a:noFill/>
          </p:spPr>
          <p:txBody>
            <a:bodyPr wrap="square" rtlCol="0" anchor="ctr">
              <a:spAutoFit/>
            </a:bodyPr>
            <a:lstStyle/>
            <a:p>
              <a:pPr algn="ctr"/>
              <a:r>
                <a:rPr lang="en-US" sz="1600" b="1" dirty="0">
                  <a:solidFill>
                    <a:schemeClr val="accent3"/>
                  </a:solidFill>
                </a:rPr>
                <a:t>90%</a:t>
              </a:r>
              <a:endParaRPr lang="en-US" sz="1200" b="1" dirty="0">
                <a:solidFill>
                  <a:schemeClr val="accent3"/>
                </a:solidFill>
              </a:endParaRPr>
            </a:p>
          </p:txBody>
        </p:sp>
      </p:grpSp>
      <p:grpSp>
        <p:nvGrpSpPr>
          <p:cNvPr id="13" name="Group 36"/>
          <p:cNvGrpSpPr>
            <a:grpSpLocks noChangeAspect="1"/>
          </p:cNvGrpSpPr>
          <p:nvPr/>
        </p:nvGrpSpPr>
        <p:grpSpPr>
          <a:xfrm>
            <a:off x="6692026" y="1304396"/>
            <a:ext cx="1871368" cy="1980688"/>
            <a:chOff x="6325383" y="1439274"/>
            <a:chExt cx="1555283" cy="1646138"/>
          </a:xfrm>
        </p:grpSpPr>
        <p:graphicFrame>
          <p:nvGraphicFramePr>
            <p:cNvPr id="14" name="Chart 65"/>
            <p:cNvGraphicFramePr/>
            <p:nvPr/>
          </p:nvGraphicFramePr>
          <p:xfrm>
            <a:off x="6325383" y="1439274"/>
            <a:ext cx="1555283" cy="1646138"/>
          </p:xfrm>
          <a:graphic>
            <a:graphicData uri="http://schemas.openxmlformats.org/drawingml/2006/chart">
              <c:chart xmlns:c="http://schemas.openxmlformats.org/drawingml/2006/chart" xmlns:r="http://schemas.openxmlformats.org/officeDocument/2006/relationships" r:id="rId6"/>
            </a:graphicData>
          </a:graphic>
        </p:graphicFrame>
        <p:sp>
          <p:nvSpPr>
            <p:cNvPr id="15" name="TextBox 70"/>
            <p:cNvSpPr txBox="1"/>
            <p:nvPr/>
          </p:nvSpPr>
          <p:spPr>
            <a:xfrm>
              <a:off x="6779912" y="2138345"/>
              <a:ext cx="666544" cy="281370"/>
            </a:xfrm>
            <a:prstGeom prst="rect">
              <a:avLst/>
            </a:prstGeom>
            <a:noFill/>
          </p:spPr>
          <p:txBody>
            <a:bodyPr wrap="square" rtlCol="0" anchor="ctr">
              <a:spAutoFit/>
            </a:bodyPr>
            <a:lstStyle/>
            <a:p>
              <a:pPr algn="ctr"/>
              <a:r>
                <a:rPr lang="en-US" sz="1600" b="1" dirty="0">
                  <a:solidFill>
                    <a:schemeClr val="accent4"/>
                  </a:solidFill>
                </a:rPr>
                <a:t>100%</a:t>
              </a:r>
              <a:endParaRPr lang="en-US" sz="1200" b="1" dirty="0">
                <a:solidFill>
                  <a:schemeClr val="accent4"/>
                </a:solidFill>
              </a:endParaRPr>
            </a:p>
          </p:txBody>
        </p:sp>
      </p:grpSp>
      <p:sp>
        <p:nvSpPr>
          <p:cNvPr id="16" name="TextBox 49"/>
          <p:cNvSpPr txBox="1"/>
          <p:nvPr/>
        </p:nvSpPr>
        <p:spPr>
          <a:xfrm>
            <a:off x="1304015" y="3294574"/>
            <a:ext cx="455254" cy="246221"/>
          </a:xfrm>
          <a:prstGeom prst="rect">
            <a:avLst/>
          </a:prstGeom>
          <a:noFill/>
        </p:spPr>
        <p:txBody>
          <a:bodyPr wrap="none" lIns="0" tIns="0" rIns="0" bIns="0" rtlCol="0">
            <a:spAutoFit/>
          </a:bodyPr>
          <a:lstStyle/>
          <a:p>
            <a:pPr algn="ctr"/>
            <a:r>
              <a:rPr lang="en-US" sz="1600" b="1" dirty="0">
                <a:solidFill>
                  <a:schemeClr val="accent1"/>
                </a:solidFill>
              </a:rPr>
              <a:t>2001</a:t>
            </a:r>
          </a:p>
        </p:txBody>
      </p:sp>
      <p:sp>
        <p:nvSpPr>
          <p:cNvPr id="17" name="TextBox 50"/>
          <p:cNvSpPr txBox="1"/>
          <p:nvPr/>
        </p:nvSpPr>
        <p:spPr>
          <a:xfrm>
            <a:off x="3336038" y="3294574"/>
            <a:ext cx="455254" cy="246221"/>
          </a:xfrm>
          <a:prstGeom prst="rect">
            <a:avLst/>
          </a:prstGeom>
          <a:noFill/>
        </p:spPr>
        <p:txBody>
          <a:bodyPr wrap="none" lIns="0" tIns="0" rIns="0" bIns="0" rtlCol="0">
            <a:spAutoFit/>
          </a:bodyPr>
          <a:lstStyle/>
          <a:p>
            <a:pPr algn="ctr"/>
            <a:r>
              <a:rPr lang="en-US" sz="1600" b="1" dirty="0">
                <a:solidFill>
                  <a:schemeClr val="accent2"/>
                </a:solidFill>
              </a:rPr>
              <a:t>2005</a:t>
            </a:r>
          </a:p>
        </p:txBody>
      </p:sp>
      <p:sp>
        <p:nvSpPr>
          <p:cNvPr id="18" name="TextBox 51"/>
          <p:cNvSpPr txBox="1"/>
          <p:nvPr/>
        </p:nvSpPr>
        <p:spPr>
          <a:xfrm>
            <a:off x="5368061" y="3294574"/>
            <a:ext cx="455254" cy="246221"/>
          </a:xfrm>
          <a:prstGeom prst="rect">
            <a:avLst/>
          </a:prstGeom>
          <a:noFill/>
        </p:spPr>
        <p:txBody>
          <a:bodyPr wrap="none" lIns="0" tIns="0" rIns="0" bIns="0" rtlCol="0">
            <a:spAutoFit/>
          </a:bodyPr>
          <a:lstStyle/>
          <a:p>
            <a:pPr algn="ctr"/>
            <a:r>
              <a:rPr lang="en-US" sz="1600" b="1" dirty="0">
                <a:solidFill>
                  <a:schemeClr val="accent3"/>
                </a:solidFill>
              </a:rPr>
              <a:t>2007</a:t>
            </a:r>
          </a:p>
        </p:txBody>
      </p:sp>
      <p:sp>
        <p:nvSpPr>
          <p:cNvPr id="19" name="TextBox 52"/>
          <p:cNvSpPr txBox="1"/>
          <p:nvPr/>
        </p:nvSpPr>
        <p:spPr>
          <a:xfrm>
            <a:off x="7400083" y="3294574"/>
            <a:ext cx="455254" cy="246221"/>
          </a:xfrm>
          <a:prstGeom prst="rect">
            <a:avLst/>
          </a:prstGeom>
          <a:noFill/>
        </p:spPr>
        <p:txBody>
          <a:bodyPr wrap="none" lIns="0" tIns="0" rIns="0" bIns="0" rtlCol="0">
            <a:spAutoFit/>
          </a:bodyPr>
          <a:lstStyle/>
          <a:p>
            <a:pPr algn="ctr"/>
            <a:r>
              <a:rPr lang="en-US" sz="1600" b="1" dirty="0">
                <a:solidFill>
                  <a:schemeClr val="accent4"/>
                </a:solidFill>
              </a:rPr>
              <a:t>2014</a:t>
            </a:r>
          </a:p>
        </p:txBody>
      </p:sp>
      <p:grpSp>
        <p:nvGrpSpPr>
          <p:cNvPr id="20" name="Group 37"/>
          <p:cNvGrpSpPr/>
          <p:nvPr/>
        </p:nvGrpSpPr>
        <p:grpSpPr>
          <a:xfrm>
            <a:off x="883558" y="3692578"/>
            <a:ext cx="1296168" cy="558403"/>
            <a:chOff x="654725" y="3050273"/>
            <a:chExt cx="1296168" cy="558403"/>
          </a:xfrm>
        </p:grpSpPr>
        <p:sp>
          <p:nvSpPr>
            <p:cNvPr id="21" name="Isosceles Triangle 38"/>
            <p:cNvSpPr/>
            <p:nvPr/>
          </p:nvSpPr>
          <p:spPr>
            <a:xfrm>
              <a:off x="1158914" y="3050273"/>
              <a:ext cx="287790" cy="212761"/>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a:solidFill>
                  <a:schemeClr val="bg1"/>
                </a:solidFill>
                <a:latin typeface="+mj-lt"/>
              </a:endParaRPr>
            </a:p>
          </p:txBody>
        </p:sp>
        <p:sp>
          <p:nvSpPr>
            <p:cNvPr id="22" name="Round Same Side Corner Rectangle 54"/>
            <p:cNvSpPr/>
            <p:nvPr/>
          </p:nvSpPr>
          <p:spPr>
            <a:xfrm>
              <a:off x="654725" y="3187760"/>
              <a:ext cx="1296168" cy="420916"/>
            </a:xfrm>
            <a:prstGeom prst="round2Same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mj-lt"/>
                </a:rPr>
                <a:t>Keyword</a:t>
              </a:r>
            </a:p>
          </p:txBody>
        </p:sp>
      </p:grpSp>
      <p:grpSp>
        <p:nvGrpSpPr>
          <p:cNvPr id="23" name="Group 55"/>
          <p:cNvGrpSpPr/>
          <p:nvPr/>
        </p:nvGrpSpPr>
        <p:grpSpPr>
          <a:xfrm>
            <a:off x="2915581" y="3704498"/>
            <a:ext cx="1296168" cy="558403"/>
            <a:chOff x="654725" y="3050273"/>
            <a:chExt cx="1296168" cy="558403"/>
          </a:xfrm>
        </p:grpSpPr>
        <p:sp>
          <p:nvSpPr>
            <p:cNvPr id="24" name="Isosceles Triangle 56"/>
            <p:cNvSpPr/>
            <p:nvPr/>
          </p:nvSpPr>
          <p:spPr>
            <a:xfrm>
              <a:off x="1158914" y="3050273"/>
              <a:ext cx="287790" cy="21276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a:solidFill>
                  <a:schemeClr val="bg1"/>
                </a:solidFill>
                <a:latin typeface="+mj-lt"/>
              </a:endParaRPr>
            </a:p>
          </p:txBody>
        </p:sp>
        <p:sp>
          <p:nvSpPr>
            <p:cNvPr id="25" name="Round Same Side Corner Rectangle 57"/>
            <p:cNvSpPr/>
            <p:nvPr/>
          </p:nvSpPr>
          <p:spPr>
            <a:xfrm>
              <a:off x="654725" y="3187760"/>
              <a:ext cx="1296168" cy="420916"/>
            </a:xfrm>
            <a:prstGeom prst="round2Same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mj-lt"/>
                </a:rPr>
                <a:t>Keyword</a:t>
              </a:r>
            </a:p>
          </p:txBody>
        </p:sp>
      </p:grpSp>
      <p:grpSp>
        <p:nvGrpSpPr>
          <p:cNvPr id="26" name="Group 62"/>
          <p:cNvGrpSpPr/>
          <p:nvPr/>
        </p:nvGrpSpPr>
        <p:grpSpPr>
          <a:xfrm>
            <a:off x="4947604" y="3692578"/>
            <a:ext cx="1296168" cy="558403"/>
            <a:chOff x="654725" y="3050273"/>
            <a:chExt cx="1296168" cy="558403"/>
          </a:xfrm>
        </p:grpSpPr>
        <p:sp>
          <p:nvSpPr>
            <p:cNvPr id="27" name="Isosceles Triangle 66"/>
            <p:cNvSpPr/>
            <p:nvPr/>
          </p:nvSpPr>
          <p:spPr>
            <a:xfrm>
              <a:off x="1158914" y="3050273"/>
              <a:ext cx="287790" cy="21276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a:solidFill>
                  <a:schemeClr val="bg1"/>
                </a:solidFill>
                <a:latin typeface="+mj-lt"/>
              </a:endParaRPr>
            </a:p>
          </p:txBody>
        </p:sp>
        <p:sp>
          <p:nvSpPr>
            <p:cNvPr id="28" name="Round Same Side Corner Rectangle 71"/>
            <p:cNvSpPr/>
            <p:nvPr/>
          </p:nvSpPr>
          <p:spPr>
            <a:xfrm>
              <a:off x="654725" y="3187760"/>
              <a:ext cx="1296168" cy="420916"/>
            </a:xfrm>
            <a:prstGeom prst="round2Same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mj-lt"/>
                </a:rPr>
                <a:t>Keyword</a:t>
              </a:r>
            </a:p>
          </p:txBody>
        </p:sp>
      </p:grpSp>
      <p:grpSp>
        <p:nvGrpSpPr>
          <p:cNvPr id="29" name="Group 72"/>
          <p:cNvGrpSpPr/>
          <p:nvPr/>
        </p:nvGrpSpPr>
        <p:grpSpPr>
          <a:xfrm>
            <a:off x="6979626" y="3692578"/>
            <a:ext cx="1296168" cy="558403"/>
            <a:chOff x="654725" y="3050273"/>
            <a:chExt cx="1296168" cy="558403"/>
          </a:xfrm>
        </p:grpSpPr>
        <p:sp>
          <p:nvSpPr>
            <p:cNvPr id="30" name="Isosceles Triangle 73"/>
            <p:cNvSpPr/>
            <p:nvPr/>
          </p:nvSpPr>
          <p:spPr>
            <a:xfrm>
              <a:off x="1158914" y="3050273"/>
              <a:ext cx="287790" cy="21276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a:solidFill>
                  <a:schemeClr val="bg1"/>
                </a:solidFill>
                <a:latin typeface="+mj-lt"/>
              </a:endParaRPr>
            </a:p>
          </p:txBody>
        </p:sp>
        <p:sp>
          <p:nvSpPr>
            <p:cNvPr id="31" name="Round Same Side Corner Rectangle 74"/>
            <p:cNvSpPr/>
            <p:nvPr/>
          </p:nvSpPr>
          <p:spPr>
            <a:xfrm>
              <a:off x="654725" y="3187760"/>
              <a:ext cx="1296168" cy="420916"/>
            </a:xfrm>
            <a:prstGeom prst="round2Same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mj-lt"/>
                </a:rPr>
                <a:t>Keyword</a:t>
              </a:r>
            </a:p>
          </p:txBody>
        </p:sp>
      </p:grpSp>
    </p:spTree>
  </p:cSld>
  <p:clrMapOvr>
    <a:masterClrMapping/>
  </p:clrMapOvr>
  <p:transition spd="med" advClick="0"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edge">
                                      <p:cBhvr>
                                        <p:cTn id="7" dur="1000"/>
                                        <p:tgtEl>
                                          <p:spTgt spid="4"/>
                                        </p:tgtEl>
                                      </p:cBhvr>
                                    </p:animEffect>
                                  </p:childTnLst>
                                </p:cTn>
                              </p:par>
                            </p:childTnLst>
                          </p:cTn>
                        </p:par>
                        <p:par>
                          <p:cTn id="8" fill="hold">
                            <p:stCondLst>
                              <p:cond delay="1000"/>
                            </p:stCondLst>
                            <p:childTnLst>
                              <p:par>
                                <p:cTn id="9" presetID="2" presetClass="entr" presetSubtype="4" accel="50000" decel="5000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500" fill="hold"/>
                                        <p:tgtEl>
                                          <p:spTgt spid="16"/>
                                        </p:tgtEl>
                                        <p:attrNameLst>
                                          <p:attrName>ppt_x</p:attrName>
                                        </p:attrNameLst>
                                      </p:cBhvr>
                                      <p:tavLst>
                                        <p:tav tm="0">
                                          <p:val>
                                            <p:strVal val="#ppt_x"/>
                                          </p:val>
                                        </p:tav>
                                        <p:tav tm="100000">
                                          <p:val>
                                            <p:strVal val="#ppt_x"/>
                                          </p:val>
                                        </p:tav>
                                      </p:tavLst>
                                    </p:anim>
                                    <p:anim calcmode="lin" valueType="num">
                                      <p:cBhvr additive="base">
                                        <p:cTn id="12" dur="500" fill="hold"/>
                                        <p:tgtEl>
                                          <p:spTgt spid="16"/>
                                        </p:tgtEl>
                                        <p:attrNameLst>
                                          <p:attrName>ppt_y</p:attrName>
                                        </p:attrNameLst>
                                      </p:cBhvr>
                                      <p:tavLst>
                                        <p:tav tm="0">
                                          <p:val>
                                            <p:strVal val="1+#ppt_h/2"/>
                                          </p:val>
                                        </p:tav>
                                        <p:tav tm="100000">
                                          <p:val>
                                            <p:strVal val="#ppt_y"/>
                                          </p:val>
                                        </p:tav>
                                      </p:tavLst>
                                    </p:anim>
                                  </p:childTnLst>
                                </p:cTn>
                              </p:par>
                              <p:par>
                                <p:cTn id="13" presetID="2" presetClass="entr" presetSubtype="4" accel="50000" decel="50000" fill="hold" nodeType="with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500" fill="hold"/>
                                        <p:tgtEl>
                                          <p:spTgt spid="20"/>
                                        </p:tgtEl>
                                        <p:attrNameLst>
                                          <p:attrName>ppt_x</p:attrName>
                                        </p:attrNameLst>
                                      </p:cBhvr>
                                      <p:tavLst>
                                        <p:tav tm="0">
                                          <p:val>
                                            <p:strVal val="#ppt_x"/>
                                          </p:val>
                                        </p:tav>
                                        <p:tav tm="100000">
                                          <p:val>
                                            <p:strVal val="#ppt_x"/>
                                          </p:val>
                                        </p:tav>
                                      </p:tavLst>
                                    </p:anim>
                                    <p:anim calcmode="lin" valueType="num">
                                      <p:cBhvr additive="base">
                                        <p:cTn id="16" dur="500" fill="hold"/>
                                        <p:tgtEl>
                                          <p:spTgt spid="20"/>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0" presetClass="entr" presetSubtype="0" fill="hold"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edge">
                                      <p:cBhvr>
                                        <p:cTn id="20" dur="1000"/>
                                        <p:tgtEl>
                                          <p:spTgt spid="7"/>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childTnLst>
                                    <p:set>
                                      <p:cBhvr>
                                        <p:cTn id="23" dur="1" fill="hold">
                                          <p:stCondLst>
                                            <p:cond delay="0"/>
                                          </p:stCondLst>
                                        </p:cTn>
                                        <p:tgtEl>
                                          <p:spTgt spid="17"/>
                                        </p:tgtEl>
                                        <p:attrNameLst>
                                          <p:attrName>style.visibility</p:attrName>
                                        </p:attrNameLst>
                                      </p:cBhvr>
                                      <p:to>
                                        <p:strVal val="visible"/>
                                      </p:to>
                                    </p:set>
                                    <p:anim calcmode="lin" valueType="num">
                                      <p:cBhvr additive="base">
                                        <p:cTn id="24" dur="500" fill="hold"/>
                                        <p:tgtEl>
                                          <p:spTgt spid="17"/>
                                        </p:tgtEl>
                                        <p:attrNameLst>
                                          <p:attrName>ppt_x</p:attrName>
                                        </p:attrNameLst>
                                      </p:cBhvr>
                                      <p:tavLst>
                                        <p:tav tm="0">
                                          <p:val>
                                            <p:strVal val="#ppt_x"/>
                                          </p:val>
                                        </p:tav>
                                        <p:tav tm="100000">
                                          <p:val>
                                            <p:strVal val="#ppt_x"/>
                                          </p:val>
                                        </p:tav>
                                      </p:tavLst>
                                    </p:anim>
                                    <p:anim calcmode="lin" valueType="num">
                                      <p:cBhvr additive="base">
                                        <p:cTn id="25" dur="500" fill="hold"/>
                                        <p:tgtEl>
                                          <p:spTgt spid="17"/>
                                        </p:tgtEl>
                                        <p:attrNameLst>
                                          <p:attrName>ppt_y</p:attrName>
                                        </p:attrNameLst>
                                      </p:cBhvr>
                                      <p:tavLst>
                                        <p:tav tm="0">
                                          <p:val>
                                            <p:strVal val="1+#ppt_h/2"/>
                                          </p:val>
                                        </p:tav>
                                        <p:tav tm="100000">
                                          <p:val>
                                            <p:strVal val="#ppt_y"/>
                                          </p:val>
                                        </p:tav>
                                      </p:tavLst>
                                    </p:anim>
                                  </p:childTnLst>
                                </p:cTn>
                              </p:par>
                              <p:par>
                                <p:cTn id="26" presetID="2" presetClass="entr" presetSubtype="4" accel="50000" decel="50000" fill="hold" nodeType="with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additive="base">
                                        <p:cTn id="28" dur="500" fill="hold"/>
                                        <p:tgtEl>
                                          <p:spTgt spid="23"/>
                                        </p:tgtEl>
                                        <p:attrNameLst>
                                          <p:attrName>ppt_x</p:attrName>
                                        </p:attrNameLst>
                                      </p:cBhvr>
                                      <p:tavLst>
                                        <p:tav tm="0">
                                          <p:val>
                                            <p:strVal val="#ppt_x"/>
                                          </p:val>
                                        </p:tav>
                                        <p:tav tm="100000">
                                          <p:val>
                                            <p:strVal val="#ppt_x"/>
                                          </p:val>
                                        </p:tav>
                                      </p:tavLst>
                                    </p:anim>
                                    <p:anim calcmode="lin" valueType="num">
                                      <p:cBhvr additive="base">
                                        <p:cTn id="29" dur="500" fill="hold"/>
                                        <p:tgtEl>
                                          <p:spTgt spid="23"/>
                                        </p:tgtEl>
                                        <p:attrNameLst>
                                          <p:attrName>ppt_y</p:attrName>
                                        </p:attrNameLst>
                                      </p:cBhvr>
                                      <p:tavLst>
                                        <p:tav tm="0">
                                          <p:val>
                                            <p:strVal val="1+#ppt_h/2"/>
                                          </p:val>
                                        </p:tav>
                                        <p:tav tm="100000">
                                          <p:val>
                                            <p:strVal val="#ppt_y"/>
                                          </p:val>
                                        </p:tav>
                                      </p:tavLst>
                                    </p:anim>
                                  </p:childTnLst>
                                </p:cTn>
                              </p:par>
                            </p:childTnLst>
                          </p:cTn>
                        </p:par>
                        <p:par>
                          <p:cTn id="30" fill="hold">
                            <p:stCondLst>
                              <p:cond delay="3000"/>
                            </p:stCondLst>
                            <p:childTnLst>
                              <p:par>
                                <p:cTn id="31" presetID="20" presetClass="entr" presetSubtype="0"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edge">
                                      <p:cBhvr>
                                        <p:cTn id="33" dur="1000"/>
                                        <p:tgtEl>
                                          <p:spTgt spid="10"/>
                                        </p:tgtEl>
                                      </p:cBhvr>
                                    </p:animEffect>
                                  </p:childTnLst>
                                </p:cTn>
                              </p:par>
                            </p:childTnLst>
                          </p:cTn>
                        </p:par>
                        <p:par>
                          <p:cTn id="34" fill="hold">
                            <p:stCondLst>
                              <p:cond delay="4000"/>
                            </p:stCondLst>
                            <p:childTnLst>
                              <p:par>
                                <p:cTn id="35" presetID="2" presetClass="entr" presetSubtype="4" accel="50000" decel="50000"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ppt_x"/>
                                          </p:val>
                                        </p:tav>
                                        <p:tav tm="100000">
                                          <p:val>
                                            <p:strVal val="#ppt_x"/>
                                          </p:val>
                                        </p:tav>
                                      </p:tavLst>
                                    </p:anim>
                                    <p:anim calcmode="lin" valueType="num">
                                      <p:cBhvr additive="base">
                                        <p:cTn id="38" dur="500" fill="hold"/>
                                        <p:tgtEl>
                                          <p:spTgt spid="18"/>
                                        </p:tgtEl>
                                        <p:attrNameLst>
                                          <p:attrName>ppt_y</p:attrName>
                                        </p:attrNameLst>
                                      </p:cBhvr>
                                      <p:tavLst>
                                        <p:tav tm="0">
                                          <p:val>
                                            <p:strVal val="1+#ppt_h/2"/>
                                          </p:val>
                                        </p:tav>
                                        <p:tav tm="100000">
                                          <p:val>
                                            <p:strVal val="#ppt_y"/>
                                          </p:val>
                                        </p:tav>
                                      </p:tavLst>
                                    </p:anim>
                                  </p:childTnLst>
                                </p:cTn>
                              </p:par>
                              <p:par>
                                <p:cTn id="39" presetID="2" presetClass="entr" presetSubtype="4" accel="50000" decel="50000" fill="hold" nodeType="with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0" presetClass="entr" presetSubtype="0" fill="hold" nodeType="after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wedge">
                                      <p:cBhvr>
                                        <p:cTn id="46" dur="1000"/>
                                        <p:tgtEl>
                                          <p:spTgt spid="13"/>
                                        </p:tgtEl>
                                      </p:cBhvr>
                                    </p:animEffect>
                                  </p:childTnLst>
                                </p:cTn>
                              </p:par>
                            </p:childTnLst>
                          </p:cTn>
                        </p:par>
                        <p:par>
                          <p:cTn id="47" fill="hold">
                            <p:stCondLst>
                              <p:cond delay="5500"/>
                            </p:stCondLst>
                            <p:childTnLst>
                              <p:par>
                                <p:cTn id="48" presetID="2" presetClass="entr" presetSubtype="4" accel="50000" decel="50000"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additive="base">
                                        <p:cTn id="50" dur="500" fill="hold"/>
                                        <p:tgtEl>
                                          <p:spTgt spid="19"/>
                                        </p:tgtEl>
                                        <p:attrNameLst>
                                          <p:attrName>ppt_x</p:attrName>
                                        </p:attrNameLst>
                                      </p:cBhvr>
                                      <p:tavLst>
                                        <p:tav tm="0">
                                          <p:val>
                                            <p:strVal val="#ppt_x"/>
                                          </p:val>
                                        </p:tav>
                                        <p:tav tm="100000">
                                          <p:val>
                                            <p:strVal val="#ppt_x"/>
                                          </p:val>
                                        </p:tav>
                                      </p:tavLst>
                                    </p:anim>
                                    <p:anim calcmode="lin" valueType="num">
                                      <p:cBhvr additive="base">
                                        <p:cTn id="51" dur="500" fill="hold"/>
                                        <p:tgtEl>
                                          <p:spTgt spid="19"/>
                                        </p:tgtEl>
                                        <p:attrNameLst>
                                          <p:attrName>ppt_y</p:attrName>
                                        </p:attrNameLst>
                                      </p:cBhvr>
                                      <p:tavLst>
                                        <p:tav tm="0">
                                          <p:val>
                                            <p:strVal val="1+#ppt_h/2"/>
                                          </p:val>
                                        </p:tav>
                                        <p:tav tm="100000">
                                          <p:val>
                                            <p:strVal val="#ppt_y"/>
                                          </p:val>
                                        </p:tav>
                                      </p:tavLst>
                                    </p:anim>
                                  </p:childTnLst>
                                </p:cTn>
                              </p:par>
                              <p:par>
                                <p:cTn id="52" presetID="2" presetClass="entr" presetSubtype="4" accel="50000" decel="50000" fill="hold" nodeType="withEffect">
                                  <p:stCondLst>
                                    <p:cond delay="0"/>
                                  </p:stCondLst>
                                  <p:childTnLst>
                                    <p:set>
                                      <p:cBhvr>
                                        <p:cTn id="53" dur="1" fill="hold">
                                          <p:stCondLst>
                                            <p:cond delay="0"/>
                                          </p:stCondLst>
                                        </p:cTn>
                                        <p:tgtEl>
                                          <p:spTgt spid="29"/>
                                        </p:tgtEl>
                                        <p:attrNameLst>
                                          <p:attrName>style.visibility</p:attrName>
                                        </p:attrNameLst>
                                      </p:cBhvr>
                                      <p:to>
                                        <p:strVal val="visible"/>
                                      </p:to>
                                    </p:set>
                                    <p:anim calcmode="lin" valueType="num">
                                      <p:cBhvr additive="base">
                                        <p:cTn id="54" dur="500" fill="hold"/>
                                        <p:tgtEl>
                                          <p:spTgt spid="29"/>
                                        </p:tgtEl>
                                        <p:attrNameLst>
                                          <p:attrName>ppt_x</p:attrName>
                                        </p:attrNameLst>
                                      </p:cBhvr>
                                      <p:tavLst>
                                        <p:tav tm="0">
                                          <p:val>
                                            <p:strVal val="#ppt_x"/>
                                          </p:val>
                                        </p:tav>
                                        <p:tav tm="100000">
                                          <p:val>
                                            <p:strVal val="#ppt_x"/>
                                          </p:val>
                                        </p:tav>
                                      </p:tavLst>
                                    </p:anim>
                                    <p:anim calcmode="lin" valueType="num">
                                      <p:cBhvr additive="base">
                                        <p:cTn id="55"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等腰三角形 1"/>
          <p:cNvSpPr/>
          <p:nvPr/>
        </p:nvSpPr>
        <p:spPr>
          <a:xfrm rot="10800000">
            <a:off x="3923928" y="564818"/>
            <a:ext cx="1296144" cy="113368"/>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3779912" y="146338"/>
            <a:ext cx="1569660" cy="369332"/>
          </a:xfrm>
          <a:prstGeom prst="rect">
            <a:avLst/>
          </a:prstGeom>
          <a:noFill/>
        </p:spPr>
        <p:txBody>
          <a:bodyPr wrap="none" rtlCol="0">
            <a:spAutoFit/>
          </a:bodyPr>
          <a:lstStyle/>
          <a:p>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添加标题内容</a:t>
            </a:r>
          </a:p>
        </p:txBody>
      </p:sp>
      <p:grpSp>
        <p:nvGrpSpPr>
          <p:cNvPr id="4" name="Group 50"/>
          <p:cNvGrpSpPr/>
          <p:nvPr/>
        </p:nvGrpSpPr>
        <p:grpSpPr>
          <a:xfrm>
            <a:off x="654724" y="1592431"/>
            <a:ext cx="1296169" cy="1296168"/>
            <a:chOff x="1400541" y="1592431"/>
            <a:chExt cx="1296169" cy="1296168"/>
          </a:xfrm>
        </p:grpSpPr>
        <p:sp>
          <p:nvSpPr>
            <p:cNvPr id="5" name="Oval 34"/>
            <p:cNvSpPr/>
            <p:nvPr/>
          </p:nvSpPr>
          <p:spPr>
            <a:xfrm>
              <a:off x="1533041" y="1693149"/>
              <a:ext cx="1094733" cy="1094733"/>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1"/>
                </a:solidFill>
              </a:endParaRPr>
            </a:p>
          </p:txBody>
        </p:sp>
        <p:sp>
          <p:nvSpPr>
            <p:cNvPr id="6" name="Pie 35"/>
            <p:cNvSpPr/>
            <p:nvPr/>
          </p:nvSpPr>
          <p:spPr>
            <a:xfrm>
              <a:off x="1400541" y="1592431"/>
              <a:ext cx="1296169" cy="1296168"/>
            </a:xfrm>
            <a:prstGeom prst="pie">
              <a:avLst>
                <a:gd name="adj1" fmla="val 27111"/>
                <a:gd name="adj2" fmla="val 1620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7" name="TextBox 67"/>
            <p:cNvSpPr txBox="1"/>
            <p:nvPr/>
          </p:nvSpPr>
          <p:spPr>
            <a:xfrm>
              <a:off x="1520277" y="2119522"/>
              <a:ext cx="489216" cy="215444"/>
            </a:xfrm>
            <a:prstGeom prst="rect">
              <a:avLst/>
            </a:prstGeom>
            <a:noFill/>
          </p:spPr>
          <p:txBody>
            <a:bodyPr wrap="square" lIns="0" tIns="0" rIns="0" bIns="0" rtlCol="0">
              <a:spAutoFit/>
            </a:bodyPr>
            <a:lstStyle/>
            <a:p>
              <a:pPr algn="ctr"/>
              <a:r>
                <a:rPr lang="en-US" sz="1400" b="1" dirty="0">
                  <a:solidFill>
                    <a:schemeClr val="bg1"/>
                  </a:solidFill>
                </a:rPr>
                <a:t>75%</a:t>
              </a:r>
            </a:p>
          </p:txBody>
        </p:sp>
      </p:grpSp>
      <p:grpSp>
        <p:nvGrpSpPr>
          <p:cNvPr id="8" name="Group 51"/>
          <p:cNvGrpSpPr/>
          <p:nvPr/>
        </p:nvGrpSpPr>
        <p:grpSpPr>
          <a:xfrm>
            <a:off x="2335069" y="1592431"/>
            <a:ext cx="1296169" cy="1296168"/>
            <a:chOff x="3099936" y="1592431"/>
            <a:chExt cx="1296169" cy="1296168"/>
          </a:xfrm>
        </p:grpSpPr>
        <p:sp>
          <p:nvSpPr>
            <p:cNvPr id="9" name="Oval 36"/>
            <p:cNvSpPr/>
            <p:nvPr/>
          </p:nvSpPr>
          <p:spPr>
            <a:xfrm>
              <a:off x="3232436" y="1693149"/>
              <a:ext cx="1094733" cy="1094733"/>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1"/>
                </a:solidFill>
              </a:endParaRPr>
            </a:p>
          </p:txBody>
        </p:sp>
        <p:sp>
          <p:nvSpPr>
            <p:cNvPr id="10" name="Pie 37"/>
            <p:cNvSpPr/>
            <p:nvPr/>
          </p:nvSpPr>
          <p:spPr>
            <a:xfrm>
              <a:off x="3099936" y="1592431"/>
              <a:ext cx="1296169" cy="1296168"/>
            </a:xfrm>
            <a:prstGeom prst="pie">
              <a:avLst>
                <a:gd name="adj1" fmla="val 5379724"/>
                <a:gd name="adj2" fmla="val 1620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1" name="TextBox 38"/>
            <p:cNvSpPr txBox="1"/>
            <p:nvPr/>
          </p:nvSpPr>
          <p:spPr>
            <a:xfrm>
              <a:off x="3219672" y="2085624"/>
              <a:ext cx="489216" cy="215444"/>
            </a:xfrm>
            <a:prstGeom prst="rect">
              <a:avLst/>
            </a:prstGeom>
            <a:noFill/>
          </p:spPr>
          <p:txBody>
            <a:bodyPr wrap="square" lIns="0" tIns="0" rIns="0" bIns="0" rtlCol="0">
              <a:spAutoFit/>
            </a:bodyPr>
            <a:lstStyle/>
            <a:p>
              <a:pPr algn="ctr"/>
              <a:r>
                <a:rPr lang="en-US" sz="1400" b="1" dirty="0">
                  <a:solidFill>
                    <a:schemeClr val="bg1"/>
                  </a:solidFill>
                </a:rPr>
                <a:t>50%</a:t>
              </a:r>
            </a:p>
          </p:txBody>
        </p:sp>
      </p:grpSp>
      <p:grpSp>
        <p:nvGrpSpPr>
          <p:cNvPr id="12" name="Group 60"/>
          <p:cNvGrpSpPr/>
          <p:nvPr/>
        </p:nvGrpSpPr>
        <p:grpSpPr>
          <a:xfrm>
            <a:off x="3957830" y="1592431"/>
            <a:ext cx="1296169" cy="1296168"/>
            <a:chOff x="4834295" y="1592431"/>
            <a:chExt cx="1296169" cy="1296168"/>
          </a:xfrm>
        </p:grpSpPr>
        <p:sp>
          <p:nvSpPr>
            <p:cNvPr id="13" name="Oval 39"/>
            <p:cNvSpPr/>
            <p:nvPr/>
          </p:nvSpPr>
          <p:spPr>
            <a:xfrm>
              <a:off x="4966795" y="1693149"/>
              <a:ext cx="1094733" cy="1094733"/>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1"/>
                </a:solidFill>
              </a:endParaRPr>
            </a:p>
          </p:txBody>
        </p:sp>
        <p:sp>
          <p:nvSpPr>
            <p:cNvPr id="14" name="Pie 40"/>
            <p:cNvSpPr/>
            <p:nvPr/>
          </p:nvSpPr>
          <p:spPr>
            <a:xfrm>
              <a:off x="4834295" y="1592431"/>
              <a:ext cx="1296169" cy="1296168"/>
            </a:xfrm>
            <a:prstGeom prst="pie">
              <a:avLst>
                <a:gd name="adj1" fmla="val 19548649"/>
                <a:gd name="adj2" fmla="val 1620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5" name="TextBox 41"/>
            <p:cNvSpPr txBox="1"/>
            <p:nvPr/>
          </p:nvSpPr>
          <p:spPr>
            <a:xfrm>
              <a:off x="4954031" y="2085624"/>
              <a:ext cx="489216" cy="215444"/>
            </a:xfrm>
            <a:prstGeom prst="rect">
              <a:avLst/>
            </a:prstGeom>
            <a:noFill/>
          </p:spPr>
          <p:txBody>
            <a:bodyPr wrap="square" lIns="0" tIns="0" rIns="0" bIns="0" rtlCol="0">
              <a:spAutoFit/>
            </a:bodyPr>
            <a:lstStyle/>
            <a:p>
              <a:pPr algn="ctr"/>
              <a:r>
                <a:rPr lang="en-US" sz="1400" b="1" dirty="0">
                  <a:solidFill>
                    <a:schemeClr val="bg1"/>
                  </a:solidFill>
                </a:rPr>
                <a:t>85%</a:t>
              </a:r>
            </a:p>
          </p:txBody>
        </p:sp>
      </p:grpSp>
      <p:grpSp>
        <p:nvGrpSpPr>
          <p:cNvPr id="16" name="Group 61"/>
          <p:cNvGrpSpPr/>
          <p:nvPr/>
        </p:nvGrpSpPr>
        <p:grpSpPr>
          <a:xfrm>
            <a:off x="5580111" y="1592431"/>
            <a:ext cx="1296169" cy="1296168"/>
            <a:chOff x="6447291" y="1592431"/>
            <a:chExt cx="1296169" cy="1296168"/>
          </a:xfrm>
        </p:grpSpPr>
        <p:sp>
          <p:nvSpPr>
            <p:cNvPr id="17" name="Oval 42"/>
            <p:cNvSpPr/>
            <p:nvPr/>
          </p:nvSpPr>
          <p:spPr>
            <a:xfrm>
              <a:off x="6579791" y="1661368"/>
              <a:ext cx="1094733" cy="1094733"/>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1"/>
                </a:solidFill>
              </a:endParaRPr>
            </a:p>
          </p:txBody>
        </p:sp>
        <p:sp>
          <p:nvSpPr>
            <p:cNvPr id="18" name="Pie 43"/>
            <p:cNvSpPr/>
            <p:nvPr/>
          </p:nvSpPr>
          <p:spPr>
            <a:xfrm>
              <a:off x="6447291" y="1592431"/>
              <a:ext cx="1296169" cy="1296168"/>
            </a:xfrm>
            <a:prstGeom prst="pie">
              <a:avLst>
                <a:gd name="adj1" fmla="val 17910010"/>
                <a:gd name="adj2" fmla="val 5351067"/>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9" name="TextBox 44"/>
            <p:cNvSpPr txBox="1"/>
            <p:nvPr/>
          </p:nvSpPr>
          <p:spPr>
            <a:xfrm>
              <a:off x="7151229" y="2134506"/>
              <a:ext cx="489216" cy="215444"/>
            </a:xfrm>
            <a:prstGeom prst="rect">
              <a:avLst/>
            </a:prstGeom>
            <a:noFill/>
          </p:spPr>
          <p:txBody>
            <a:bodyPr wrap="square" lIns="0" tIns="0" rIns="0" bIns="0" rtlCol="0">
              <a:spAutoFit/>
            </a:bodyPr>
            <a:lstStyle/>
            <a:p>
              <a:pPr algn="ctr"/>
              <a:r>
                <a:rPr lang="en-US" sz="1400" b="1" dirty="0">
                  <a:solidFill>
                    <a:schemeClr val="bg1"/>
                  </a:solidFill>
                </a:rPr>
                <a:t>75%</a:t>
              </a:r>
            </a:p>
          </p:txBody>
        </p:sp>
      </p:grpSp>
      <p:sp>
        <p:nvSpPr>
          <p:cNvPr id="20" name="TextBox 46"/>
          <p:cNvSpPr txBox="1"/>
          <p:nvPr/>
        </p:nvSpPr>
        <p:spPr>
          <a:xfrm>
            <a:off x="1118840" y="3017949"/>
            <a:ext cx="397545" cy="215444"/>
          </a:xfrm>
          <a:prstGeom prst="rect">
            <a:avLst/>
          </a:prstGeom>
          <a:noFill/>
        </p:spPr>
        <p:txBody>
          <a:bodyPr wrap="none" lIns="0" tIns="0" rIns="0" bIns="0" rtlCol="0">
            <a:spAutoFit/>
          </a:bodyPr>
          <a:lstStyle/>
          <a:p>
            <a:pPr algn="ctr"/>
            <a:r>
              <a:rPr lang="en-US" sz="1400" b="1" dirty="0">
                <a:solidFill>
                  <a:schemeClr val="accent1"/>
                </a:solidFill>
              </a:rPr>
              <a:t>2001</a:t>
            </a:r>
          </a:p>
        </p:txBody>
      </p:sp>
      <p:sp>
        <p:nvSpPr>
          <p:cNvPr id="21" name="TextBox 47"/>
          <p:cNvSpPr txBox="1"/>
          <p:nvPr/>
        </p:nvSpPr>
        <p:spPr>
          <a:xfrm>
            <a:off x="2791336" y="3017949"/>
            <a:ext cx="397545" cy="215444"/>
          </a:xfrm>
          <a:prstGeom prst="rect">
            <a:avLst/>
          </a:prstGeom>
          <a:noFill/>
        </p:spPr>
        <p:txBody>
          <a:bodyPr wrap="none" lIns="0" tIns="0" rIns="0" bIns="0" rtlCol="0">
            <a:spAutoFit/>
          </a:bodyPr>
          <a:lstStyle/>
          <a:p>
            <a:pPr algn="ctr"/>
            <a:r>
              <a:rPr lang="en-US" sz="1400" b="1" dirty="0">
                <a:solidFill>
                  <a:schemeClr val="accent2"/>
                </a:solidFill>
              </a:rPr>
              <a:t>2005</a:t>
            </a:r>
          </a:p>
        </p:txBody>
      </p:sp>
      <p:sp>
        <p:nvSpPr>
          <p:cNvPr id="22" name="TextBox 48"/>
          <p:cNvSpPr txBox="1"/>
          <p:nvPr/>
        </p:nvSpPr>
        <p:spPr>
          <a:xfrm>
            <a:off x="4397157" y="3017949"/>
            <a:ext cx="397545" cy="215444"/>
          </a:xfrm>
          <a:prstGeom prst="rect">
            <a:avLst/>
          </a:prstGeom>
          <a:noFill/>
        </p:spPr>
        <p:txBody>
          <a:bodyPr wrap="none" lIns="0" tIns="0" rIns="0" bIns="0" rtlCol="0">
            <a:spAutoFit/>
          </a:bodyPr>
          <a:lstStyle/>
          <a:p>
            <a:pPr algn="ctr"/>
            <a:r>
              <a:rPr lang="en-US" sz="1400" b="1" dirty="0">
                <a:solidFill>
                  <a:schemeClr val="accent3"/>
                </a:solidFill>
              </a:rPr>
              <a:t>2007</a:t>
            </a:r>
          </a:p>
        </p:txBody>
      </p:sp>
      <p:sp>
        <p:nvSpPr>
          <p:cNvPr id="23" name="TextBox 49"/>
          <p:cNvSpPr txBox="1"/>
          <p:nvPr/>
        </p:nvSpPr>
        <p:spPr>
          <a:xfrm>
            <a:off x="6022028" y="3017949"/>
            <a:ext cx="397545" cy="215444"/>
          </a:xfrm>
          <a:prstGeom prst="rect">
            <a:avLst/>
          </a:prstGeom>
          <a:noFill/>
        </p:spPr>
        <p:txBody>
          <a:bodyPr wrap="none" lIns="0" tIns="0" rIns="0" bIns="0" rtlCol="0">
            <a:spAutoFit/>
          </a:bodyPr>
          <a:lstStyle/>
          <a:p>
            <a:pPr algn="ctr"/>
            <a:r>
              <a:rPr lang="en-US" sz="1400" b="1" dirty="0">
                <a:solidFill>
                  <a:schemeClr val="accent4"/>
                </a:solidFill>
              </a:rPr>
              <a:t>2010</a:t>
            </a:r>
          </a:p>
        </p:txBody>
      </p:sp>
      <p:grpSp>
        <p:nvGrpSpPr>
          <p:cNvPr id="24" name="Group 52"/>
          <p:cNvGrpSpPr/>
          <p:nvPr/>
        </p:nvGrpSpPr>
        <p:grpSpPr>
          <a:xfrm>
            <a:off x="7193107" y="1592431"/>
            <a:ext cx="1296169" cy="1296168"/>
            <a:chOff x="6447291" y="1592431"/>
            <a:chExt cx="1296169" cy="1296168"/>
          </a:xfrm>
        </p:grpSpPr>
        <p:sp>
          <p:nvSpPr>
            <p:cNvPr id="25" name="Oval 53"/>
            <p:cNvSpPr/>
            <p:nvPr/>
          </p:nvSpPr>
          <p:spPr>
            <a:xfrm>
              <a:off x="6579791" y="1661368"/>
              <a:ext cx="1094733" cy="1094733"/>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1"/>
                </a:solidFill>
              </a:endParaRPr>
            </a:p>
          </p:txBody>
        </p:sp>
        <p:sp>
          <p:nvSpPr>
            <p:cNvPr id="26" name="Pie 54"/>
            <p:cNvSpPr/>
            <p:nvPr/>
          </p:nvSpPr>
          <p:spPr>
            <a:xfrm>
              <a:off x="6447291" y="1592431"/>
              <a:ext cx="1296169" cy="1296168"/>
            </a:xfrm>
            <a:prstGeom prst="pie">
              <a:avLst>
                <a:gd name="adj1" fmla="val 93326"/>
                <a:gd name="adj2" fmla="val 13706274"/>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7" name="TextBox 55"/>
            <p:cNvSpPr txBox="1"/>
            <p:nvPr/>
          </p:nvSpPr>
          <p:spPr>
            <a:xfrm>
              <a:off x="6511163" y="2085624"/>
              <a:ext cx="489216" cy="215444"/>
            </a:xfrm>
            <a:prstGeom prst="rect">
              <a:avLst/>
            </a:prstGeom>
            <a:noFill/>
          </p:spPr>
          <p:txBody>
            <a:bodyPr wrap="square" lIns="0" tIns="0" rIns="0" bIns="0" rtlCol="0">
              <a:spAutoFit/>
            </a:bodyPr>
            <a:lstStyle/>
            <a:p>
              <a:pPr algn="ctr"/>
              <a:r>
                <a:rPr lang="en-US" sz="1400" b="1" dirty="0">
                  <a:solidFill>
                    <a:schemeClr val="bg1"/>
                  </a:solidFill>
                </a:rPr>
                <a:t>65%</a:t>
              </a:r>
            </a:p>
          </p:txBody>
        </p:sp>
      </p:grpSp>
      <p:sp>
        <p:nvSpPr>
          <p:cNvPr id="28" name="TextBox 56"/>
          <p:cNvSpPr txBox="1"/>
          <p:nvPr/>
        </p:nvSpPr>
        <p:spPr>
          <a:xfrm>
            <a:off x="7657223" y="3017949"/>
            <a:ext cx="397545" cy="215444"/>
          </a:xfrm>
          <a:prstGeom prst="rect">
            <a:avLst/>
          </a:prstGeom>
          <a:noFill/>
        </p:spPr>
        <p:txBody>
          <a:bodyPr wrap="none" lIns="0" tIns="0" rIns="0" bIns="0" rtlCol="0">
            <a:spAutoFit/>
          </a:bodyPr>
          <a:lstStyle/>
          <a:p>
            <a:pPr algn="ctr"/>
            <a:r>
              <a:rPr lang="en-US" sz="1400" b="1" dirty="0">
                <a:solidFill>
                  <a:schemeClr val="accent5"/>
                </a:solidFill>
              </a:rPr>
              <a:t>2014</a:t>
            </a:r>
          </a:p>
        </p:txBody>
      </p:sp>
      <p:grpSp>
        <p:nvGrpSpPr>
          <p:cNvPr id="29" name="Group 59"/>
          <p:cNvGrpSpPr/>
          <p:nvPr/>
        </p:nvGrpSpPr>
        <p:grpSpPr>
          <a:xfrm>
            <a:off x="654724" y="3404543"/>
            <a:ext cx="1296168" cy="558403"/>
            <a:chOff x="654725" y="3050273"/>
            <a:chExt cx="1296168" cy="558403"/>
          </a:xfrm>
        </p:grpSpPr>
        <p:sp>
          <p:nvSpPr>
            <p:cNvPr id="30" name="Isosceles Triangle 58"/>
            <p:cNvSpPr/>
            <p:nvPr/>
          </p:nvSpPr>
          <p:spPr>
            <a:xfrm>
              <a:off x="1158914" y="3050273"/>
              <a:ext cx="287790" cy="212761"/>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a:solidFill>
                  <a:schemeClr val="bg1"/>
                </a:solidFill>
                <a:latin typeface="+mj-lt"/>
              </a:endParaRPr>
            </a:p>
          </p:txBody>
        </p:sp>
        <p:sp>
          <p:nvSpPr>
            <p:cNvPr id="31" name="Round Same Side Corner Rectangle 57"/>
            <p:cNvSpPr/>
            <p:nvPr/>
          </p:nvSpPr>
          <p:spPr>
            <a:xfrm>
              <a:off x="654725" y="3187760"/>
              <a:ext cx="1296168" cy="420916"/>
            </a:xfrm>
            <a:prstGeom prst="round2Same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mj-lt"/>
                </a:rPr>
                <a:t>Keyword</a:t>
              </a:r>
            </a:p>
          </p:txBody>
        </p:sp>
      </p:grpSp>
      <p:grpSp>
        <p:nvGrpSpPr>
          <p:cNvPr id="32" name="Group 78"/>
          <p:cNvGrpSpPr/>
          <p:nvPr/>
        </p:nvGrpSpPr>
        <p:grpSpPr>
          <a:xfrm>
            <a:off x="2335069" y="3404543"/>
            <a:ext cx="1296168" cy="558403"/>
            <a:chOff x="654725" y="3050273"/>
            <a:chExt cx="1296168" cy="558403"/>
          </a:xfrm>
        </p:grpSpPr>
        <p:sp>
          <p:nvSpPr>
            <p:cNvPr id="33" name="Isosceles Triangle 79"/>
            <p:cNvSpPr/>
            <p:nvPr/>
          </p:nvSpPr>
          <p:spPr>
            <a:xfrm>
              <a:off x="1158914" y="3050273"/>
              <a:ext cx="287790" cy="21276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a:solidFill>
                  <a:schemeClr val="bg1"/>
                </a:solidFill>
                <a:latin typeface="+mj-lt"/>
              </a:endParaRPr>
            </a:p>
          </p:txBody>
        </p:sp>
        <p:sp>
          <p:nvSpPr>
            <p:cNvPr id="34" name="Round Same Side Corner Rectangle 80"/>
            <p:cNvSpPr/>
            <p:nvPr/>
          </p:nvSpPr>
          <p:spPr>
            <a:xfrm>
              <a:off x="654725" y="3187760"/>
              <a:ext cx="1296168" cy="420916"/>
            </a:xfrm>
            <a:prstGeom prst="round2Same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mj-lt"/>
                </a:rPr>
                <a:t>Keyword</a:t>
              </a:r>
            </a:p>
          </p:txBody>
        </p:sp>
      </p:grpSp>
      <p:grpSp>
        <p:nvGrpSpPr>
          <p:cNvPr id="35" name="Group 81"/>
          <p:cNvGrpSpPr/>
          <p:nvPr/>
        </p:nvGrpSpPr>
        <p:grpSpPr>
          <a:xfrm>
            <a:off x="3957830" y="3404543"/>
            <a:ext cx="1296168" cy="558403"/>
            <a:chOff x="654725" y="3050273"/>
            <a:chExt cx="1296168" cy="558403"/>
          </a:xfrm>
        </p:grpSpPr>
        <p:sp>
          <p:nvSpPr>
            <p:cNvPr id="36" name="Isosceles Triangle 82"/>
            <p:cNvSpPr/>
            <p:nvPr/>
          </p:nvSpPr>
          <p:spPr>
            <a:xfrm>
              <a:off x="1158914" y="3050273"/>
              <a:ext cx="287790" cy="21276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a:solidFill>
                  <a:schemeClr val="bg1"/>
                </a:solidFill>
                <a:latin typeface="+mj-lt"/>
              </a:endParaRPr>
            </a:p>
          </p:txBody>
        </p:sp>
        <p:sp>
          <p:nvSpPr>
            <p:cNvPr id="37" name="Round Same Side Corner Rectangle 83"/>
            <p:cNvSpPr/>
            <p:nvPr/>
          </p:nvSpPr>
          <p:spPr>
            <a:xfrm>
              <a:off x="654725" y="3187760"/>
              <a:ext cx="1296168" cy="420916"/>
            </a:xfrm>
            <a:prstGeom prst="round2Same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mj-lt"/>
                </a:rPr>
                <a:t>Keyword</a:t>
              </a:r>
            </a:p>
          </p:txBody>
        </p:sp>
      </p:grpSp>
      <p:grpSp>
        <p:nvGrpSpPr>
          <p:cNvPr id="38" name="Group 84"/>
          <p:cNvGrpSpPr/>
          <p:nvPr/>
        </p:nvGrpSpPr>
        <p:grpSpPr>
          <a:xfrm>
            <a:off x="5580111" y="3404543"/>
            <a:ext cx="1296168" cy="558403"/>
            <a:chOff x="654725" y="3050273"/>
            <a:chExt cx="1296168" cy="558403"/>
          </a:xfrm>
        </p:grpSpPr>
        <p:sp>
          <p:nvSpPr>
            <p:cNvPr id="39" name="Isosceles Triangle 85"/>
            <p:cNvSpPr/>
            <p:nvPr/>
          </p:nvSpPr>
          <p:spPr>
            <a:xfrm>
              <a:off x="1158914" y="3050273"/>
              <a:ext cx="287790" cy="21276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a:solidFill>
                  <a:schemeClr val="bg1"/>
                </a:solidFill>
                <a:latin typeface="+mj-lt"/>
              </a:endParaRPr>
            </a:p>
          </p:txBody>
        </p:sp>
        <p:sp>
          <p:nvSpPr>
            <p:cNvPr id="40" name="Round Same Side Corner Rectangle 86"/>
            <p:cNvSpPr/>
            <p:nvPr/>
          </p:nvSpPr>
          <p:spPr>
            <a:xfrm>
              <a:off x="654725" y="3187760"/>
              <a:ext cx="1296168" cy="420916"/>
            </a:xfrm>
            <a:prstGeom prst="round2Same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mj-lt"/>
                </a:rPr>
                <a:t>Keyword</a:t>
              </a:r>
            </a:p>
          </p:txBody>
        </p:sp>
      </p:grpSp>
      <p:grpSp>
        <p:nvGrpSpPr>
          <p:cNvPr id="41" name="Group 87"/>
          <p:cNvGrpSpPr/>
          <p:nvPr/>
        </p:nvGrpSpPr>
        <p:grpSpPr>
          <a:xfrm>
            <a:off x="7193107" y="3404543"/>
            <a:ext cx="1296168" cy="558403"/>
            <a:chOff x="654725" y="3050273"/>
            <a:chExt cx="1296168" cy="558403"/>
          </a:xfrm>
        </p:grpSpPr>
        <p:sp>
          <p:nvSpPr>
            <p:cNvPr id="42" name="Isosceles Triangle 88"/>
            <p:cNvSpPr/>
            <p:nvPr/>
          </p:nvSpPr>
          <p:spPr>
            <a:xfrm>
              <a:off x="1158914" y="3050273"/>
              <a:ext cx="287790" cy="212761"/>
            </a:xfrm>
            <a:prstGeom prst="triangl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a:solidFill>
                  <a:schemeClr val="bg1"/>
                </a:solidFill>
                <a:latin typeface="+mj-lt"/>
              </a:endParaRPr>
            </a:p>
          </p:txBody>
        </p:sp>
        <p:sp>
          <p:nvSpPr>
            <p:cNvPr id="43" name="Round Same Side Corner Rectangle 89"/>
            <p:cNvSpPr/>
            <p:nvPr/>
          </p:nvSpPr>
          <p:spPr>
            <a:xfrm>
              <a:off x="654725" y="3187760"/>
              <a:ext cx="1296168" cy="420916"/>
            </a:xfrm>
            <a:prstGeom prst="round2Same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mj-lt"/>
                </a:rPr>
                <a:t>Keyword</a:t>
              </a:r>
            </a:p>
          </p:txBody>
        </p:sp>
      </p:grpSp>
    </p:spTree>
  </p:cSld>
  <p:clrMapOvr>
    <a:masterClrMapping/>
  </p:clrMapOvr>
  <p:transition spd="med" advClick="0"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edge">
                                      <p:cBhvr>
                                        <p:cTn id="7" dur="1000"/>
                                        <p:tgtEl>
                                          <p:spTgt spid="4"/>
                                        </p:tgtEl>
                                      </p:cBhvr>
                                    </p:animEffect>
                                  </p:childTnLst>
                                </p:cTn>
                              </p:par>
                            </p:childTnLst>
                          </p:cTn>
                        </p:par>
                        <p:par>
                          <p:cTn id="8" fill="hold">
                            <p:stCondLst>
                              <p:cond delay="1000"/>
                            </p:stCondLst>
                            <p:childTnLst>
                              <p:par>
                                <p:cTn id="9" presetID="12" presetClass="entr" presetSubtype="4"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slide(fromBottom)">
                                      <p:cBhvr>
                                        <p:cTn id="11" dur="500"/>
                                        <p:tgtEl>
                                          <p:spTgt spid="20"/>
                                        </p:tgtEl>
                                      </p:cBhvr>
                                    </p:animEffect>
                                  </p:childTnLst>
                                </p:cTn>
                              </p:par>
                              <p:par>
                                <p:cTn id="12" presetID="2" presetClass="entr" presetSubtype="4" accel="50000" decel="50000" fill="hold" nodeType="withEffect">
                                  <p:stCondLst>
                                    <p:cond delay="0"/>
                                  </p:stCondLst>
                                  <p:childTnLst>
                                    <p:set>
                                      <p:cBhvr>
                                        <p:cTn id="13" dur="1" fill="hold">
                                          <p:stCondLst>
                                            <p:cond delay="0"/>
                                          </p:stCondLst>
                                        </p:cTn>
                                        <p:tgtEl>
                                          <p:spTgt spid="29"/>
                                        </p:tgtEl>
                                        <p:attrNameLst>
                                          <p:attrName>style.visibility</p:attrName>
                                        </p:attrNameLst>
                                      </p:cBhvr>
                                      <p:to>
                                        <p:strVal val="visible"/>
                                      </p:to>
                                    </p:set>
                                    <p:anim calcmode="lin" valueType="num">
                                      <p:cBhvr additive="base">
                                        <p:cTn id="14" dur="500" fill="hold"/>
                                        <p:tgtEl>
                                          <p:spTgt spid="29"/>
                                        </p:tgtEl>
                                        <p:attrNameLst>
                                          <p:attrName>ppt_x</p:attrName>
                                        </p:attrNameLst>
                                      </p:cBhvr>
                                      <p:tavLst>
                                        <p:tav tm="0">
                                          <p:val>
                                            <p:strVal val="#ppt_x"/>
                                          </p:val>
                                        </p:tav>
                                        <p:tav tm="100000">
                                          <p:val>
                                            <p:strVal val="#ppt_x"/>
                                          </p:val>
                                        </p:tav>
                                      </p:tavLst>
                                    </p:anim>
                                    <p:anim calcmode="lin" valueType="num">
                                      <p:cBhvr additive="base">
                                        <p:cTn id="15" dur="500" fill="hold"/>
                                        <p:tgtEl>
                                          <p:spTgt spid="29"/>
                                        </p:tgtEl>
                                        <p:attrNameLst>
                                          <p:attrName>ppt_y</p:attrName>
                                        </p:attrNameLst>
                                      </p:cBhvr>
                                      <p:tavLst>
                                        <p:tav tm="0">
                                          <p:val>
                                            <p:strVal val="1+#ppt_h/2"/>
                                          </p:val>
                                        </p:tav>
                                        <p:tav tm="100000">
                                          <p:val>
                                            <p:strVal val="#ppt_y"/>
                                          </p:val>
                                        </p:tav>
                                      </p:tavLst>
                                    </p:anim>
                                  </p:childTnLst>
                                </p:cTn>
                              </p:par>
                            </p:childTnLst>
                          </p:cTn>
                        </p:par>
                        <p:par>
                          <p:cTn id="16" fill="hold">
                            <p:stCondLst>
                              <p:cond delay="1500"/>
                            </p:stCondLst>
                            <p:childTnLst>
                              <p:par>
                                <p:cTn id="17" presetID="20"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edge">
                                      <p:cBhvr>
                                        <p:cTn id="19" dur="1000"/>
                                        <p:tgtEl>
                                          <p:spTgt spid="8"/>
                                        </p:tgtEl>
                                      </p:cBhvr>
                                    </p:animEffect>
                                  </p:childTnLst>
                                </p:cTn>
                              </p:par>
                            </p:childTnLst>
                          </p:cTn>
                        </p:par>
                        <p:par>
                          <p:cTn id="20" fill="hold">
                            <p:stCondLst>
                              <p:cond delay="2500"/>
                            </p:stCondLst>
                            <p:childTnLst>
                              <p:par>
                                <p:cTn id="21" presetID="12" presetClass="entr" presetSubtype="4"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slide(fromBottom)">
                                      <p:cBhvr>
                                        <p:cTn id="23" dur="500"/>
                                        <p:tgtEl>
                                          <p:spTgt spid="21"/>
                                        </p:tgtEl>
                                      </p:cBhvr>
                                    </p:animEffect>
                                  </p:childTnLst>
                                </p:cTn>
                              </p:par>
                              <p:par>
                                <p:cTn id="24" presetID="2" presetClass="entr" presetSubtype="4" accel="50000" decel="50000" fill="hold" nodeType="withEffect">
                                  <p:stCondLst>
                                    <p:cond delay="0"/>
                                  </p:stCondLst>
                                  <p:childTnLst>
                                    <p:set>
                                      <p:cBhvr>
                                        <p:cTn id="25" dur="1" fill="hold">
                                          <p:stCondLst>
                                            <p:cond delay="0"/>
                                          </p:stCondLst>
                                        </p:cTn>
                                        <p:tgtEl>
                                          <p:spTgt spid="32"/>
                                        </p:tgtEl>
                                        <p:attrNameLst>
                                          <p:attrName>style.visibility</p:attrName>
                                        </p:attrNameLst>
                                      </p:cBhvr>
                                      <p:to>
                                        <p:strVal val="visible"/>
                                      </p:to>
                                    </p:set>
                                    <p:anim calcmode="lin" valueType="num">
                                      <p:cBhvr additive="base">
                                        <p:cTn id="26" dur="500" fill="hold"/>
                                        <p:tgtEl>
                                          <p:spTgt spid="32"/>
                                        </p:tgtEl>
                                        <p:attrNameLst>
                                          <p:attrName>ppt_x</p:attrName>
                                        </p:attrNameLst>
                                      </p:cBhvr>
                                      <p:tavLst>
                                        <p:tav tm="0">
                                          <p:val>
                                            <p:strVal val="#ppt_x"/>
                                          </p:val>
                                        </p:tav>
                                        <p:tav tm="100000">
                                          <p:val>
                                            <p:strVal val="#ppt_x"/>
                                          </p:val>
                                        </p:tav>
                                      </p:tavLst>
                                    </p:anim>
                                    <p:anim calcmode="lin" valueType="num">
                                      <p:cBhvr additive="base">
                                        <p:cTn id="27" dur="500" fill="hold"/>
                                        <p:tgtEl>
                                          <p:spTgt spid="32"/>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0" presetClass="entr" presetSubtype="0" fill="hold"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edge">
                                      <p:cBhvr>
                                        <p:cTn id="31" dur="1000"/>
                                        <p:tgtEl>
                                          <p:spTgt spid="12"/>
                                        </p:tgtEl>
                                      </p:cBhvr>
                                    </p:animEffect>
                                  </p:childTnLst>
                                </p:cTn>
                              </p:par>
                            </p:childTnLst>
                          </p:cTn>
                        </p:par>
                        <p:par>
                          <p:cTn id="32" fill="hold">
                            <p:stCondLst>
                              <p:cond delay="4000"/>
                            </p:stCondLst>
                            <p:childTnLst>
                              <p:par>
                                <p:cTn id="33" presetID="12" presetClass="entr" presetSubtype="4"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slide(fromBottom)">
                                      <p:cBhvr>
                                        <p:cTn id="35" dur="500"/>
                                        <p:tgtEl>
                                          <p:spTgt spid="22"/>
                                        </p:tgtEl>
                                      </p:cBhvr>
                                    </p:animEffect>
                                  </p:childTnLst>
                                </p:cTn>
                              </p:par>
                              <p:par>
                                <p:cTn id="36" presetID="2" presetClass="entr" presetSubtype="4" accel="50000" decel="50000" fill="hold" nodeType="withEffect">
                                  <p:stCondLst>
                                    <p:cond delay="0"/>
                                  </p:stCondLst>
                                  <p:childTnLst>
                                    <p:set>
                                      <p:cBhvr>
                                        <p:cTn id="37" dur="1" fill="hold">
                                          <p:stCondLst>
                                            <p:cond delay="0"/>
                                          </p:stCondLst>
                                        </p:cTn>
                                        <p:tgtEl>
                                          <p:spTgt spid="35"/>
                                        </p:tgtEl>
                                        <p:attrNameLst>
                                          <p:attrName>style.visibility</p:attrName>
                                        </p:attrNameLst>
                                      </p:cBhvr>
                                      <p:to>
                                        <p:strVal val="visible"/>
                                      </p:to>
                                    </p:set>
                                    <p:anim calcmode="lin" valueType="num">
                                      <p:cBhvr additive="base">
                                        <p:cTn id="38" dur="500" fill="hold"/>
                                        <p:tgtEl>
                                          <p:spTgt spid="35"/>
                                        </p:tgtEl>
                                        <p:attrNameLst>
                                          <p:attrName>ppt_x</p:attrName>
                                        </p:attrNameLst>
                                      </p:cBhvr>
                                      <p:tavLst>
                                        <p:tav tm="0">
                                          <p:val>
                                            <p:strVal val="#ppt_x"/>
                                          </p:val>
                                        </p:tav>
                                        <p:tav tm="100000">
                                          <p:val>
                                            <p:strVal val="#ppt_x"/>
                                          </p:val>
                                        </p:tav>
                                      </p:tavLst>
                                    </p:anim>
                                    <p:anim calcmode="lin" valueType="num">
                                      <p:cBhvr additive="base">
                                        <p:cTn id="39" dur="500" fill="hold"/>
                                        <p:tgtEl>
                                          <p:spTgt spid="35"/>
                                        </p:tgtEl>
                                        <p:attrNameLst>
                                          <p:attrName>ppt_y</p:attrName>
                                        </p:attrNameLst>
                                      </p:cBhvr>
                                      <p:tavLst>
                                        <p:tav tm="0">
                                          <p:val>
                                            <p:strVal val="1+#ppt_h/2"/>
                                          </p:val>
                                        </p:tav>
                                        <p:tav tm="100000">
                                          <p:val>
                                            <p:strVal val="#ppt_y"/>
                                          </p:val>
                                        </p:tav>
                                      </p:tavLst>
                                    </p:anim>
                                  </p:childTnLst>
                                </p:cTn>
                              </p:par>
                            </p:childTnLst>
                          </p:cTn>
                        </p:par>
                        <p:par>
                          <p:cTn id="40" fill="hold">
                            <p:stCondLst>
                              <p:cond delay="4500"/>
                            </p:stCondLst>
                            <p:childTnLst>
                              <p:par>
                                <p:cTn id="41" presetID="20" presetClass="entr" presetSubtype="0" fill="hold"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wedge">
                                      <p:cBhvr>
                                        <p:cTn id="43" dur="1000"/>
                                        <p:tgtEl>
                                          <p:spTgt spid="16"/>
                                        </p:tgtEl>
                                      </p:cBhvr>
                                    </p:animEffect>
                                  </p:childTnLst>
                                </p:cTn>
                              </p:par>
                            </p:childTnLst>
                          </p:cTn>
                        </p:par>
                        <p:par>
                          <p:cTn id="44" fill="hold">
                            <p:stCondLst>
                              <p:cond delay="5500"/>
                            </p:stCondLst>
                            <p:childTnLst>
                              <p:par>
                                <p:cTn id="45" presetID="12" presetClass="entr" presetSubtype="4"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slide(fromBottom)">
                                      <p:cBhvr>
                                        <p:cTn id="47" dur="500"/>
                                        <p:tgtEl>
                                          <p:spTgt spid="23"/>
                                        </p:tgtEl>
                                      </p:cBhvr>
                                    </p:animEffect>
                                  </p:childTnLst>
                                </p:cTn>
                              </p:par>
                              <p:par>
                                <p:cTn id="48" presetID="2" presetClass="entr" presetSubtype="4" accel="50000" decel="50000" fill="hold" nodeType="withEffect">
                                  <p:stCondLst>
                                    <p:cond delay="0"/>
                                  </p:stCondLst>
                                  <p:childTnLst>
                                    <p:set>
                                      <p:cBhvr>
                                        <p:cTn id="49" dur="1" fill="hold">
                                          <p:stCondLst>
                                            <p:cond delay="0"/>
                                          </p:stCondLst>
                                        </p:cTn>
                                        <p:tgtEl>
                                          <p:spTgt spid="38"/>
                                        </p:tgtEl>
                                        <p:attrNameLst>
                                          <p:attrName>style.visibility</p:attrName>
                                        </p:attrNameLst>
                                      </p:cBhvr>
                                      <p:to>
                                        <p:strVal val="visible"/>
                                      </p:to>
                                    </p:set>
                                    <p:anim calcmode="lin" valueType="num">
                                      <p:cBhvr additive="base">
                                        <p:cTn id="50" dur="500" fill="hold"/>
                                        <p:tgtEl>
                                          <p:spTgt spid="38"/>
                                        </p:tgtEl>
                                        <p:attrNameLst>
                                          <p:attrName>ppt_x</p:attrName>
                                        </p:attrNameLst>
                                      </p:cBhvr>
                                      <p:tavLst>
                                        <p:tav tm="0">
                                          <p:val>
                                            <p:strVal val="#ppt_x"/>
                                          </p:val>
                                        </p:tav>
                                        <p:tav tm="100000">
                                          <p:val>
                                            <p:strVal val="#ppt_x"/>
                                          </p:val>
                                        </p:tav>
                                      </p:tavLst>
                                    </p:anim>
                                    <p:anim calcmode="lin" valueType="num">
                                      <p:cBhvr additive="base">
                                        <p:cTn id="51" dur="500" fill="hold"/>
                                        <p:tgtEl>
                                          <p:spTgt spid="38"/>
                                        </p:tgtEl>
                                        <p:attrNameLst>
                                          <p:attrName>ppt_y</p:attrName>
                                        </p:attrNameLst>
                                      </p:cBhvr>
                                      <p:tavLst>
                                        <p:tav tm="0">
                                          <p:val>
                                            <p:strVal val="1+#ppt_h/2"/>
                                          </p:val>
                                        </p:tav>
                                        <p:tav tm="100000">
                                          <p:val>
                                            <p:strVal val="#ppt_y"/>
                                          </p:val>
                                        </p:tav>
                                      </p:tavLst>
                                    </p:anim>
                                  </p:childTnLst>
                                </p:cTn>
                              </p:par>
                            </p:childTnLst>
                          </p:cTn>
                        </p:par>
                        <p:par>
                          <p:cTn id="52" fill="hold">
                            <p:stCondLst>
                              <p:cond delay="6000"/>
                            </p:stCondLst>
                            <p:childTnLst>
                              <p:par>
                                <p:cTn id="53" presetID="20" presetClass="entr" presetSubtype="0"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wedge">
                                      <p:cBhvr>
                                        <p:cTn id="55" dur="1000"/>
                                        <p:tgtEl>
                                          <p:spTgt spid="24"/>
                                        </p:tgtEl>
                                      </p:cBhvr>
                                    </p:animEffect>
                                  </p:childTnLst>
                                </p:cTn>
                              </p:par>
                            </p:childTnLst>
                          </p:cTn>
                        </p:par>
                        <p:par>
                          <p:cTn id="56" fill="hold">
                            <p:stCondLst>
                              <p:cond delay="7000"/>
                            </p:stCondLst>
                            <p:childTnLst>
                              <p:par>
                                <p:cTn id="57" presetID="12" presetClass="entr" presetSubtype="4" fill="hold" grpId="0" nodeType="afterEffect">
                                  <p:stCondLst>
                                    <p:cond delay="0"/>
                                  </p:stCondLst>
                                  <p:childTnLst>
                                    <p:set>
                                      <p:cBhvr>
                                        <p:cTn id="58" dur="1" fill="hold">
                                          <p:stCondLst>
                                            <p:cond delay="0"/>
                                          </p:stCondLst>
                                        </p:cTn>
                                        <p:tgtEl>
                                          <p:spTgt spid="28"/>
                                        </p:tgtEl>
                                        <p:attrNameLst>
                                          <p:attrName>style.visibility</p:attrName>
                                        </p:attrNameLst>
                                      </p:cBhvr>
                                      <p:to>
                                        <p:strVal val="visible"/>
                                      </p:to>
                                    </p:set>
                                    <p:animEffect transition="in" filter="slide(fromBottom)">
                                      <p:cBhvr>
                                        <p:cTn id="59" dur="500"/>
                                        <p:tgtEl>
                                          <p:spTgt spid="28"/>
                                        </p:tgtEl>
                                      </p:cBhvr>
                                    </p:animEffect>
                                  </p:childTnLst>
                                </p:cTn>
                              </p:par>
                              <p:par>
                                <p:cTn id="60" presetID="2" presetClass="entr" presetSubtype="4" accel="50000" decel="50000" fill="hold" nodeType="withEffect">
                                  <p:stCondLst>
                                    <p:cond delay="0"/>
                                  </p:stCondLst>
                                  <p:childTnLst>
                                    <p:set>
                                      <p:cBhvr>
                                        <p:cTn id="61" dur="1" fill="hold">
                                          <p:stCondLst>
                                            <p:cond delay="0"/>
                                          </p:stCondLst>
                                        </p:cTn>
                                        <p:tgtEl>
                                          <p:spTgt spid="41"/>
                                        </p:tgtEl>
                                        <p:attrNameLst>
                                          <p:attrName>style.visibility</p:attrName>
                                        </p:attrNameLst>
                                      </p:cBhvr>
                                      <p:to>
                                        <p:strVal val="visible"/>
                                      </p:to>
                                    </p:set>
                                    <p:anim calcmode="lin" valueType="num">
                                      <p:cBhvr additive="base">
                                        <p:cTn id="62" dur="500" fill="hold"/>
                                        <p:tgtEl>
                                          <p:spTgt spid="41"/>
                                        </p:tgtEl>
                                        <p:attrNameLst>
                                          <p:attrName>ppt_x</p:attrName>
                                        </p:attrNameLst>
                                      </p:cBhvr>
                                      <p:tavLst>
                                        <p:tav tm="0">
                                          <p:val>
                                            <p:strVal val="#ppt_x"/>
                                          </p:val>
                                        </p:tav>
                                        <p:tav tm="100000">
                                          <p:val>
                                            <p:strVal val="#ppt_x"/>
                                          </p:val>
                                        </p:tav>
                                      </p:tavLst>
                                    </p:anim>
                                    <p:anim calcmode="lin" valueType="num">
                                      <p:cBhvr additive="base">
                                        <p:cTn id="63" dur="500" fill="hold"/>
                                        <p:tgtEl>
                                          <p:spTgt spid="4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P spid="23" grpId="0"/>
      <p:bldP spid="2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等腰三角形 1"/>
          <p:cNvSpPr/>
          <p:nvPr/>
        </p:nvSpPr>
        <p:spPr>
          <a:xfrm rot="10800000">
            <a:off x="3923928" y="564818"/>
            <a:ext cx="1296144" cy="113368"/>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3779912" y="146338"/>
            <a:ext cx="1569660" cy="369332"/>
          </a:xfrm>
          <a:prstGeom prst="rect">
            <a:avLst/>
          </a:prstGeom>
          <a:noFill/>
        </p:spPr>
        <p:txBody>
          <a:bodyPr wrap="none" rtlCol="0">
            <a:spAutoFit/>
          </a:bodyPr>
          <a:lstStyle/>
          <a:p>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添加标题内容</a:t>
            </a:r>
          </a:p>
        </p:txBody>
      </p:sp>
      <p:cxnSp>
        <p:nvCxnSpPr>
          <p:cNvPr id="4" name="Straight Connector 2"/>
          <p:cNvCxnSpPr/>
          <p:nvPr/>
        </p:nvCxnSpPr>
        <p:spPr>
          <a:xfrm>
            <a:off x="4569878" y="1522413"/>
            <a:ext cx="0" cy="2537460"/>
          </a:xfrm>
          <a:prstGeom prst="line">
            <a:avLst/>
          </a:prstGeom>
          <a:ln w="12700">
            <a:solidFill>
              <a:schemeClr val="tx2">
                <a:lumMod val="20000"/>
                <a:lumOff val="80000"/>
              </a:schemeClr>
            </a:solidFill>
            <a:prstDash val="sysDot"/>
          </a:ln>
        </p:spPr>
        <p:style>
          <a:lnRef idx="1">
            <a:schemeClr val="accent1"/>
          </a:lnRef>
          <a:fillRef idx="0">
            <a:schemeClr val="accent1"/>
          </a:fillRef>
          <a:effectRef idx="0">
            <a:schemeClr val="accent1"/>
          </a:effectRef>
          <a:fontRef idx="minor">
            <a:schemeClr val="tx1"/>
          </a:fontRef>
        </p:style>
      </p:cxnSp>
      <p:sp>
        <p:nvSpPr>
          <p:cNvPr id="5" name="TextBox 3"/>
          <p:cNvSpPr txBox="1"/>
          <p:nvPr/>
        </p:nvSpPr>
        <p:spPr>
          <a:xfrm>
            <a:off x="4817757" y="3157448"/>
            <a:ext cx="1731484" cy="300083"/>
          </a:xfrm>
          <a:prstGeom prst="rect">
            <a:avLst/>
          </a:prstGeom>
          <a:noFill/>
        </p:spPr>
        <p:txBody>
          <a:bodyPr wrap="none" lIns="68580" tIns="34290" rIns="68580" bIns="34290" rtlCol="0">
            <a:spAutoFit/>
          </a:bodyPr>
          <a:lstStyle/>
          <a:p>
            <a:r>
              <a:rPr lang="en-US" sz="1500" dirty="0">
                <a:cs typeface="+mn-ea"/>
                <a:sym typeface="+mn-lt"/>
              </a:rPr>
              <a:t>2014 Sales Report</a:t>
            </a:r>
            <a:endParaRPr lang="id-ID" sz="1100" dirty="0">
              <a:cs typeface="+mn-ea"/>
              <a:sym typeface="+mn-lt"/>
            </a:endParaRPr>
          </a:p>
        </p:txBody>
      </p:sp>
      <p:sp>
        <p:nvSpPr>
          <p:cNvPr id="6" name="TextBox 4"/>
          <p:cNvSpPr txBox="1"/>
          <p:nvPr/>
        </p:nvSpPr>
        <p:spPr>
          <a:xfrm>
            <a:off x="6263572" y="3387133"/>
            <a:ext cx="2216611" cy="692498"/>
          </a:xfrm>
          <a:prstGeom prst="rect">
            <a:avLst/>
          </a:prstGeom>
          <a:noFill/>
        </p:spPr>
        <p:txBody>
          <a:bodyPr wrap="square" lIns="68580" tIns="34290" rIns="68580" bIns="34290" rtlCol="0">
            <a:spAutoFit/>
          </a:bodyPr>
          <a:lstStyle/>
          <a:p>
            <a:pPr algn="just">
              <a:lnSpc>
                <a:spcPct val="150000"/>
              </a:lnSpc>
            </a:pPr>
            <a:r>
              <a:rPr lang="id-ID" sz="900" dirty="0">
                <a:cs typeface="+mn-ea"/>
                <a:sym typeface="+mn-lt"/>
              </a:rPr>
              <a:t>Of shopping carts are abandoned right before the transaction its completed. Suitable for all categories</a:t>
            </a:r>
          </a:p>
        </p:txBody>
      </p:sp>
      <p:sp>
        <p:nvSpPr>
          <p:cNvPr id="7" name="TextBox 5"/>
          <p:cNvSpPr txBox="1"/>
          <p:nvPr/>
        </p:nvSpPr>
        <p:spPr>
          <a:xfrm>
            <a:off x="4884087" y="3421758"/>
            <a:ext cx="1295066" cy="623248"/>
          </a:xfrm>
          <a:prstGeom prst="rect">
            <a:avLst/>
          </a:prstGeom>
          <a:noFill/>
        </p:spPr>
        <p:txBody>
          <a:bodyPr wrap="none" lIns="68580" tIns="34290" rIns="68580" bIns="34290" rtlCol="0">
            <a:spAutoFit/>
          </a:bodyPr>
          <a:lstStyle/>
          <a:p>
            <a:r>
              <a:rPr lang="en-US" sz="3600" b="1" dirty="0">
                <a:solidFill>
                  <a:schemeClr val="accent1"/>
                </a:solidFill>
                <a:cs typeface="+mn-ea"/>
                <a:sym typeface="+mn-lt"/>
              </a:rPr>
              <a:t>$27M</a:t>
            </a:r>
            <a:endParaRPr lang="id-ID" sz="3600" b="1" dirty="0">
              <a:solidFill>
                <a:schemeClr val="accent1"/>
              </a:solidFill>
              <a:cs typeface="+mn-ea"/>
              <a:sym typeface="+mn-lt"/>
            </a:endParaRPr>
          </a:p>
        </p:txBody>
      </p:sp>
      <p:sp>
        <p:nvSpPr>
          <p:cNvPr id="8" name="TextBox 6"/>
          <p:cNvSpPr txBox="1"/>
          <p:nvPr/>
        </p:nvSpPr>
        <p:spPr>
          <a:xfrm>
            <a:off x="727002" y="3157448"/>
            <a:ext cx="1731484" cy="300083"/>
          </a:xfrm>
          <a:prstGeom prst="rect">
            <a:avLst/>
          </a:prstGeom>
          <a:noFill/>
        </p:spPr>
        <p:txBody>
          <a:bodyPr wrap="none" lIns="68580" tIns="34290" rIns="68580" bIns="34290" rtlCol="0">
            <a:spAutoFit/>
          </a:bodyPr>
          <a:lstStyle/>
          <a:p>
            <a:r>
              <a:rPr lang="en-US" sz="1500" dirty="0">
                <a:cs typeface="+mn-ea"/>
                <a:sym typeface="+mn-lt"/>
              </a:rPr>
              <a:t>2014 Sales Report</a:t>
            </a:r>
            <a:endParaRPr lang="id-ID" sz="1100" dirty="0">
              <a:cs typeface="+mn-ea"/>
              <a:sym typeface="+mn-lt"/>
            </a:endParaRPr>
          </a:p>
        </p:txBody>
      </p:sp>
      <p:sp>
        <p:nvSpPr>
          <p:cNvPr id="9" name="TextBox 7"/>
          <p:cNvSpPr txBox="1"/>
          <p:nvPr/>
        </p:nvSpPr>
        <p:spPr>
          <a:xfrm>
            <a:off x="2103788" y="3387133"/>
            <a:ext cx="2216611" cy="692498"/>
          </a:xfrm>
          <a:prstGeom prst="rect">
            <a:avLst/>
          </a:prstGeom>
          <a:noFill/>
        </p:spPr>
        <p:txBody>
          <a:bodyPr wrap="square" lIns="68580" tIns="34290" rIns="68580" bIns="34290" rtlCol="0">
            <a:spAutoFit/>
          </a:bodyPr>
          <a:lstStyle/>
          <a:p>
            <a:pPr algn="just">
              <a:lnSpc>
                <a:spcPct val="150000"/>
              </a:lnSpc>
            </a:pPr>
            <a:r>
              <a:rPr lang="id-ID" sz="900" dirty="0">
                <a:cs typeface="+mn-ea"/>
                <a:sym typeface="+mn-lt"/>
              </a:rPr>
              <a:t>Of shopping carts are abandoned right before the transaction its completed. Suitable for all categories</a:t>
            </a:r>
          </a:p>
        </p:txBody>
      </p:sp>
      <p:sp>
        <p:nvSpPr>
          <p:cNvPr id="10" name="TextBox 8"/>
          <p:cNvSpPr txBox="1"/>
          <p:nvPr/>
        </p:nvSpPr>
        <p:spPr>
          <a:xfrm>
            <a:off x="693823" y="3421758"/>
            <a:ext cx="1295066" cy="623248"/>
          </a:xfrm>
          <a:prstGeom prst="rect">
            <a:avLst/>
          </a:prstGeom>
          <a:noFill/>
        </p:spPr>
        <p:txBody>
          <a:bodyPr wrap="none" lIns="68580" tIns="34290" rIns="68580" bIns="34290" rtlCol="0">
            <a:spAutoFit/>
          </a:bodyPr>
          <a:lstStyle/>
          <a:p>
            <a:r>
              <a:rPr lang="en-US" sz="3600" b="1" dirty="0">
                <a:solidFill>
                  <a:schemeClr val="accent1"/>
                </a:solidFill>
                <a:cs typeface="+mn-ea"/>
                <a:sym typeface="+mn-lt"/>
              </a:rPr>
              <a:t>$23M</a:t>
            </a:r>
            <a:endParaRPr lang="id-ID" sz="3600" b="1" dirty="0">
              <a:solidFill>
                <a:schemeClr val="accent1"/>
              </a:solidFill>
              <a:cs typeface="+mn-ea"/>
              <a:sym typeface="+mn-lt"/>
            </a:endParaRPr>
          </a:p>
        </p:txBody>
      </p:sp>
      <p:graphicFrame>
        <p:nvGraphicFramePr>
          <p:cNvPr id="11" name="Chart 9"/>
          <p:cNvGraphicFramePr/>
          <p:nvPr/>
        </p:nvGraphicFramePr>
        <p:xfrm>
          <a:off x="1131570" y="1667201"/>
          <a:ext cx="2955953" cy="1472549"/>
        </p:xfrm>
        <a:graphic>
          <a:graphicData uri="http://schemas.openxmlformats.org/drawingml/2006/chart">
            <c:chart xmlns:c="http://schemas.openxmlformats.org/drawingml/2006/chart" xmlns:r="http://schemas.openxmlformats.org/officeDocument/2006/relationships" r:id="rId3"/>
          </a:graphicData>
        </a:graphic>
      </p:graphicFrame>
      <p:sp>
        <p:nvSpPr>
          <p:cNvPr id="12" name="TextBox 10"/>
          <p:cNvSpPr txBox="1"/>
          <p:nvPr/>
        </p:nvSpPr>
        <p:spPr>
          <a:xfrm>
            <a:off x="1711609" y="4434589"/>
            <a:ext cx="711109" cy="207749"/>
          </a:xfrm>
          <a:prstGeom prst="rect">
            <a:avLst/>
          </a:prstGeom>
          <a:noFill/>
        </p:spPr>
        <p:txBody>
          <a:bodyPr wrap="none" lIns="68580" tIns="34290" rIns="68580" bIns="34290" rtlCol="0">
            <a:spAutoFit/>
          </a:bodyPr>
          <a:lstStyle/>
          <a:p>
            <a:r>
              <a:rPr lang="id-ID" sz="900" dirty="0">
                <a:cs typeface="+mn-ea"/>
                <a:sym typeface="+mn-lt"/>
              </a:rPr>
              <a:t>Webdesign</a:t>
            </a:r>
            <a:endParaRPr lang="id-ID" sz="900" b="1" dirty="0">
              <a:cs typeface="+mn-ea"/>
              <a:sym typeface="+mn-lt"/>
            </a:endParaRPr>
          </a:p>
        </p:txBody>
      </p:sp>
      <p:sp>
        <p:nvSpPr>
          <p:cNvPr id="13" name="Oval 11"/>
          <p:cNvSpPr/>
          <p:nvPr/>
        </p:nvSpPr>
        <p:spPr>
          <a:xfrm>
            <a:off x="1522687" y="4456310"/>
            <a:ext cx="164306" cy="16430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id-ID">
              <a:solidFill>
                <a:schemeClr val="tx1"/>
              </a:solidFill>
              <a:cs typeface="+mn-ea"/>
              <a:sym typeface="+mn-lt"/>
            </a:endParaRPr>
          </a:p>
        </p:txBody>
      </p:sp>
      <p:sp>
        <p:nvSpPr>
          <p:cNvPr id="14" name="TextBox 12"/>
          <p:cNvSpPr txBox="1"/>
          <p:nvPr/>
        </p:nvSpPr>
        <p:spPr>
          <a:xfrm>
            <a:off x="2985951" y="4434589"/>
            <a:ext cx="930784" cy="207749"/>
          </a:xfrm>
          <a:prstGeom prst="rect">
            <a:avLst/>
          </a:prstGeom>
          <a:noFill/>
        </p:spPr>
        <p:txBody>
          <a:bodyPr wrap="none" lIns="68580" tIns="34290" rIns="68580" bIns="34290" rtlCol="0">
            <a:spAutoFit/>
          </a:bodyPr>
          <a:lstStyle/>
          <a:p>
            <a:r>
              <a:rPr lang="id-ID" sz="900" dirty="0">
                <a:cs typeface="+mn-ea"/>
                <a:sym typeface="+mn-lt"/>
              </a:rPr>
              <a:t>Graphic Design</a:t>
            </a:r>
            <a:endParaRPr lang="id-ID" sz="900" b="1" dirty="0">
              <a:cs typeface="+mn-ea"/>
              <a:sym typeface="+mn-lt"/>
            </a:endParaRPr>
          </a:p>
        </p:txBody>
      </p:sp>
      <p:sp>
        <p:nvSpPr>
          <p:cNvPr id="15" name="Oval 13"/>
          <p:cNvSpPr/>
          <p:nvPr/>
        </p:nvSpPr>
        <p:spPr>
          <a:xfrm>
            <a:off x="2797028" y="4456310"/>
            <a:ext cx="164306" cy="16430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id-ID">
              <a:solidFill>
                <a:schemeClr val="tx1"/>
              </a:solidFill>
              <a:cs typeface="+mn-ea"/>
              <a:sym typeface="+mn-lt"/>
            </a:endParaRPr>
          </a:p>
        </p:txBody>
      </p:sp>
      <p:sp>
        <p:nvSpPr>
          <p:cNvPr id="16" name="TextBox 14"/>
          <p:cNvSpPr txBox="1"/>
          <p:nvPr/>
        </p:nvSpPr>
        <p:spPr>
          <a:xfrm>
            <a:off x="4377438" y="4434589"/>
            <a:ext cx="642244" cy="207749"/>
          </a:xfrm>
          <a:prstGeom prst="rect">
            <a:avLst/>
          </a:prstGeom>
          <a:noFill/>
        </p:spPr>
        <p:txBody>
          <a:bodyPr wrap="none" lIns="68580" tIns="34290" rIns="68580" bIns="34290" rtlCol="0">
            <a:spAutoFit/>
          </a:bodyPr>
          <a:lstStyle/>
          <a:p>
            <a:r>
              <a:rPr lang="id-ID" sz="900" dirty="0">
                <a:cs typeface="+mn-ea"/>
                <a:sym typeface="+mn-lt"/>
              </a:rPr>
              <a:t>Marketing</a:t>
            </a:r>
            <a:endParaRPr lang="id-ID" sz="900" b="1" dirty="0">
              <a:cs typeface="+mn-ea"/>
              <a:sym typeface="+mn-lt"/>
            </a:endParaRPr>
          </a:p>
        </p:txBody>
      </p:sp>
      <p:sp>
        <p:nvSpPr>
          <p:cNvPr id="17" name="Oval 15"/>
          <p:cNvSpPr/>
          <p:nvPr/>
        </p:nvSpPr>
        <p:spPr>
          <a:xfrm>
            <a:off x="4188516" y="4456310"/>
            <a:ext cx="164306" cy="16430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id-ID">
              <a:solidFill>
                <a:schemeClr val="tx1"/>
              </a:solidFill>
              <a:cs typeface="+mn-ea"/>
              <a:sym typeface="+mn-lt"/>
            </a:endParaRPr>
          </a:p>
        </p:txBody>
      </p:sp>
      <p:sp>
        <p:nvSpPr>
          <p:cNvPr id="18" name="TextBox 16"/>
          <p:cNvSpPr txBox="1"/>
          <p:nvPr/>
        </p:nvSpPr>
        <p:spPr>
          <a:xfrm>
            <a:off x="5555700" y="4434589"/>
            <a:ext cx="930784" cy="207749"/>
          </a:xfrm>
          <a:prstGeom prst="rect">
            <a:avLst/>
          </a:prstGeom>
          <a:noFill/>
        </p:spPr>
        <p:txBody>
          <a:bodyPr wrap="none" lIns="68580" tIns="34290" rIns="68580" bIns="34290" rtlCol="0">
            <a:spAutoFit/>
          </a:bodyPr>
          <a:lstStyle/>
          <a:p>
            <a:r>
              <a:rPr lang="id-ID" sz="900" dirty="0">
                <a:cs typeface="+mn-ea"/>
                <a:sym typeface="+mn-lt"/>
              </a:rPr>
              <a:t>Graphic Design</a:t>
            </a:r>
            <a:endParaRPr lang="id-ID" sz="900" b="1" dirty="0">
              <a:cs typeface="+mn-ea"/>
              <a:sym typeface="+mn-lt"/>
            </a:endParaRPr>
          </a:p>
        </p:txBody>
      </p:sp>
      <p:sp>
        <p:nvSpPr>
          <p:cNvPr id="19" name="Oval 17"/>
          <p:cNvSpPr/>
          <p:nvPr/>
        </p:nvSpPr>
        <p:spPr>
          <a:xfrm>
            <a:off x="5366778" y="4456310"/>
            <a:ext cx="164306" cy="164306"/>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id-ID">
              <a:solidFill>
                <a:schemeClr val="tx1"/>
              </a:solidFill>
              <a:cs typeface="+mn-ea"/>
              <a:sym typeface="+mn-lt"/>
            </a:endParaRPr>
          </a:p>
        </p:txBody>
      </p:sp>
      <p:sp>
        <p:nvSpPr>
          <p:cNvPr id="20" name="TextBox 18"/>
          <p:cNvSpPr txBox="1"/>
          <p:nvPr/>
        </p:nvSpPr>
        <p:spPr>
          <a:xfrm>
            <a:off x="6947188" y="4434589"/>
            <a:ext cx="642244" cy="207749"/>
          </a:xfrm>
          <a:prstGeom prst="rect">
            <a:avLst/>
          </a:prstGeom>
          <a:noFill/>
        </p:spPr>
        <p:txBody>
          <a:bodyPr wrap="none" lIns="68580" tIns="34290" rIns="68580" bIns="34290" rtlCol="0">
            <a:spAutoFit/>
          </a:bodyPr>
          <a:lstStyle/>
          <a:p>
            <a:r>
              <a:rPr lang="id-ID" sz="900" dirty="0">
                <a:cs typeface="+mn-ea"/>
                <a:sym typeface="+mn-lt"/>
              </a:rPr>
              <a:t>Marketing</a:t>
            </a:r>
            <a:endParaRPr lang="id-ID" sz="900" b="1" dirty="0">
              <a:cs typeface="+mn-ea"/>
              <a:sym typeface="+mn-lt"/>
            </a:endParaRPr>
          </a:p>
        </p:txBody>
      </p:sp>
      <p:sp>
        <p:nvSpPr>
          <p:cNvPr id="21" name="Oval 19"/>
          <p:cNvSpPr/>
          <p:nvPr/>
        </p:nvSpPr>
        <p:spPr>
          <a:xfrm>
            <a:off x="6758266" y="4456310"/>
            <a:ext cx="164306" cy="164306"/>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id-ID">
              <a:solidFill>
                <a:schemeClr val="tx1"/>
              </a:solidFill>
              <a:cs typeface="+mn-ea"/>
              <a:sym typeface="+mn-lt"/>
            </a:endParaRPr>
          </a:p>
        </p:txBody>
      </p:sp>
      <p:sp>
        <p:nvSpPr>
          <p:cNvPr id="22" name="TextBox 20"/>
          <p:cNvSpPr txBox="1"/>
          <p:nvPr/>
        </p:nvSpPr>
        <p:spPr>
          <a:xfrm>
            <a:off x="2873782" y="2276517"/>
            <a:ext cx="446276" cy="253916"/>
          </a:xfrm>
          <a:prstGeom prst="rect">
            <a:avLst/>
          </a:prstGeom>
          <a:noFill/>
        </p:spPr>
        <p:txBody>
          <a:bodyPr wrap="none" lIns="68580" tIns="34290" rIns="68580" bIns="34290" rtlCol="0">
            <a:spAutoFit/>
          </a:bodyPr>
          <a:lstStyle/>
          <a:p>
            <a:pPr algn="ctr"/>
            <a:r>
              <a:rPr lang="en-US" sz="1200" b="1" dirty="0">
                <a:solidFill>
                  <a:schemeClr val="bg2"/>
                </a:solidFill>
                <a:cs typeface="+mn-ea"/>
                <a:sym typeface="+mn-lt"/>
              </a:rPr>
              <a:t>20%</a:t>
            </a:r>
            <a:endParaRPr lang="id-ID" sz="800" b="1" dirty="0">
              <a:solidFill>
                <a:schemeClr val="bg2"/>
              </a:solidFill>
              <a:cs typeface="+mn-ea"/>
              <a:sym typeface="+mn-lt"/>
            </a:endParaRPr>
          </a:p>
        </p:txBody>
      </p:sp>
      <p:sp>
        <p:nvSpPr>
          <p:cNvPr id="23" name="TextBox 21"/>
          <p:cNvSpPr txBox="1"/>
          <p:nvPr/>
        </p:nvSpPr>
        <p:spPr>
          <a:xfrm>
            <a:off x="2230030" y="2385087"/>
            <a:ext cx="446276" cy="253916"/>
          </a:xfrm>
          <a:prstGeom prst="rect">
            <a:avLst/>
          </a:prstGeom>
          <a:noFill/>
        </p:spPr>
        <p:txBody>
          <a:bodyPr wrap="none" lIns="68580" tIns="34290" rIns="68580" bIns="34290" rtlCol="0">
            <a:spAutoFit/>
          </a:bodyPr>
          <a:lstStyle/>
          <a:p>
            <a:pPr algn="ctr"/>
            <a:r>
              <a:rPr lang="en-US" sz="1200" b="1" dirty="0">
                <a:solidFill>
                  <a:schemeClr val="bg2"/>
                </a:solidFill>
                <a:cs typeface="+mn-ea"/>
                <a:sym typeface="+mn-lt"/>
              </a:rPr>
              <a:t>20%</a:t>
            </a:r>
            <a:endParaRPr lang="id-ID" sz="800" b="1" dirty="0">
              <a:solidFill>
                <a:schemeClr val="bg2"/>
              </a:solidFill>
              <a:cs typeface="+mn-ea"/>
              <a:sym typeface="+mn-lt"/>
            </a:endParaRPr>
          </a:p>
        </p:txBody>
      </p:sp>
      <p:sp>
        <p:nvSpPr>
          <p:cNvPr id="24" name="TextBox 22"/>
          <p:cNvSpPr txBox="1"/>
          <p:nvPr/>
        </p:nvSpPr>
        <p:spPr>
          <a:xfrm>
            <a:off x="2794624" y="1850659"/>
            <a:ext cx="446276" cy="253916"/>
          </a:xfrm>
          <a:prstGeom prst="rect">
            <a:avLst/>
          </a:prstGeom>
          <a:noFill/>
        </p:spPr>
        <p:txBody>
          <a:bodyPr wrap="none" lIns="68580" tIns="34290" rIns="68580" bIns="34290" rtlCol="0">
            <a:spAutoFit/>
          </a:bodyPr>
          <a:lstStyle/>
          <a:p>
            <a:pPr algn="ctr"/>
            <a:r>
              <a:rPr lang="en-US" sz="1200" b="1" dirty="0">
                <a:solidFill>
                  <a:schemeClr val="bg2"/>
                </a:solidFill>
                <a:cs typeface="+mn-ea"/>
                <a:sym typeface="+mn-lt"/>
              </a:rPr>
              <a:t>25%</a:t>
            </a:r>
            <a:endParaRPr lang="id-ID" sz="800" b="1" dirty="0">
              <a:solidFill>
                <a:schemeClr val="bg2"/>
              </a:solidFill>
              <a:cs typeface="+mn-ea"/>
              <a:sym typeface="+mn-lt"/>
            </a:endParaRPr>
          </a:p>
        </p:txBody>
      </p:sp>
      <p:sp>
        <p:nvSpPr>
          <p:cNvPr id="25" name="TextBox 23"/>
          <p:cNvSpPr txBox="1"/>
          <p:nvPr/>
        </p:nvSpPr>
        <p:spPr>
          <a:xfrm>
            <a:off x="1664833" y="2120811"/>
            <a:ext cx="446276" cy="253916"/>
          </a:xfrm>
          <a:prstGeom prst="rect">
            <a:avLst/>
          </a:prstGeom>
          <a:noFill/>
        </p:spPr>
        <p:txBody>
          <a:bodyPr wrap="none" lIns="68580" tIns="34290" rIns="68580" bIns="34290" rtlCol="0">
            <a:spAutoFit/>
          </a:bodyPr>
          <a:lstStyle/>
          <a:p>
            <a:pPr algn="ctr"/>
            <a:r>
              <a:rPr lang="en-US" sz="1200" b="1" dirty="0">
                <a:solidFill>
                  <a:schemeClr val="bg2"/>
                </a:solidFill>
                <a:cs typeface="+mn-ea"/>
                <a:sym typeface="+mn-lt"/>
              </a:rPr>
              <a:t>15%</a:t>
            </a:r>
            <a:endParaRPr lang="id-ID" sz="800" b="1" dirty="0">
              <a:solidFill>
                <a:schemeClr val="bg2"/>
              </a:solidFill>
              <a:cs typeface="+mn-ea"/>
              <a:sym typeface="+mn-lt"/>
            </a:endParaRPr>
          </a:p>
        </p:txBody>
      </p:sp>
      <p:sp>
        <p:nvSpPr>
          <p:cNvPr id="26" name="TextBox 24"/>
          <p:cNvSpPr txBox="1"/>
          <p:nvPr/>
        </p:nvSpPr>
        <p:spPr>
          <a:xfrm>
            <a:off x="2114896" y="1809007"/>
            <a:ext cx="446276" cy="253916"/>
          </a:xfrm>
          <a:prstGeom prst="rect">
            <a:avLst/>
          </a:prstGeom>
          <a:noFill/>
        </p:spPr>
        <p:txBody>
          <a:bodyPr wrap="none" lIns="68580" tIns="34290" rIns="68580" bIns="34290" rtlCol="0">
            <a:spAutoFit/>
          </a:bodyPr>
          <a:lstStyle/>
          <a:p>
            <a:pPr algn="ctr"/>
            <a:r>
              <a:rPr lang="en-US" sz="1200" b="1" dirty="0">
                <a:solidFill>
                  <a:schemeClr val="bg2"/>
                </a:solidFill>
                <a:cs typeface="+mn-ea"/>
                <a:sym typeface="+mn-lt"/>
              </a:rPr>
              <a:t>20%</a:t>
            </a:r>
            <a:endParaRPr lang="id-ID" sz="800" b="1" dirty="0">
              <a:solidFill>
                <a:schemeClr val="bg2"/>
              </a:solidFill>
              <a:cs typeface="+mn-ea"/>
              <a:sym typeface="+mn-lt"/>
            </a:endParaRPr>
          </a:p>
        </p:txBody>
      </p:sp>
      <p:graphicFrame>
        <p:nvGraphicFramePr>
          <p:cNvPr id="27" name="Chart 25"/>
          <p:cNvGraphicFramePr/>
          <p:nvPr/>
        </p:nvGraphicFramePr>
        <p:xfrm>
          <a:off x="5231008" y="1667201"/>
          <a:ext cx="2955953" cy="1472549"/>
        </p:xfrm>
        <a:graphic>
          <a:graphicData uri="http://schemas.openxmlformats.org/drawingml/2006/chart">
            <c:chart xmlns:c="http://schemas.openxmlformats.org/drawingml/2006/chart" xmlns:r="http://schemas.openxmlformats.org/officeDocument/2006/relationships" r:id="rId4"/>
          </a:graphicData>
        </a:graphic>
      </p:graphicFrame>
      <p:sp>
        <p:nvSpPr>
          <p:cNvPr id="28" name="TextBox 26"/>
          <p:cNvSpPr txBox="1"/>
          <p:nvPr/>
        </p:nvSpPr>
        <p:spPr>
          <a:xfrm>
            <a:off x="7198820" y="2092500"/>
            <a:ext cx="446277" cy="253916"/>
          </a:xfrm>
          <a:prstGeom prst="rect">
            <a:avLst/>
          </a:prstGeom>
          <a:noFill/>
        </p:spPr>
        <p:txBody>
          <a:bodyPr wrap="none" lIns="68580" tIns="34290" rIns="68580" bIns="34290" rtlCol="0">
            <a:spAutoFit/>
          </a:bodyPr>
          <a:lstStyle/>
          <a:p>
            <a:pPr algn="ctr"/>
            <a:r>
              <a:rPr lang="en-US" sz="1200" b="1" dirty="0">
                <a:solidFill>
                  <a:schemeClr val="bg2"/>
                </a:solidFill>
                <a:cs typeface="+mn-ea"/>
                <a:sym typeface="+mn-lt"/>
              </a:rPr>
              <a:t>15%</a:t>
            </a:r>
            <a:endParaRPr lang="id-ID" sz="800" b="1" dirty="0">
              <a:solidFill>
                <a:schemeClr val="bg2"/>
              </a:solidFill>
              <a:cs typeface="+mn-ea"/>
              <a:sym typeface="+mn-lt"/>
            </a:endParaRPr>
          </a:p>
        </p:txBody>
      </p:sp>
      <p:sp>
        <p:nvSpPr>
          <p:cNvPr id="29" name="TextBox 27"/>
          <p:cNvSpPr txBox="1"/>
          <p:nvPr/>
        </p:nvSpPr>
        <p:spPr>
          <a:xfrm>
            <a:off x="6214335" y="2374226"/>
            <a:ext cx="446276" cy="253916"/>
          </a:xfrm>
          <a:prstGeom prst="rect">
            <a:avLst/>
          </a:prstGeom>
          <a:noFill/>
        </p:spPr>
        <p:txBody>
          <a:bodyPr wrap="none" lIns="68580" tIns="34290" rIns="68580" bIns="34290" rtlCol="0">
            <a:spAutoFit/>
          </a:bodyPr>
          <a:lstStyle/>
          <a:p>
            <a:pPr algn="ctr"/>
            <a:r>
              <a:rPr lang="en-US" sz="1200" b="1" dirty="0">
                <a:solidFill>
                  <a:schemeClr val="bg2"/>
                </a:solidFill>
                <a:cs typeface="+mn-ea"/>
                <a:sym typeface="+mn-lt"/>
              </a:rPr>
              <a:t>20%</a:t>
            </a:r>
            <a:endParaRPr lang="id-ID" sz="800" b="1" dirty="0">
              <a:solidFill>
                <a:schemeClr val="bg2"/>
              </a:solidFill>
              <a:cs typeface="+mn-ea"/>
              <a:sym typeface="+mn-lt"/>
            </a:endParaRPr>
          </a:p>
        </p:txBody>
      </p:sp>
      <p:sp>
        <p:nvSpPr>
          <p:cNvPr id="30" name="TextBox 28"/>
          <p:cNvSpPr txBox="1"/>
          <p:nvPr/>
        </p:nvSpPr>
        <p:spPr>
          <a:xfrm>
            <a:off x="6894062" y="1850659"/>
            <a:ext cx="446276" cy="253916"/>
          </a:xfrm>
          <a:prstGeom prst="rect">
            <a:avLst/>
          </a:prstGeom>
          <a:noFill/>
        </p:spPr>
        <p:txBody>
          <a:bodyPr wrap="none" lIns="68580" tIns="34290" rIns="68580" bIns="34290" rtlCol="0">
            <a:spAutoFit/>
          </a:bodyPr>
          <a:lstStyle/>
          <a:p>
            <a:pPr algn="ctr"/>
            <a:r>
              <a:rPr lang="en-US" sz="1200" b="1" dirty="0">
                <a:solidFill>
                  <a:schemeClr val="bg2"/>
                </a:solidFill>
                <a:cs typeface="+mn-ea"/>
                <a:sym typeface="+mn-lt"/>
              </a:rPr>
              <a:t>20%</a:t>
            </a:r>
            <a:endParaRPr lang="id-ID" sz="800" b="1" dirty="0">
              <a:solidFill>
                <a:schemeClr val="bg2"/>
              </a:solidFill>
              <a:cs typeface="+mn-ea"/>
              <a:sym typeface="+mn-lt"/>
            </a:endParaRPr>
          </a:p>
        </p:txBody>
      </p:sp>
      <p:sp>
        <p:nvSpPr>
          <p:cNvPr id="31" name="TextBox 29"/>
          <p:cNvSpPr txBox="1"/>
          <p:nvPr/>
        </p:nvSpPr>
        <p:spPr>
          <a:xfrm>
            <a:off x="6889253" y="2374226"/>
            <a:ext cx="446276" cy="253916"/>
          </a:xfrm>
          <a:prstGeom prst="rect">
            <a:avLst/>
          </a:prstGeom>
          <a:noFill/>
        </p:spPr>
        <p:txBody>
          <a:bodyPr wrap="none" lIns="68580" tIns="34290" rIns="68580" bIns="34290" rtlCol="0">
            <a:spAutoFit/>
          </a:bodyPr>
          <a:lstStyle/>
          <a:p>
            <a:pPr algn="ctr"/>
            <a:r>
              <a:rPr lang="en-US" sz="1200" b="1" dirty="0">
                <a:solidFill>
                  <a:schemeClr val="bg2"/>
                </a:solidFill>
                <a:cs typeface="+mn-ea"/>
                <a:sym typeface="+mn-lt"/>
              </a:rPr>
              <a:t>15%</a:t>
            </a:r>
            <a:endParaRPr lang="id-ID" sz="800" b="1" dirty="0">
              <a:solidFill>
                <a:schemeClr val="bg2"/>
              </a:solidFill>
              <a:cs typeface="+mn-ea"/>
              <a:sym typeface="+mn-lt"/>
            </a:endParaRPr>
          </a:p>
        </p:txBody>
      </p:sp>
      <p:sp>
        <p:nvSpPr>
          <p:cNvPr id="32" name="TextBox 30"/>
          <p:cNvSpPr txBox="1"/>
          <p:nvPr/>
        </p:nvSpPr>
        <p:spPr>
          <a:xfrm>
            <a:off x="6064301" y="1925104"/>
            <a:ext cx="446276" cy="253916"/>
          </a:xfrm>
          <a:prstGeom prst="rect">
            <a:avLst/>
          </a:prstGeom>
          <a:noFill/>
        </p:spPr>
        <p:txBody>
          <a:bodyPr wrap="none" lIns="68580" tIns="34290" rIns="68580" bIns="34290" rtlCol="0">
            <a:spAutoFit/>
          </a:bodyPr>
          <a:lstStyle/>
          <a:p>
            <a:pPr algn="ctr"/>
            <a:r>
              <a:rPr lang="en-US" sz="1200" b="1" dirty="0">
                <a:solidFill>
                  <a:schemeClr val="bg2"/>
                </a:solidFill>
                <a:cs typeface="+mn-ea"/>
                <a:sym typeface="+mn-lt"/>
              </a:rPr>
              <a:t>30%</a:t>
            </a:r>
            <a:endParaRPr lang="id-ID" sz="800" b="1" dirty="0">
              <a:solidFill>
                <a:schemeClr val="bg2"/>
              </a:solidFill>
              <a:cs typeface="+mn-ea"/>
              <a:sym typeface="+mn-lt"/>
            </a:endParaRPr>
          </a:p>
        </p:txBody>
      </p:sp>
    </p:spTree>
  </p:cSld>
  <p:clrMapOvr>
    <a:masterClrMapping/>
  </p:clrMapOvr>
  <p:transition spd="med" advClick="0"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outHorizontal)">
                                      <p:cBhvr>
                                        <p:cTn id="7" dur="500"/>
                                        <p:tgtEl>
                                          <p:spTgt spid="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7"/>
                                        </p:tgtEl>
                                        <p:attrNameLst>
                                          <p:attrName>style.visibility</p:attrName>
                                        </p:attrNameLst>
                                      </p:cBhvr>
                                      <p:to>
                                        <p:strVal val="visible"/>
                                      </p:to>
                                    </p:set>
                                    <p:anim calcmode="lin" valueType="num">
                                      <p:cBhvr>
                                        <p:cTn id="16" dur="500" fill="hold"/>
                                        <p:tgtEl>
                                          <p:spTgt spid="27"/>
                                        </p:tgtEl>
                                        <p:attrNameLst>
                                          <p:attrName>ppt_w</p:attrName>
                                        </p:attrNameLst>
                                      </p:cBhvr>
                                      <p:tavLst>
                                        <p:tav tm="0">
                                          <p:val>
                                            <p:fltVal val="0"/>
                                          </p:val>
                                        </p:tav>
                                        <p:tav tm="100000">
                                          <p:val>
                                            <p:strVal val="#ppt_w"/>
                                          </p:val>
                                        </p:tav>
                                      </p:tavLst>
                                    </p:anim>
                                    <p:anim calcmode="lin" valueType="num">
                                      <p:cBhvr>
                                        <p:cTn id="17" dur="500" fill="hold"/>
                                        <p:tgtEl>
                                          <p:spTgt spid="27"/>
                                        </p:tgtEl>
                                        <p:attrNameLst>
                                          <p:attrName>ppt_h</p:attrName>
                                        </p:attrNameLst>
                                      </p:cBhvr>
                                      <p:tavLst>
                                        <p:tav tm="0">
                                          <p:val>
                                            <p:fltVal val="0"/>
                                          </p:val>
                                        </p:tav>
                                        <p:tav tm="100000">
                                          <p:val>
                                            <p:strVal val="#ppt_h"/>
                                          </p:val>
                                        </p:tav>
                                      </p:tavLst>
                                    </p:anim>
                                    <p:animEffect transition="in" filter="fade">
                                      <p:cBhvr>
                                        <p:cTn id="18" dur="500"/>
                                        <p:tgtEl>
                                          <p:spTgt spid="27"/>
                                        </p:tgtEl>
                                      </p:cBhvr>
                                    </p:animEffect>
                                  </p:childTnLst>
                                </p:cTn>
                              </p:par>
                            </p:childTnLst>
                          </p:cTn>
                        </p:par>
                        <p:par>
                          <p:cTn id="19" fill="hold">
                            <p:stCondLst>
                              <p:cond delay="1000"/>
                            </p:stCondLst>
                            <p:childTnLst>
                              <p:par>
                                <p:cTn id="20" presetID="10" presetClass="entr" presetSubtype="0"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fade">
                                      <p:cBhvr>
                                        <p:cTn id="22" dur="500"/>
                                        <p:tgtEl>
                                          <p:spTgt spid="22"/>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fade">
                                      <p:cBhvr>
                                        <p:cTn id="25" dur="500"/>
                                        <p:tgtEl>
                                          <p:spTgt spid="23"/>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fade">
                                      <p:cBhvr>
                                        <p:cTn id="28" dur="500"/>
                                        <p:tgtEl>
                                          <p:spTgt spid="24"/>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fade">
                                      <p:cBhvr>
                                        <p:cTn id="31" dur="500"/>
                                        <p:tgtEl>
                                          <p:spTgt spid="25"/>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6"/>
                                        </p:tgtEl>
                                        <p:attrNameLst>
                                          <p:attrName>style.visibility</p:attrName>
                                        </p:attrNameLst>
                                      </p:cBhvr>
                                      <p:to>
                                        <p:strVal val="visible"/>
                                      </p:to>
                                    </p:set>
                                    <p:animEffect transition="in" filter="fade">
                                      <p:cBhvr>
                                        <p:cTn id="34" dur="500"/>
                                        <p:tgtEl>
                                          <p:spTgt spid="26"/>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fade">
                                      <p:cBhvr>
                                        <p:cTn id="37" dur="500"/>
                                        <p:tgtEl>
                                          <p:spTgt spid="28"/>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500"/>
                                        <p:tgtEl>
                                          <p:spTgt spid="29"/>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fade">
                                      <p:cBhvr>
                                        <p:cTn id="43" dur="500"/>
                                        <p:tgtEl>
                                          <p:spTgt spid="30"/>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31"/>
                                        </p:tgtEl>
                                        <p:attrNameLst>
                                          <p:attrName>style.visibility</p:attrName>
                                        </p:attrNameLst>
                                      </p:cBhvr>
                                      <p:to>
                                        <p:strVal val="visible"/>
                                      </p:to>
                                    </p:set>
                                    <p:animEffect transition="in" filter="fade">
                                      <p:cBhvr>
                                        <p:cTn id="46" dur="500"/>
                                        <p:tgtEl>
                                          <p:spTgt spid="31"/>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32"/>
                                        </p:tgtEl>
                                        <p:attrNameLst>
                                          <p:attrName>style.visibility</p:attrName>
                                        </p:attrNameLst>
                                      </p:cBhvr>
                                      <p:to>
                                        <p:strVal val="visible"/>
                                      </p:to>
                                    </p:set>
                                    <p:animEffect transition="in" filter="fade">
                                      <p:cBhvr>
                                        <p:cTn id="49" dur="500"/>
                                        <p:tgtEl>
                                          <p:spTgt spid="32"/>
                                        </p:tgtEl>
                                      </p:cBhvr>
                                    </p:animEffect>
                                  </p:childTnLst>
                                </p:cTn>
                              </p:par>
                            </p:childTnLst>
                          </p:cTn>
                        </p:par>
                        <p:par>
                          <p:cTn id="50" fill="hold">
                            <p:stCondLst>
                              <p:cond delay="1500"/>
                            </p:stCondLst>
                            <p:childTnLst>
                              <p:par>
                                <p:cTn id="51" presetID="10" presetClass="entr" presetSubtype="0" fill="hold" grpId="0" nodeType="afterEffect">
                                  <p:stCondLst>
                                    <p:cond delay="0"/>
                                  </p:stCondLst>
                                  <p:childTnLst>
                                    <p:set>
                                      <p:cBhvr>
                                        <p:cTn id="52" dur="1" fill="hold">
                                          <p:stCondLst>
                                            <p:cond delay="0"/>
                                          </p:stCondLst>
                                        </p:cTn>
                                        <p:tgtEl>
                                          <p:spTgt spid="5"/>
                                        </p:tgtEl>
                                        <p:attrNameLst>
                                          <p:attrName>style.visibility</p:attrName>
                                        </p:attrNameLst>
                                      </p:cBhvr>
                                      <p:to>
                                        <p:strVal val="visible"/>
                                      </p:to>
                                    </p:set>
                                    <p:animEffect transition="in" filter="fade">
                                      <p:cBhvr>
                                        <p:cTn id="53" dur="500"/>
                                        <p:tgtEl>
                                          <p:spTgt spid="5"/>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8"/>
                                        </p:tgtEl>
                                        <p:attrNameLst>
                                          <p:attrName>style.visibility</p:attrName>
                                        </p:attrNameLst>
                                      </p:cBhvr>
                                      <p:to>
                                        <p:strVal val="visible"/>
                                      </p:to>
                                    </p:set>
                                    <p:animEffect transition="in" filter="fade">
                                      <p:cBhvr>
                                        <p:cTn id="56" dur="500"/>
                                        <p:tgtEl>
                                          <p:spTgt spid="8"/>
                                        </p:tgtEl>
                                      </p:cBhvr>
                                    </p:animEffect>
                                  </p:childTnLst>
                                </p:cTn>
                              </p:par>
                            </p:childTnLst>
                          </p:cTn>
                        </p:par>
                        <p:par>
                          <p:cTn id="57" fill="hold">
                            <p:stCondLst>
                              <p:cond delay="2000"/>
                            </p:stCondLst>
                            <p:childTnLst>
                              <p:par>
                                <p:cTn id="58" presetID="10" presetClass="entr" presetSubtype="0" fill="hold" grpId="0" nodeType="afterEffect">
                                  <p:stCondLst>
                                    <p:cond delay="0"/>
                                  </p:stCondLst>
                                  <p:childTnLst>
                                    <p:set>
                                      <p:cBhvr>
                                        <p:cTn id="59" dur="1" fill="hold">
                                          <p:stCondLst>
                                            <p:cond delay="0"/>
                                          </p:stCondLst>
                                        </p:cTn>
                                        <p:tgtEl>
                                          <p:spTgt spid="7"/>
                                        </p:tgtEl>
                                        <p:attrNameLst>
                                          <p:attrName>style.visibility</p:attrName>
                                        </p:attrNameLst>
                                      </p:cBhvr>
                                      <p:to>
                                        <p:strVal val="visible"/>
                                      </p:to>
                                    </p:set>
                                    <p:animEffect transition="in" filter="fade">
                                      <p:cBhvr>
                                        <p:cTn id="60" dur="500"/>
                                        <p:tgtEl>
                                          <p:spTgt spid="7"/>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10"/>
                                        </p:tgtEl>
                                        <p:attrNameLst>
                                          <p:attrName>style.visibility</p:attrName>
                                        </p:attrNameLst>
                                      </p:cBhvr>
                                      <p:to>
                                        <p:strVal val="visible"/>
                                      </p:to>
                                    </p:set>
                                    <p:animEffect transition="in" filter="fade">
                                      <p:cBhvr>
                                        <p:cTn id="63" dur="500"/>
                                        <p:tgtEl>
                                          <p:spTgt spid="10"/>
                                        </p:tgtEl>
                                      </p:cBhvr>
                                    </p:animEffect>
                                  </p:childTnLst>
                                </p:cTn>
                              </p:par>
                            </p:childTnLst>
                          </p:cTn>
                        </p:par>
                        <p:par>
                          <p:cTn id="64" fill="hold">
                            <p:stCondLst>
                              <p:cond delay="2500"/>
                            </p:stCondLst>
                            <p:childTnLst>
                              <p:par>
                                <p:cTn id="65" presetID="22" presetClass="entr" presetSubtype="1" fill="hold" grpId="0" nodeType="after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wipe(up)">
                                      <p:cBhvr>
                                        <p:cTn id="67" dur="500"/>
                                        <p:tgtEl>
                                          <p:spTgt spid="6"/>
                                        </p:tgtEl>
                                      </p:cBhvr>
                                    </p:animEffect>
                                  </p:childTnLst>
                                </p:cTn>
                              </p:par>
                              <p:par>
                                <p:cTn id="68" presetID="22" presetClass="entr" presetSubtype="1" fill="hold" grpId="0" nodeType="withEffect">
                                  <p:stCondLst>
                                    <p:cond delay="0"/>
                                  </p:stCondLst>
                                  <p:childTnLst>
                                    <p:set>
                                      <p:cBhvr>
                                        <p:cTn id="69" dur="1" fill="hold">
                                          <p:stCondLst>
                                            <p:cond delay="0"/>
                                          </p:stCondLst>
                                        </p:cTn>
                                        <p:tgtEl>
                                          <p:spTgt spid="9"/>
                                        </p:tgtEl>
                                        <p:attrNameLst>
                                          <p:attrName>style.visibility</p:attrName>
                                        </p:attrNameLst>
                                      </p:cBhvr>
                                      <p:to>
                                        <p:strVal val="visible"/>
                                      </p:to>
                                    </p:set>
                                    <p:animEffect transition="in" filter="wipe(up)">
                                      <p:cBhvr>
                                        <p:cTn id="70" dur="500"/>
                                        <p:tgtEl>
                                          <p:spTgt spid="9"/>
                                        </p:tgtEl>
                                      </p:cBhvr>
                                    </p:animEffect>
                                  </p:childTnLst>
                                </p:cTn>
                              </p:par>
                            </p:childTnLst>
                          </p:cTn>
                        </p:par>
                        <p:par>
                          <p:cTn id="71" fill="hold">
                            <p:stCondLst>
                              <p:cond delay="3000"/>
                            </p:stCondLst>
                            <p:childTnLst>
                              <p:par>
                                <p:cTn id="72" presetID="53" presetClass="entr" presetSubtype="16" fill="hold" grpId="0" nodeType="afterEffect">
                                  <p:stCondLst>
                                    <p:cond delay="0"/>
                                  </p:stCondLst>
                                  <p:childTnLst>
                                    <p:set>
                                      <p:cBhvr>
                                        <p:cTn id="73" dur="1" fill="hold">
                                          <p:stCondLst>
                                            <p:cond delay="0"/>
                                          </p:stCondLst>
                                        </p:cTn>
                                        <p:tgtEl>
                                          <p:spTgt spid="13"/>
                                        </p:tgtEl>
                                        <p:attrNameLst>
                                          <p:attrName>style.visibility</p:attrName>
                                        </p:attrNameLst>
                                      </p:cBhvr>
                                      <p:to>
                                        <p:strVal val="visible"/>
                                      </p:to>
                                    </p:set>
                                    <p:anim calcmode="lin" valueType="num">
                                      <p:cBhvr>
                                        <p:cTn id="74" dur="500" fill="hold"/>
                                        <p:tgtEl>
                                          <p:spTgt spid="13"/>
                                        </p:tgtEl>
                                        <p:attrNameLst>
                                          <p:attrName>ppt_w</p:attrName>
                                        </p:attrNameLst>
                                      </p:cBhvr>
                                      <p:tavLst>
                                        <p:tav tm="0">
                                          <p:val>
                                            <p:fltVal val="0"/>
                                          </p:val>
                                        </p:tav>
                                        <p:tav tm="100000">
                                          <p:val>
                                            <p:strVal val="#ppt_w"/>
                                          </p:val>
                                        </p:tav>
                                      </p:tavLst>
                                    </p:anim>
                                    <p:anim calcmode="lin" valueType="num">
                                      <p:cBhvr>
                                        <p:cTn id="75" dur="500" fill="hold"/>
                                        <p:tgtEl>
                                          <p:spTgt spid="13"/>
                                        </p:tgtEl>
                                        <p:attrNameLst>
                                          <p:attrName>ppt_h</p:attrName>
                                        </p:attrNameLst>
                                      </p:cBhvr>
                                      <p:tavLst>
                                        <p:tav tm="0">
                                          <p:val>
                                            <p:fltVal val="0"/>
                                          </p:val>
                                        </p:tav>
                                        <p:tav tm="100000">
                                          <p:val>
                                            <p:strVal val="#ppt_h"/>
                                          </p:val>
                                        </p:tav>
                                      </p:tavLst>
                                    </p:anim>
                                    <p:animEffect transition="in" filter="fade">
                                      <p:cBhvr>
                                        <p:cTn id="76" dur="500"/>
                                        <p:tgtEl>
                                          <p:spTgt spid="13"/>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15"/>
                                        </p:tgtEl>
                                        <p:attrNameLst>
                                          <p:attrName>style.visibility</p:attrName>
                                        </p:attrNameLst>
                                      </p:cBhvr>
                                      <p:to>
                                        <p:strVal val="visible"/>
                                      </p:to>
                                    </p:set>
                                    <p:anim calcmode="lin" valueType="num">
                                      <p:cBhvr>
                                        <p:cTn id="79" dur="500" fill="hold"/>
                                        <p:tgtEl>
                                          <p:spTgt spid="15"/>
                                        </p:tgtEl>
                                        <p:attrNameLst>
                                          <p:attrName>ppt_w</p:attrName>
                                        </p:attrNameLst>
                                      </p:cBhvr>
                                      <p:tavLst>
                                        <p:tav tm="0">
                                          <p:val>
                                            <p:fltVal val="0"/>
                                          </p:val>
                                        </p:tav>
                                        <p:tav tm="100000">
                                          <p:val>
                                            <p:strVal val="#ppt_w"/>
                                          </p:val>
                                        </p:tav>
                                      </p:tavLst>
                                    </p:anim>
                                    <p:anim calcmode="lin" valueType="num">
                                      <p:cBhvr>
                                        <p:cTn id="80" dur="500" fill="hold"/>
                                        <p:tgtEl>
                                          <p:spTgt spid="15"/>
                                        </p:tgtEl>
                                        <p:attrNameLst>
                                          <p:attrName>ppt_h</p:attrName>
                                        </p:attrNameLst>
                                      </p:cBhvr>
                                      <p:tavLst>
                                        <p:tav tm="0">
                                          <p:val>
                                            <p:fltVal val="0"/>
                                          </p:val>
                                        </p:tav>
                                        <p:tav tm="100000">
                                          <p:val>
                                            <p:strVal val="#ppt_h"/>
                                          </p:val>
                                        </p:tav>
                                      </p:tavLst>
                                    </p:anim>
                                    <p:animEffect transition="in" filter="fade">
                                      <p:cBhvr>
                                        <p:cTn id="81" dur="500"/>
                                        <p:tgtEl>
                                          <p:spTgt spid="15"/>
                                        </p:tgtEl>
                                      </p:cBhvr>
                                    </p:animEffect>
                                  </p:childTnLst>
                                </p:cTn>
                              </p:par>
                              <p:par>
                                <p:cTn id="82" presetID="53" presetClass="entr" presetSubtype="16" fill="hold" grpId="0" nodeType="withEffect">
                                  <p:stCondLst>
                                    <p:cond delay="0"/>
                                  </p:stCondLst>
                                  <p:childTnLst>
                                    <p:set>
                                      <p:cBhvr>
                                        <p:cTn id="83" dur="1" fill="hold">
                                          <p:stCondLst>
                                            <p:cond delay="0"/>
                                          </p:stCondLst>
                                        </p:cTn>
                                        <p:tgtEl>
                                          <p:spTgt spid="17"/>
                                        </p:tgtEl>
                                        <p:attrNameLst>
                                          <p:attrName>style.visibility</p:attrName>
                                        </p:attrNameLst>
                                      </p:cBhvr>
                                      <p:to>
                                        <p:strVal val="visible"/>
                                      </p:to>
                                    </p:set>
                                    <p:anim calcmode="lin" valueType="num">
                                      <p:cBhvr>
                                        <p:cTn id="84" dur="500" fill="hold"/>
                                        <p:tgtEl>
                                          <p:spTgt spid="17"/>
                                        </p:tgtEl>
                                        <p:attrNameLst>
                                          <p:attrName>ppt_w</p:attrName>
                                        </p:attrNameLst>
                                      </p:cBhvr>
                                      <p:tavLst>
                                        <p:tav tm="0">
                                          <p:val>
                                            <p:fltVal val="0"/>
                                          </p:val>
                                        </p:tav>
                                        <p:tav tm="100000">
                                          <p:val>
                                            <p:strVal val="#ppt_w"/>
                                          </p:val>
                                        </p:tav>
                                      </p:tavLst>
                                    </p:anim>
                                    <p:anim calcmode="lin" valueType="num">
                                      <p:cBhvr>
                                        <p:cTn id="85" dur="500" fill="hold"/>
                                        <p:tgtEl>
                                          <p:spTgt spid="17"/>
                                        </p:tgtEl>
                                        <p:attrNameLst>
                                          <p:attrName>ppt_h</p:attrName>
                                        </p:attrNameLst>
                                      </p:cBhvr>
                                      <p:tavLst>
                                        <p:tav tm="0">
                                          <p:val>
                                            <p:fltVal val="0"/>
                                          </p:val>
                                        </p:tav>
                                        <p:tav tm="100000">
                                          <p:val>
                                            <p:strVal val="#ppt_h"/>
                                          </p:val>
                                        </p:tav>
                                      </p:tavLst>
                                    </p:anim>
                                    <p:animEffect transition="in" filter="fade">
                                      <p:cBhvr>
                                        <p:cTn id="86" dur="500"/>
                                        <p:tgtEl>
                                          <p:spTgt spid="17"/>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500" fill="hold"/>
                                        <p:tgtEl>
                                          <p:spTgt spid="19"/>
                                        </p:tgtEl>
                                        <p:attrNameLst>
                                          <p:attrName>ppt_w</p:attrName>
                                        </p:attrNameLst>
                                      </p:cBhvr>
                                      <p:tavLst>
                                        <p:tav tm="0">
                                          <p:val>
                                            <p:fltVal val="0"/>
                                          </p:val>
                                        </p:tav>
                                        <p:tav tm="100000">
                                          <p:val>
                                            <p:strVal val="#ppt_w"/>
                                          </p:val>
                                        </p:tav>
                                      </p:tavLst>
                                    </p:anim>
                                    <p:anim calcmode="lin" valueType="num">
                                      <p:cBhvr>
                                        <p:cTn id="90" dur="500" fill="hold"/>
                                        <p:tgtEl>
                                          <p:spTgt spid="19"/>
                                        </p:tgtEl>
                                        <p:attrNameLst>
                                          <p:attrName>ppt_h</p:attrName>
                                        </p:attrNameLst>
                                      </p:cBhvr>
                                      <p:tavLst>
                                        <p:tav tm="0">
                                          <p:val>
                                            <p:fltVal val="0"/>
                                          </p:val>
                                        </p:tav>
                                        <p:tav tm="100000">
                                          <p:val>
                                            <p:strVal val="#ppt_h"/>
                                          </p:val>
                                        </p:tav>
                                      </p:tavLst>
                                    </p:anim>
                                    <p:animEffect transition="in" filter="fade">
                                      <p:cBhvr>
                                        <p:cTn id="91" dur="500"/>
                                        <p:tgtEl>
                                          <p:spTgt spid="19"/>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21"/>
                                        </p:tgtEl>
                                        <p:attrNameLst>
                                          <p:attrName>style.visibility</p:attrName>
                                        </p:attrNameLst>
                                      </p:cBhvr>
                                      <p:to>
                                        <p:strVal val="visible"/>
                                      </p:to>
                                    </p:set>
                                    <p:anim calcmode="lin" valueType="num">
                                      <p:cBhvr>
                                        <p:cTn id="94" dur="500" fill="hold"/>
                                        <p:tgtEl>
                                          <p:spTgt spid="21"/>
                                        </p:tgtEl>
                                        <p:attrNameLst>
                                          <p:attrName>ppt_w</p:attrName>
                                        </p:attrNameLst>
                                      </p:cBhvr>
                                      <p:tavLst>
                                        <p:tav tm="0">
                                          <p:val>
                                            <p:fltVal val="0"/>
                                          </p:val>
                                        </p:tav>
                                        <p:tav tm="100000">
                                          <p:val>
                                            <p:strVal val="#ppt_w"/>
                                          </p:val>
                                        </p:tav>
                                      </p:tavLst>
                                    </p:anim>
                                    <p:anim calcmode="lin" valueType="num">
                                      <p:cBhvr>
                                        <p:cTn id="95" dur="500" fill="hold"/>
                                        <p:tgtEl>
                                          <p:spTgt spid="21"/>
                                        </p:tgtEl>
                                        <p:attrNameLst>
                                          <p:attrName>ppt_h</p:attrName>
                                        </p:attrNameLst>
                                      </p:cBhvr>
                                      <p:tavLst>
                                        <p:tav tm="0">
                                          <p:val>
                                            <p:fltVal val="0"/>
                                          </p:val>
                                        </p:tav>
                                        <p:tav tm="100000">
                                          <p:val>
                                            <p:strVal val="#ppt_h"/>
                                          </p:val>
                                        </p:tav>
                                      </p:tavLst>
                                    </p:anim>
                                    <p:animEffect transition="in" filter="fade">
                                      <p:cBhvr>
                                        <p:cTn id="96" dur="500"/>
                                        <p:tgtEl>
                                          <p:spTgt spid="21"/>
                                        </p:tgtEl>
                                      </p:cBhvr>
                                    </p:animEffect>
                                  </p:childTnLst>
                                </p:cTn>
                              </p:par>
                            </p:childTnLst>
                          </p:cTn>
                        </p:par>
                        <p:par>
                          <p:cTn id="97" fill="hold">
                            <p:stCondLst>
                              <p:cond delay="3500"/>
                            </p:stCondLst>
                            <p:childTnLst>
                              <p:par>
                                <p:cTn id="98" presetID="22" presetClass="entr" presetSubtype="8" fill="hold" grpId="0" nodeType="afterEffect">
                                  <p:stCondLst>
                                    <p:cond delay="0"/>
                                  </p:stCondLst>
                                  <p:childTnLst>
                                    <p:set>
                                      <p:cBhvr>
                                        <p:cTn id="99" dur="1" fill="hold">
                                          <p:stCondLst>
                                            <p:cond delay="0"/>
                                          </p:stCondLst>
                                        </p:cTn>
                                        <p:tgtEl>
                                          <p:spTgt spid="12"/>
                                        </p:tgtEl>
                                        <p:attrNameLst>
                                          <p:attrName>style.visibility</p:attrName>
                                        </p:attrNameLst>
                                      </p:cBhvr>
                                      <p:to>
                                        <p:strVal val="visible"/>
                                      </p:to>
                                    </p:set>
                                    <p:animEffect transition="in" filter="wipe(left)">
                                      <p:cBhvr>
                                        <p:cTn id="100" dur="500"/>
                                        <p:tgtEl>
                                          <p:spTgt spid="12"/>
                                        </p:tgtEl>
                                      </p:cBhvr>
                                    </p:animEffect>
                                  </p:childTnLst>
                                </p:cTn>
                              </p:par>
                              <p:par>
                                <p:cTn id="101" presetID="22" presetClass="entr" presetSubtype="8" fill="hold" grpId="0" nodeType="with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left)">
                                      <p:cBhvr>
                                        <p:cTn id="103" dur="500"/>
                                        <p:tgtEl>
                                          <p:spTgt spid="14"/>
                                        </p:tgtEl>
                                      </p:cBhvr>
                                    </p:animEffect>
                                  </p:childTnLst>
                                </p:cTn>
                              </p:par>
                              <p:par>
                                <p:cTn id="104" presetID="22" presetClass="entr" presetSubtype="8" fill="hold" grpId="0" nodeType="withEffect">
                                  <p:stCondLst>
                                    <p:cond delay="0"/>
                                  </p:stCondLst>
                                  <p:childTnLst>
                                    <p:set>
                                      <p:cBhvr>
                                        <p:cTn id="105" dur="1" fill="hold">
                                          <p:stCondLst>
                                            <p:cond delay="0"/>
                                          </p:stCondLst>
                                        </p:cTn>
                                        <p:tgtEl>
                                          <p:spTgt spid="16"/>
                                        </p:tgtEl>
                                        <p:attrNameLst>
                                          <p:attrName>style.visibility</p:attrName>
                                        </p:attrNameLst>
                                      </p:cBhvr>
                                      <p:to>
                                        <p:strVal val="visible"/>
                                      </p:to>
                                    </p:set>
                                    <p:animEffect transition="in" filter="wipe(left)">
                                      <p:cBhvr>
                                        <p:cTn id="106" dur="500"/>
                                        <p:tgtEl>
                                          <p:spTgt spid="16"/>
                                        </p:tgtEl>
                                      </p:cBhvr>
                                    </p:animEffect>
                                  </p:childTnLst>
                                </p:cTn>
                              </p:par>
                              <p:par>
                                <p:cTn id="107" presetID="22" presetClass="entr" presetSubtype="8" fill="hold" grpId="0" nodeType="withEffect">
                                  <p:stCondLst>
                                    <p:cond delay="0"/>
                                  </p:stCondLst>
                                  <p:childTnLst>
                                    <p:set>
                                      <p:cBhvr>
                                        <p:cTn id="108" dur="1" fill="hold">
                                          <p:stCondLst>
                                            <p:cond delay="0"/>
                                          </p:stCondLst>
                                        </p:cTn>
                                        <p:tgtEl>
                                          <p:spTgt spid="18"/>
                                        </p:tgtEl>
                                        <p:attrNameLst>
                                          <p:attrName>style.visibility</p:attrName>
                                        </p:attrNameLst>
                                      </p:cBhvr>
                                      <p:to>
                                        <p:strVal val="visible"/>
                                      </p:to>
                                    </p:set>
                                    <p:animEffect transition="in" filter="wipe(left)">
                                      <p:cBhvr>
                                        <p:cTn id="109" dur="500"/>
                                        <p:tgtEl>
                                          <p:spTgt spid="18"/>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20"/>
                                        </p:tgtEl>
                                        <p:attrNameLst>
                                          <p:attrName>style.visibility</p:attrName>
                                        </p:attrNameLst>
                                      </p:cBhvr>
                                      <p:to>
                                        <p:strVal val="visible"/>
                                      </p:to>
                                    </p:set>
                                    <p:animEffect transition="in" filter="wipe(left)">
                                      <p:cBhvr>
                                        <p:cTn id="11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Graphic spid="11" grpId="0">
        <p:bldAsOne/>
      </p:bldGraphic>
      <p:bldP spid="12" grpId="0"/>
      <p:bldP spid="13" grpId="0" animBg="1"/>
      <p:bldP spid="14" grpId="0"/>
      <p:bldP spid="15" grpId="0" animBg="1"/>
      <p:bldP spid="16" grpId="0"/>
      <p:bldP spid="17" grpId="0" animBg="1"/>
      <p:bldP spid="18" grpId="0"/>
      <p:bldP spid="19" grpId="0" animBg="1"/>
      <p:bldP spid="20" grpId="0"/>
      <p:bldP spid="21" grpId="0" animBg="1"/>
      <p:bldP spid="22" grpId="0"/>
      <p:bldP spid="23" grpId="0"/>
      <p:bldP spid="24" grpId="0"/>
      <p:bldP spid="25" grpId="0"/>
      <p:bldP spid="26" grpId="0"/>
      <p:bldGraphic spid="27" grpId="0">
        <p:bldAsOne/>
      </p:bldGraphic>
      <p:bldP spid="28" grpId="0"/>
      <p:bldP spid="29" grpId="0"/>
      <p:bldP spid="30" grpId="0"/>
      <p:bldP spid="31" grpId="0"/>
      <p:bldP spid="3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等腰三角形 1"/>
          <p:cNvSpPr/>
          <p:nvPr/>
        </p:nvSpPr>
        <p:spPr>
          <a:xfrm rot="10800000">
            <a:off x="3923928" y="564818"/>
            <a:ext cx="1296144" cy="113368"/>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3779912" y="146338"/>
            <a:ext cx="1569660" cy="369332"/>
          </a:xfrm>
          <a:prstGeom prst="rect">
            <a:avLst/>
          </a:prstGeom>
          <a:noFill/>
        </p:spPr>
        <p:txBody>
          <a:bodyPr wrap="none" rtlCol="0">
            <a:spAutoFit/>
          </a:bodyPr>
          <a:lstStyle/>
          <a:p>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添加标题内容</a:t>
            </a:r>
          </a:p>
        </p:txBody>
      </p:sp>
      <p:graphicFrame>
        <p:nvGraphicFramePr>
          <p:cNvPr id="4" name="Chart Placeholder 5"/>
          <p:cNvGraphicFramePr/>
          <p:nvPr/>
        </p:nvGraphicFramePr>
        <p:xfrm>
          <a:off x="221139" y="1293729"/>
          <a:ext cx="3994547" cy="3212306"/>
        </p:xfrm>
        <a:graphic>
          <a:graphicData uri="http://schemas.openxmlformats.org/drawingml/2006/chart">
            <c:chart xmlns:c="http://schemas.openxmlformats.org/drawingml/2006/chart" xmlns:r="http://schemas.openxmlformats.org/officeDocument/2006/relationships" r:id="rId3"/>
          </a:graphicData>
        </a:graphic>
      </p:graphicFrame>
      <p:cxnSp>
        <p:nvCxnSpPr>
          <p:cNvPr id="5" name="Elbow Connector 9"/>
          <p:cNvCxnSpPr/>
          <p:nvPr/>
        </p:nvCxnSpPr>
        <p:spPr>
          <a:xfrm flipV="1">
            <a:off x="1885047" y="1136610"/>
            <a:ext cx="3312250" cy="347505"/>
          </a:xfrm>
          <a:prstGeom prst="bentConnector3">
            <a:avLst>
              <a:gd name="adj1" fmla="val -612"/>
            </a:avLst>
          </a:prstGeom>
          <a:ln w="25400">
            <a:solidFill>
              <a:schemeClr val="accent4"/>
            </a:solidFill>
            <a:tailEnd type="oval"/>
          </a:ln>
        </p:spPr>
        <p:style>
          <a:lnRef idx="1">
            <a:schemeClr val="accent1"/>
          </a:lnRef>
          <a:fillRef idx="0">
            <a:schemeClr val="accent1"/>
          </a:fillRef>
          <a:effectRef idx="0">
            <a:schemeClr val="accent1"/>
          </a:effectRef>
          <a:fontRef idx="minor">
            <a:schemeClr val="tx1"/>
          </a:fontRef>
        </p:style>
      </p:cxnSp>
      <p:cxnSp>
        <p:nvCxnSpPr>
          <p:cNvPr id="6" name="Straight Arrow Connector 26"/>
          <p:cNvCxnSpPr/>
          <p:nvPr/>
        </p:nvCxnSpPr>
        <p:spPr>
          <a:xfrm>
            <a:off x="3016569" y="3448822"/>
            <a:ext cx="1810075" cy="0"/>
          </a:xfrm>
          <a:prstGeom prst="straightConnector1">
            <a:avLst/>
          </a:prstGeom>
          <a:ln w="25400">
            <a:tailEnd type="oval"/>
          </a:ln>
        </p:spPr>
        <p:style>
          <a:lnRef idx="1">
            <a:schemeClr val="accent1"/>
          </a:lnRef>
          <a:fillRef idx="0">
            <a:schemeClr val="accent1"/>
          </a:fillRef>
          <a:effectRef idx="0">
            <a:schemeClr val="accent1"/>
          </a:effectRef>
          <a:fontRef idx="minor">
            <a:schemeClr val="tx1"/>
          </a:fontRef>
        </p:style>
      </p:cxnSp>
      <p:cxnSp>
        <p:nvCxnSpPr>
          <p:cNvPr id="7" name="Elbow Connector 39"/>
          <p:cNvCxnSpPr/>
          <p:nvPr/>
        </p:nvCxnSpPr>
        <p:spPr>
          <a:xfrm>
            <a:off x="1305447" y="3976498"/>
            <a:ext cx="3850559" cy="626195"/>
          </a:xfrm>
          <a:prstGeom prst="bentConnector3">
            <a:avLst>
              <a:gd name="adj1" fmla="val 1120"/>
            </a:avLst>
          </a:prstGeom>
          <a:ln w="25400">
            <a:solidFill>
              <a:schemeClr val="accent2"/>
            </a:solidFill>
            <a:tailEnd type="oval"/>
          </a:ln>
        </p:spPr>
        <p:style>
          <a:lnRef idx="1">
            <a:schemeClr val="accent1"/>
          </a:lnRef>
          <a:fillRef idx="0">
            <a:schemeClr val="accent1"/>
          </a:fillRef>
          <a:effectRef idx="0">
            <a:schemeClr val="accent1"/>
          </a:effectRef>
          <a:fontRef idx="minor">
            <a:schemeClr val="tx1"/>
          </a:fontRef>
        </p:style>
      </p:cxnSp>
      <p:cxnSp>
        <p:nvCxnSpPr>
          <p:cNvPr id="8" name="Straight Arrow Connector 40"/>
          <p:cNvCxnSpPr/>
          <p:nvPr/>
        </p:nvCxnSpPr>
        <p:spPr>
          <a:xfrm>
            <a:off x="976039" y="2111512"/>
            <a:ext cx="4088130" cy="0"/>
          </a:xfrm>
          <a:prstGeom prst="straightConnector1">
            <a:avLst/>
          </a:prstGeom>
          <a:ln w="25400">
            <a:solidFill>
              <a:schemeClr val="accent3"/>
            </a:solidFill>
            <a:tailEnd type="oval"/>
          </a:ln>
        </p:spPr>
        <p:style>
          <a:lnRef idx="1">
            <a:schemeClr val="accent1"/>
          </a:lnRef>
          <a:fillRef idx="0">
            <a:schemeClr val="accent1"/>
          </a:fillRef>
          <a:effectRef idx="0">
            <a:schemeClr val="accent1"/>
          </a:effectRef>
          <a:fontRef idx="minor">
            <a:schemeClr val="tx1"/>
          </a:fontRef>
        </p:style>
      </p:cxnSp>
      <p:sp>
        <p:nvSpPr>
          <p:cNvPr id="9" name="TextBox 42"/>
          <p:cNvSpPr txBox="1"/>
          <p:nvPr/>
        </p:nvSpPr>
        <p:spPr>
          <a:xfrm>
            <a:off x="5866849" y="866222"/>
            <a:ext cx="678712" cy="238527"/>
          </a:xfrm>
          <a:prstGeom prst="rect">
            <a:avLst/>
          </a:prstGeom>
          <a:noFill/>
        </p:spPr>
        <p:txBody>
          <a:bodyPr wrap="none" lIns="68580" tIns="34290" rIns="68580" bIns="34290" rtlCol="0">
            <a:spAutoFit/>
          </a:bodyPr>
          <a:lstStyle/>
          <a:p>
            <a:r>
              <a:rPr lang="en-US" sz="1100" b="1" dirty="0">
                <a:cs typeface="+mn-ea"/>
                <a:sym typeface="+mn-lt"/>
              </a:rPr>
              <a:t>Series 1</a:t>
            </a:r>
            <a:endParaRPr lang="id-ID" sz="1100" b="1" dirty="0">
              <a:cs typeface="+mn-ea"/>
              <a:sym typeface="+mn-lt"/>
            </a:endParaRPr>
          </a:p>
        </p:txBody>
      </p:sp>
      <p:sp>
        <p:nvSpPr>
          <p:cNvPr id="10" name="TextBox 34"/>
          <p:cNvSpPr txBox="1"/>
          <p:nvPr/>
        </p:nvSpPr>
        <p:spPr>
          <a:xfrm>
            <a:off x="5876374" y="991771"/>
            <a:ext cx="2648813" cy="692498"/>
          </a:xfrm>
          <a:prstGeom prst="rect">
            <a:avLst/>
          </a:prstGeom>
          <a:noFill/>
        </p:spPr>
        <p:txBody>
          <a:bodyPr wrap="square" lIns="68580" tIns="34290" rIns="68580" bIns="34290" rtlCol="0">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50000"/>
              </a:lnSpc>
            </a:pPr>
            <a:r>
              <a:rPr lang="en-US" sz="900" dirty="0">
                <a:cs typeface="+mn-ea"/>
                <a:sym typeface="+mn-lt"/>
              </a:rPr>
              <a:t>Lorem ipsum dolor sit </a:t>
            </a:r>
            <a:r>
              <a:rPr lang="en-US" sz="900" dirty="0" err="1">
                <a:cs typeface="+mn-ea"/>
                <a:sym typeface="+mn-lt"/>
              </a:rPr>
              <a:t>amet</a:t>
            </a:r>
            <a:r>
              <a:rPr lang="en-US" sz="900" dirty="0">
                <a:cs typeface="+mn-ea"/>
                <a:sym typeface="+mn-lt"/>
              </a:rPr>
              <a:t>, </a:t>
            </a:r>
            <a:r>
              <a:rPr lang="en-US" sz="900" dirty="0" err="1">
                <a:cs typeface="+mn-ea"/>
                <a:sym typeface="+mn-lt"/>
              </a:rPr>
              <a:t>consectetur</a:t>
            </a:r>
            <a:r>
              <a:rPr lang="en-US" sz="900" dirty="0">
                <a:cs typeface="+mn-ea"/>
                <a:sym typeface="+mn-lt"/>
              </a:rPr>
              <a:t> </a:t>
            </a:r>
            <a:r>
              <a:rPr lang="en-US" sz="900" dirty="0" err="1">
                <a:cs typeface="+mn-ea"/>
                <a:sym typeface="+mn-lt"/>
              </a:rPr>
              <a:t>adipiscing</a:t>
            </a:r>
            <a:r>
              <a:rPr lang="en-US" sz="900" dirty="0">
                <a:cs typeface="+mn-ea"/>
                <a:sym typeface="+mn-lt"/>
              </a:rPr>
              <a:t> </a:t>
            </a:r>
            <a:r>
              <a:rPr lang="en-US" sz="900" dirty="0" err="1">
                <a:cs typeface="+mn-ea"/>
                <a:sym typeface="+mn-lt"/>
              </a:rPr>
              <a:t>elit</a:t>
            </a:r>
            <a:r>
              <a:rPr lang="en-US" sz="900" dirty="0">
                <a:cs typeface="+mn-ea"/>
                <a:sym typeface="+mn-lt"/>
              </a:rPr>
              <a:t>. </a:t>
            </a:r>
            <a:r>
              <a:rPr lang="en-US" sz="900" dirty="0" err="1">
                <a:cs typeface="+mn-ea"/>
                <a:sym typeface="+mn-lt"/>
              </a:rPr>
              <a:t>Curabitur</a:t>
            </a:r>
            <a:r>
              <a:rPr lang="en-US" sz="900" dirty="0">
                <a:cs typeface="+mn-ea"/>
                <a:sym typeface="+mn-lt"/>
              </a:rPr>
              <a:t> </a:t>
            </a:r>
            <a:r>
              <a:rPr lang="en-US" sz="900" dirty="0" err="1">
                <a:cs typeface="+mn-ea"/>
                <a:sym typeface="+mn-lt"/>
              </a:rPr>
              <a:t>elementum</a:t>
            </a:r>
            <a:r>
              <a:rPr lang="en-US" sz="900" dirty="0">
                <a:cs typeface="+mn-ea"/>
                <a:sym typeface="+mn-lt"/>
              </a:rPr>
              <a:t> </a:t>
            </a:r>
            <a:r>
              <a:rPr lang="en-US" sz="900" dirty="0" err="1">
                <a:cs typeface="+mn-ea"/>
                <a:sym typeface="+mn-lt"/>
              </a:rPr>
              <a:t>posuere</a:t>
            </a:r>
            <a:r>
              <a:rPr lang="en-US" sz="900" dirty="0">
                <a:cs typeface="+mn-ea"/>
                <a:sym typeface="+mn-lt"/>
              </a:rPr>
              <a:t> </a:t>
            </a:r>
            <a:r>
              <a:rPr lang="en-US" sz="900" dirty="0" err="1">
                <a:cs typeface="+mn-ea"/>
                <a:sym typeface="+mn-lt"/>
              </a:rPr>
              <a:t>pretium</a:t>
            </a:r>
            <a:r>
              <a:rPr lang="en-US" sz="900" dirty="0">
                <a:cs typeface="+mn-ea"/>
                <a:sym typeface="+mn-lt"/>
              </a:rPr>
              <a:t>. </a:t>
            </a:r>
          </a:p>
        </p:txBody>
      </p:sp>
      <p:sp>
        <p:nvSpPr>
          <p:cNvPr id="11" name="TextBox 45"/>
          <p:cNvSpPr txBox="1"/>
          <p:nvPr/>
        </p:nvSpPr>
        <p:spPr>
          <a:xfrm>
            <a:off x="5718600" y="4261945"/>
            <a:ext cx="678712" cy="238527"/>
          </a:xfrm>
          <a:prstGeom prst="rect">
            <a:avLst/>
          </a:prstGeom>
          <a:noFill/>
        </p:spPr>
        <p:txBody>
          <a:bodyPr wrap="none" lIns="68580" tIns="34290" rIns="68580" bIns="34290" rtlCol="0">
            <a:spAutoFit/>
          </a:bodyPr>
          <a:lstStyle/>
          <a:p>
            <a:r>
              <a:rPr lang="en-US" sz="1100" b="1" dirty="0">
                <a:cs typeface="+mn-ea"/>
                <a:sym typeface="+mn-lt"/>
              </a:rPr>
              <a:t>Series 1</a:t>
            </a:r>
            <a:endParaRPr lang="id-ID" sz="1100" b="1" dirty="0">
              <a:cs typeface="+mn-ea"/>
              <a:sym typeface="+mn-lt"/>
            </a:endParaRPr>
          </a:p>
        </p:txBody>
      </p:sp>
      <p:sp>
        <p:nvSpPr>
          <p:cNvPr id="12" name="TextBox 34"/>
          <p:cNvSpPr txBox="1"/>
          <p:nvPr/>
        </p:nvSpPr>
        <p:spPr>
          <a:xfrm>
            <a:off x="5728124" y="4387495"/>
            <a:ext cx="2648813" cy="692498"/>
          </a:xfrm>
          <a:prstGeom prst="rect">
            <a:avLst/>
          </a:prstGeom>
          <a:noFill/>
        </p:spPr>
        <p:txBody>
          <a:bodyPr wrap="square" lIns="68580" tIns="34290" rIns="68580" bIns="34290" rtlCol="0">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50000"/>
              </a:lnSpc>
            </a:pPr>
            <a:r>
              <a:rPr lang="en-US" sz="900" dirty="0">
                <a:cs typeface="+mn-ea"/>
                <a:sym typeface="+mn-lt"/>
              </a:rPr>
              <a:t>Lorem ipsum dolor sit </a:t>
            </a:r>
            <a:r>
              <a:rPr lang="en-US" sz="900" dirty="0" err="1">
                <a:cs typeface="+mn-ea"/>
                <a:sym typeface="+mn-lt"/>
              </a:rPr>
              <a:t>amet</a:t>
            </a:r>
            <a:r>
              <a:rPr lang="en-US" sz="900" dirty="0">
                <a:cs typeface="+mn-ea"/>
                <a:sym typeface="+mn-lt"/>
              </a:rPr>
              <a:t>, </a:t>
            </a:r>
            <a:r>
              <a:rPr lang="en-US" sz="900" dirty="0" err="1">
                <a:cs typeface="+mn-ea"/>
                <a:sym typeface="+mn-lt"/>
              </a:rPr>
              <a:t>consectetur</a:t>
            </a:r>
            <a:r>
              <a:rPr lang="en-US" sz="900" dirty="0">
                <a:cs typeface="+mn-ea"/>
                <a:sym typeface="+mn-lt"/>
              </a:rPr>
              <a:t> </a:t>
            </a:r>
            <a:r>
              <a:rPr lang="en-US" sz="900" dirty="0" err="1">
                <a:cs typeface="+mn-ea"/>
                <a:sym typeface="+mn-lt"/>
              </a:rPr>
              <a:t>adipiscing</a:t>
            </a:r>
            <a:r>
              <a:rPr lang="en-US" sz="900" dirty="0">
                <a:cs typeface="+mn-ea"/>
                <a:sym typeface="+mn-lt"/>
              </a:rPr>
              <a:t> </a:t>
            </a:r>
            <a:r>
              <a:rPr lang="en-US" sz="900" dirty="0" err="1">
                <a:cs typeface="+mn-ea"/>
                <a:sym typeface="+mn-lt"/>
              </a:rPr>
              <a:t>elit</a:t>
            </a:r>
            <a:r>
              <a:rPr lang="en-US" sz="900" dirty="0">
                <a:cs typeface="+mn-ea"/>
                <a:sym typeface="+mn-lt"/>
              </a:rPr>
              <a:t>. </a:t>
            </a:r>
            <a:r>
              <a:rPr lang="en-US" sz="900" dirty="0" err="1">
                <a:cs typeface="+mn-ea"/>
                <a:sym typeface="+mn-lt"/>
              </a:rPr>
              <a:t>Curabitur</a:t>
            </a:r>
            <a:r>
              <a:rPr lang="en-US" sz="900" dirty="0">
                <a:cs typeface="+mn-ea"/>
                <a:sym typeface="+mn-lt"/>
              </a:rPr>
              <a:t> </a:t>
            </a:r>
            <a:r>
              <a:rPr lang="en-US" sz="900" dirty="0" err="1">
                <a:cs typeface="+mn-ea"/>
                <a:sym typeface="+mn-lt"/>
              </a:rPr>
              <a:t>elementum</a:t>
            </a:r>
            <a:r>
              <a:rPr lang="en-US" sz="900" dirty="0">
                <a:cs typeface="+mn-ea"/>
                <a:sym typeface="+mn-lt"/>
              </a:rPr>
              <a:t> </a:t>
            </a:r>
            <a:r>
              <a:rPr lang="en-US" sz="900" dirty="0" err="1">
                <a:cs typeface="+mn-ea"/>
                <a:sym typeface="+mn-lt"/>
              </a:rPr>
              <a:t>posuere</a:t>
            </a:r>
            <a:r>
              <a:rPr lang="en-US" sz="900" dirty="0">
                <a:cs typeface="+mn-ea"/>
                <a:sym typeface="+mn-lt"/>
              </a:rPr>
              <a:t> </a:t>
            </a:r>
            <a:r>
              <a:rPr lang="en-US" sz="900" dirty="0" err="1">
                <a:cs typeface="+mn-ea"/>
                <a:sym typeface="+mn-lt"/>
              </a:rPr>
              <a:t>pretium</a:t>
            </a:r>
            <a:r>
              <a:rPr lang="en-US" sz="900" dirty="0">
                <a:cs typeface="+mn-ea"/>
                <a:sym typeface="+mn-lt"/>
              </a:rPr>
              <a:t>. </a:t>
            </a:r>
          </a:p>
        </p:txBody>
      </p:sp>
      <p:sp>
        <p:nvSpPr>
          <p:cNvPr id="13" name="TextBox 47"/>
          <p:cNvSpPr txBox="1"/>
          <p:nvPr/>
        </p:nvSpPr>
        <p:spPr>
          <a:xfrm>
            <a:off x="5351514" y="3143541"/>
            <a:ext cx="678712" cy="238527"/>
          </a:xfrm>
          <a:prstGeom prst="rect">
            <a:avLst/>
          </a:prstGeom>
          <a:noFill/>
        </p:spPr>
        <p:txBody>
          <a:bodyPr wrap="none" lIns="68580" tIns="34290" rIns="68580" bIns="34290" rtlCol="0">
            <a:spAutoFit/>
          </a:bodyPr>
          <a:lstStyle/>
          <a:p>
            <a:r>
              <a:rPr lang="en-US" sz="1100" b="1" dirty="0">
                <a:cs typeface="+mn-ea"/>
                <a:sym typeface="+mn-lt"/>
              </a:rPr>
              <a:t>Series 1</a:t>
            </a:r>
            <a:endParaRPr lang="id-ID" sz="1100" b="1" dirty="0">
              <a:cs typeface="+mn-ea"/>
              <a:sym typeface="+mn-lt"/>
            </a:endParaRPr>
          </a:p>
        </p:txBody>
      </p:sp>
      <p:sp>
        <p:nvSpPr>
          <p:cNvPr id="14" name="TextBox 34"/>
          <p:cNvSpPr txBox="1"/>
          <p:nvPr/>
        </p:nvSpPr>
        <p:spPr>
          <a:xfrm>
            <a:off x="5361038" y="3269091"/>
            <a:ext cx="2648813" cy="692498"/>
          </a:xfrm>
          <a:prstGeom prst="rect">
            <a:avLst/>
          </a:prstGeom>
          <a:noFill/>
        </p:spPr>
        <p:txBody>
          <a:bodyPr wrap="square" lIns="68580" tIns="34290" rIns="68580" bIns="34290" rtlCol="0">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50000"/>
              </a:lnSpc>
            </a:pPr>
            <a:r>
              <a:rPr lang="en-US" sz="900" dirty="0">
                <a:cs typeface="+mn-ea"/>
                <a:sym typeface="+mn-lt"/>
              </a:rPr>
              <a:t>Lorem ipsum dolor sit </a:t>
            </a:r>
            <a:r>
              <a:rPr lang="en-US" sz="900" dirty="0" err="1">
                <a:cs typeface="+mn-ea"/>
                <a:sym typeface="+mn-lt"/>
              </a:rPr>
              <a:t>amet</a:t>
            </a:r>
            <a:r>
              <a:rPr lang="en-US" sz="900" dirty="0">
                <a:cs typeface="+mn-ea"/>
                <a:sym typeface="+mn-lt"/>
              </a:rPr>
              <a:t>, </a:t>
            </a:r>
            <a:r>
              <a:rPr lang="en-US" sz="900" dirty="0" err="1">
                <a:cs typeface="+mn-ea"/>
                <a:sym typeface="+mn-lt"/>
              </a:rPr>
              <a:t>consectetur</a:t>
            </a:r>
            <a:r>
              <a:rPr lang="en-US" sz="900" dirty="0">
                <a:cs typeface="+mn-ea"/>
                <a:sym typeface="+mn-lt"/>
              </a:rPr>
              <a:t> </a:t>
            </a:r>
            <a:r>
              <a:rPr lang="en-US" sz="900" dirty="0" err="1">
                <a:cs typeface="+mn-ea"/>
                <a:sym typeface="+mn-lt"/>
              </a:rPr>
              <a:t>adipiscing</a:t>
            </a:r>
            <a:r>
              <a:rPr lang="en-US" sz="900" dirty="0">
                <a:cs typeface="+mn-ea"/>
                <a:sym typeface="+mn-lt"/>
              </a:rPr>
              <a:t> </a:t>
            </a:r>
            <a:r>
              <a:rPr lang="en-US" sz="900" dirty="0" err="1">
                <a:cs typeface="+mn-ea"/>
                <a:sym typeface="+mn-lt"/>
              </a:rPr>
              <a:t>elit</a:t>
            </a:r>
            <a:r>
              <a:rPr lang="en-US" sz="900" dirty="0">
                <a:cs typeface="+mn-ea"/>
                <a:sym typeface="+mn-lt"/>
              </a:rPr>
              <a:t>. </a:t>
            </a:r>
            <a:r>
              <a:rPr lang="en-US" sz="900" dirty="0" err="1">
                <a:cs typeface="+mn-ea"/>
                <a:sym typeface="+mn-lt"/>
              </a:rPr>
              <a:t>Curabitur</a:t>
            </a:r>
            <a:r>
              <a:rPr lang="en-US" sz="900" dirty="0">
                <a:cs typeface="+mn-ea"/>
                <a:sym typeface="+mn-lt"/>
              </a:rPr>
              <a:t> </a:t>
            </a:r>
            <a:r>
              <a:rPr lang="en-US" sz="900" dirty="0" err="1">
                <a:cs typeface="+mn-ea"/>
                <a:sym typeface="+mn-lt"/>
              </a:rPr>
              <a:t>elementum</a:t>
            </a:r>
            <a:r>
              <a:rPr lang="en-US" sz="900" dirty="0">
                <a:cs typeface="+mn-ea"/>
                <a:sym typeface="+mn-lt"/>
              </a:rPr>
              <a:t> </a:t>
            </a:r>
            <a:r>
              <a:rPr lang="en-US" sz="900" dirty="0" err="1">
                <a:cs typeface="+mn-ea"/>
                <a:sym typeface="+mn-lt"/>
              </a:rPr>
              <a:t>posuere</a:t>
            </a:r>
            <a:r>
              <a:rPr lang="en-US" sz="900" dirty="0">
                <a:cs typeface="+mn-ea"/>
                <a:sym typeface="+mn-lt"/>
              </a:rPr>
              <a:t> </a:t>
            </a:r>
            <a:r>
              <a:rPr lang="en-US" sz="900" dirty="0" err="1">
                <a:cs typeface="+mn-ea"/>
                <a:sym typeface="+mn-lt"/>
              </a:rPr>
              <a:t>pretium</a:t>
            </a:r>
            <a:r>
              <a:rPr lang="en-US" sz="900" dirty="0">
                <a:cs typeface="+mn-ea"/>
                <a:sym typeface="+mn-lt"/>
              </a:rPr>
              <a:t>. </a:t>
            </a:r>
          </a:p>
        </p:txBody>
      </p:sp>
      <p:sp>
        <p:nvSpPr>
          <p:cNvPr id="15" name="TextBox 49"/>
          <p:cNvSpPr txBox="1"/>
          <p:nvPr/>
        </p:nvSpPr>
        <p:spPr>
          <a:xfrm>
            <a:off x="5585990" y="1761016"/>
            <a:ext cx="678712" cy="238527"/>
          </a:xfrm>
          <a:prstGeom prst="rect">
            <a:avLst/>
          </a:prstGeom>
          <a:noFill/>
        </p:spPr>
        <p:txBody>
          <a:bodyPr wrap="none" lIns="68580" tIns="34290" rIns="68580" bIns="34290" rtlCol="0">
            <a:spAutoFit/>
          </a:bodyPr>
          <a:lstStyle/>
          <a:p>
            <a:r>
              <a:rPr lang="en-US" sz="1100" b="1" dirty="0">
                <a:cs typeface="+mn-ea"/>
                <a:sym typeface="+mn-lt"/>
              </a:rPr>
              <a:t>Series 1</a:t>
            </a:r>
            <a:endParaRPr lang="id-ID" sz="1100" b="1" dirty="0">
              <a:cs typeface="+mn-ea"/>
              <a:sym typeface="+mn-lt"/>
            </a:endParaRPr>
          </a:p>
        </p:txBody>
      </p:sp>
      <p:sp>
        <p:nvSpPr>
          <p:cNvPr id="16" name="TextBox 34"/>
          <p:cNvSpPr txBox="1"/>
          <p:nvPr/>
        </p:nvSpPr>
        <p:spPr>
          <a:xfrm>
            <a:off x="5595514" y="1886566"/>
            <a:ext cx="2648813" cy="692498"/>
          </a:xfrm>
          <a:prstGeom prst="rect">
            <a:avLst/>
          </a:prstGeom>
          <a:noFill/>
        </p:spPr>
        <p:txBody>
          <a:bodyPr wrap="square" lIns="68580" tIns="34290" rIns="68580" bIns="34290" rtlCol="0">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50000"/>
              </a:lnSpc>
            </a:pPr>
            <a:r>
              <a:rPr lang="en-US" sz="900" dirty="0">
                <a:cs typeface="+mn-ea"/>
                <a:sym typeface="+mn-lt"/>
              </a:rPr>
              <a:t>Lorem ipsum dolor sit </a:t>
            </a:r>
            <a:r>
              <a:rPr lang="en-US" sz="900" dirty="0" err="1">
                <a:cs typeface="+mn-ea"/>
                <a:sym typeface="+mn-lt"/>
              </a:rPr>
              <a:t>amet</a:t>
            </a:r>
            <a:r>
              <a:rPr lang="en-US" sz="900" dirty="0">
                <a:cs typeface="+mn-ea"/>
                <a:sym typeface="+mn-lt"/>
              </a:rPr>
              <a:t>, </a:t>
            </a:r>
            <a:r>
              <a:rPr lang="en-US" sz="900" dirty="0" err="1">
                <a:cs typeface="+mn-ea"/>
                <a:sym typeface="+mn-lt"/>
              </a:rPr>
              <a:t>consectetur</a:t>
            </a:r>
            <a:r>
              <a:rPr lang="en-US" sz="900" dirty="0">
                <a:cs typeface="+mn-ea"/>
                <a:sym typeface="+mn-lt"/>
              </a:rPr>
              <a:t> </a:t>
            </a:r>
            <a:r>
              <a:rPr lang="en-US" sz="900" dirty="0" err="1">
                <a:cs typeface="+mn-ea"/>
                <a:sym typeface="+mn-lt"/>
              </a:rPr>
              <a:t>adipiscing</a:t>
            </a:r>
            <a:r>
              <a:rPr lang="en-US" sz="900" dirty="0">
                <a:cs typeface="+mn-ea"/>
                <a:sym typeface="+mn-lt"/>
              </a:rPr>
              <a:t> </a:t>
            </a:r>
            <a:r>
              <a:rPr lang="en-US" sz="900" dirty="0" err="1">
                <a:cs typeface="+mn-ea"/>
                <a:sym typeface="+mn-lt"/>
              </a:rPr>
              <a:t>elit</a:t>
            </a:r>
            <a:r>
              <a:rPr lang="en-US" sz="900" dirty="0">
                <a:cs typeface="+mn-ea"/>
                <a:sym typeface="+mn-lt"/>
              </a:rPr>
              <a:t>. </a:t>
            </a:r>
            <a:r>
              <a:rPr lang="en-US" sz="900" dirty="0" err="1">
                <a:cs typeface="+mn-ea"/>
                <a:sym typeface="+mn-lt"/>
              </a:rPr>
              <a:t>Curabitur</a:t>
            </a:r>
            <a:r>
              <a:rPr lang="en-US" sz="900" dirty="0">
                <a:cs typeface="+mn-ea"/>
                <a:sym typeface="+mn-lt"/>
              </a:rPr>
              <a:t> </a:t>
            </a:r>
            <a:r>
              <a:rPr lang="en-US" sz="900" dirty="0" err="1">
                <a:cs typeface="+mn-ea"/>
                <a:sym typeface="+mn-lt"/>
              </a:rPr>
              <a:t>elementum</a:t>
            </a:r>
            <a:r>
              <a:rPr lang="en-US" sz="900" dirty="0">
                <a:cs typeface="+mn-ea"/>
                <a:sym typeface="+mn-lt"/>
              </a:rPr>
              <a:t> </a:t>
            </a:r>
            <a:r>
              <a:rPr lang="en-US" sz="900" dirty="0" err="1">
                <a:cs typeface="+mn-ea"/>
                <a:sym typeface="+mn-lt"/>
              </a:rPr>
              <a:t>posuere</a:t>
            </a:r>
            <a:r>
              <a:rPr lang="en-US" sz="900" dirty="0">
                <a:cs typeface="+mn-ea"/>
                <a:sym typeface="+mn-lt"/>
              </a:rPr>
              <a:t> </a:t>
            </a:r>
            <a:r>
              <a:rPr lang="en-US" sz="900" dirty="0" err="1">
                <a:cs typeface="+mn-ea"/>
                <a:sym typeface="+mn-lt"/>
              </a:rPr>
              <a:t>pretium</a:t>
            </a:r>
            <a:r>
              <a:rPr lang="en-US" sz="900" dirty="0">
                <a:cs typeface="+mn-ea"/>
                <a:sym typeface="+mn-lt"/>
              </a:rPr>
              <a:t>. </a:t>
            </a:r>
          </a:p>
        </p:txBody>
      </p:sp>
      <p:sp>
        <p:nvSpPr>
          <p:cNvPr id="17" name="Freeform 83"/>
          <p:cNvSpPr>
            <a:spLocks noEditPoints="1"/>
          </p:cNvSpPr>
          <p:nvPr/>
        </p:nvSpPr>
        <p:spPr bwMode="auto">
          <a:xfrm>
            <a:off x="5269523" y="4342513"/>
            <a:ext cx="425999" cy="406975"/>
          </a:xfrm>
          <a:custGeom>
            <a:avLst/>
            <a:gdLst>
              <a:gd name="T0" fmla="*/ 155 w 218"/>
              <a:gd name="T1" fmla="*/ 3 h 208"/>
              <a:gd name="T2" fmla="*/ 35 w 218"/>
              <a:gd name="T3" fmla="*/ 61 h 208"/>
              <a:gd name="T4" fmla="*/ 95 w 218"/>
              <a:gd name="T5" fmla="*/ 193 h 208"/>
              <a:gd name="T6" fmla="*/ 159 w 218"/>
              <a:gd name="T7" fmla="*/ 138 h 208"/>
              <a:gd name="T8" fmla="*/ 214 w 218"/>
              <a:gd name="T9" fmla="*/ 49 h 208"/>
              <a:gd name="T10" fmla="*/ 155 w 218"/>
              <a:gd name="T11" fmla="*/ 3 h 208"/>
              <a:gd name="T12" fmla="*/ 75 w 218"/>
              <a:gd name="T13" fmla="*/ 111 h 208"/>
              <a:gd name="T14" fmla="*/ 59 w 218"/>
              <a:gd name="T15" fmla="*/ 95 h 208"/>
              <a:gd name="T16" fmla="*/ 75 w 218"/>
              <a:gd name="T17" fmla="*/ 79 h 208"/>
              <a:gd name="T18" fmla="*/ 91 w 218"/>
              <a:gd name="T19" fmla="*/ 95 h 208"/>
              <a:gd name="T20" fmla="*/ 75 w 218"/>
              <a:gd name="T21" fmla="*/ 111 h 208"/>
              <a:gd name="T22" fmla="*/ 94 w 218"/>
              <a:gd name="T23" fmla="*/ 67 h 208"/>
              <a:gd name="T24" fmla="*/ 77 w 218"/>
              <a:gd name="T25" fmla="*/ 50 h 208"/>
              <a:gd name="T26" fmla="*/ 94 w 218"/>
              <a:gd name="T27" fmla="*/ 33 h 208"/>
              <a:gd name="T28" fmla="*/ 111 w 218"/>
              <a:gd name="T29" fmla="*/ 50 h 208"/>
              <a:gd name="T30" fmla="*/ 94 w 218"/>
              <a:gd name="T31" fmla="*/ 67 h 208"/>
              <a:gd name="T32" fmla="*/ 130 w 218"/>
              <a:gd name="T33" fmla="*/ 174 h 208"/>
              <a:gd name="T34" fmla="*/ 95 w 218"/>
              <a:gd name="T35" fmla="*/ 168 h 208"/>
              <a:gd name="T36" fmla="*/ 116 w 218"/>
              <a:gd name="T37" fmla="*/ 128 h 208"/>
              <a:gd name="T38" fmla="*/ 135 w 218"/>
              <a:gd name="T39" fmla="*/ 138 h 208"/>
              <a:gd name="T40" fmla="*/ 130 w 218"/>
              <a:gd name="T41" fmla="*/ 174 h 208"/>
              <a:gd name="T42" fmla="*/ 135 w 218"/>
              <a:gd name="T43" fmla="*/ 87 h 208"/>
              <a:gd name="T44" fmla="*/ 116 w 218"/>
              <a:gd name="T45" fmla="*/ 68 h 208"/>
              <a:gd name="T46" fmla="*/ 135 w 218"/>
              <a:gd name="T47" fmla="*/ 48 h 208"/>
              <a:gd name="T48" fmla="*/ 154 w 218"/>
              <a:gd name="T49" fmla="*/ 68 h 208"/>
              <a:gd name="T50" fmla="*/ 135 w 218"/>
              <a:gd name="T51" fmla="*/ 87 h 208"/>
              <a:gd name="T52" fmla="*/ 168 w 218"/>
              <a:gd name="T53" fmla="*/ 55 h 208"/>
              <a:gd name="T54" fmla="*/ 153 w 218"/>
              <a:gd name="T55" fmla="*/ 40 h 208"/>
              <a:gd name="T56" fmla="*/ 168 w 218"/>
              <a:gd name="T57" fmla="*/ 25 h 208"/>
              <a:gd name="T58" fmla="*/ 183 w 218"/>
              <a:gd name="T59" fmla="*/ 40 h 208"/>
              <a:gd name="T60" fmla="*/ 168 w 218"/>
              <a:gd name="T61" fmla="*/ 55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18" h="208">
                <a:moveTo>
                  <a:pt x="155" y="3"/>
                </a:moveTo>
                <a:cubicBezTo>
                  <a:pt x="100" y="0"/>
                  <a:pt x="53" y="23"/>
                  <a:pt x="35" y="61"/>
                </a:cubicBezTo>
                <a:cubicBezTo>
                  <a:pt x="0" y="132"/>
                  <a:pt x="60" y="184"/>
                  <a:pt x="95" y="193"/>
                </a:cubicBezTo>
                <a:cubicBezTo>
                  <a:pt x="157" y="208"/>
                  <a:pt x="160" y="166"/>
                  <a:pt x="159" y="138"/>
                </a:cubicBezTo>
                <a:cubicBezTo>
                  <a:pt x="158" y="110"/>
                  <a:pt x="206" y="93"/>
                  <a:pt x="214" y="49"/>
                </a:cubicBezTo>
                <a:cubicBezTo>
                  <a:pt x="218" y="25"/>
                  <a:pt x="189" y="4"/>
                  <a:pt x="155" y="3"/>
                </a:cubicBezTo>
                <a:close/>
                <a:moveTo>
                  <a:pt x="75" y="111"/>
                </a:moveTo>
                <a:cubicBezTo>
                  <a:pt x="66" y="111"/>
                  <a:pt x="59" y="104"/>
                  <a:pt x="59" y="95"/>
                </a:cubicBezTo>
                <a:cubicBezTo>
                  <a:pt x="59" y="87"/>
                  <a:pt x="66" y="79"/>
                  <a:pt x="75" y="79"/>
                </a:cubicBezTo>
                <a:cubicBezTo>
                  <a:pt x="84" y="79"/>
                  <a:pt x="91" y="87"/>
                  <a:pt x="91" y="95"/>
                </a:cubicBezTo>
                <a:cubicBezTo>
                  <a:pt x="91" y="104"/>
                  <a:pt x="84" y="111"/>
                  <a:pt x="75" y="111"/>
                </a:cubicBezTo>
                <a:close/>
                <a:moveTo>
                  <a:pt x="94" y="67"/>
                </a:moveTo>
                <a:cubicBezTo>
                  <a:pt x="85" y="67"/>
                  <a:pt x="77" y="59"/>
                  <a:pt x="77" y="50"/>
                </a:cubicBezTo>
                <a:cubicBezTo>
                  <a:pt x="77" y="40"/>
                  <a:pt x="85" y="33"/>
                  <a:pt x="94" y="33"/>
                </a:cubicBezTo>
                <a:cubicBezTo>
                  <a:pt x="103" y="33"/>
                  <a:pt x="111" y="40"/>
                  <a:pt x="111" y="50"/>
                </a:cubicBezTo>
                <a:cubicBezTo>
                  <a:pt x="111" y="59"/>
                  <a:pt x="103" y="67"/>
                  <a:pt x="94" y="67"/>
                </a:cubicBezTo>
                <a:close/>
                <a:moveTo>
                  <a:pt x="130" y="174"/>
                </a:moveTo>
                <a:cubicBezTo>
                  <a:pt x="117" y="185"/>
                  <a:pt x="97" y="180"/>
                  <a:pt x="95" y="168"/>
                </a:cubicBezTo>
                <a:cubicBezTo>
                  <a:pt x="93" y="149"/>
                  <a:pt x="103" y="133"/>
                  <a:pt x="116" y="128"/>
                </a:cubicBezTo>
                <a:cubicBezTo>
                  <a:pt x="121" y="126"/>
                  <a:pt x="131" y="131"/>
                  <a:pt x="135" y="138"/>
                </a:cubicBezTo>
                <a:cubicBezTo>
                  <a:pt x="138" y="147"/>
                  <a:pt x="141" y="165"/>
                  <a:pt x="130" y="174"/>
                </a:cubicBezTo>
                <a:close/>
                <a:moveTo>
                  <a:pt x="135" y="87"/>
                </a:moveTo>
                <a:cubicBezTo>
                  <a:pt x="125" y="87"/>
                  <a:pt x="116" y="78"/>
                  <a:pt x="116" y="68"/>
                </a:cubicBezTo>
                <a:cubicBezTo>
                  <a:pt x="116" y="57"/>
                  <a:pt x="125" y="48"/>
                  <a:pt x="135" y="48"/>
                </a:cubicBezTo>
                <a:cubicBezTo>
                  <a:pt x="146" y="48"/>
                  <a:pt x="154" y="57"/>
                  <a:pt x="154" y="68"/>
                </a:cubicBezTo>
                <a:cubicBezTo>
                  <a:pt x="154" y="78"/>
                  <a:pt x="146" y="87"/>
                  <a:pt x="135" y="87"/>
                </a:cubicBezTo>
                <a:close/>
                <a:moveTo>
                  <a:pt x="168" y="55"/>
                </a:moveTo>
                <a:cubicBezTo>
                  <a:pt x="160" y="55"/>
                  <a:pt x="153" y="48"/>
                  <a:pt x="153" y="40"/>
                </a:cubicBezTo>
                <a:cubicBezTo>
                  <a:pt x="153" y="32"/>
                  <a:pt x="160" y="25"/>
                  <a:pt x="168" y="25"/>
                </a:cubicBezTo>
                <a:cubicBezTo>
                  <a:pt x="176" y="25"/>
                  <a:pt x="183" y="32"/>
                  <a:pt x="183" y="40"/>
                </a:cubicBezTo>
                <a:cubicBezTo>
                  <a:pt x="183" y="48"/>
                  <a:pt x="176" y="55"/>
                  <a:pt x="168" y="55"/>
                </a:cubicBezTo>
                <a:close/>
              </a:path>
            </a:pathLst>
          </a:custGeom>
          <a:solidFill>
            <a:schemeClr val="accent2"/>
          </a:solidFill>
          <a:ln>
            <a:noFill/>
          </a:ln>
        </p:spPr>
        <p:txBody>
          <a:bodyPr vert="horz" wrap="square" lIns="68580" tIns="34290" rIns="68580" bIns="34290" numCol="1" anchor="t" anchorCtr="0" compatLnSpc="1"/>
          <a:lstStyle/>
          <a:p>
            <a:endParaRPr lang="en-US">
              <a:cs typeface="+mn-ea"/>
              <a:sym typeface="+mn-lt"/>
            </a:endParaRPr>
          </a:p>
        </p:txBody>
      </p:sp>
      <p:sp>
        <p:nvSpPr>
          <p:cNvPr id="18" name="Freeform 96"/>
          <p:cNvSpPr>
            <a:spLocks noEditPoints="1"/>
          </p:cNvSpPr>
          <p:nvPr/>
        </p:nvSpPr>
        <p:spPr bwMode="auto">
          <a:xfrm>
            <a:off x="5427655" y="937565"/>
            <a:ext cx="408629" cy="346591"/>
          </a:xfrm>
          <a:custGeom>
            <a:avLst/>
            <a:gdLst>
              <a:gd name="T0" fmla="*/ 75 w 209"/>
              <a:gd name="T1" fmla="*/ 49 h 177"/>
              <a:gd name="T2" fmla="*/ 77 w 209"/>
              <a:gd name="T3" fmla="*/ 47 h 177"/>
              <a:gd name="T4" fmla="*/ 74 w 209"/>
              <a:gd name="T5" fmla="*/ 23 h 177"/>
              <a:gd name="T6" fmla="*/ 96 w 209"/>
              <a:gd name="T7" fmla="*/ 12 h 177"/>
              <a:gd name="T8" fmla="*/ 95 w 209"/>
              <a:gd name="T9" fmla="*/ 7 h 177"/>
              <a:gd name="T10" fmla="*/ 47 w 209"/>
              <a:gd name="T11" fmla="*/ 15 h 177"/>
              <a:gd name="T12" fmla="*/ 15 w 209"/>
              <a:gd name="T13" fmla="*/ 47 h 177"/>
              <a:gd name="T14" fmla="*/ 14 w 209"/>
              <a:gd name="T15" fmla="*/ 53 h 177"/>
              <a:gd name="T16" fmla="*/ 8 w 209"/>
              <a:gd name="T17" fmla="*/ 55 h 177"/>
              <a:gd name="T18" fmla="*/ 0 w 209"/>
              <a:gd name="T19" fmla="*/ 63 h 177"/>
              <a:gd name="T20" fmla="*/ 13 w 209"/>
              <a:gd name="T21" fmla="*/ 80 h 177"/>
              <a:gd name="T22" fmla="*/ 30 w 209"/>
              <a:gd name="T23" fmla="*/ 93 h 177"/>
              <a:gd name="T24" fmla="*/ 38 w 209"/>
              <a:gd name="T25" fmla="*/ 85 h 177"/>
              <a:gd name="T26" fmla="*/ 40 w 209"/>
              <a:gd name="T27" fmla="*/ 79 h 177"/>
              <a:gd name="T28" fmla="*/ 46 w 209"/>
              <a:gd name="T29" fmla="*/ 78 h 177"/>
              <a:gd name="T30" fmla="*/ 49 w 209"/>
              <a:gd name="T31" fmla="*/ 75 h 177"/>
              <a:gd name="T32" fmla="*/ 143 w 209"/>
              <a:gd name="T33" fmla="*/ 172 h 177"/>
              <a:gd name="T34" fmla="*/ 154 w 209"/>
              <a:gd name="T35" fmla="*/ 177 h 177"/>
              <a:gd name="T36" fmla="*/ 165 w 209"/>
              <a:gd name="T37" fmla="*/ 173 h 177"/>
              <a:gd name="T38" fmla="*/ 172 w 209"/>
              <a:gd name="T39" fmla="*/ 165 h 177"/>
              <a:gd name="T40" fmla="*/ 177 w 209"/>
              <a:gd name="T41" fmla="*/ 154 h 177"/>
              <a:gd name="T42" fmla="*/ 172 w 209"/>
              <a:gd name="T43" fmla="*/ 143 h 177"/>
              <a:gd name="T44" fmla="*/ 75 w 209"/>
              <a:gd name="T45" fmla="*/ 49 h 177"/>
              <a:gd name="T46" fmla="*/ 167 w 209"/>
              <a:gd name="T47" fmla="*/ 160 h 177"/>
              <a:gd name="T48" fmla="*/ 159 w 209"/>
              <a:gd name="T49" fmla="*/ 167 h 177"/>
              <a:gd name="T50" fmla="*/ 154 w 209"/>
              <a:gd name="T51" fmla="*/ 169 h 177"/>
              <a:gd name="T52" fmla="*/ 148 w 209"/>
              <a:gd name="T53" fmla="*/ 167 h 177"/>
              <a:gd name="T54" fmla="*/ 54 w 209"/>
              <a:gd name="T55" fmla="*/ 69 h 177"/>
              <a:gd name="T56" fmla="*/ 69 w 209"/>
              <a:gd name="T57" fmla="*/ 54 h 177"/>
              <a:gd name="T58" fmla="*/ 167 w 209"/>
              <a:gd name="T59" fmla="*/ 148 h 177"/>
              <a:gd name="T60" fmla="*/ 169 w 209"/>
              <a:gd name="T61" fmla="*/ 154 h 177"/>
              <a:gd name="T62" fmla="*/ 167 w 209"/>
              <a:gd name="T63" fmla="*/ 160 h 177"/>
              <a:gd name="T64" fmla="*/ 76 w 209"/>
              <a:gd name="T65" fmla="*/ 112 h 177"/>
              <a:gd name="T66" fmla="*/ 104 w 209"/>
              <a:gd name="T67" fmla="*/ 142 h 177"/>
              <a:gd name="T68" fmla="*/ 76 w 209"/>
              <a:gd name="T69" fmla="*/ 171 h 177"/>
              <a:gd name="T70" fmla="*/ 65 w 209"/>
              <a:gd name="T71" fmla="*/ 176 h 177"/>
              <a:gd name="T72" fmla="*/ 53 w 209"/>
              <a:gd name="T73" fmla="*/ 172 h 177"/>
              <a:gd name="T74" fmla="*/ 46 w 209"/>
              <a:gd name="T75" fmla="*/ 164 h 177"/>
              <a:gd name="T76" fmla="*/ 41 w 209"/>
              <a:gd name="T77" fmla="*/ 153 h 177"/>
              <a:gd name="T78" fmla="*/ 46 w 209"/>
              <a:gd name="T79" fmla="*/ 142 h 177"/>
              <a:gd name="T80" fmla="*/ 76 w 209"/>
              <a:gd name="T81" fmla="*/ 112 h 177"/>
              <a:gd name="T82" fmla="*/ 209 w 209"/>
              <a:gd name="T83" fmla="*/ 56 h 177"/>
              <a:gd name="T84" fmla="*/ 200 w 209"/>
              <a:gd name="T85" fmla="*/ 70 h 177"/>
              <a:gd name="T86" fmla="*/ 165 w 209"/>
              <a:gd name="T87" fmla="*/ 79 h 177"/>
              <a:gd name="T88" fmla="*/ 141 w 209"/>
              <a:gd name="T89" fmla="*/ 104 h 177"/>
              <a:gd name="T90" fmla="*/ 113 w 209"/>
              <a:gd name="T91" fmla="*/ 77 h 177"/>
              <a:gd name="T92" fmla="*/ 138 w 209"/>
              <a:gd name="T93" fmla="*/ 53 h 177"/>
              <a:gd name="T94" fmla="*/ 148 w 209"/>
              <a:gd name="T95" fmla="*/ 17 h 177"/>
              <a:gd name="T96" fmla="*/ 200 w 209"/>
              <a:gd name="T97" fmla="*/ 17 h 177"/>
              <a:gd name="T98" fmla="*/ 171 w 209"/>
              <a:gd name="T99" fmla="*/ 25 h 177"/>
              <a:gd name="T100" fmla="*/ 165 w 209"/>
              <a:gd name="T101" fmla="*/ 48 h 177"/>
              <a:gd name="T102" fmla="*/ 181 w 209"/>
              <a:gd name="T103" fmla="*/ 64 h 177"/>
              <a:gd name="T104" fmla="*/ 209 w 209"/>
              <a:gd name="T105" fmla="*/ 56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09" h="177">
                <a:moveTo>
                  <a:pt x="75" y="49"/>
                </a:moveTo>
                <a:cubicBezTo>
                  <a:pt x="76" y="48"/>
                  <a:pt x="77" y="47"/>
                  <a:pt x="77" y="47"/>
                </a:cubicBezTo>
                <a:cubicBezTo>
                  <a:pt x="79" y="44"/>
                  <a:pt x="69" y="33"/>
                  <a:pt x="74" y="23"/>
                </a:cubicBezTo>
                <a:cubicBezTo>
                  <a:pt x="80" y="13"/>
                  <a:pt x="96" y="12"/>
                  <a:pt x="96" y="12"/>
                </a:cubicBezTo>
                <a:cubicBezTo>
                  <a:pt x="95" y="7"/>
                  <a:pt x="95" y="7"/>
                  <a:pt x="95" y="7"/>
                </a:cubicBezTo>
                <a:cubicBezTo>
                  <a:pt x="95" y="7"/>
                  <a:pt x="63" y="0"/>
                  <a:pt x="47" y="15"/>
                </a:cubicBezTo>
                <a:cubicBezTo>
                  <a:pt x="38" y="24"/>
                  <a:pt x="15" y="47"/>
                  <a:pt x="15" y="47"/>
                </a:cubicBezTo>
                <a:cubicBezTo>
                  <a:pt x="15" y="47"/>
                  <a:pt x="16" y="51"/>
                  <a:pt x="14" y="53"/>
                </a:cubicBezTo>
                <a:cubicBezTo>
                  <a:pt x="12" y="55"/>
                  <a:pt x="8" y="55"/>
                  <a:pt x="8" y="55"/>
                </a:cubicBezTo>
                <a:cubicBezTo>
                  <a:pt x="0" y="63"/>
                  <a:pt x="0" y="63"/>
                  <a:pt x="0" y="63"/>
                </a:cubicBezTo>
                <a:cubicBezTo>
                  <a:pt x="0" y="63"/>
                  <a:pt x="5" y="72"/>
                  <a:pt x="13" y="80"/>
                </a:cubicBezTo>
                <a:cubicBezTo>
                  <a:pt x="21" y="88"/>
                  <a:pt x="30" y="93"/>
                  <a:pt x="30" y="93"/>
                </a:cubicBezTo>
                <a:cubicBezTo>
                  <a:pt x="38" y="85"/>
                  <a:pt x="38" y="85"/>
                  <a:pt x="38" y="85"/>
                </a:cubicBezTo>
                <a:cubicBezTo>
                  <a:pt x="38" y="85"/>
                  <a:pt x="38" y="81"/>
                  <a:pt x="40" y="79"/>
                </a:cubicBezTo>
                <a:cubicBezTo>
                  <a:pt x="42" y="77"/>
                  <a:pt x="46" y="78"/>
                  <a:pt x="46" y="78"/>
                </a:cubicBezTo>
                <a:cubicBezTo>
                  <a:pt x="46" y="78"/>
                  <a:pt x="47" y="77"/>
                  <a:pt x="49" y="75"/>
                </a:cubicBezTo>
                <a:cubicBezTo>
                  <a:pt x="143" y="172"/>
                  <a:pt x="143" y="172"/>
                  <a:pt x="143" y="172"/>
                </a:cubicBezTo>
                <a:cubicBezTo>
                  <a:pt x="145" y="176"/>
                  <a:pt x="149" y="177"/>
                  <a:pt x="154" y="177"/>
                </a:cubicBezTo>
                <a:cubicBezTo>
                  <a:pt x="158" y="177"/>
                  <a:pt x="162" y="176"/>
                  <a:pt x="165" y="173"/>
                </a:cubicBezTo>
                <a:cubicBezTo>
                  <a:pt x="172" y="165"/>
                  <a:pt x="172" y="165"/>
                  <a:pt x="172" y="165"/>
                </a:cubicBezTo>
                <a:cubicBezTo>
                  <a:pt x="175" y="162"/>
                  <a:pt x="177" y="158"/>
                  <a:pt x="177" y="154"/>
                </a:cubicBezTo>
                <a:cubicBezTo>
                  <a:pt x="177" y="150"/>
                  <a:pt x="175" y="146"/>
                  <a:pt x="172" y="143"/>
                </a:cubicBezTo>
                <a:lnTo>
                  <a:pt x="75" y="49"/>
                </a:lnTo>
                <a:close/>
                <a:moveTo>
                  <a:pt x="167" y="160"/>
                </a:moveTo>
                <a:cubicBezTo>
                  <a:pt x="159" y="167"/>
                  <a:pt x="159" y="167"/>
                  <a:pt x="159" y="167"/>
                </a:cubicBezTo>
                <a:cubicBezTo>
                  <a:pt x="158" y="169"/>
                  <a:pt x="156" y="169"/>
                  <a:pt x="154" y="169"/>
                </a:cubicBezTo>
                <a:cubicBezTo>
                  <a:pt x="152" y="169"/>
                  <a:pt x="150" y="168"/>
                  <a:pt x="148" y="167"/>
                </a:cubicBezTo>
                <a:cubicBezTo>
                  <a:pt x="54" y="69"/>
                  <a:pt x="54" y="69"/>
                  <a:pt x="54" y="69"/>
                </a:cubicBezTo>
                <a:cubicBezTo>
                  <a:pt x="59" y="65"/>
                  <a:pt x="65" y="59"/>
                  <a:pt x="69" y="54"/>
                </a:cubicBezTo>
                <a:cubicBezTo>
                  <a:pt x="167" y="148"/>
                  <a:pt x="167" y="148"/>
                  <a:pt x="167" y="148"/>
                </a:cubicBezTo>
                <a:cubicBezTo>
                  <a:pt x="168" y="150"/>
                  <a:pt x="169" y="152"/>
                  <a:pt x="169" y="154"/>
                </a:cubicBezTo>
                <a:cubicBezTo>
                  <a:pt x="169" y="156"/>
                  <a:pt x="168" y="158"/>
                  <a:pt x="167" y="160"/>
                </a:cubicBezTo>
                <a:close/>
                <a:moveTo>
                  <a:pt x="76" y="112"/>
                </a:moveTo>
                <a:cubicBezTo>
                  <a:pt x="104" y="142"/>
                  <a:pt x="104" y="142"/>
                  <a:pt x="104" y="142"/>
                </a:cubicBezTo>
                <a:cubicBezTo>
                  <a:pt x="76" y="171"/>
                  <a:pt x="76" y="171"/>
                  <a:pt x="76" y="171"/>
                </a:cubicBezTo>
                <a:cubicBezTo>
                  <a:pt x="73" y="174"/>
                  <a:pt x="69" y="176"/>
                  <a:pt x="65" y="176"/>
                </a:cubicBezTo>
                <a:cubicBezTo>
                  <a:pt x="60" y="176"/>
                  <a:pt x="56" y="175"/>
                  <a:pt x="53" y="172"/>
                </a:cubicBezTo>
                <a:cubicBezTo>
                  <a:pt x="46" y="164"/>
                  <a:pt x="46" y="164"/>
                  <a:pt x="46" y="164"/>
                </a:cubicBezTo>
                <a:cubicBezTo>
                  <a:pt x="43" y="161"/>
                  <a:pt x="41" y="157"/>
                  <a:pt x="41" y="153"/>
                </a:cubicBezTo>
                <a:cubicBezTo>
                  <a:pt x="41" y="149"/>
                  <a:pt x="43" y="145"/>
                  <a:pt x="46" y="142"/>
                </a:cubicBezTo>
                <a:lnTo>
                  <a:pt x="76" y="112"/>
                </a:lnTo>
                <a:close/>
                <a:moveTo>
                  <a:pt x="209" y="56"/>
                </a:moveTo>
                <a:cubicBezTo>
                  <a:pt x="207" y="61"/>
                  <a:pt x="204" y="66"/>
                  <a:pt x="200" y="70"/>
                </a:cubicBezTo>
                <a:cubicBezTo>
                  <a:pt x="191" y="79"/>
                  <a:pt x="177" y="83"/>
                  <a:pt x="165" y="79"/>
                </a:cubicBezTo>
                <a:cubicBezTo>
                  <a:pt x="141" y="104"/>
                  <a:pt x="141" y="104"/>
                  <a:pt x="141" y="104"/>
                </a:cubicBezTo>
                <a:cubicBezTo>
                  <a:pt x="113" y="77"/>
                  <a:pt x="113" y="77"/>
                  <a:pt x="113" y="77"/>
                </a:cubicBezTo>
                <a:cubicBezTo>
                  <a:pt x="138" y="53"/>
                  <a:pt x="138" y="53"/>
                  <a:pt x="138" y="53"/>
                </a:cubicBezTo>
                <a:cubicBezTo>
                  <a:pt x="135" y="40"/>
                  <a:pt x="138" y="27"/>
                  <a:pt x="148" y="17"/>
                </a:cubicBezTo>
                <a:cubicBezTo>
                  <a:pt x="162" y="2"/>
                  <a:pt x="186" y="2"/>
                  <a:pt x="200" y="17"/>
                </a:cubicBezTo>
                <a:cubicBezTo>
                  <a:pt x="171" y="25"/>
                  <a:pt x="171" y="25"/>
                  <a:pt x="171" y="25"/>
                </a:cubicBezTo>
                <a:cubicBezTo>
                  <a:pt x="165" y="48"/>
                  <a:pt x="165" y="48"/>
                  <a:pt x="165" y="48"/>
                </a:cubicBezTo>
                <a:cubicBezTo>
                  <a:pt x="181" y="64"/>
                  <a:pt x="181" y="64"/>
                  <a:pt x="181" y="64"/>
                </a:cubicBezTo>
                <a:lnTo>
                  <a:pt x="209" y="56"/>
                </a:lnTo>
                <a:close/>
              </a:path>
            </a:pathLst>
          </a:custGeom>
          <a:solidFill>
            <a:schemeClr val="accent4"/>
          </a:solidFill>
          <a:ln>
            <a:noFill/>
          </a:ln>
        </p:spPr>
        <p:txBody>
          <a:bodyPr vert="horz" wrap="square" lIns="68580" tIns="34290" rIns="68580" bIns="34290" numCol="1" anchor="t" anchorCtr="0" compatLnSpc="1"/>
          <a:lstStyle/>
          <a:p>
            <a:endParaRPr lang="en-US">
              <a:cs typeface="+mn-ea"/>
              <a:sym typeface="+mn-lt"/>
            </a:endParaRPr>
          </a:p>
        </p:txBody>
      </p:sp>
      <p:sp>
        <p:nvSpPr>
          <p:cNvPr id="19" name="Freeform 100"/>
          <p:cNvSpPr>
            <a:spLocks noEditPoints="1"/>
          </p:cNvSpPr>
          <p:nvPr/>
        </p:nvSpPr>
        <p:spPr bwMode="auto">
          <a:xfrm>
            <a:off x="5197297" y="1870266"/>
            <a:ext cx="408629" cy="372233"/>
          </a:xfrm>
          <a:custGeom>
            <a:avLst/>
            <a:gdLst>
              <a:gd name="T0" fmla="*/ 87 w 209"/>
              <a:gd name="T1" fmla="*/ 175 h 190"/>
              <a:gd name="T2" fmla="*/ 81 w 209"/>
              <a:gd name="T3" fmla="*/ 169 h 190"/>
              <a:gd name="T4" fmla="*/ 87 w 209"/>
              <a:gd name="T5" fmla="*/ 163 h 190"/>
              <a:gd name="T6" fmla="*/ 123 w 209"/>
              <a:gd name="T7" fmla="*/ 163 h 190"/>
              <a:gd name="T8" fmla="*/ 129 w 209"/>
              <a:gd name="T9" fmla="*/ 169 h 190"/>
              <a:gd name="T10" fmla="*/ 123 w 209"/>
              <a:gd name="T11" fmla="*/ 175 h 190"/>
              <a:gd name="T12" fmla="*/ 87 w 209"/>
              <a:gd name="T13" fmla="*/ 175 h 190"/>
              <a:gd name="T14" fmla="*/ 140 w 209"/>
              <a:gd name="T15" fmla="*/ 178 h 190"/>
              <a:gd name="T16" fmla="*/ 70 w 209"/>
              <a:gd name="T17" fmla="*/ 178 h 190"/>
              <a:gd name="T18" fmla="*/ 64 w 209"/>
              <a:gd name="T19" fmla="*/ 184 h 190"/>
              <a:gd name="T20" fmla="*/ 70 w 209"/>
              <a:gd name="T21" fmla="*/ 190 h 190"/>
              <a:gd name="T22" fmla="*/ 140 w 209"/>
              <a:gd name="T23" fmla="*/ 190 h 190"/>
              <a:gd name="T24" fmla="*/ 146 w 209"/>
              <a:gd name="T25" fmla="*/ 184 h 190"/>
              <a:gd name="T26" fmla="*/ 140 w 209"/>
              <a:gd name="T27" fmla="*/ 178 h 190"/>
              <a:gd name="T28" fmla="*/ 209 w 209"/>
              <a:gd name="T29" fmla="*/ 101 h 190"/>
              <a:gd name="T30" fmla="*/ 173 w 209"/>
              <a:gd name="T31" fmla="*/ 129 h 190"/>
              <a:gd name="T32" fmla="*/ 137 w 209"/>
              <a:gd name="T33" fmla="*/ 101 h 190"/>
              <a:gd name="T34" fmla="*/ 140 w 209"/>
              <a:gd name="T35" fmla="*/ 101 h 190"/>
              <a:gd name="T36" fmla="*/ 169 w 209"/>
              <a:gd name="T37" fmla="*/ 31 h 190"/>
              <a:gd name="T38" fmla="*/ 164 w 209"/>
              <a:gd name="T39" fmla="*/ 28 h 190"/>
              <a:gd name="T40" fmla="*/ 111 w 209"/>
              <a:gd name="T41" fmla="*/ 31 h 190"/>
              <a:gd name="T42" fmla="*/ 111 w 209"/>
              <a:gd name="T43" fmla="*/ 159 h 190"/>
              <a:gd name="T44" fmla="*/ 99 w 209"/>
              <a:gd name="T45" fmla="*/ 159 h 190"/>
              <a:gd name="T46" fmla="*/ 99 w 209"/>
              <a:gd name="T47" fmla="*/ 34 h 190"/>
              <a:gd name="T48" fmla="*/ 46 w 209"/>
              <a:gd name="T49" fmla="*/ 61 h 190"/>
              <a:gd name="T50" fmla="*/ 44 w 209"/>
              <a:gd name="T51" fmla="*/ 68 h 190"/>
              <a:gd name="T52" fmla="*/ 42 w 209"/>
              <a:gd name="T53" fmla="*/ 70 h 190"/>
              <a:gd name="T54" fmla="*/ 69 w 209"/>
              <a:gd name="T55" fmla="*/ 135 h 190"/>
              <a:gd name="T56" fmla="*/ 72 w 209"/>
              <a:gd name="T57" fmla="*/ 135 h 190"/>
              <a:gd name="T58" fmla="*/ 36 w 209"/>
              <a:gd name="T59" fmla="*/ 163 h 190"/>
              <a:gd name="T60" fmla="*/ 0 w 209"/>
              <a:gd name="T61" fmla="*/ 135 h 190"/>
              <a:gd name="T62" fmla="*/ 3 w 209"/>
              <a:gd name="T63" fmla="*/ 135 h 190"/>
              <a:gd name="T64" fmla="*/ 31 w 209"/>
              <a:gd name="T65" fmla="*/ 68 h 190"/>
              <a:gd name="T66" fmla="*/ 30 w 209"/>
              <a:gd name="T67" fmla="*/ 56 h 190"/>
              <a:gd name="T68" fmla="*/ 37 w 209"/>
              <a:gd name="T69" fmla="*/ 53 h 190"/>
              <a:gd name="T70" fmla="*/ 99 w 209"/>
              <a:gd name="T71" fmla="*/ 22 h 190"/>
              <a:gd name="T72" fmla="*/ 99 w 209"/>
              <a:gd name="T73" fmla="*/ 16 h 190"/>
              <a:gd name="T74" fmla="*/ 96 w 209"/>
              <a:gd name="T75" fmla="*/ 9 h 190"/>
              <a:gd name="T76" fmla="*/ 105 w 209"/>
              <a:gd name="T77" fmla="*/ 0 h 190"/>
              <a:gd name="T78" fmla="*/ 114 w 209"/>
              <a:gd name="T79" fmla="*/ 9 h 190"/>
              <a:gd name="T80" fmla="*/ 111 w 209"/>
              <a:gd name="T81" fmla="*/ 16 h 190"/>
              <a:gd name="T82" fmla="*/ 111 w 209"/>
              <a:gd name="T83" fmla="*/ 19 h 190"/>
              <a:gd name="T84" fmla="*/ 167 w 209"/>
              <a:gd name="T85" fmla="*/ 16 h 190"/>
              <a:gd name="T86" fmla="*/ 175 w 209"/>
              <a:gd name="T87" fmla="*/ 15 h 190"/>
              <a:gd name="T88" fmla="*/ 181 w 209"/>
              <a:gd name="T89" fmla="*/ 26 h 190"/>
              <a:gd name="T90" fmla="*/ 177 w 209"/>
              <a:gd name="T91" fmla="*/ 31 h 190"/>
              <a:gd name="T92" fmla="*/ 206 w 209"/>
              <a:gd name="T93" fmla="*/ 101 h 190"/>
              <a:gd name="T94" fmla="*/ 209 w 209"/>
              <a:gd name="T95" fmla="*/ 101 h 190"/>
              <a:gd name="T96" fmla="*/ 59 w 209"/>
              <a:gd name="T97" fmla="*/ 135 h 190"/>
              <a:gd name="T98" fmla="*/ 36 w 209"/>
              <a:gd name="T99" fmla="*/ 73 h 190"/>
              <a:gd name="T100" fmla="*/ 12 w 209"/>
              <a:gd name="T101" fmla="*/ 135 h 190"/>
              <a:gd name="T102" fmla="*/ 59 w 209"/>
              <a:gd name="T103" fmla="*/ 135 h 190"/>
              <a:gd name="T104" fmla="*/ 197 w 209"/>
              <a:gd name="T105" fmla="*/ 100 h 190"/>
              <a:gd name="T106" fmla="*/ 173 w 209"/>
              <a:gd name="T107" fmla="*/ 39 h 190"/>
              <a:gd name="T108" fmla="*/ 149 w 209"/>
              <a:gd name="T109" fmla="*/ 101 h 190"/>
              <a:gd name="T110" fmla="*/ 196 w 209"/>
              <a:gd name="T111" fmla="*/ 101 h 190"/>
              <a:gd name="T112" fmla="*/ 197 w 209"/>
              <a:gd name="T113" fmla="*/ 100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9" h="190">
                <a:moveTo>
                  <a:pt x="87" y="175"/>
                </a:moveTo>
                <a:cubicBezTo>
                  <a:pt x="84" y="175"/>
                  <a:pt x="81" y="173"/>
                  <a:pt x="81" y="169"/>
                </a:cubicBezTo>
                <a:cubicBezTo>
                  <a:pt x="81" y="166"/>
                  <a:pt x="84" y="163"/>
                  <a:pt x="87" y="163"/>
                </a:cubicBezTo>
                <a:cubicBezTo>
                  <a:pt x="123" y="163"/>
                  <a:pt x="123" y="163"/>
                  <a:pt x="123" y="163"/>
                </a:cubicBezTo>
                <a:cubicBezTo>
                  <a:pt x="127" y="163"/>
                  <a:pt x="129" y="166"/>
                  <a:pt x="129" y="169"/>
                </a:cubicBezTo>
                <a:cubicBezTo>
                  <a:pt x="129" y="173"/>
                  <a:pt x="127" y="175"/>
                  <a:pt x="123" y="175"/>
                </a:cubicBezTo>
                <a:lnTo>
                  <a:pt x="87" y="175"/>
                </a:lnTo>
                <a:close/>
                <a:moveTo>
                  <a:pt x="140" y="178"/>
                </a:moveTo>
                <a:cubicBezTo>
                  <a:pt x="70" y="178"/>
                  <a:pt x="70" y="178"/>
                  <a:pt x="70" y="178"/>
                </a:cubicBezTo>
                <a:cubicBezTo>
                  <a:pt x="67" y="178"/>
                  <a:pt x="64" y="181"/>
                  <a:pt x="64" y="184"/>
                </a:cubicBezTo>
                <a:cubicBezTo>
                  <a:pt x="64" y="188"/>
                  <a:pt x="67" y="190"/>
                  <a:pt x="70" y="190"/>
                </a:cubicBezTo>
                <a:cubicBezTo>
                  <a:pt x="140" y="190"/>
                  <a:pt x="140" y="190"/>
                  <a:pt x="140" y="190"/>
                </a:cubicBezTo>
                <a:cubicBezTo>
                  <a:pt x="144" y="190"/>
                  <a:pt x="146" y="188"/>
                  <a:pt x="146" y="184"/>
                </a:cubicBezTo>
                <a:cubicBezTo>
                  <a:pt x="146" y="181"/>
                  <a:pt x="144" y="178"/>
                  <a:pt x="140" y="178"/>
                </a:cubicBezTo>
                <a:close/>
                <a:moveTo>
                  <a:pt x="209" y="101"/>
                </a:moveTo>
                <a:cubicBezTo>
                  <a:pt x="209" y="116"/>
                  <a:pt x="193" y="129"/>
                  <a:pt x="173" y="129"/>
                </a:cubicBezTo>
                <a:cubicBezTo>
                  <a:pt x="153" y="129"/>
                  <a:pt x="137" y="116"/>
                  <a:pt x="137" y="101"/>
                </a:cubicBezTo>
                <a:cubicBezTo>
                  <a:pt x="140" y="101"/>
                  <a:pt x="140" y="101"/>
                  <a:pt x="140" y="101"/>
                </a:cubicBezTo>
                <a:cubicBezTo>
                  <a:pt x="169" y="31"/>
                  <a:pt x="169" y="31"/>
                  <a:pt x="169" y="31"/>
                </a:cubicBezTo>
                <a:cubicBezTo>
                  <a:pt x="167" y="31"/>
                  <a:pt x="165" y="29"/>
                  <a:pt x="164" y="28"/>
                </a:cubicBezTo>
                <a:cubicBezTo>
                  <a:pt x="150" y="25"/>
                  <a:pt x="131" y="26"/>
                  <a:pt x="111" y="31"/>
                </a:cubicBezTo>
                <a:cubicBezTo>
                  <a:pt x="111" y="159"/>
                  <a:pt x="111" y="159"/>
                  <a:pt x="111" y="159"/>
                </a:cubicBezTo>
                <a:cubicBezTo>
                  <a:pt x="99" y="159"/>
                  <a:pt x="99" y="159"/>
                  <a:pt x="99" y="159"/>
                </a:cubicBezTo>
                <a:cubicBezTo>
                  <a:pt x="99" y="34"/>
                  <a:pt x="99" y="34"/>
                  <a:pt x="99" y="34"/>
                </a:cubicBezTo>
                <a:cubicBezTo>
                  <a:pt x="77" y="41"/>
                  <a:pt x="57" y="51"/>
                  <a:pt x="46" y="61"/>
                </a:cubicBezTo>
                <a:cubicBezTo>
                  <a:pt x="46" y="64"/>
                  <a:pt x="45" y="66"/>
                  <a:pt x="44" y="68"/>
                </a:cubicBezTo>
                <a:cubicBezTo>
                  <a:pt x="43" y="68"/>
                  <a:pt x="42" y="69"/>
                  <a:pt x="42" y="70"/>
                </a:cubicBezTo>
                <a:cubicBezTo>
                  <a:pt x="69" y="135"/>
                  <a:pt x="69" y="135"/>
                  <a:pt x="69" y="135"/>
                </a:cubicBezTo>
                <a:cubicBezTo>
                  <a:pt x="72" y="135"/>
                  <a:pt x="72" y="135"/>
                  <a:pt x="72" y="135"/>
                </a:cubicBezTo>
                <a:cubicBezTo>
                  <a:pt x="72" y="150"/>
                  <a:pt x="56" y="163"/>
                  <a:pt x="36" y="163"/>
                </a:cubicBezTo>
                <a:cubicBezTo>
                  <a:pt x="16" y="163"/>
                  <a:pt x="0" y="150"/>
                  <a:pt x="0" y="135"/>
                </a:cubicBezTo>
                <a:cubicBezTo>
                  <a:pt x="3" y="135"/>
                  <a:pt x="3" y="135"/>
                  <a:pt x="3" y="135"/>
                </a:cubicBezTo>
                <a:cubicBezTo>
                  <a:pt x="31" y="68"/>
                  <a:pt x="31" y="68"/>
                  <a:pt x="31" y="68"/>
                </a:cubicBezTo>
                <a:cubicBezTo>
                  <a:pt x="27" y="65"/>
                  <a:pt x="27" y="60"/>
                  <a:pt x="30" y="56"/>
                </a:cubicBezTo>
                <a:cubicBezTo>
                  <a:pt x="32" y="54"/>
                  <a:pt x="35" y="53"/>
                  <a:pt x="37" y="53"/>
                </a:cubicBezTo>
                <a:cubicBezTo>
                  <a:pt x="50" y="40"/>
                  <a:pt x="73" y="29"/>
                  <a:pt x="99" y="22"/>
                </a:cubicBezTo>
                <a:cubicBezTo>
                  <a:pt x="99" y="16"/>
                  <a:pt x="99" y="16"/>
                  <a:pt x="99" y="16"/>
                </a:cubicBezTo>
                <a:cubicBezTo>
                  <a:pt x="97" y="14"/>
                  <a:pt x="96" y="12"/>
                  <a:pt x="96" y="9"/>
                </a:cubicBezTo>
                <a:cubicBezTo>
                  <a:pt x="96" y="4"/>
                  <a:pt x="100" y="0"/>
                  <a:pt x="105" y="0"/>
                </a:cubicBezTo>
                <a:cubicBezTo>
                  <a:pt x="110" y="0"/>
                  <a:pt x="114" y="4"/>
                  <a:pt x="114" y="9"/>
                </a:cubicBezTo>
                <a:cubicBezTo>
                  <a:pt x="114" y="12"/>
                  <a:pt x="113" y="14"/>
                  <a:pt x="111" y="16"/>
                </a:cubicBezTo>
                <a:cubicBezTo>
                  <a:pt x="111" y="19"/>
                  <a:pt x="111" y="19"/>
                  <a:pt x="111" y="19"/>
                </a:cubicBezTo>
                <a:cubicBezTo>
                  <a:pt x="132" y="14"/>
                  <a:pt x="152" y="13"/>
                  <a:pt x="167" y="16"/>
                </a:cubicBezTo>
                <a:cubicBezTo>
                  <a:pt x="169" y="14"/>
                  <a:pt x="173" y="14"/>
                  <a:pt x="175" y="15"/>
                </a:cubicBezTo>
                <a:cubicBezTo>
                  <a:pt x="180" y="16"/>
                  <a:pt x="183" y="22"/>
                  <a:pt x="181" y="26"/>
                </a:cubicBezTo>
                <a:cubicBezTo>
                  <a:pt x="180" y="28"/>
                  <a:pt x="179" y="30"/>
                  <a:pt x="177" y="31"/>
                </a:cubicBezTo>
                <a:cubicBezTo>
                  <a:pt x="206" y="101"/>
                  <a:pt x="206" y="101"/>
                  <a:pt x="206" y="101"/>
                </a:cubicBezTo>
                <a:lnTo>
                  <a:pt x="209" y="101"/>
                </a:lnTo>
                <a:close/>
                <a:moveTo>
                  <a:pt x="59" y="135"/>
                </a:moveTo>
                <a:cubicBezTo>
                  <a:pt x="36" y="73"/>
                  <a:pt x="36" y="73"/>
                  <a:pt x="36" y="73"/>
                </a:cubicBezTo>
                <a:cubicBezTo>
                  <a:pt x="12" y="135"/>
                  <a:pt x="12" y="135"/>
                  <a:pt x="12" y="135"/>
                </a:cubicBezTo>
                <a:cubicBezTo>
                  <a:pt x="59" y="135"/>
                  <a:pt x="59" y="135"/>
                  <a:pt x="59" y="135"/>
                </a:cubicBezTo>
                <a:close/>
                <a:moveTo>
                  <a:pt x="197" y="100"/>
                </a:moveTo>
                <a:cubicBezTo>
                  <a:pt x="173" y="39"/>
                  <a:pt x="173" y="39"/>
                  <a:pt x="173" y="39"/>
                </a:cubicBezTo>
                <a:cubicBezTo>
                  <a:pt x="149" y="101"/>
                  <a:pt x="149" y="101"/>
                  <a:pt x="149" y="101"/>
                </a:cubicBezTo>
                <a:cubicBezTo>
                  <a:pt x="196" y="101"/>
                  <a:pt x="196" y="101"/>
                  <a:pt x="196" y="101"/>
                </a:cubicBezTo>
                <a:lnTo>
                  <a:pt x="197" y="100"/>
                </a:lnTo>
                <a:close/>
              </a:path>
            </a:pathLst>
          </a:custGeom>
          <a:solidFill>
            <a:schemeClr val="accent3"/>
          </a:solidFill>
          <a:ln>
            <a:noFill/>
          </a:ln>
        </p:spPr>
        <p:txBody>
          <a:bodyPr vert="horz" wrap="square" lIns="68580" tIns="34290" rIns="68580" bIns="34290" numCol="1" anchor="t" anchorCtr="0" compatLnSpc="1"/>
          <a:lstStyle/>
          <a:p>
            <a:endParaRPr lang="en-US">
              <a:cs typeface="+mn-ea"/>
              <a:sym typeface="+mn-lt"/>
            </a:endParaRPr>
          </a:p>
        </p:txBody>
      </p:sp>
      <p:sp>
        <p:nvSpPr>
          <p:cNvPr id="20" name="Freeform 102"/>
          <p:cNvSpPr>
            <a:spLocks noEditPoints="1"/>
          </p:cNvSpPr>
          <p:nvPr/>
        </p:nvSpPr>
        <p:spPr bwMode="auto">
          <a:xfrm>
            <a:off x="5000496" y="3254347"/>
            <a:ext cx="311021" cy="387950"/>
          </a:xfrm>
          <a:custGeom>
            <a:avLst/>
            <a:gdLst>
              <a:gd name="T0" fmla="*/ 155 w 159"/>
              <a:gd name="T1" fmla="*/ 18 h 198"/>
              <a:gd name="T2" fmla="*/ 141 w 159"/>
              <a:gd name="T3" fmla="*/ 19 h 198"/>
              <a:gd name="T4" fmla="*/ 82 w 159"/>
              <a:gd name="T5" fmla="*/ 2 h 198"/>
              <a:gd name="T6" fmla="*/ 80 w 159"/>
              <a:gd name="T7" fmla="*/ 0 h 198"/>
              <a:gd name="T8" fmla="*/ 77 w 159"/>
              <a:gd name="T9" fmla="*/ 2 h 198"/>
              <a:gd name="T10" fmla="*/ 18 w 159"/>
              <a:gd name="T11" fmla="*/ 19 h 198"/>
              <a:gd name="T12" fmla="*/ 5 w 159"/>
              <a:gd name="T13" fmla="*/ 18 h 198"/>
              <a:gd name="T14" fmla="*/ 0 w 159"/>
              <a:gd name="T15" fmla="*/ 18 h 198"/>
              <a:gd name="T16" fmla="*/ 0 w 159"/>
              <a:gd name="T17" fmla="*/ 129 h 198"/>
              <a:gd name="T18" fmla="*/ 53 w 159"/>
              <a:gd name="T19" fmla="*/ 180 h 198"/>
              <a:gd name="T20" fmla="*/ 77 w 159"/>
              <a:gd name="T21" fmla="*/ 195 h 198"/>
              <a:gd name="T22" fmla="*/ 80 w 159"/>
              <a:gd name="T23" fmla="*/ 198 h 198"/>
              <a:gd name="T24" fmla="*/ 83 w 159"/>
              <a:gd name="T25" fmla="*/ 195 h 198"/>
              <a:gd name="T26" fmla="*/ 107 w 159"/>
              <a:gd name="T27" fmla="*/ 180 h 198"/>
              <a:gd name="T28" fmla="*/ 159 w 159"/>
              <a:gd name="T29" fmla="*/ 129 h 198"/>
              <a:gd name="T30" fmla="*/ 159 w 159"/>
              <a:gd name="T31" fmla="*/ 18 h 198"/>
              <a:gd name="T32" fmla="*/ 155 w 159"/>
              <a:gd name="T33" fmla="*/ 18 h 198"/>
              <a:gd name="T34" fmla="*/ 149 w 159"/>
              <a:gd name="T35" fmla="*/ 129 h 198"/>
              <a:gd name="T36" fmla="*/ 103 w 159"/>
              <a:gd name="T37" fmla="*/ 171 h 198"/>
              <a:gd name="T38" fmla="*/ 80 w 159"/>
              <a:gd name="T39" fmla="*/ 184 h 198"/>
              <a:gd name="T40" fmla="*/ 56 w 159"/>
              <a:gd name="T41" fmla="*/ 171 h 198"/>
              <a:gd name="T42" fmla="*/ 10 w 159"/>
              <a:gd name="T43" fmla="*/ 129 h 198"/>
              <a:gd name="T44" fmla="*/ 10 w 159"/>
              <a:gd name="T45" fmla="*/ 29 h 198"/>
              <a:gd name="T46" fmla="*/ 80 w 159"/>
              <a:gd name="T47" fmla="*/ 13 h 198"/>
              <a:gd name="T48" fmla="*/ 149 w 159"/>
              <a:gd name="T49" fmla="*/ 29 h 198"/>
              <a:gd name="T50" fmla="*/ 149 w 159"/>
              <a:gd name="T51" fmla="*/ 129 h 198"/>
              <a:gd name="T52" fmla="*/ 18 w 159"/>
              <a:gd name="T53" fmla="*/ 139 h 198"/>
              <a:gd name="T54" fmla="*/ 142 w 159"/>
              <a:gd name="T55" fmla="*/ 35 h 198"/>
              <a:gd name="T56" fmla="*/ 143 w 159"/>
              <a:gd name="T57" fmla="*/ 35 h 198"/>
              <a:gd name="T58" fmla="*/ 143 w 159"/>
              <a:gd name="T59" fmla="*/ 79 h 198"/>
              <a:gd name="T60" fmla="*/ 46 w 159"/>
              <a:gd name="T61" fmla="*/ 160 h 198"/>
              <a:gd name="T62" fmla="*/ 18 w 159"/>
              <a:gd name="T63" fmla="*/ 139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59" h="198">
                <a:moveTo>
                  <a:pt x="155" y="18"/>
                </a:moveTo>
                <a:cubicBezTo>
                  <a:pt x="150" y="19"/>
                  <a:pt x="146" y="19"/>
                  <a:pt x="141" y="19"/>
                </a:cubicBezTo>
                <a:cubicBezTo>
                  <a:pt x="118" y="19"/>
                  <a:pt x="96" y="13"/>
                  <a:pt x="82" y="2"/>
                </a:cubicBezTo>
                <a:cubicBezTo>
                  <a:pt x="80" y="0"/>
                  <a:pt x="80" y="0"/>
                  <a:pt x="80" y="0"/>
                </a:cubicBezTo>
                <a:cubicBezTo>
                  <a:pt x="77" y="2"/>
                  <a:pt x="77" y="2"/>
                  <a:pt x="77" y="2"/>
                </a:cubicBezTo>
                <a:cubicBezTo>
                  <a:pt x="64" y="13"/>
                  <a:pt x="42" y="19"/>
                  <a:pt x="18" y="19"/>
                </a:cubicBezTo>
                <a:cubicBezTo>
                  <a:pt x="14" y="19"/>
                  <a:pt x="9" y="19"/>
                  <a:pt x="5" y="18"/>
                </a:cubicBezTo>
                <a:cubicBezTo>
                  <a:pt x="0" y="18"/>
                  <a:pt x="0" y="18"/>
                  <a:pt x="0" y="18"/>
                </a:cubicBezTo>
                <a:cubicBezTo>
                  <a:pt x="0" y="129"/>
                  <a:pt x="0" y="129"/>
                  <a:pt x="0" y="129"/>
                </a:cubicBezTo>
                <a:cubicBezTo>
                  <a:pt x="0" y="161"/>
                  <a:pt x="29" y="171"/>
                  <a:pt x="53" y="180"/>
                </a:cubicBezTo>
                <a:cubicBezTo>
                  <a:pt x="68" y="186"/>
                  <a:pt x="76" y="194"/>
                  <a:pt x="77" y="195"/>
                </a:cubicBezTo>
                <a:cubicBezTo>
                  <a:pt x="80" y="198"/>
                  <a:pt x="80" y="198"/>
                  <a:pt x="80" y="198"/>
                </a:cubicBezTo>
                <a:cubicBezTo>
                  <a:pt x="83" y="195"/>
                  <a:pt x="83" y="195"/>
                  <a:pt x="83" y="195"/>
                </a:cubicBezTo>
                <a:cubicBezTo>
                  <a:pt x="83" y="194"/>
                  <a:pt x="91" y="186"/>
                  <a:pt x="107" y="180"/>
                </a:cubicBezTo>
                <a:cubicBezTo>
                  <a:pt x="130" y="171"/>
                  <a:pt x="159" y="161"/>
                  <a:pt x="159" y="129"/>
                </a:cubicBezTo>
                <a:cubicBezTo>
                  <a:pt x="159" y="18"/>
                  <a:pt x="159" y="18"/>
                  <a:pt x="159" y="18"/>
                </a:cubicBezTo>
                <a:lnTo>
                  <a:pt x="155" y="18"/>
                </a:lnTo>
                <a:close/>
                <a:moveTo>
                  <a:pt x="149" y="129"/>
                </a:moveTo>
                <a:cubicBezTo>
                  <a:pt x="149" y="152"/>
                  <a:pt x="130" y="161"/>
                  <a:pt x="103" y="171"/>
                </a:cubicBezTo>
                <a:cubicBezTo>
                  <a:pt x="92" y="175"/>
                  <a:pt x="84" y="180"/>
                  <a:pt x="80" y="184"/>
                </a:cubicBezTo>
                <a:cubicBezTo>
                  <a:pt x="75" y="180"/>
                  <a:pt x="67" y="175"/>
                  <a:pt x="56" y="171"/>
                </a:cubicBezTo>
                <a:cubicBezTo>
                  <a:pt x="29" y="161"/>
                  <a:pt x="10" y="152"/>
                  <a:pt x="10" y="129"/>
                </a:cubicBezTo>
                <a:cubicBezTo>
                  <a:pt x="10" y="29"/>
                  <a:pt x="10" y="29"/>
                  <a:pt x="10" y="29"/>
                </a:cubicBezTo>
                <a:cubicBezTo>
                  <a:pt x="37" y="31"/>
                  <a:pt x="63" y="24"/>
                  <a:pt x="80" y="13"/>
                </a:cubicBezTo>
                <a:cubicBezTo>
                  <a:pt x="97" y="24"/>
                  <a:pt x="122" y="31"/>
                  <a:pt x="149" y="29"/>
                </a:cubicBezTo>
                <a:lnTo>
                  <a:pt x="149" y="129"/>
                </a:lnTo>
                <a:close/>
                <a:moveTo>
                  <a:pt x="18" y="139"/>
                </a:moveTo>
                <a:cubicBezTo>
                  <a:pt x="142" y="35"/>
                  <a:pt x="142" y="35"/>
                  <a:pt x="142" y="35"/>
                </a:cubicBezTo>
                <a:cubicBezTo>
                  <a:pt x="142" y="35"/>
                  <a:pt x="143" y="35"/>
                  <a:pt x="143" y="35"/>
                </a:cubicBezTo>
                <a:cubicBezTo>
                  <a:pt x="143" y="79"/>
                  <a:pt x="143" y="79"/>
                  <a:pt x="143" y="79"/>
                </a:cubicBezTo>
                <a:cubicBezTo>
                  <a:pt x="46" y="160"/>
                  <a:pt x="46" y="160"/>
                  <a:pt x="46" y="160"/>
                </a:cubicBezTo>
                <a:cubicBezTo>
                  <a:pt x="31" y="154"/>
                  <a:pt x="22" y="148"/>
                  <a:pt x="18" y="139"/>
                </a:cubicBezTo>
                <a:close/>
              </a:path>
            </a:pathLst>
          </a:custGeom>
          <a:solidFill>
            <a:schemeClr val="accent1"/>
          </a:solidFill>
          <a:ln>
            <a:noFill/>
          </a:ln>
        </p:spPr>
        <p:txBody>
          <a:bodyPr vert="horz" wrap="square" lIns="68580" tIns="34290" rIns="68580" bIns="34290" numCol="1" anchor="t" anchorCtr="0" compatLnSpc="1"/>
          <a:lstStyle/>
          <a:p>
            <a:endParaRPr lang="en-US">
              <a:cs typeface="+mn-ea"/>
              <a:sym typeface="+mn-lt"/>
            </a:endParaRPr>
          </a:p>
        </p:txBody>
      </p:sp>
      <p:sp>
        <p:nvSpPr>
          <p:cNvPr id="21" name="TextBox 56"/>
          <p:cNvSpPr txBox="1"/>
          <p:nvPr/>
        </p:nvSpPr>
        <p:spPr>
          <a:xfrm>
            <a:off x="2570620" y="2993500"/>
            <a:ext cx="523220" cy="300083"/>
          </a:xfrm>
          <a:prstGeom prst="rect">
            <a:avLst/>
          </a:prstGeom>
          <a:noFill/>
        </p:spPr>
        <p:txBody>
          <a:bodyPr wrap="none" lIns="68580" tIns="34290" rIns="68580" bIns="34290" rtlCol="0">
            <a:spAutoFit/>
          </a:bodyPr>
          <a:lstStyle/>
          <a:p>
            <a:pPr algn="ctr"/>
            <a:r>
              <a:rPr lang="en-US" sz="1500" b="1" dirty="0">
                <a:solidFill>
                  <a:schemeClr val="bg2"/>
                </a:solidFill>
                <a:cs typeface="+mn-ea"/>
                <a:sym typeface="+mn-lt"/>
              </a:rPr>
              <a:t>59%</a:t>
            </a:r>
            <a:endParaRPr lang="id-ID" sz="1500" b="1" dirty="0">
              <a:solidFill>
                <a:schemeClr val="bg2"/>
              </a:solidFill>
              <a:cs typeface="+mn-ea"/>
              <a:sym typeface="+mn-lt"/>
            </a:endParaRPr>
          </a:p>
        </p:txBody>
      </p:sp>
      <p:sp>
        <p:nvSpPr>
          <p:cNvPr id="22" name="TextBox 57"/>
          <p:cNvSpPr txBox="1"/>
          <p:nvPr/>
        </p:nvSpPr>
        <p:spPr>
          <a:xfrm>
            <a:off x="1108119" y="3013428"/>
            <a:ext cx="523220" cy="300083"/>
          </a:xfrm>
          <a:prstGeom prst="rect">
            <a:avLst/>
          </a:prstGeom>
          <a:noFill/>
        </p:spPr>
        <p:txBody>
          <a:bodyPr wrap="none" lIns="68580" tIns="34290" rIns="68580" bIns="34290" rtlCol="0">
            <a:spAutoFit/>
          </a:bodyPr>
          <a:lstStyle/>
          <a:p>
            <a:pPr algn="ctr"/>
            <a:r>
              <a:rPr lang="en-US" sz="1500" b="1" dirty="0">
                <a:solidFill>
                  <a:schemeClr val="bg2"/>
                </a:solidFill>
                <a:cs typeface="+mn-ea"/>
                <a:sym typeface="+mn-lt"/>
              </a:rPr>
              <a:t>23%</a:t>
            </a:r>
            <a:endParaRPr lang="id-ID" sz="1500" b="1" dirty="0">
              <a:solidFill>
                <a:schemeClr val="bg2"/>
              </a:solidFill>
              <a:cs typeface="+mn-ea"/>
              <a:sym typeface="+mn-lt"/>
            </a:endParaRPr>
          </a:p>
        </p:txBody>
      </p:sp>
      <p:sp>
        <p:nvSpPr>
          <p:cNvPr id="23" name="TextBox 58"/>
          <p:cNvSpPr txBox="1"/>
          <p:nvPr/>
        </p:nvSpPr>
        <p:spPr>
          <a:xfrm>
            <a:off x="1714355" y="1706413"/>
            <a:ext cx="416220" cy="300083"/>
          </a:xfrm>
          <a:prstGeom prst="rect">
            <a:avLst/>
          </a:prstGeom>
          <a:noFill/>
        </p:spPr>
        <p:txBody>
          <a:bodyPr wrap="none" lIns="68580" tIns="34290" rIns="68580" bIns="34290" rtlCol="0">
            <a:spAutoFit/>
          </a:bodyPr>
          <a:lstStyle/>
          <a:p>
            <a:pPr algn="ctr"/>
            <a:r>
              <a:rPr lang="en-US" sz="1500" b="1" dirty="0">
                <a:solidFill>
                  <a:schemeClr val="bg2"/>
                </a:solidFill>
                <a:cs typeface="+mn-ea"/>
                <a:sym typeface="+mn-lt"/>
              </a:rPr>
              <a:t>9%</a:t>
            </a:r>
            <a:endParaRPr lang="id-ID" sz="1500" b="1" dirty="0">
              <a:solidFill>
                <a:schemeClr val="bg2"/>
              </a:solidFill>
              <a:cs typeface="+mn-ea"/>
              <a:sym typeface="+mn-lt"/>
            </a:endParaRPr>
          </a:p>
        </p:txBody>
      </p:sp>
      <p:sp>
        <p:nvSpPr>
          <p:cNvPr id="24" name="TextBox 59"/>
          <p:cNvSpPr txBox="1"/>
          <p:nvPr/>
        </p:nvSpPr>
        <p:spPr>
          <a:xfrm>
            <a:off x="1153297" y="2120143"/>
            <a:ext cx="523220" cy="300083"/>
          </a:xfrm>
          <a:prstGeom prst="rect">
            <a:avLst/>
          </a:prstGeom>
          <a:noFill/>
        </p:spPr>
        <p:txBody>
          <a:bodyPr wrap="none" lIns="68580" tIns="34290" rIns="68580" bIns="34290" rtlCol="0">
            <a:spAutoFit/>
          </a:bodyPr>
          <a:lstStyle/>
          <a:p>
            <a:pPr algn="ctr"/>
            <a:r>
              <a:rPr lang="en-US" sz="1500" b="1" dirty="0">
                <a:solidFill>
                  <a:schemeClr val="bg2"/>
                </a:solidFill>
                <a:cs typeface="+mn-ea"/>
                <a:sym typeface="+mn-lt"/>
              </a:rPr>
              <a:t>10%</a:t>
            </a:r>
            <a:endParaRPr lang="id-ID" sz="1500" b="1" dirty="0">
              <a:solidFill>
                <a:schemeClr val="bg2"/>
              </a:solidFill>
              <a:cs typeface="+mn-ea"/>
              <a:sym typeface="+mn-lt"/>
            </a:endParaRPr>
          </a:p>
        </p:txBody>
      </p:sp>
    </p:spTree>
  </p:cSld>
  <p:clrMapOvr>
    <a:masterClrMapping/>
  </p:clrMapOvr>
  <p:transition spd="med" advClick="0"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
                                            <p:graphicEl>
                                              <a:chart seriesIdx="-3" categoryIdx="-3" bldStep="gridLegend"/>
                                            </p:graphicEl>
                                          </p:spTgt>
                                        </p:tgtEl>
                                        <p:attrNameLst>
                                          <p:attrName>style.visibility</p:attrName>
                                        </p:attrNameLst>
                                      </p:cBhvr>
                                      <p:to>
                                        <p:strVal val="visible"/>
                                      </p:to>
                                    </p:set>
                                    <p:anim calcmode="lin" valueType="num">
                                      <p:cBhvr>
                                        <p:cTn id="7" dur="500" fill="hold"/>
                                        <p:tgtEl>
                                          <p:spTgt spid="4">
                                            <p:graphicEl>
                                              <a:chart seriesIdx="-3" categoryIdx="-3" bldStep="gridLegend"/>
                                            </p:graphicEl>
                                          </p:spTgt>
                                        </p:tgtEl>
                                        <p:attrNameLst>
                                          <p:attrName>ppt_w</p:attrName>
                                        </p:attrNameLst>
                                      </p:cBhvr>
                                      <p:tavLst>
                                        <p:tav tm="0">
                                          <p:val>
                                            <p:fltVal val="0"/>
                                          </p:val>
                                        </p:tav>
                                        <p:tav tm="100000">
                                          <p:val>
                                            <p:strVal val="#ppt_w"/>
                                          </p:val>
                                        </p:tav>
                                      </p:tavLst>
                                    </p:anim>
                                    <p:anim calcmode="lin" valueType="num">
                                      <p:cBhvr>
                                        <p:cTn id="8" dur="500" fill="hold"/>
                                        <p:tgtEl>
                                          <p:spTgt spid="4">
                                            <p:graphicEl>
                                              <a:chart seriesIdx="-3" categoryIdx="-3" bldStep="gridLegend"/>
                                            </p:graphicEl>
                                          </p:spTgt>
                                        </p:tgtEl>
                                        <p:attrNameLst>
                                          <p:attrName>ppt_h</p:attrName>
                                        </p:attrNameLst>
                                      </p:cBhvr>
                                      <p:tavLst>
                                        <p:tav tm="0">
                                          <p:val>
                                            <p:fltVal val="0"/>
                                          </p:val>
                                        </p:tav>
                                        <p:tav tm="100000">
                                          <p:val>
                                            <p:strVal val="#ppt_h"/>
                                          </p:val>
                                        </p:tav>
                                      </p:tavLst>
                                    </p:anim>
                                    <p:animEffect transition="in" filter="fade">
                                      <p:cBhvr>
                                        <p:cTn id="9" dur="500"/>
                                        <p:tgtEl>
                                          <p:spTgt spid="4">
                                            <p:graphicEl>
                                              <a:chart seriesIdx="-3" categoryIdx="-3" bldStep="gridLegend"/>
                                            </p:graphicEl>
                                          </p:spTgt>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4">
                                            <p:graphicEl>
                                              <a:chart seriesIdx="-4" categoryIdx="0" bldStep="category"/>
                                            </p:graphicEl>
                                          </p:spTgt>
                                        </p:tgtEl>
                                        <p:attrNameLst>
                                          <p:attrName>style.visibility</p:attrName>
                                        </p:attrNameLst>
                                      </p:cBhvr>
                                      <p:to>
                                        <p:strVal val="visible"/>
                                      </p:to>
                                    </p:set>
                                    <p:anim calcmode="lin" valueType="num">
                                      <p:cBhvr>
                                        <p:cTn id="13" dur="500" fill="hold"/>
                                        <p:tgtEl>
                                          <p:spTgt spid="4">
                                            <p:graphicEl>
                                              <a:chart seriesIdx="-4" categoryIdx="0" bldStep="category"/>
                                            </p:graphicEl>
                                          </p:spTgt>
                                        </p:tgtEl>
                                        <p:attrNameLst>
                                          <p:attrName>ppt_w</p:attrName>
                                        </p:attrNameLst>
                                      </p:cBhvr>
                                      <p:tavLst>
                                        <p:tav tm="0">
                                          <p:val>
                                            <p:fltVal val="0"/>
                                          </p:val>
                                        </p:tav>
                                        <p:tav tm="100000">
                                          <p:val>
                                            <p:strVal val="#ppt_w"/>
                                          </p:val>
                                        </p:tav>
                                      </p:tavLst>
                                    </p:anim>
                                    <p:anim calcmode="lin" valueType="num">
                                      <p:cBhvr>
                                        <p:cTn id="14" dur="500" fill="hold"/>
                                        <p:tgtEl>
                                          <p:spTgt spid="4">
                                            <p:graphicEl>
                                              <a:chart seriesIdx="-4" categoryIdx="0" bldStep="category"/>
                                            </p:graphicEl>
                                          </p:spTgt>
                                        </p:tgtEl>
                                        <p:attrNameLst>
                                          <p:attrName>ppt_h</p:attrName>
                                        </p:attrNameLst>
                                      </p:cBhvr>
                                      <p:tavLst>
                                        <p:tav tm="0">
                                          <p:val>
                                            <p:fltVal val="0"/>
                                          </p:val>
                                        </p:tav>
                                        <p:tav tm="100000">
                                          <p:val>
                                            <p:strVal val="#ppt_h"/>
                                          </p:val>
                                        </p:tav>
                                      </p:tavLst>
                                    </p:anim>
                                    <p:animEffect transition="in" filter="fade">
                                      <p:cBhvr>
                                        <p:cTn id="15" dur="500"/>
                                        <p:tgtEl>
                                          <p:spTgt spid="4">
                                            <p:graphicEl>
                                              <a:chart seriesIdx="-4" categoryIdx="0" bldStep="category"/>
                                            </p:graphicEl>
                                          </p:spTgt>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4">
                                            <p:graphicEl>
                                              <a:chart seriesIdx="-4" categoryIdx="1" bldStep="category"/>
                                            </p:graphicEl>
                                          </p:spTgt>
                                        </p:tgtEl>
                                        <p:attrNameLst>
                                          <p:attrName>style.visibility</p:attrName>
                                        </p:attrNameLst>
                                      </p:cBhvr>
                                      <p:to>
                                        <p:strVal val="visible"/>
                                      </p:to>
                                    </p:set>
                                    <p:anim calcmode="lin" valueType="num">
                                      <p:cBhvr>
                                        <p:cTn id="19" dur="500" fill="hold"/>
                                        <p:tgtEl>
                                          <p:spTgt spid="4">
                                            <p:graphicEl>
                                              <a:chart seriesIdx="-4" categoryIdx="1" bldStep="category"/>
                                            </p:graphicEl>
                                          </p:spTgt>
                                        </p:tgtEl>
                                        <p:attrNameLst>
                                          <p:attrName>ppt_w</p:attrName>
                                        </p:attrNameLst>
                                      </p:cBhvr>
                                      <p:tavLst>
                                        <p:tav tm="0">
                                          <p:val>
                                            <p:fltVal val="0"/>
                                          </p:val>
                                        </p:tav>
                                        <p:tav tm="100000">
                                          <p:val>
                                            <p:strVal val="#ppt_w"/>
                                          </p:val>
                                        </p:tav>
                                      </p:tavLst>
                                    </p:anim>
                                    <p:anim calcmode="lin" valueType="num">
                                      <p:cBhvr>
                                        <p:cTn id="20" dur="500" fill="hold"/>
                                        <p:tgtEl>
                                          <p:spTgt spid="4">
                                            <p:graphicEl>
                                              <a:chart seriesIdx="-4" categoryIdx="1" bldStep="category"/>
                                            </p:graphicEl>
                                          </p:spTgt>
                                        </p:tgtEl>
                                        <p:attrNameLst>
                                          <p:attrName>ppt_h</p:attrName>
                                        </p:attrNameLst>
                                      </p:cBhvr>
                                      <p:tavLst>
                                        <p:tav tm="0">
                                          <p:val>
                                            <p:fltVal val="0"/>
                                          </p:val>
                                        </p:tav>
                                        <p:tav tm="100000">
                                          <p:val>
                                            <p:strVal val="#ppt_h"/>
                                          </p:val>
                                        </p:tav>
                                      </p:tavLst>
                                    </p:anim>
                                    <p:animEffect transition="in" filter="fade">
                                      <p:cBhvr>
                                        <p:cTn id="21" dur="500"/>
                                        <p:tgtEl>
                                          <p:spTgt spid="4">
                                            <p:graphicEl>
                                              <a:chart seriesIdx="-4" categoryIdx="1" bldStep="category"/>
                                            </p:graphicEl>
                                          </p:spTgt>
                                        </p:tgtEl>
                                      </p:cBhvr>
                                    </p:animEffect>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4">
                                            <p:graphicEl>
                                              <a:chart seriesIdx="-4" categoryIdx="2" bldStep="category"/>
                                            </p:graphicEl>
                                          </p:spTgt>
                                        </p:tgtEl>
                                        <p:attrNameLst>
                                          <p:attrName>style.visibility</p:attrName>
                                        </p:attrNameLst>
                                      </p:cBhvr>
                                      <p:to>
                                        <p:strVal val="visible"/>
                                      </p:to>
                                    </p:set>
                                    <p:anim calcmode="lin" valueType="num">
                                      <p:cBhvr>
                                        <p:cTn id="25" dur="500" fill="hold"/>
                                        <p:tgtEl>
                                          <p:spTgt spid="4">
                                            <p:graphicEl>
                                              <a:chart seriesIdx="-4" categoryIdx="2" bldStep="category"/>
                                            </p:graphicEl>
                                          </p:spTgt>
                                        </p:tgtEl>
                                        <p:attrNameLst>
                                          <p:attrName>ppt_w</p:attrName>
                                        </p:attrNameLst>
                                      </p:cBhvr>
                                      <p:tavLst>
                                        <p:tav tm="0">
                                          <p:val>
                                            <p:fltVal val="0"/>
                                          </p:val>
                                        </p:tav>
                                        <p:tav tm="100000">
                                          <p:val>
                                            <p:strVal val="#ppt_w"/>
                                          </p:val>
                                        </p:tav>
                                      </p:tavLst>
                                    </p:anim>
                                    <p:anim calcmode="lin" valueType="num">
                                      <p:cBhvr>
                                        <p:cTn id="26" dur="500" fill="hold"/>
                                        <p:tgtEl>
                                          <p:spTgt spid="4">
                                            <p:graphicEl>
                                              <a:chart seriesIdx="-4" categoryIdx="2" bldStep="category"/>
                                            </p:graphicEl>
                                          </p:spTgt>
                                        </p:tgtEl>
                                        <p:attrNameLst>
                                          <p:attrName>ppt_h</p:attrName>
                                        </p:attrNameLst>
                                      </p:cBhvr>
                                      <p:tavLst>
                                        <p:tav tm="0">
                                          <p:val>
                                            <p:fltVal val="0"/>
                                          </p:val>
                                        </p:tav>
                                        <p:tav tm="100000">
                                          <p:val>
                                            <p:strVal val="#ppt_h"/>
                                          </p:val>
                                        </p:tav>
                                      </p:tavLst>
                                    </p:anim>
                                    <p:animEffect transition="in" filter="fade">
                                      <p:cBhvr>
                                        <p:cTn id="27" dur="500"/>
                                        <p:tgtEl>
                                          <p:spTgt spid="4">
                                            <p:graphicEl>
                                              <a:chart seriesIdx="-4" categoryIdx="2" bldStep="category"/>
                                            </p:graphicEl>
                                          </p:spTgt>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4">
                                            <p:graphicEl>
                                              <a:chart seriesIdx="-4" categoryIdx="3" bldStep="category"/>
                                            </p:graphicEl>
                                          </p:spTgt>
                                        </p:tgtEl>
                                        <p:attrNameLst>
                                          <p:attrName>style.visibility</p:attrName>
                                        </p:attrNameLst>
                                      </p:cBhvr>
                                      <p:to>
                                        <p:strVal val="visible"/>
                                      </p:to>
                                    </p:set>
                                    <p:anim calcmode="lin" valueType="num">
                                      <p:cBhvr>
                                        <p:cTn id="31" dur="500" fill="hold"/>
                                        <p:tgtEl>
                                          <p:spTgt spid="4">
                                            <p:graphicEl>
                                              <a:chart seriesIdx="-4" categoryIdx="3" bldStep="category"/>
                                            </p:graphicEl>
                                          </p:spTgt>
                                        </p:tgtEl>
                                        <p:attrNameLst>
                                          <p:attrName>ppt_w</p:attrName>
                                        </p:attrNameLst>
                                      </p:cBhvr>
                                      <p:tavLst>
                                        <p:tav tm="0">
                                          <p:val>
                                            <p:fltVal val="0"/>
                                          </p:val>
                                        </p:tav>
                                        <p:tav tm="100000">
                                          <p:val>
                                            <p:strVal val="#ppt_w"/>
                                          </p:val>
                                        </p:tav>
                                      </p:tavLst>
                                    </p:anim>
                                    <p:anim calcmode="lin" valueType="num">
                                      <p:cBhvr>
                                        <p:cTn id="32" dur="500" fill="hold"/>
                                        <p:tgtEl>
                                          <p:spTgt spid="4">
                                            <p:graphicEl>
                                              <a:chart seriesIdx="-4" categoryIdx="3" bldStep="category"/>
                                            </p:graphicEl>
                                          </p:spTgt>
                                        </p:tgtEl>
                                        <p:attrNameLst>
                                          <p:attrName>ppt_h</p:attrName>
                                        </p:attrNameLst>
                                      </p:cBhvr>
                                      <p:tavLst>
                                        <p:tav tm="0">
                                          <p:val>
                                            <p:fltVal val="0"/>
                                          </p:val>
                                        </p:tav>
                                        <p:tav tm="100000">
                                          <p:val>
                                            <p:strVal val="#ppt_h"/>
                                          </p:val>
                                        </p:tav>
                                      </p:tavLst>
                                    </p:anim>
                                    <p:animEffect transition="in" filter="fade">
                                      <p:cBhvr>
                                        <p:cTn id="33" dur="500"/>
                                        <p:tgtEl>
                                          <p:spTgt spid="4">
                                            <p:graphicEl>
                                              <a:chart seriesIdx="-4" categoryIdx="3" bldStep="category"/>
                                            </p:graphicEl>
                                          </p:spTgt>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 calcmode="lin" valueType="num">
                                      <p:cBhvr>
                                        <p:cTn id="37" dur="500" fill="hold"/>
                                        <p:tgtEl>
                                          <p:spTgt spid="22"/>
                                        </p:tgtEl>
                                        <p:attrNameLst>
                                          <p:attrName>ppt_w</p:attrName>
                                        </p:attrNameLst>
                                      </p:cBhvr>
                                      <p:tavLst>
                                        <p:tav tm="0">
                                          <p:val>
                                            <p:fltVal val="0"/>
                                          </p:val>
                                        </p:tav>
                                        <p:tav tm="100000">
                                          <p:val>
                                            <p:strVal val="#ppt_w"/>
                                          </p:val>
                                        </p:tav>
                                      </p:tavLst>
                                    </p:anim>
                                    <p:anim calcmode="lin" valueType="num">
                                      <p:cBhvr>
                                        <p:cTn id="38" dur="500" fill="hold"/>
                                        <p:tgtEl>
                                          <p:spTgt spid="22"/>
                                        </p:tgtEl>
                                        <p:attrNameLst>
                                          <p:attrName>ppt_h</p:attrName>
                                        </p:attrNameLst>
                                      </p:cBhvr>
                                      <p:tavLst>
                                        <p:tav tm="0">
                                          <p:val>
                                            <p:fltVal val="0"/>
                                          </p:val>
                                        </p:tav>
                                        <p:tav tm="100000">
                                          <p:val>
                                            <p:strVal val="#ppt_h"/>
                                          </p:val>
                                        </p:tav>
                                      </p:tavLst>
                                    </p:anim>
                                    <p:animEffect transition="in" filter="fade">
                                      <p:cBhvr>
                                        <p:cTn id="39" dur="500"/>
                                        <p:tgtEl>
                                          <p:spTgt spid="22"/>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24"/>
                                        </p:tgtEl>
                                        <p:attrNameLst>
                                          <p:attrName>style.visibility</p:attrName>
                                        </p:attrNameLst>
                                      </p:cBhvr>
                                      <p:to>
                                        <p:strVal val="visible"/>
                                      </p:to>
                                    </p:set>
                                    <p:anim calcmode="lin" valueType="num">
                                      <p:cBhvr>
                                        <p:cTn id="42" dur="500" fill="hold"/>
                                        <p:tgtEl>
                                          <p:spTgt spid="24"/>
                                        </p:tgtEl>
                                        <p:attrNameLst>
                                          <p:attrName>ppt_w</p:attrName>
                                        </p:attrNameLst>
                                      </p:cBhvr>
                                      <p:tavLst>
                                        <p:tav tm="0">
                                          <p:val>
                                            <p:fltVal val="0"/>
                                          </p:val>
                                        </p:tav>
                                        <p:tav tm="100000">
                                          <p:val>
                                            <p:strVal val="#ppt_w"/>
                                          </p:val>
                                        </p:tav>
                                      </p:tavLst>
                                    </p:anim>
                                    <p:anim calcmode="lin" valueType="num">
                                      <p:cBhvr>
                                        <p:cTn id="43" dur="500" fill="hold"/>
                                        <p:tgtEl>
                                          <p:spTgt spid="24"/>
                                        </p:tgtEl>
                                        <p:attrNameLst>
                                          <p:attrName>ppt_h</p:attrName>
                                        </p:attrNameLst>
                                      </p:cBhvr>
                                      <p:tavLst>
                                        <p:tav tm="0">
                                          <p:val>
                                            <p:fltVal val="0"/>
                                          </p:val>
                                        </p:tav>
                                        <p:tav tm="100000">
                                          <p:val>
                                            <p:strVal val="#ppt_h"/>
                                          </p:val>
                                        </p:tav>
                                      </p:tavLst>
                                    </p:anim>
                                    <p:animEffect transition="in" filter="fade">
                                      <p:cBhvr>
                                        <p:cTn id="44" dur="500"/>
                                        <p:tgtEl>
                                          <p:spTgt spid="24"/>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p:cTn id="47" dur="500" fill="hold"/>
                                        <p:tgtEl>
                                          <p:spTgt spid="23"/>
                                        </p:tgtEl>
                                        <p:attrNameLst>
                                          <p:attrName>ppt_w</p:attrName>
                                        </p:attrNameLst>
                                      </p:cBhvr>
                                      <p:tavLst>
                                        <p:tav tm="0">
                                          <p:val>
                                            <p:fltVal val="0"/>
                                          </p:val>
                                        </p:tav>
                                        <p:tav tm="100000">
                                          <p:val>
                                            <p:strVal val="#ppt_w"/>
                                          </p:val>
                                        </p:tav>
                                      </p:tavLst>
                                    </p:anim>
                                    <p:anim calcmode="lin" valueType="num">
                                      <p:cBhvr>
                                        <p:cTn id="48" dur="500" fill="hold"/>
                                        <p:tgtEl>
                                          <p:spTgt spid="23"/>
                                        </p:tgtEl>
                                        <p:attrNameLst>
                                          <p:attrName>ppt_h</p:attrName>
                                        </p:attrNameLst>
                                      </p:cBhvr>
                                      <p:tavLst>
                                        <p:tav tm="0">
                                          <p:val>
                                            <p:fltVal val="0"/>
                                          </p:val>
                                        </p:tav>
                                        <p:tav tm="100000">
                                          <p:val>
                                            <p:strVal val="#ppt_h"/>
                                          </p:val>
                                        </p:tav>
                                      </p:tavLst>
                                    </p:anim>
                                    <p:animEffect transition="in" filter="fade">
                                      <p:cBhvr>
                                        <p:cTn id="49" dur="500"/>
                                        <p:tgtEl>
                                          <p:spTgt spid="23"/>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21"/>
                                        </p:tgtEl>
                                        <p:attrNameLst>
                                          <p:attrName>style.visibility</p:attrName>
                                        </p:attrNameLst>
                                      </p:cBhvr>
                                      <p:to>
                                        <p:strVal val="visible"/>
                                      </p:to>
                                    </p:set>
                                    <p:anim calcmode="lin" valueType="num">
                                      <p:cBhvr>
                                        <p:cTn id="52" dur="500" fill="hold"/>
                                        <p:tgtEl>
                                          <p:spTgt spid="21"/>
                                        </p:tgtEl>
                                        <p:attrNameLst>
                                          <p:attrName>ppt_w</p:attrName>
                                        </p:attrNameLst>
                                      </p:cBhvr>
                                      <p:tavLst>
                                        <p:tav tm="0">
                                          <p:val>
                                            <p:fltVal val="0"/>
                                          </p:val>
                                        </p:tav>
                                        <p:tav tm="100000">
                                          <p:val>
                                            <p:strVal val="#ppt_w"/>
                                          </p:val>
                                        </p:tav>
                                      </p:tavLst>
                                    </p:anim>
                                    <p:anim calcmode="lin" valueType="num">
                                      <p:cBhvr>
                                        <p:cTn id="53" dur="500" fill="hold"/>
                                        <p:tgtEl>
                                          <p:spTgt spid="21"/>
                                        </p:tgtEl>
                                        <p:attrNameLst>
                                          <p:attrName>ppt_h</p:attrName>
                                        </p:attrNameLst>
                                      </p:cBhvr>
                                      <p:tavLst>
                                        <p:tav tm="0">
                                          <p:val>
                                            <p:fltVal val="0"/>
                                          </p:val>
                                        </p:tav>
                                        <p:tav tm="100000">
                                          <p:val>
                                            <p:strVal val="#ppt_h"/>
                                          </p:val>
                                        </p:tav>
                                      </p:tavLst>
                                    </p:anim>
                                    <p:animEffect transition="in" filter="fade">
                                      <p:cBhvr>
                                        <p:cTn id="54" dur="500"/>
                                        <p:tgtEl>
                                          <p:spTgt spid="21"/>
                                        </p:tgtEl>
                                      </p:cBhvr>
                                    </p:animEffect>
                                  </p:childTnLst>
                                </p:cTn>
                              </p:par>
                            </p:childTnLst>
                          </p:cTn>
                        </p:par>
                        <p:par>
                          <p:cTn id="55" fill="hold">
                            <p:stCondLst>
                              <p:cond delay="3000"/>
                            </p:stCondLst>
                            <p:childTnLst>
                              <p:par>
                                <p:cTn id="56" presetID="22" presetClass="entr" presetSubtype="8" fill="hold" nodeType="afterEffect">
                                  <p:stCondLst>
                                    <p:cond delay="0"/>
                                  </p:stCondLst>
                                  <p:childTnLst>
                                    <p:set>
                                      <p:cBhvr>
                                        <p:cTn id="57" dur="1" fill="hold">
                                          <p:stCondLst>
                                            <p:cond delay="0"/>
                                          </p:stCondLst>
                                        </p:cTn>
                                        <p:tgtEl>
                                          <p:spTgt spid="5"/>
                                        </p:tgtEl>
                                        <p:attrNameLst>
                                          <p:attrName>style.visibility</p:attrName>
                                        </p:attrNameLst>
                                      </p:cBhvr>
                                      <p:to>
                                        <p:strVal val="visible"/>
                                      </p:to>
                                    </p:set>
                                    <p:animEffect transition="in" filter="wipe(left)">
                                      <p:cBhvr>
                                        <p:cTn id="58" dur="500"/>
                                        <p:tgtEl>
                                          <p:spTgt spid="5"/>
                                        </p:tgtEl>
                                      </p:cBhvr>
                                    </p:animEffect>
                                  </p:childTnLst>
                                </p:cTn>
                              </p:par>
                              <p:par>
                                <p:cTn id="59" presetID="22" presetClass="entr" presetSubtype="8" fill="hold" nodeType="withEffect">
                                  <p:stCondLst>
                                    <p:cond delay="0"/>
                                  </p:stCondLst>
                                  <p:childTnLst>
                                    <p:set>
                                      <p:cBhvr>
                                        <p:cTn id="60" dur="1" fill="hold">
                                          <p:stCondLst>
                                            <p:cond delay="0"/>
                                          </p:stCondLst>
                                        </p:cTn>
                                        <p:tgtEl>
                                          <p:spTgt spid="8"/>
                                        </p:tgtEl>
                                        <p:attrNameLst>
                                          <p:attrName>style.visibility</p:attrName>
                                        </p:attrNameLst>
                                      </p:cBhvr>
                                      <p:to>
                                        <p:strVal val="visible"/>
                                      </p:to>
                                    </p:set>
                                    <p:animEffect transition="in" filter="wipe(left)">
                                      <p:cBhvr>
                                        <p:cTn id="61" dur="500"/>
                                        <p:tgtEl>
                                          <p:spTgt spid="8"/>
                                        </p:tgtEl>
                                      </p:cBhvr>
                                    </p:animEffect>
                                  </p:childTnLst>
                                </p:cTn>
                              </p:par>
                              <p:par>
                                <p:cTn id="62" presetID="22" presetClass="entr" presetSubtype="8" fill="hold" nodeType="withEffect">
                                  <p:stCondLst>
                                    <p:cond delay="0"/>
                                  </p:stCondLst>
                                  <p:childTnLst>
                                    <p:set>
                                      <p:cBhvr>
                                        <p:cTn id="63" dur="1" fill="hold">
                                          <p:stCondLst>
                                            <p:cond delay="0"/>
                                          </p:stCondLst>
                                        </p:cTn>
                                        <p:tgtEl>
                                          <p:spTgt spid="6"/>
                                        </p:tgtEl>
                                        <p:attrNameLst>
                                          <p:attrName>style.visibility</p:attrName>
                                        </p:attrNameLst>
                                      </p:cBhvr>
                                      <p:to>
                                        <p:strVal val="visible"/>
                                      </p:to>
                                    </p:set>
                                    <p:animEffect transition="in" filter="wipe(left)">
                                      <p:cBhvr>
                                        <p:cTn id="64" dur="500"/>
                                        <p:tgtEl>
                                          <p:spTgt spid="6"/>
                                        </p:tgtEl>
                                      </p:cBhvr>
                                    </p:animEffect>
                                  </p:childTnLst>
                                </p:cTn>
                              </p:par>
                              <p:par>
                                <p:cTn id="65" presetID="22" presetClass="entr" presetSubtype="8" fill="hold" nodeType="withEffect">
                                  <p:stCondLst>
                                    <p:cond delay="0"/>
                                  </p:stCondLst>
                                  <p:childTnLst>
                                    <p:set>
                                      <p:cBhvr>
                                        <p:cTn id="66" dur="1" fill="hold">
                                          <p:stCondLst>
                                            <p:cond delay="0"/>
                                          </p:stCondLst>
                                        </p:cTn>
                                        <p:tgtEl>
                                          <p:spTgt spid="7"/>
                                        </p:tgtEl>
                                        <p:attrNameLst>
                                          <p:attrName>style.visibility</p:attrName>
                                        </p:attrNameLst>
                                      </p:cBhvr>
                                      <p:to>
                                        <p:strVal val="visible"/>
                                      </p:to>
                                    </p:set>
                                    <p:animEffect transition="in" filter="wipe(left)">
                                      <p:cBhvr>
                                        <p:cTn id="67" dur="500"/>
                                        <p:tgtEl>
                                          <p:spTgt spid="7"/>
                                        </p:tgtEl>
                                      </p:cBhvr>
                                    </p:animEffect>
                                  </p:childTnLst>
                                </p:cTn>
                              </p:par>
                            </p:childTnLst>
                          </p:cTn>
                        </p:par>
                        <p:par>
                          <p:cTn id="68" fill="hold">
                            <p:stCondLst>
                              <p:cond delay="3500"/>
                            </p:stCondLst>
                            <p:childTnLst>
                              <p:par>
                                <p:cTn id="69" presetID="53" presetClass="entr" presetSubtype="16" fill="hold" grpId="0" nodeType="afterEffect">
                                  <p:stCondLst>
                                    <p:cond delay="0"/>
                                  </p:stCondLst>
                                  <p:childTnLst>
                                    <p:set>
                                      <p:cBhvr>
                                        <p:cTn id="70" dur="1" fill="hold">
                                          <p:stCondLst>
                                            <p:cond delay="0"/>
                                          </p:stCondLst>
                                        </p:cTn>
                                        <p:tgtEl>
                                          <p:spTgt spid="18"/>
                                        </p:tgtEl>
                                        <p:attrNameLst>
                                          <p:attrName>style.visibility</p:attrName>
                                        </p:attrNameLst>
                                      </p:cBhvr>
                                      <p:to>
                                        <p:strVal val="visible"/>
                                      </p:to>
                                    </p:set>
                                    <p:anim calcmode="lin" valueType="num">
                                      <p:cBhvr>
                                        <p:cTn id="71" dur="500" fill="hold"/>
                                        <p:tgtEl>
                                          <p:spTgt spid="18"/>
                                        </p:tgtEl>
                                        <p:attrNameLst>
                                          <p:attrName>ppt_w</p:attrName>
                                        </p:attrNameLst>
                                      </p:cBhvr>
                                      <p:tavLst>
                                        <p:tav tm="0">
                                          <p:val>
                                            <p:fltVal val="0"/>
                                          </p:val>
                                        </p:tav>
                                        <p:tav tm="100000">
                                          <p:val>
                                            <p:strVal val="#ppt_w"/>
                                          </p:val>
                                        </p:tav>
                                      </p:tavLst>
                                    </p:anim>
                                    <p:anim calcmode="lin" valueType="num">
                                      <p:cBhvr>
                                        <p:cTn id="72" dur="500" fill="hold"/>
                                        <p:tgtEl>
                                          <p:spTgt spid="18"/>
                                        </p:tgtEl>
                                        <p:attrNameLst>
                                          <p:attrName>ppt_h</p:attrName>
                                        </p:attrNameLst>
                                      </p:cBhvr>
                                      <p:tavLst>
                                        <p:tav tm="0">
                                          <p:val>
                                            <p:fltVal val="0"/>
                                          </p:val>
                                        </p:tav>
                                        <p:tav tm="100000">
                                          <p:val>
                                            <p:strVal val="#ppt_h"/>
                                          </p:val>
                                        </p:tav>
                                      </p:tavLst>
                                    </p:anim>
                                    <p:animEffect transition="in" filter="fade">
                                      <p:cBhvr>
                                        <p:cTn id="73" dur="500"/>
                                        <p:tgtEl>
                                          <p:spTgt spid="18"/>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19"/>
                                        </p:tgtEl>
                                        <p:attrNameLst>
                                          <p:attrName>style.visibility</p:attrName>
                                        </p:attrNameLst>
                                      </p:cBhvr>
                                      <p:to>
                                        <p:strVal val="visible"/>
                                      </p:to>
                                    </p:set>
                                    <p:anim calcmode="lin" valueType="num">
                                      <p:cBhvr>
                                        <p:cTn id="76" dur="500" fill="hold"/>
                                        <p:tgtEl>
                                          <p:spTgt spid="19"/>
                                        </p:tgtEl>
                                        <p:attrNameLst>
                                          <p:attrName>ppt_w</p:attrName>
                                        </p:attrNameLst>
                                      </p:cBhvr>
                                      <p:tavLst>
                                        <p:tav tm="0">
                                          <p:val>
                                            <p:fltVal val="0"/>
                                          </p:val>
                                        </p:tav>
                                        <p:tav tm="100000">
                                          <p:val>
                                            <p:strVal val="#ppt_w"/>
                                          </p:val>
                                        </p:tav>
                                      </p:tavLst>
                                    </p:anim>
                                    <p:anim calcmode="lin" valueType="num">
                                      <p:cBhvr>
                                        <p:cTn id="77" dur="500" fill="hold"/>
                                        <p:tgtEl>
                                          <p:spTgt spid="19"/>
                                        </p:tgtEl>
                                        <p:attrNameLst>
                                          <p:attrName>ppt_h</p:attrName>
                                        </p:attrNameLst>
                                      </p:cBhvr>
                                      <p:tavLst>
                                        <p:tav tm="0">
                                          <p:val>
                                            <p:fltVal val="0"/>
                                          </p:val>
                                        </p:tav>
                                        <p:tav tm="100000">
                                          <p:val>
                                            <p:strVal val="#ppt_h"/>
                                          </p:val>
                                        </p:tav>
                                      </p:tavLst>
                                    </p:anim>
                                    <p:animEffect transition="in" filter="fade">
                                      <p:cBhvr>
                                        <p:cTn id="78" dur="500"/>
                                        <p:tgtEl>
                                          <p:spTgt spid="19"/>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20"/>
                                        </p:tgtEl>
                                        <p:attrNameLst>
                                          <p:attrName>style.visibility</p:attrName>
                                        </p:attrNameLst>
                                      </p:cBhvr>
                                      <p:to>
                                        <p:strVal val="visible"/>
                                      </p:to>
                                    </p:set>
                                    <p:anim calcmode="lin" valueType="num">
                                      <p:cBhvr>
                                        <p:cTn id="81" dur="500" fill="hold"/>
                                        <p:tgtEl>
                                          <p:spTgt spid="20"/>
                                        </p:tgtEl>
                                        <p:attrNameLst>
                                          <p:attrName>ppt_w</p:attrName>
                                        </p:attrNameLst>
                                      </p:cBhvr>
                                      <p:tavLst>
                                        <p:tav tm="0">
                                          <p:val>
                                            <p:fltVal val="0"/>
                                          </p:val>
                                        </p:tav>
                                        <p:tav tm="100000">
                                          <p:val>
                                            <p:strVal val="#ppt_w"/>
                                          </p:val>
                                        </p:tav>
                                      </p:tavLst>
                                    </p:anim>
                                    <p:anim calcmode="lin" valueType="num">
                                      <p:cBhvr>
                                        <p:cTn id="82" dur="500" fill="hold"/>
                                        <p:tgtEl>
                                          <p:spTgt spid="20"/>
                                        </p:tgtEl>
                                        <p:attrNameLst>
                                          <p:attrName>ppt_h</p:attrName>
                                        </p:attrNameLst>
                                      </p:cBhvr>
                                      <p:tavLst>
                                        <p:tav tm="0">
                                          <p:val>
                                            <p:fltVal val="0"/>
                                          </p:val>
                                        </p:tav>
                                        <p:tav tm="100000">
                                          <p:val>
                                            <p:strVal val="#ppt_h"/>
                                          </p:val>
                                        </p:tav>
                                      </p:tavLst>
                                    </p:anim>
                                    <p:animEffect transition="in" filter="fade">
                                      <p:cBhvr>
                                        <p:cTn id="83" dur="500"/>
                                        <p:tgtEl>
                                          <p:spTgt spid="20"/>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p:cTn id="86" dur="500" fill="hold"/>
                                        <p:tgtEl>
                                          <p:spTgt spid="17"/>
                                        </p:tgtEl>
                                        <p:attrNameLst>
                                          <p:attrName>ppt_w</p:attrName>
                                        </p:attrNameLst>
                                      </p:cBhvr>
                                      <p:tavLst>
                                        <p:tav tm="0">
                                          <p:val>
                                            <p:fltVal val="0"/>
                                          </p:val>
                                        </p:tav>
                                        <p:tav tm="100000">
                                          <p:val>
                                            <p:strVal val="#ppt_w"/>
                                          </p:val>
                                        </p:tav>
                                      </p:tavLst>
                                    </p:anim>
                                    <p:anim calcmode="lin" valueType="num">
                                      <p:cBhvr>
                                        <p:cTn id="87" dur="500" fill="hold"/>
                                        <p:tgtEl>
                                          <p:spTgt spid="17"/>
                                        </p:tgtEl>
                                        <p:attrNameLst>
                                          <p:attrName>ppt_h</p:attrName>
                                        </p:attrNameLst>
                                      </p:cBhvr>
                                      <p:tavLst>
                                        <p:tav tm="0">
                                          <p:val>
                                            <p:fltVal val="0"/>
                                          </p:val>
                                        </p:tav>
                                        <p:tav tm="100000">
                                          <p:val>
                                            <p:strVal val="#ppt_h"/>
                                          </p:val>
                                        </p:tav>
                                      </p:tavLst>
                                    </p:anim>
                                    <p:animEffect transition="in" filter="fade">
                                      <p:cBhvr>
                                        <p:cTn id="88" dur="500"/>
                                        <p:tgtEl>
                                          <p:spTgt spid="17"/>
                                        </p:tgtEl>
                                      </p:cBhvr>
                                    </p:animEffect>
                                  </p:childTnLst>
                                </p:cTn>
                              </p:par>
                            </p:childTnLst>
                          </p:cTn>
                        </p:par>
                        <p:par>
                          <p:cTn id="89" fill="hold">
                            <p:stCondLst>
                              <p:cond delay="4000"/>
                            </p:stCondLst>
                            <p:childTnLst>
                              <p:par>
                                <p:cTn id="90" presetID="10" presetClass="entr" presetSubtype="0" fill="hold" grpId="0" nodeType="afterEffect">
                                  <p:stCondLst>
                                    <p:cond delay="0"/>
                                  </p:stCondLst>
                                  <p:childTnLst>
                                    <p:set>
                                      <p:cBhvr>
                                        <p:cTn id="91" dur="1" fill="hold">
                                          <p:stCondLst>
                                            <p:cond delay="0"/>
                                          </p:stCondLst>
                                        </p:cTn>
                                        <p:tgtEl>
                                          <p:spTgt spid="9"/>
                                        </p:tgtEl>
                                        <p:attrNameLst>
                                          <p:attrName>style.visibility</p:attrName>
                                        </p:attrNameLst>
                                      </p:cBhvr>
                                      <p:to>
                                        <p:strVal val="visible"/>
                                      </p:to>
                                    </p:set>
                                    <p:animEffect transition="in" filter="fade">
                                      <p:cBhvr>
                                        <p:cTn id="92" dur="500"/>
                                        <p:tgtEl>
                                          <p:spTgt spid="9"/>
                                        </p:tgtEl>
                                      </p:cBhvr>
                                    </p:animEffect>
                                  </p:childTnLst>
                                </p:cTn>
                              </p:par>
                              <p:par>
                                <p:cTn id="93" presetID="10" presetClass="entr" presetSubtype="0" fill="hold" grpId="0" nodeType="with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fade">
                                      <p:cBhvr>
                                        <p:cTn id="95" dur="500"/>
                                        <p:tgtEl>
                                          <p:spTgt spid="15"/>
                                        </p:tgtEl>
                                      </p:cBhvr>
                                    </p:animEffect>
                                  </p:childTnLst>
                                </p:cTn>
                              </p:par>
                              <p:par>
                                <p:cTn id="96" presetID="10" presetClass="entr" presetSubtype="0" fill="hold" grpId="0" nodeType="withEffect">
                                  <p:stCondLst>
                                    <p:cond delay="0"/>
                                  </p:stCondLst>
                                  <p:childTnLst>
                                    <p:set>
                                      <p:cBhvr>
                                        <p:cTn id="97" dur="1" fill="hold">
                                          <p:stCondLst>
                                            <p:cond delay="0"/>
                                          </p:stCondLst>
                                        </p:cTn>
                                        <p:tgtEl>
                                          <p:spTgt spid="13"/>
                                        </p:tgtEl>
                                        <p:attrNameLst>
                                          <p:attrName>style.visibility</p:attrName>
                                        </p:attrNameLst>
                                      </p:cBhvr>
                                      <p:to>
                                        <p:strVal val="visible"/>
                                      </p:to>
                                    </p:set>
                                    <p:animEffect transition="in" filter="fade">
                                      <p:cBhvr>
                                        <p:cTn id="98" dur="500"/>
                                        <p:tgtEl>
                                          <p:spTgt spid="13"/>
                                        </p:tgtEl>
                                      </p:cBhvr>
                                    </p:animEffect>
                                  </p:childTnLst>
                                </p:cTn>
                              </p:par>
                              <p:par>
                                <p:cTn id="99" presetID="10" presetClass="entr" presetSubtype="0" fill="hold" grpId="0" nodeType="withEffect">
                                  <p:stCondLst>
                                    <p:cond delay="0"/>
                                  </p:stCondLst>
                                  <p:childTnLst>
                                    <p:set>
                                      <p:cBhvr>
                                        <p:cTn id="100" dur="1" fill="hold">
                                          <p:stCondLst>
                                            <p:cond delay="0"/>
                                          </p:stCondLst>
                                        </p:cTn>
                                        <p:tgtEl>
                                          <p:spTgt spid="11"/>
                                        </p:tgtEl>
                                        <p:attrNameLst>
                                          <p:attrName>style.visibility</p:attrName>
                                        </p:attrNameLst>
                                      </p:cBhvr>
                                      <p:to>
                                        <p:strVal val="visible"/>
                                      </p:to>
                                    </p:set>
                                    <p:animEffect transition="in" filter="fade">
                                      <p:cBhvr>
                                        <p:cTn id="101" dur="500"/>
                                        <p:tgtEl>
                                          <p:spTgt spid="11"/>
                                        </p:tgtEl>
                                      </p:cBhvr>
                                    </p:animEffect>
                                  </p:childTnLst>
                                </p:cTn>
                              </p:par>
                            </p:childTnLst>
                          </p:cTn>
                        </p:par>
                        <p:par>
                          <p:cTn id="102" fill="hold">
                            <p:stCondLst>
                              <p:cond delay="4500"/>
                            </p:stCondLst>
                            <p:childTnLst>
                              <p:par>
                                <p:cTn id="103" presetID="10" presetClass="entr" presetSubtype="0" fill="hold" grpId="0" nodeType="afterEffect">
                                  <p:stCondLst>
                                    <p:cond delay="0"/>
                                  </p:stCondLst>
                                  <p:childTnLst>
                                    <p:set>
                                      <p:cBhvr>
                                        <p:cTn id="104" dur="1" fill="hold">
                                          <p:stCondLst>
                                            <p:cond delay="0"/>
                                          </p:stCondLst>
                                        </p:cTn>
                                        <p:tgtEl>
                                          <p:spTgt spid="10"/>
                                        </p:tgtEl>
                                        <p:attrNameLst>
                                          <p:attrName>style.visibility</p:attrName>
                                        </p:attrNameLst>
                                      </p:cBhvr>
                                      <p:to>
                                        <p:strVal val="visible"/>
                                      </p:to>
                                    </p:set>
                                    <p:animEffect transition="in" filter="fade">
                                      <p:cBhvr>
                                        <p:cTn id="105" dur="500"/>
                                        <p:tgtEl>
                                          <p:spTgt spid="10"/>
                                        </p:tgtEl>
                                      </p:cBhvr>
                                    </p:animEffect>
                                  </p:childTnLst>
                                </p:cTn>
                              </p:par>
                              <p:par>
                                <p:cTn id="106" presetID="10" presetClass="entr" presetSubtype="0" fill="hold" grpId="0" nodeType="withEffect">
                                  <p:stCondLst>
                                    <p:cond delay="0"/>
                                  </p:stCondLst>
                                  <p:childTnLst>
                                    <p:set>
                                      <p:cBhvr>
                                        <p:cTn id="107" dur="1" fill="hold">
                                          <p:stCondLst>
                                            <p:cond delay="0"/>
                                          </p:stCondLst>
                                        </p:cTn>
                                        <p:tgtEl>
                                          <p:spTgt spid="16"/>
                                        </p:tgtEl>
                                        <p:attrNameLst>
                                          <p:attrName>style.visibility</p:attrName>
                                        </p:attrNameLst>
                                      </p:cBhvr>
                                      <p:to>
                                        <p:strVal val="visible"/>
                                      </p:to>
                                    </p:set>
                                    <p:animEffect transition="in" filter="fade">
                                      <p:cBhvr>
                                        <p:cTn id="108" dur="500"/>
                                        <p:tgtEl>
                                          <p:spTgt spid="16"/>
                                        </p:tgtEl>
                                      </p:cBhvr>
                                    </p:animEffect>
                                  </p:childTnLst>
                                </p:cTn>
                              </p:par>
                              <p:par>
                                <p:cTn id="109" presetID="10" presetClass="entr" presetSubtype="0" fill="hold" grpId="0" nodeType="withEffect">
                                  <p:stCondLst>
                                    <p:cond delay="0"/>
                                  </p:stCondLst>
                                  <p:childTnLst>
                                    <p:set>
                                      <p:cBhvr>
                                        <p:cTn id="110" dur="1" fill="hold">
                                          <p:stCondLst>
                                            <p:cond delay="0"/>
                                          </p:stCondLst>
                                        </p:cTn>
                                        <p:tgtEl>
                                          <p:spTgt spid="14"/>
                                        </p:tgtEl>
                                        <p:attrNameLst>
                                          <p:attrName>style.visibility</p:attrName>
                                        </p:attrNameLst>
                                      </p:cBhvr>
                                      <p:to>
                                        <p:strVal val="visible"/>
                                      </p:to>
                                    </p:set>
                                    <p:animEffect transition="in" filter="fade">
                                      <p:cBhvr>
                                        <p:cTn id="111" dur="500"/>
                                        <p:tgtEl>
                                          <p:spTgt spid="14"/>
                                        </p:tgtEl>
                                      </p:cBhvr>
                                    </p:animEffect>
                                  </p:childTnLst>
                                </p:cTn>
                              </p:par>
                              <p:par>
                                <p:cTn id="112" presetID="10" presetClass="entr" presetSubtype="0" fill="hold" grpId="0" nodeType="withEffect">
                                  <p:stCondLst>
                                    <p:cond delay="0"/>
                                  </p:stCondLst>
                                  <p:childTnLst>
                                    <p:set>
                                      <p:cBhvr>
                                        <p:cTn id="113" dur="1" fill="hold">
                                          <p:stCondLst>
                                            <p:cond delay="0"/>
                                          </p:stCondLst>
                                        </p:cTn>
                                        <p:tgtEl>
                                          <p:spTgt spid="12"/>
                                        </p:tgtEl>
                                        <p:attrNameLst>
                                          <p:attrName>style.visibility</p:attrName>
                                        </p:attrNameLst>
                                      </p:cBhvr>
                                      <p:to>
                                        <p:strVal val="visible"/>
                                      </p:to>
                                    </p:set>
                                    <p:animEffect transition="in" filter="fade">
                                      <p:cBhvr>
                                        <p:cTn id="11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Chart bld="category"/>
        </p:bldSub>
      </p:bldGraphic>
      <p:bldP spid="9" grpId="0"/>
      <p:bldP spid="10" grpId="0"/>
      <p:bldP spid="11" grpId="0"/>
      <p:bldP spid="12" grpId="0"/>
      <p:bldP spid="13" grpId="0"/>
      <p:bldP spid="14" grpId="0"/>
      <p:bldP spid="15" grpId="0"/>
      <p:bldP spid="16" grpId="0"/>
      <p:bldP spid="17" grpId="0" animBg="1"/>
      <p:bldP spid="18" grpId="0" animBg="1"/>
      <p:bldP spid="19" grpId="0" animBg="1"/>
      <p:bldP spid="20" grpId="0" animBg="1"/>
      <p:bldP spid="21" grpId="0"/>
      <p:bldP spid="22" grpId="0"/>
      <p:bldP spid="23" grpId="0"/>
      <p:bldP spid="2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a:latin typeface="+mn-lt"/>
                <a:ea typeface="+mn-ea"/>
                <a:cs typeface="+mn-ea"/>
                <a:sym typeface="+mn-lt"/>
              </a:rPr>
              <a:t>Male Population</a:t>
            </a:r>
          </a:p>
        </p:txBody>
      </p:sp>
      <p:sp>
        <p:nvSpPr>
          <p:cNvPr id="3" name="Slide Number Placeholder 2"/>
          <p:cNvSpPr>
            <a:spLocks noGrp="1"/>
          </p:cNvSpPr>
          <p:nvPr>
            <p:ph type="sldNum" sz="quarter" idx="12"/>
          </p:nvPr>
        </p:nvSpPr>
        <p:spPr/>
        <p:txBody>
          <a:bodyPr/>
          <a:lstStyle/>
          <a:p>
            <a:fld id="{EA01570A-8480-497D-96D4-D725A6D7C6AA}" type="slidenum">
              <a:rPr lang="en-US" smtClean="0">
                <a:cs typeface="+mn-ea"/>
                <a:sym typeface="+mn-lt"/>
              </a:rPr>
              <a:t>14</a:t>
            </a:fld>
            <a:endParaRPr lang="en-US">
              <a:cs typeface="+mn-ea"/>
              <a:sym typeface="+mn-lt"/>
            </a:endParaRPr>
          </a:p>
        </p:txBody>
      </p:sp>
      <p:sp>
        <p:nvSpPr>
          <p:cNvPr id="22" name="Freeform 5"/>
          <p:cNvSpPr/>
          <p:nvPr/>
        </p:nvSpPr>
        <p:spPr bwMode="auto">
          <a:xfrm>
            <a:off x="611490" y="1096881"/>
            <a:ext cx="1105145" cy="3505666"/>
          </a:xfrm>
          <a:custGeom>
            <a:avLst/>
            <a:gdLst>
              <a:gd name="T0" fmla="*/ 425 w 445"/>
              <a:gd name="T1" fmla="*/ 1374 h 1419"/>
              <a:gd name="T2" fmla="*/ 417 w 445"/>
              <a:gd name="T3" fmla="*/ 1333 h 1419"/>
              <a:gd name="T4" fmla="*/ 416 w 445"/>
              <a:gd name="T5" fmla="*/ 1262 h 1419"/>
              <a:gd name="T6" fmla="*/ 394 w 445"/>
              <a:gd name="T7" fmla="*/ 1110 h 1419"/>
              <a:gd name="T8" fmla="*/ 386 w 445"/>
              <a:gd name="T9" fmla="*/ 981 h 1419"/>
              <a:gd name="T10" fmla="*/ 390 w 445"/>
              <a:gd name="T11" fmla="*/ 824 h 1419"/>
              <a:gd name="T12" fmla="*/ 385 w 445"/>
              <a:gd name="T13" fmla="*/ 698 h 1419"/>
              <a:gd name="T14" fmla="*/ 370 w 445"/>
              <a:gd name="T15" fmla="*/ 629 h 1419"/>
              <a:gd name="T16" fmla="*/ 359 w 445"/>
              <a:gd name="T17" fmla="*/ 589 h 1419"/>
              <a:gd name="T18" fmla="*/ 364 w 445"/>
              <a:gd name="T19" fmla="*/ 559 h 1419"/>
              <a:gd name="T20" fmla="*/ 385 w 445"/>
              <a:gd name="T21" fmla="*/ 517 h 1419"/>
              <a:gd name="T22" fmla="*/ 396 w 445"/>
              <a:gd name="T23" fmla="*/ 475 h 1419"/>
              <a:gd name="T24" fmla="*/ 415 w 445"/>
              <a:gd name="T25" fmla="*/ 424 h 1419"/>
              <a:gd name="T26" fmla="*/ 422 w 445"/>
              <a:gd name="T27" fmla="*/ 323 h 1419"/>
              <a:gd name="T28" fmla="*/ 398 w 445"/>
              <a:gd name="T29" fmla="*/ 260 h 1419"/>
              <a:gd name="T30" fmla="*/ 372 w 445"/>
              <a:gd name="T31" fmla="*/ 232 h 1419"/>
              <a:gd name="T32" fmla="*/ 293 w 445"/>
              <a:gd name="T33" fmla="*/ 193 h 1419"/>
              <a:gd name="T34" fmla="*/ 268 w 445"/>
              <a:gd name="T35" fmla="*/ 156 h 1419"/>
              <a:gd name="T36" fmla="*/ 281 w 445"/>
              <a:gd name="T37" fmla="*/ 109 h 1419"/>
              <a:gd name="T38" fmla="*/ 274 w 445"/>
              <a:gd name="T39" fmla="*/ 68 h 1419"/>
              <a:gd name="T40" fmla="*/ 146 w 445"/>
              <a:gd name="T41" fmla="*/ 52 h 1419"/>
              <a:gd name="T42" fmla="*/ 149 w 445"/>
              <a:gd name="T43" fmla="*/ 115 h 1419"/>
              <a:gd name="T44" fmla="*/ 167 w 445"/>
              <a:gd name="T45" fmla="*/ 159 h 1419"/>
              <a:gd name="T46" fmla="*/ 159 w 445"/>
              <a:gd name="T47" fmla="*/ 191 h 1419"/>
              <a:gd name="T48" fmla="*/ 124 w 445"/>
              <a:gd name="T49" fmla="*/ 212 h 1419"/>
              <a:gd name="T50" fmla="*/ 85 w 445"/>
              <a:gd name="T51" fmla="*/ 239 h 1419"/>
              <a:gd name="T52" fmla="*/ 65 w 445"/>
              <a:gd name="T53" fmla="*/ 256 h 1419"/>
              <a:gd name="T54" fmla="*/ 45 w 445"/>
              <a:gd name="T55" fmla="*/ 289 h 1419"/>
              <a:gd name="T56" fmla="*/ 31 w 445"/>
              <a:gd name="T57" fmla="*/ 350 h 1419"/>
              <a:gd name="T58" fmla="*/ 34 w 445"/>
              <a:gd name="T59" fmla="*/ 468 h 1419"/>
              <a:gd name="T60" fmla="*/ 48 w 445"/>
              <a:gd name="T61" fmla="*/ 495 h 1419"/>
              <a:gd name="T62" fmla="*/ 92 w 445"/>
              <a:gd name="T63" fmla="*/ 505 h 1419"/>
              <a:gd name="T64" fmla="*/ 97 w 445"/>
              <a:gd name="T65" fmla="*/ 560 h 1419"/>
              <a:gd name="T66" fmla="*/ 94 w 445"/>
              <a:gd name="T67" fmla="*/ 591 h 1419"/>
              <a:gd name="T68" fmla="*/ 90 w 445"/>
              <a:gd name="T69" fmla="*/ 624 h 1419"/>
              <a:gd name="T70" fmla="*/ 78 w 445"/>
              <a:gd name="T71" fmla="*/ 680 h 1419"/>
              <a:gd name="T72" fmla="*/ 77 w 445"/>
              <a:gd name="T73" fmla="*/ 781 h 1419"/>
              <a:gd name="T74" fmla="*/ 89 w 445"/>
              <a:gd name="T75" fmla="*/ 953 h 1419"/>
              <a:gd name="T76" fmla="*/ 94 w 445"/>
              <a:gd name="T77" fmla="*/ 1115 h 1419"/>
              <a:gd name="T78" fmla="*/ 88 w 445"/>
              <a:gd name="T79" fmla="*/ 1287 h 1419"/>
              <a:gd name="T80" fmla="*/ 73 w 445"/>
              <a:gd name="T81" fmla="*/ 1339 h 1419"/>
              <a:gd name="T82" fmla="*/ 63 w 445"/>
              <a:gd name="T83" fmla="*/ 1361 h 1419"/>
              <a:gd name="T84" fmla="*/ 17 w 445"/>
              <a:gd name="T85" fmla="*/ 1381 h 1419"/>
              <a:gd name="T86" fmla="*/ 1 w 445"/>
              <a:gd name="T87" fmla="*/ 1404 h 1419"/>
              <a:gd name="T88" fmla="*/ 115 w 445"/>
              <a:gd name="T89" fmla="*/ 1405 h 1419"/>
              <a:gd name="T90" fmla="*/ 177 w 445"/>
              <a:gd name="T91" fmla="*/ 1390 h 1419"/>
              <a:gd name="T92" fmla="*/ 181 w 445"/>
              <a:gd name="T93" fmla="*/ 1347 h 1419"/>
              <a:gd name="T94" fmla="*/ 187 w 445"/>
              <a:gd name="T95" fmla="*/ 1293 h 1419"/>
              <a:gd name="T96" fmla="*/ 200 w 445"/>
              <a:gd name="T97" fmla="*/ 1155 h 1419"/>
              <a:gd name="T98" fmla="*/ 216 w 445"/>
              <a:gd name="T99" fmla="*/ 953 h 1419"/>
              <a:gd name="T100" fmla="*/ 231 w 445"/>
              <a:gd name="T101" fmla="*/ 841 h 1419"/>
              <a:gd name="T102" fmla="*/ 252 w 445"/>
              <a:gd name="T103" fmla="*/ 898 h 1419"/>
              <a:gd name="T104" fmla="*/ 276 w 445"/>
              <a:gd name="T105" fmla="*/ 1087 h 1419"/>
              <a:gd name="T106" fmla="*/ 293 w 445"/>
              <a:gd name="T107" fmla="*/ 1246 h 1419"/>
              <a:gd name="T108" fmla="*/ 316 w 445"/>
              <a:gd name="T109" fmla="*/ 1332 h 1419"/>
              <a:gd name="T110" fmla="*/ 328 w 445"/>
              <a:gd name="T111" fmla="*/ 1370 h 1419"/>
              <a:gd name="T112" fmla="*/ 350 w 445"/>
              <a:gd name="T113" fmla="*/ 1400 h 1419"/>
              <a:gd name="T114" fmla="*/ 441 w 445"/>
              <a:gd name="T115" fmla="*/ 1413 h 1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45" h="1419">
                <a:moveTo>
                  <a:pt x="444" y="1405"/>
                </a:moveTo>
                <a:cubicBezTo>
                  <a:pt x="444" y="1403"/>
                  <a:pt x="442" y="1402"/>
                  <a:pt x="441" y="1400"/>
                </a:cubicBezTo>
                <a:cubicBezTo>
                  <a:pt x="439" y="1398"/>
                  <a:pt x="438" y="1397"/>
                  <a:pt x="438" y="1396"/>
                </a:cubicBezTo>
                <a:cubicBezTo>
                  <a:pt x="438" y="1395"/>
                  <a:pt x="437" y="1391"/>
                  <a:pt x="435" y="1389"/>
                </a:cubicBezTo>
                <a:cubicBezTo>
                  <a:pt x="434" y="1388"/>
                  <a:pt x="433" y="1386"/>
                  <a:pt x="432" y="1383"/>
                </a:cubicBezTo>
                <a:cubicBezTo>
                  <a:pt x="431" y="1380"/>
                  <a:pt x="428" y="1376"/>
                  <a:pt x="425" y="1374"/>
                </a:cubicBezTo>
                <a:cubicBezTo>
                  <a:pt x="422" y="1371"/>
                  <a:pt x="420" y="1369"/>
                  <a:pt x="419" y="1367"/>
                </a:cubicBezTo>
                <a:cubicBezTo>
                  <a:pt x="417" y="1365"/>
                  <a:pt x="418" y="1365"/>
                  <a:pt x="417" y="1364"/>
                </a:cubicBezTo>
                <a:cubicBezTo>
                  <a:pt x="417" y="1362"/>
                  <a:pt x="413" y="1360"/>
                  <a:pt x="412" y="1359"/>
                </a:cubicBezTo>
                <a:cubicBezTo>
                  <a:pt x="410" y="1358"/>
                  <a:pt x="411" y="1355"/>
                  <a:pt x="410" y="1353"/>
                </a:cubicBezTo>
                <a:cubicBezTo>
                  <a:pt x="409" y="1351"/>
                  <a:pt x="410" y="1351"/>
                  <a:pt x="413" y="1347"/>
                </a:cubicBezTo>
                <a:cubicBezTo>
                  <a:pt x="415" y="1343"/>
                  <a:pt x="416" y="1337"/>
                  <a:pt x="417" y="1333"/>
                </a:cubicBezTo>
                <a:cubicBezTo>
                  <a:pt x="417" y="1330"/>
                  <a:pt x="417" y="1329"/>
                  <a:pt x="416" y="1328"/>
                </a:cubicBezTo>
                <a:cubicBezTo>
                  <a:pt x="415" y="1327"/>
                  <a:pt x="415" y="1326"/>
                  <a:pt x="416" y="1326"/>
                </a:cubicBezTo>
                <a:cubicBezTo>
                  <a:pt x="417" y="1325"/>
                  <a:pt x="417" y="1323"/>
                  <a:pt x="418" y="1320"/>
                </a:cubicBezTo>
                <a:cubicBezTo>
                  <a:pt x="418" y="1317"/>
                  <a:pt x="417" y="1316"/>
                  <a:pt x="417" y="1313"/>
                </a:cubicBezTo>
                <a:cubicBezTo>
                  <a:pt x="416" y="1311"/>
                  <a:pt x="416" y="1295"/>
                  <a:pt x="416" y="1289"/>
                </a:cubicBezTo>
                <a:cubicBezTo>
                  <a:pt x="416" y="1284"/>
                  <a:pt x="416" y="1268"/>
                  <a:pt x="416" y="1262"/>
                </a:cubicBezTo>
                <a:cubicBezTo>
                  <a:pt x="416" y="1257"/>
                  <a:pt x="413" y="1247"/>
                  <a:pt x="413" y="1243"/>
                </a:cubicBezTo>
                <a:cubicBezTo>
                  <a:pt x="412" y="1239"/>
                  <a:pt x="407" y="1215"/>
                  <a:pt x="405" y="1205"/>
                </a:cubicBezTo>
                <a:cubicBezTo>
                  <a:pt x="404" y="1196"/>
                  <a:pt x="401" y="1180"/>
                  <a:pt x="401" y="1177"/>
                </a:cubicBezTo>
                <a:cubicBezTo>
                  <a:pt x="401" y="1175"/>
                  <a:pt x="401" y="1166"/>
                  <a:pt x="400" y="1162"/>
                </a:cubicBezTo>
                <a:cubicBezTo>
                  <a:pt x="400" y="1158"/>
                  <a:pt x="396" y="1138"/>
                  <a:pt x="396" y="1134"/>
                </a:cubicBezTo>
                <a:cubicBezTo>
                  <a:pt x="395" y="1129"/>
                  <a:pt x="394" y="1115"/>
                  <a:pt x="394" y="1110"/>
                </a:cubicBezTo>
                <a:cubicBezTo>
                  <a:pt x="394" y="1106"/>
                  <a:pt x="391" y="1091"/>
                  <a:pt x="391" y="1089"/>
                </a:cubicBezTo>
                <a:cubicBezTo>
                  <a:pt x="390" y="1086"/>
                  <a:pt x="390" y="1079"/>
                  <a:pt x="392" y="1070"/>
                </a:cubicBezTo>
                <a:cubicBezTo>
                  <a:pt x="393" y="1061"/>
                  <a:pt x="392" y="1051"/>
                  <a:pt x="391" y="1045"/>
                </a:cubicBezTo>
                <a:cubicBezTo>
                  <a:pt x="390" y="1039"/>
                  <a:pt x="390" y="1024"/>
                  <a:pt x="390" y="1020"/>
                </a:cubicBezTo>
                <a:cubicBezTo>
                  <a:pt x="389" y="1015"/>
                  <a:pt x="388" y="1003"/>
                  <a:pt x="388" y="999"/>
                </a:cubicBezTo>
                <a:cubicBezTo>
                  <a:pt x="387" y="994"/>
                  <a:pt x="386" y="983"/>
                  <a:pt x="386" y="981"/>
                </a:cubicBezTo>
                <a:cubicBezTo>
                  <a:pt x="386" y="978"/>
                  <a:pt x="386" y="967"/>
                  <a:pt x="386" y="964"/>
                </a:cubicBezTo>
                <a:cubicBezTo>
                  <a:pt x="385" y="960"/>
                  <a:pt x="387" y="952"/>
                  <a:pt x="387" y="946"/>
                </a:cubicBezTo>
                <a:cubicBezTo>
                  <a:pt x="388" y="941"/>
                  <a:pt x="390" y="925"/>
                  <a:pt x="391" y="915"/>
                </a:cubicBezTo>
                <a:cubicBezTo>
                  <a:pt x="392" y="906"/>
                  <a:pt x="393" y="897"/>
                  <a:pt x="393" y="887"/>
                </a:cubicBezTo>
                <a:cubicBezTo>
                  <a:pt x="394" y="877"/>
                  <a:pt x="393" y="862"/>
                  <a:pt x="392" y="857"/>
                </a:cubicBezTo>
                <a:cubicBezTo>
                  <a:pt x="392" y="851"/>
                  <a:pt x="391" y="831"/>
                  <a:pt x="390" y="824"/>
                </a:cubicBezTo>
                <a:cubicBezTo>
                  <a:pt x="390" y="816"/>
                  <a:pt x="389" y="804"/>
                  <a:pt x="389" y="798"/>
                </a:cubicBezTo>
                <a:cubicBezTo>
                  <a:pt x="389" y="792"/>
                  <a:pt x="389" y="781"/>
                  <a:pt x="389" y="778"/>
                </a:cubicBezTo>
                <a:cubicBezTo>
                  <a:pt x="389" y="774"/>
                  <a:pt x="390" y="766"/>
                  <a:pt x="390" y="761"/>
                </a:cubicBezTo>
                <a:cubicBezTo>
                  <a:pt x="391" y="757"/>
                  <a:pt x="391" y="742"/>
                  <a:pt x="391" y="738"/>
                </a:cubicBezTo>
                <a:cubicBezTo>
                  <a:pt x="390" y="733"/>
                  <a:pt x="389" y="725"/>
                  <a:pt x="389" y="716"/>
                </a:cubicBezTo>
                <a:cubicBezTo>
                  <a:pt x="388" y="707"/>
                  <a:pt x="385" y="700"/>
                  <a:pt x="385" y="698"/>
                </a:cubicBezTo>
                <a:cubicBezTo>
                  <a:pt x="384" y="695"/>
                  <a:pt x="383" y="684"/>
                  <a:pt x="382" y="681"/>
                </a:cubicBezTo>
                <a:cubicBezTo>
                  <a:pt x="381" y="677"/>
                  <a:pt x="379" y="664"/>
                  <a:pt x="378" y="660"/>
                </a:cubicBezTo>
                <a:cubicBezTo>
                  <a:pt x="378" y="655"/>
                  <a:pt x="377" y="654"/>
                  <a:pt x="376" y="651"/>
                </a:cubicBezTo>
                <a:cubicBezTo>
                  <a:pt x="375" y="649"/>
                  <a:pt x="373" y="645"/>
                  <a:pt x="373" y="643"/>
                </a:cubicBezTo>
                <a:cubicBezTo>
                  <a:pt x="372" y="640"/>
                  <a:pt x="372" y="639"/>
                  <a:pt x="371" y="638"/>
                </a:cubicBezTo>
                <a:cubicBezTo>
                  <a:pt x="370" y="636"/>
                  <a:pt x="370" y="633"/>
                  <a:pt x="370" y="629"/>
                </a:cubicBezTo>
                <a:cubicBezTo>
                  <a:pt x="370" y="624"/>
                  <a:pt x="367" y="621"/>
                  <a:pt x="366" y="620"/>
                </a:cubicBezTo>
                <a:cubicBezTo>
                  <a:pt x="365" y="618"/>
                  <a:pt x="365" y="614"/>
                  <a:pt x="365" y="611"/>
                </a:cubicBezTo>
                <a:cubicBezTo>
                  <a:pt x="366" y="608"/>
                  <a:pt x="365" y="606"/>
                  <a:pt x="364" y="604"/>
                </a:cubicBezTo>
                <a:cubicBezTo>
                  <a:pt x="363" y="602"/>
                  <a:pt x="363" y="603"/>
                  <a:pt x="362" y="601"/>
                </a:cubicBezTo>
                <a:cubicBezTo>
                  <a:pt x="362" y="599"/>
                  <a:pt x="362" y="598"/>
                  <a:pt x="361" y="596"/>
                </a:cubicBezTo>
                <a:cubicBezTo>
                  <a:pt x="360" y="594"/>
                  <a:pt x="359" y="591"/>
                  <a:pt x="359" y="589"/>
                </a:cubicBezTo>
                <a:cubicBezTo>
                  <a:pt x="359" y="587"/>
                  <a:pt x="359" y="587"/>
                  <a:pt x="358" y="586"/>
                </a:cubicBezTo>
                <a:cubicBezTo>
                  <a:pt x="357" y="586"/>
                  <a:pt x="358" y="584"/>
                  <a:pt x="359" y="582"/>
                </a:cubicBezTo>
                <a:cubicBezTo>
                  <a:pt x="360" y="580"/>
                  <a:pt x="360" y="576"/>
                  <a:pt x="360" y="572"/>
                </a:cubicBezTo>
                <a:cubicBezTo>
                  <a:pt x="359" y="568"/>
                  <a:pt x="359" y="566"/>
                  <a:pt x="359" y="564"/>
                </a:cubicBezTo>
                <a:cubicBezTo>
                  <a:pt x="358" y="562"/>
                  <a:pt x="357" y="562"/>
                  <a:pt x="359" y="562"/>
                </a:cubicBezTo>
                <a:cubicBezTo>
                  <a:pt x="360" y="561"/>
                  <a:pt x="360" y="561"/>
                  <a:pt x="364" y="559"/>
                </a:cubicBezTo>
                <a:cubicBezTo>
                  <a:pt x="368" y="557"/>
                  <a:pt x="373" y="552"/>
                  <a:pt x="375" y="550"/>
                </a:cubicBezTo>
                <a:cubicBezTo>
                  <a:pt x="377" y="549"/>
                  <a:pt x="379" y="545"/>
                  <a:pt x="380" y="543"/>
                </a:cubicBezTo>
                <a:cubicBezTo>
                  <a:pt x="381" y="541"/>
                  <a:pt x="382" y="537"/>
                  <a:pt x="382" y="535"/>
                </a:cubicBezTo>
                <a:cubicBezTo>
                  <a:pt x="383" y="534"/>
                  <a:pt x="383" y="527"/>
                  <a:pt x="383" y="525"/>
                </a:cubicBezTo>
                <a:cubicBezTo>
                  <a:pt x="383" y="524"/>
                  <a:pt x="383" y="522"/>
                  <a:pt x="384" y="521"/>
                </a:cubicBezTo>
                <a:cubicBezTo>
                  <a:pt x="384" y="520"/>
                  <a:pt x="384" y="520"/>
                  <a:pt x="385" y="517"/>
                </a:cubicBezTo>
                <a:cubicBezTo>
                  <a:pt x="386" y="514"/>
                  <a:pt x="387" y="510"/>
                  <a:pt x="387" y="507"/>
                </a:cubicBezTo>
                <a:cubicBezTo>
                  <a:pt x="387" y="505"/>
                  <a:pt x="387" y="500"/>
                  <a:pt x="387" y="498"/>
                </a:cubicBezTo>
                <a:cubicBezTo>
                  <a:pt x="387" y="496"/>
                  <a:pt x="385" y="494"/>
                  <a:pt x="385" y="492"/>
                </a:cubicBezTo>
                <a:cubicBezTo>
                  <a:pt x="384" y="490"/>
                  <a:pt x="384" y="489"/>
                  <a:pt x="385" y="488"/>
                </a:cubicBezTo>
                <a:cubicBezTo>
                  <a:pt x="385" y="488"/>
                  <a:pt x="387" y="486"/>
                  <a:pt x="389" y="484"/>
                </a:cubicBezTo>
                <a:cubicBezTo>
                  <a:pt x="391" y="481"/>
                  <a:pt x="394" y="478"/>
                  <a:pt x="396" y="475"/>
                </a:cubicBezTo>
                <a:cubicBezTo>
                  <a:pt x="398" y="471"/>
                  <a:pt x="397" y="474"/>
                  <a:pt x="397" y="472"/>
                </a:cubicBezTo>
                <a:cubicBezTo>
                  <a:pt x="398" y="471"/>
                  <a:pt x="401" y="465"/>
                  <a:pt x="402" y="464"/>
                </a:cubicBezTo>
                <a:cubicBezTo>
                  <a:pt x="403" y="462"/>
                  <a:pt x="405" y="458"/>
                  <a:pt x="406" y="457"/>
                </a:cubicBezTo>
                <a:cubicBezTo>
                  <a:pt x="407" y="456"/>
                  <a:pt x="408" y="454"/>
                  <a:pt x="408" y="452"/>
                </a:cubicBezTo>
                <a:cubicBezTo>
                  <a:pt x="409" y="451"/>
                  <a:pt x="412" y="443"/>
                  <a:pt x="413" y="439"/>
                </a:cubicBezTo>
                <a:cubicBezTo>
                  <a:pt x="413" y="437"/>
                  <a:pt x="414" y="430"/>
                  <a:pt x="415" y="424"/>
                </a:cubicBezTo>
                <a:cubicBezTo>
                  <a:pt x="416" y="418"/>
                  <a:pt x="419" y="403"/>
                  <a:pt x="420" y="397"/>
                </a:cubicBezTo>
                <a:cubicBezTo>
                  <a:pt x="421" y="391"/>
                  <a:pt x="423" y="383"/>
                  <a:pt x="423" y="376"/>
                </a:cubicBezTo>
                <a:cubicBezTo>
                  <a:pt x="424" y="369"/>
                  <a:pt x="425" y="354"/>
                  <a:pt x="425" y="350"/>
                </a:cubicBezTo>
                <a:cubicBezTo>
                  <a:pt x="425" y="346"/>
                  <a:pt x="425" y="340"/>
                  <a:pt x="425" y="339"/>
                </a:cubicBezTo>
                <a:cubicBezTo>
                  <a:pt x="425" y="337"/>
                  <a:pt x="426" y="335"/>
                  <a:pt x="425" y="332"/>
                </a:cubicBezTo>
                <a:cubicBezTo>
                  <a:pt x="424" y="329"/>
                  <a:pt x="423" y="326"/>
                  <a:pt x="422" y="323"/>
                </a:cubicBezTo>
                <a:cubicBezTo>
                  <a:pt x="421" y="320"/>
                  <a:pt x="414" y="303"/>
                  <a:pt x="413" y="300"/>
                </a:cubicBezTo>
                <a:cubicBezTo>
                  <a:pt x="412" y="297"/>
                  <a:pt x="408" y="286"/>
                  <a:pt x="407" y="285"/>
                </a:cubicBezTo>
                <a:cubicBezTo>
                  <a:pt x="407" y="284"/>
                  <a:pt x="407" y="283"/>
                  <a:pt x="407" y="281"/>
                </a:cubicBezTo>
                <a:cubicBezTo>
                  <a:pt x="408" y="279"/>
                  <a:pt x="408" y="277"/>
                  <a:pt x="408" y="275"/>
                </a:cubicBezTo>
                <a:cubicBezTo>
                  <a:pt x="408" y="272"/>
                  <a:pt x="405" y="268"/>
                  <a:pt x="404" y="267"/>
                </a:cubicBezTo>
                <a:cubicBezTo>
                  <a:pt x="403" y="266"/>
                  <a:pt x="399" y="262"/>
                  <a:pt x="398" y="260"/>
                </a:cubicBezTo>
                <a:cubicBezTo>
                  <a:pt x="396" y="258"/>
                  <a:pt x="396" y="257"/>
                  <a:pt x="395" y="256"/>
                </a:cubicBezTo>
                <a:cubicBezTo>
                  <a:pt x="394" y="254"/>
                  <a:pt x="394" y="253"/>
                  <a:pt x="393" y="250"/>
                </a:cubicBezTo>
                <a:cubicBezTo>
                  <a:pt x="392" y="247"/>
                  <a:pt x="388" y="243"/>
                  <a:pt x="387" y="242"/>
                </a:cubicBezTo>
                <a:cubicBezTo>
                  <a:pt x="385" y="241"/>
                  <a:pt x="385" y="240"/>
                  <a:pt x="384" y="240"/>
                </a:cubicBezTo>
                <a:cubicBezTo>
                  <a:pt x="383" y="239"/>
                  <a:pt x="380" y="237"/>
                  <a:pt x="377" y="236"/>
                </a:cubicBezTo>
                <a:cubicBezTo>
                  <a:pt x="375" y="234"/>
                  <a:pt x="373" y="233"/>
                  <a:pt x="372" y="232"/>
                </a:cubicBezTo>
                <a:cubicBezTo>
                  <a:pt x="370" y="231"/>
                  <a:pt x="369" y="230"/>
                  <a:pt x="367" y="228"/>
                </a:cubicBezTo>
                <a:cubicBezTo>
                  <a:pt x="365" y="227"/>
                  <a:pt x="356" y="222"/>
                  <a:pt x="350" y="219"/>
                </a:cubicBezTo>
                <a:cubicBezTo>
                  <a:pt x="342" y="214"/>
                  <a:pt x="333" y="209"/>
                  <a:pt x="327" y="206"/>
                </a:cubicBezTo>
                <a:cubicBezTo>
                  <a:pt x="322" y="204"/>
                  <a:pt x="315" y="201"/>
                  <a:pt x="311" y="200"/>
                </a:cubicBezTo>
                <a:cubicBezTo>
                  <a:pt x="307" y="198"/>
                  <a:pt x="302" y="196"/>
                  <a:pt x="299" y="195"/>
                </a:cubicBezTo>
                <a:cubicBezTo>
                  <a:pt x="296" y="194"/>
                  <a:pt x="295" y="194"/>
                  <a:pt x="293" y="193"/>
                </a:cubicBezTo>
                <a:cubicBezTo>
                  <a:pt x="290" y="192"/>
                  <a:pt x="287" y="190"/>
                  <a:pt x="285" y="189"/>
                </a:cubicBezTo>
                <a:cubicBezTo>
                  <a:pt x="284" y="187"/>
                  <a:pt x="282" y="187"/>
                  <a:pt x="281" y="187"/>
                </a:cubicBezTo>
                <a:cubicBezTo>
                  <a:pt x="281" y="187"/>
                  <a:pt x="280" y="186"/>
                  <a:pt x="280" y="184"/>
                </a:cubicBezTo>
                <a:cubicBezTo>
                  <a:pt x="279" y="183"/>
                  <a:pt x="273" y="172"/>
                  <a:pt x="272" y="170"/>
                </a:cubicBezTo>
                <a:cubicBezTo>
                  <a:pt x="271" y="168"/>
                  <a:pt x="268" y="161"/>
                  <a:pt x="268" y="161"/>
                </a:cubicBezTo>
                <a:cubicBezTo>
                  <a:pt x="268" y="160"/>
                  <a:pt x="268" y="158"/>
                  <a:pt x="268" y="156"/>
                </a:cubicBezTo>
                <a:cubicBezTo>
                  <a:pt x="268" y="153"/>
                  <a:pt x="268" y="144"/>
                  <a:pt x="268" y="142"/>
                </a:cubicBezTo>
                <a:cubicBezTo>
                  <a:pt x="268" y="140"/>
                  <a:pt x="268" y="139"/>
                  <a:pt x="269" y="136"/>
                </a:cubicBezTo>
                <a:cubicBezTo>
                  <a:pt x="269" y="133"/>
                  <a:pt x="270" y="123"/>
                  <a:pt x="270" y="122"/>
                </a:cubicBezTo>
                <a:cubicBezTo>
                  <a:pt x="270" y="121"/>
                  <a:pt x="270" y="120"/>
                  <a:pt x="272" y="120"/>
                </a:cubicBezTo>
                <a:cubicBezTo>
                  <a:pt x="274" y="120"/>
                  <a:pt x="275" y="119"/>
                  <a:pt x="276" y="118"/>
                </a:cubicBezTo>
                <a:cubicBezTo>
                  <a:pt x="278" y="116"/>
                  <a:pt x="279" y="112"/>
                  <a:pt x="281" y="109"/>
                </a:cubicBezTo>
                <a:cubicBezTo>
                  <a:pt x="282" y="106"/>
                  <a:pt x="283" y="103"/>
                  <a:pt x="283" y="100"/>
                </a:cubicBezTo>
                <a:cubicBezTo>
                  <a:pt x="284" y="97"/>
                  <a:pt x="285" y="90"/>
                  <a:pt x="284" y="87"/>
                </a:cubicBezTo>
                <a:cubicBezTo>
                  <a:pt x="284" y="83"/>
                  <a:pt x="283" y="80"/>
                  <a:pt x="282" y="77"/>
                </a:cubicBezTo>
                <a:cubicBezTo>
                  <a:pt x="281" y="74"/>
                  <a:pt x="279" y="73"/>
                  <a:pt x="278" y="72"/>
                </a:cubicBezTo>
                <a:cubicBezTo>
                  <a:pt x="277" y="72"/>
                  <a:pt x="276" y="72"/>
                  <a:pt x="274" y="73"/>
                </a:cubicBezTo>
                <a:cubicBezTo>
                  <a:pt x="273" y="73"/>
                  <a:pt x="274" y="71"/>
                  <a:pt x="274" y="68"/>
                </a:cubicBezTo>
                <a:cubicBezTo>
                  <a:pt x="275" y="66"/>
                  <a:pt x="274" y="62"/>
                  <a:pt x="271" y="47"/>
                </a:cubicBezTo>
                <a:cubicBezTo>
                  <a:pt x="267" y="32"/>
                  <a:pt x="259" y="23"/>
                  <a:pt x="251" y="15"/>
                </a:cubicBezTo>
                <a:cubicBezTo>
                  <a:pt x="244" y="8"/>
                  <a:pt x="229" y="3"/>
                  <a:pt x="221" y="1"/>
                </a:cubicBezTo>
                <a:cubicBezTo>
                  <a:pt x="212" y="0"/>
                  <a:pt x="195" y="3"/>
                  <a:pt x="187" y="7"/>
                </a:cubicBezTo>
                <a:cubicBezTo>
                  <a:pt x="179" y="12"/>
                  <a:pt x="161" y="19"/>
                  <a:pt x="156" y="24"/>
                </a:cubicBezTo>
                <a:cubicBezTo>
                  <a:pt x="150" y="30"/>
                  <a:pt x="146" y="41"/>
                  <a:pt x="146" y="52"/>
                </a:cubicBezTo>
                <a:cubicBezTo>
                  <a:pt x="145" y="62"/>
                  <a:pt x="149" y="80"/>
                  <a:pt x="150" y="82"/>
                </a:cubicBezTo>
                <a:cubicBezTo>
                  <a:pt x="151" y="85"/>
                  <a:pt x="150" y="85"/>
                  <a:pt x="149" y="85"/>
                </a:cubicBezTo>
                <a:cubicBezTo>
                  <a:pt x="148" y="85"/>
                  <a:pt x="147" y="85"/>
                  <a:pt x="146" y="87"/>
                </a:cubicBezTo>
                <a:cubicBezTo>
                  <a:pt x="145" y="89"/>
                  <a:pt x="145" y="92"/>
                  <a:pt x="146" y="95"/>
                </a:cubicBezTo>
                <a:cubicBezTo>
                  <a:pt x="146" y="98"/>
                  <a:pt x="146" y="102"/>
                  <a:pt x="147" y="105"/>
                </a:cubicBezTo>
                <a:cubicBezTo>
                  <a:pt x="147" y="108"/>
                  <a:pt x="148" y="111"/>
                  <a:pt x="149" y="115"/>
                </a:cubicBezTo>
                <a:cubicBezTo>
                  <a:pt x="150" y="120"/>
                  <a:pt x="153" y="125"/>
                  <a:pt x="155" y="127"/>
                </a:cubicBezTo>
                <a:cubicBezTo>
                  <a:pt x="156" y="130"/>
                  <a:pt x="159" y="131"/>
                  <a:pt x="160" y="131"/>
                </a:cubicBezTo>
                <a:cubicBezTo>
                  <a:pt x="161" y="132"/>
                  <a:pt x="161" y="132"/>
                  <a:pt x="162" y="133"/>
                </a:cubicBezTo>
                <a:cubicBezTo>
                  <a:pt x="162" y="134"/>
                  <a:pt x="162" y="136"/>
                  <a:pt x="163" y="141"/>
                </a:cubicBezTo>
                <a:cubicBezTo>
                  <a:pt x="164" y="145"/>
                  <a:pt x="167" y="154"/>
                  <a:pt x="167" y="155"/>
                </a:cubicBezTo>
                <a:cubicBezTo>
                  <a:pt x="167" y="156"/>
                  <a:pt x="167" y="157"/>
                  <a:pt x="167" y="159"/>
                </a:cubicBezTo>
                <a:cubicBezTo>
                  <a:pt x="168" y="161"/>
                  <a:pt x="168" y="161"/>
                  <a:pt x="168" y="162"/>
                </a:cubicBezTo>
                <a:cubicBezTo>
                  <a:pt x="168" y="164"/>
                  <a:pt x="168" y="166"/>
                  <a:pt x="168" y="167"/>
                </a:cubicBezTo>
                <a:cubicBezTo>
                  <a:pt x="169" y="168"/>
                  <a:pt x="169" y="168"/>
                  <a:pt x="168" y="170"/>
                </a:cubicBezTo>
                <a:cubicBezTo>
                  <a:pt x="168" y="171"/>
                  <a:pt x="166" y="175"/>
                  <a:pt x="166" y="176"/>
                </a:cubicBezTo>
                <a:cubicBezTo>
                  <a:pt x="166" y="177"/>
                  <a:pt x="164" y="179"/>
                  <a:pt x="163" y="181"/>
                </a:cubicBezTo>
                <a:cubicBezTo>
                  <a:pt x="163" y="183"/>
                  <a:pt x="160" y="190"/>
                  <a:pt x="159" y="191"/>
                </a:cubicBezTo>
                <a:cubicBezTo>
                  <a:pt x="159" y="191"/>
                  <a:pt x="158" y="191"/>
                  <a:pt x="156" y="192"/>
                </a:cubicBezTo>
                <a:cubicBezTo>
                  <a:pt x="154" y="192"/>
                  <a:pt x="152" y="194"/>
                  <a:pt x="150" y="194"/>
                </a:cubicBezTo>
                <a:cubicBezTo>
                  <a:pt x="148" y="195"/>
                  <a:pt x="144" y="197"/>
                  <a:pt x="143" y="198"/>
                </a:cubicBezTo>
                <a:cubicBezTo>
                  <a:pt x="141" y="200"/>
                  <a:pt x="140" y="201"/>
                  <a:pt x="138" y="202"/>
                </a:cubicBezTo>
                <a:cubicBezTo>
                  <a:pt x="136" y="203"/>
                  <a:pt x="131" y="207"/>
                  <a:pt x="129" y="208"/>
                </a:cubicBezTo>
                <a:cubicBezTo>
                  <a:pt x="128" y="209"/>
                  <a:pt x="125" y="211"/>
                  <a:pt x="124" y="212"/>
                </a:cubicBezTo>
                <a:cubicBezTo>
                  <a:pt x="123" y="213"/>
                  <a:pt x="120" y="214"/>
                  <a:pt x="118" y="215"/>
                </a:cubicBezTo>
                <a:cubicBezTo>
                  <a:pt x="115" y="216"/>
                  <a:pt x="113" y="218"/>
                  <a:pt x="110" y="219"/>
                </a:cubicBezTo>
                <a:cubicBezTo>
                  <a:pt x="108" y="221"/>
                  <a:pt x="105" y="222"/>
                  <a:pt x="103" y="223"/>
                </a:cubicBezTo>
                <a:cubicBezTo>
                  <a:pt x="102" y="223"/>
                  <a:pt x="97" y="226"/>
                  <a:pt x="94" y="228"/>
                </a:cubicBezTo>
                <a:cubicBezTo>
                  <a:pt x="91" y="230"/>
                  <a:pt x="89" y="234"/>
                  <a:pt x="88" y="235"/>
                </a:cubicBezTo>
                <a:cubicBezTo>
                  <a:pt x="87" y="236"/>
                  <a:pt x="86" y="239"/>
                  <a:pt x="85" y="239"/>
                </a:cubicBezTo>
                <a:cubicBezTo>
                  <a:pt x="85" y="240"/>
                  <a:pt x="85" y="240"/>
                  <a:pt x="84" y="241"/>
                </a:cubicBezTo>
                <a:cubicBezTo>
                  <a:pt x="83" y="241"/>
                  <a:pt x="80" y="242"/>
                  <a:pt x="79" y="244"/>
                </a:cubicBezTo>
                <a:cubicBezTo>
                  <a:pt x="78" y="245"/>
                  <a:pt x="75" y="248"/>
                  <a:pt x="74" y="248"/>
                </a:cubicBezTo>
                <a:cubicBezTo>
                  <a:pt x="74" y="249"/>
                  <a:pt x="73" y="250"/>
                  <a:pt x="72" y="250"/>
                </a:cubicBezTo>
                <a:cubicBezTo>
                  <a:pt x="72" y="251"/>
                  <a:pt x="71" y="252"/>
                  <a:pt x="70" y="252"/>
                </a:cubicBezTo>
                <a:cubicBezTo>
                  <a:pt x="70" y="253"/>
                  <a:pt x="66" y="255"/>
                  <a:pt x="65" y="256"/>
                </a:cubicBezTo>
                <a:cubicBezTo>
                  <a:pt x="63" y="257"/>
                  <a:pt x="61" y="259"/>
                  <a:pt x="61" y="261"/>
                </a:cubicBezTo>
                <a:cubicBezTo>
                  <a:pt x="60" y="262"/>
                  <a:pt x="60" y="262"/>
                  <a:pt x="60" y="262"/>
                </a:cubicBezTo>
                <a:cubicBezTo>
                  <a:pt x="59" y="263"/>
                  <a:pt x="58" y="264"/>
                  <a:pt x="56" y="266"/>
                </a:cubicBezTo>
                <a:cubicBezTo>
                  <a:pt x="54" y="269"/>
                  <a:pt x="52" y="273"/>
                  <a:pt x="52" y="274"/>
                </a:cubicBezTo>
                <a:cubicBezTo>
                  <a:pt x="52" y="275"/>
                  <a:pt x="51" y="276"/>
                  <a:pt x="50" y="278"/>
                </a:cubicBezTo>
                <a:cubicBezTo>
                  <a:pt x="49" y="280"/>
                  <a:pt x="46" y="287"/>
                  <a:pt x="45" y="289"/>
                </a:cubicBezTo>
                <a:cubicBezTo>
                  <a:pt x="44" y="292"/>
                  <a:pt x="43" y="293"/>
                  <a:pt x="43" y="294"/>
                </a:cubicBezTo>
                <a:cubicBezTo>
                  <a:pt x="42" y="296"/>
                  <a:pt x="40" y="299"/>
                  <a:pt x="39" y="301"/>
                </a:cubicBezTo>
                <a:cubicBezTo>
                  <a:pt x="38" y="304"/>
                  <a:pt x="34" y="312"/>
                  <a:pt x="33" y="315"/>
                </a:cubicBezTo>
                <a:cubicBezTo>
                  <a:pt x="32" y="318"/>
                  <a:pt x="32" y="319"/>
                  <a:pt x="33" y="321"/>
                </a:cubicBezTo>
                <a:cubicBezTo>
                  <a:pt x="33" y="323"/>
                  <a:pt x="33" y="327"/>
                  <a:pt x="33" y="330"/>
                </a:cubicBezTo>
                <a:cubicBezTo>
                  <a:pt x="32" y="333"/>
                  <a:pt x="31" y="346"/>
                  <a:pt x="31" y="350"/>
                </a:cubicBezTo>
                <a:cubicBezTo>
                  <a:pt x="31" y="354"/>
                  <a:pt x="29" y="368"/>
                  <a:pt x="29" y="372"/>
                </a:cubicBezTo>
                <a:cubicBezTo>
                  <a:pt x="29" y="372"/>
                  <a:pt x="27" y="388"/>
                  <a:pt x="27" y="390"/>
                </a:cubicBezTo>
                <a:cubicBezTo>
                  <a:pt x="26" y="392"/>
                  <a:pt x="26" y="399"/>
                  <a:pt x="27" y="403"/>
                </a:cubicBezTo>
                <a:cubicBezTo>
                  <a:pt x="27" y="407"/>
                  <a:pt x="28" y="420"/>
                  <a:pt x="28" y="425"/>
                </a:cubicBezTo>
                <a:cubicBezTo>
                  <a:pt x="29" y="430"/>
                  <a:pt x="31" y="446"/>
                  <a:pt x="32" y="450"/>
                </a:cubicBezTo>
                <a:cubicBezTo>
                  <a:pt x="32" y="454"/>
                  <a:pt x="33" y="463"/>
                  <a:pt x="34" y="468"/>
                </a:cubicBezTo>
                <a:cubicBezTo>
                  <a:pt x="35" y="474"/>
                  <a:pt x="34" y="475"/>
                  <a:pt x="34" y="476"/>
                </a:cubicBezTo>
                <a:cubicBezTo>
                  <a:pt x="34" y="478"/>
                  <a:pt x="35" y="478"/>
                  <a:pt x="36" y="480"/>
                </a:cubicBezTo>
                <a:cubicBezTo>
                  <a:pt x="38" y="482"/>
                  <a:pt x="40" y="485"/>
                  <a:pt x="42" y="487"/>
                </a:cubicBezTo>
                <a:cubicBezTo>
                  <a:pt x="44" y="488"/>
                  <a:pt x="44" y="489"/>
                  <a:pt x="44" y="490"/>
                </a:cubicBezTo>
                <a:cubicBezTo>
                  <a:pt x="45" y="491"/>
                  <a:pt x="45" y="492"/>
                  <a:pt x="46" y="493"/>
                </a:cubicBezTo>
                <a:cubicBezTo>
                  <a:pt x="47" y="493"/>
                  <a:pt x="47" y="493"/>
                  <a:pt x="48" y="495"/>
                </a:cubicBezTo>
                <a:cubicBezTo>
                  <a:pt x="49" y="497"/>
                  <a:pt x="51" y="499"/>
                  <a:pt x="52" y="499"/>
                </a:cubicBezTo>
                <a:cubicBezTo>
                  <a:pt x="53" y="500"/>
                  <a:pt x="54" y="501"/>
                  <a:pt x="56" y="502"/>
                </a:cubicBezTo>
                <a:cubicBezTo>
                  <a:pt x="57" y="503"/>
                  <a:pt x="58" y="504"/>
                  <a:pt x="59" y="504"/>
                </a:cubicBezTo>
                <a:cubicBezTo>
                  <a:pt x="60" y="504"/>
                  <a:pt x="63" y="504"/>
                  <a:pt x="66" y="504"/>
                </a:cubicBezTo>
                <a:cubicBezTo>
                  <a:pt x="69" y="504"/>
                  <a:pt x="77" y="505"/>
                  <a:pt x="80" y="505"/>
                </a:cubicBezTo>
                <a:cubicBezTo>
                  <a:pt x="83" y="505"/>
                  <a:pt x="90" y="505"/>
                  <a:pt x="92" y="505"/>
                </a:cubicBezTo>
                <a:cubicBezTo>
                  <a:pt x="93" y="505"/>
                  <a:pt x="93" y="505"/>
                  <a:pt x="92" y="507"/>
                </a:cubicBezTo>
                <a:cubicBezTo>
                  <a:pt x="92" y="509"/>
                  <a:pt x="92" y="517"/>
                  <a:pt x="92" y="521"/>
                </a:cubicBezTo>
                <a:cubicBezTo>
                  <a:pt x="92" y="521"/>
                  <a:pt x="91" y="534"/>
                  <a:pt x="91" y="538"/>
                </a:cubicBezTo>
                <a:cubicBezTo>
                  <a:pt x="91" y="542"/>
                  <a:pt x="92" y="551"/>
                  <a:pt x="93" y="553"/>
                </a:cubicBezTo>
                <a:cubicBezTo>
                  <a:pt x="93" y="555"/>
                  <a:pt x="95" y="557"/>
                  <a:pt x="95" y="558"/>
                </a:cubicBezTo>
                <a:cubicBezTo>
                  <a:pt x="96" y="558"/>
                  <a:pt x="96" y="559"/>
                  <a:pt x="97" y="560"/>
                </a:cubicBezTo>
                <a:cubicBezTo>
                  <a:pt x="97" y="561"/>
                  <a:pt x="99" y="563"/>
                  <a:pt x="99" y="563"/>
                </a:cubicBezTo>
                <a:cubicBezTo>
                  <a:pt x="99" y="564"/>
                  <a:pt x="99" y="564"/>
                  <a:pt x="99" y="564"/>
                </a:cubicBezTo>
                <a:cubicBezTo>
                  <a:pt x="99" y="565"/>
                  <a:pt x="98" y="565"/>
                  <a:pt x="97" y="566"/>
                </a:cubicBezTo>
                <a:cubicBezTo>
                  <a:pt x="96" y="567"/>
                  <a:pt x="95" y="573"/>
                  <a:pt x="94" y="575"/>
                </a:cubicBezTo>
                <a:cubicBezTo>
                  <a:pt x="94" y="577"/>
                  <a:pt x="94" y="579"/>
                  <a:pt x="94" y="582"/>
                </a:cubicBezTo>
                <a:cubicBezTo>
                  <a:pt x="95" y="584"/>
                  <a:pt x="94" y="589"/>
                  <a:pt x="94" y="591"/>
                </a:cubicBezTo>
                <a:cubicBezTo>
                  <a:pt x="94" y="594"/>
                  <a:pt x="95" y="595"/>
                  <a:pt x="96" y="596"/>
                </a:cubicBezTo>
                <a:cubicBezTo>
                  <a:pt x="97" y="597"/>
                  <a:pt x="96" y="597"/>
                  <a:pt x="96" y="598"/>
                </a:cubicBezTo>
                <a:cubicBezTo>
                  <a:pt x="96" y="598"/>
                  <a:pt x="96" y="600"/>
                  <a:pt x="94" y="603"/>
                </a:cubicBezTo>
                <a:cubicBezTo>
                  <a:pt x="93" y="607"/>
                  <a:pt x="93" y="613"/>
                  <a:pt x="93" y="614"/>
                </a:cubicBezTo>
                <a:cubicBezTo>
                  <a:pt x="93" y="615"/>
                  <a:pt x="92" y="617"/>
                  <a:pt x="91" y="619"/>
                </a:cubicBezTo>
                <a:cubicBezTo>
                  <a:pt x="90" y="620"/>
                  <a:pt x="90" y="623"/>
                  <a:pt x="90" y="624"/>
                </a:cubicBezTo>
                <a:cubicBezTo>
                  <a:pt x="89" y="625"/>
                  <a:pt x="88" y="632"/>
                  <a:pt x="88" y="635"/>
                </a:cubicBezTo>
                <a:cubicBezTo>
                  <a:pt x="88" y="638"/>
                  <a:pt x="87" y="638"/>
                  <a:pt x="87" y="640"/>
                </a:cubicBezTo>
                <a:cubicBezTo>
                  <a:pt x="86" y="642"/>
                  <a:pt x="87" y="644"/>
                  <a:pt x="86" y="646"/>
                </a:cubicBezTo>
                <a:cubicBezTo>
                  <a:pt x="85" y="648"/>
                  <a:pt x="83" y="656"/>
                  <a:pt x="82" y="657"/>
                </a:cubicBezTo>
                <a:cubicBezTo>
                  <a:pt x="82" y="659"/>
                  <a:pt x="80" y="665"/>
                  <a:pt x="80" y="669"/>
                </a:cubicBezTo>
                <a:cubicBezTo>
                  <a:pt x="80" y="673"/>
                  <a:pt x="79" y="675"/>
                  <a:pt x="78" y="680"/>
                </a:cubicBezTo>
                <a:cubicBezTo>
                  <a:pt x="77" y="684"/>
                  <a:pt x="77" y="696"/>
                  <a:pt x="77" y="699"/>
                </a:cubicBezTo>
                <a:cubicBezTo>
                  <a:pt x="77" y="702"/>
                  <a:pt x="77" y="708"/>
                  <a:pt x="76" y="713"/>
                </a:cubicBezTo>
                <a:cubicBezTo>
                  <a:pt x="76" y="718"/>
                  <a:pt x="75" y="729"/>
                  <a:pt x="75" y="733"/>
                </a:cubicBezTo>
                <a:cubicBezTo>
                  <a:pt x="75" y="736"/>
                  <a:pt x="75" y="745"/>
                  <a:pt x="75" y="748"/>
                </a:cubicBezTo>
                <a:cubicBezTo>
                  <a:pt x="75" y="751"/>
                  <a:pt x="75" y="764"/>
                  <a:pt x="75" y="768"/>
                </a:cubicBezTo>
                <a:cubicBezTo>
                  <a:pt x="76" y="772"/>
                  <a:pt x="77" y="777"/>
                  <a:pt x="77" y="781"/>
                </a:cubicBezTo>
                <a:cubicBezTo>
                  <a:pt x="76" y="786"/>
                  <a:pt x="77" y="806"/>
                  <a:pt x="78" y="813"/>
                </a:cubicBezTo>
                <a:cubicBezTo>
                  <a:pt x="78" y="820"/>
                  <a:pt x="79" y="837"/>
                  <a:pt x="79" y="842"/>
                </a:cubicBezTo>
                <a:cubicBezTo>
                  <a:pt x="79" y="847"/>
                  <a:pt x="79" y="858"/>
                  <a:pt x="80" y="865"/>
                </a:cubicBezTo>
                <a:cubicBezTo>
                  <a:pt x="81" y="872"/>
                  <a:pt x="82" y="891"/>
                  <a:pt x="82" y="896"/>
                </a:cubicBezTo>
                <a:cubicBezTo>
                  <a:pt x="83" y="901"/>
                  <a:pt x="86" y="922"/>
                  <a:pt x="87" y="930"/>
                </a:cubicBezTo>
                <a:cubicBezTo>
                  <a:pt x="88" y="938"/>
                  <a:pt x="88" y="949"/>
                  <a:pt x="89" y="953"/>
                </a:cubicBezTo>
                <a:cubicBezTo>
                  <a:pt x="89" y="957"/>
                  <a:pt x="91" y="971"/>
                  <a:pt x="91" y="975"/>
                </a:cubicBezTo>
                <a:cubicBezTo>
                  <a:pt x="92" y="978"/>
                  <a:pt x="92" y="990"/>
                  <a:pt x="93" y="1000"/>
                </a:cubicBezTo>
                <a:cubicBezTo>
                  <a:pt x="93" y="1010"/>
                  <a:pt x="94" y="1025"/>
                  <a:pt x="94" y="1030"/>
                </a:cubicBezTo>
                <a:cubicBezTo>
                  <a:pt x="94" y="1035"/>
                  <a:pt x="95" y="1039"/>
                  <a:pt x="95" y="1045"/>
                </a:cubicBezTo>
                <a:cubicBezTo>
                  <a:pt x="95" y="1050"/>
                  <a:pt x="95" y="1070"/>
                  <a:pt x="95" y="1077"/>
                </a:cubicBezTo>
                <a:cubicBezTo>
                  <a:pt x="96" y="1083"/>
                  <a:pt x="95" y="1109"/>
                  <a:pt x="94" y="1115"/>
                </a:cubicBezTo>
                <a:cubicBezTo>
                  <a:pt x="94" y="1121"/>
                  <a:pt x="93" y="1142"/>
                  <a:pt x="93" y="1146"/>
                </a:cubicBezTo>
                <a:cubicBezTo>
                  <a:pt x="92" y="1151"/>
                  <a:pt x="90" y="1171"/>
                  <a:pt x="90" y="1175"/>
                </a:cubicBezTo>
                <a:cubicBezTo>
                  <a:pt x="90" y="1179"/>
                  <a:pt x="90" y="1182"/>
                  <a:pt x="90" y="1188"/>
                </a:cubicBezTo>
                <a:cubicBezTo>
                  <a:pt x="90" y="1193"/>
                  <a:pt x="90" y="1214"/>
                  <a:pt x="90" y="1223"/>
                </a:cubicBezTo>
                <a:cubicBezTo>
                  <a:pt x="90" y="1232"/>
                  <a:pt x="90" y="1248"/>
                  <a:pt x="89" y="1256"/>
                </a:cubicBezTo>
                <a:cubicBezTo>
                  <a:pt x="88" y="1264"/>
                  <a:pt x="88" y="1283"/>
                  <a:pt x="88" y="1287"/>
                </a:cubicBezTo>
                <a:cubicBezTo>
                  <a:pt x="89" y="1290"/>
                  <a:pt x="88" y="1288"/>
                  <a:pt x="86" y="1290"/>
                </a:cubicBezTo>
                <a:cubicBezTo>
                  <a:pt x="84" y="1291"/>
                  <a:pt x="78" y="1296"/>
                  <a:pt x="75" y="1301"/>
                </a:cubicBezTo>
                <a:cubicBezTo>
                  <a:pt x="73" y="1305"/>
                  <a:pt x="72" y="1314"/>
                  <a:pt x="72" y="1316"/>
                </a:cubicBezTo>
                <a:cubicBezTo>
                  <a:pt x="72" y="1318"/>
                  <a:pt x="72" y="1321"/>
                  <a:pt x="71" y="1322"/>
                </a:cubicBezTo>
                <a:cubicBezTo>
                  <a:pt x="70" y="1323"/>
                  <a:pt x="71" y="1323"/>
                  <a:pt x="71" y="1326"/>
                </a:cubicBezTo>
                <a:cubicBezTo>
                  <a:pt x="71" y="1329"/>
                  <a:pt x="72" y="1336"/>
                  <a:pt x="73" y="1339"/>
                </a:cubicBezTo>
                <a:cubicBezTo>
                  <a:pt x="73" y="1341"/>
                  <a:pt x="72" y="1344"/>
                  <a:pt x="74" y="1344"/>
                </a:cubicBezTo>
                <a:cubicBezTo>
                  <a:pt x="75" y="1345"/>
                  <a:pt x="74" y="1345"/>
                  <a:pt x="74" y="1346"/>
                </a:cubicBezTo>
                <a:cubicBezTo>
                  <a:pt x="74" y="1347"/>
                  <a:pt x="73" y="1348"/>
                  <a:pt x="71" y="1350"/>
                </a:cubicBezTo>
                <a:cubicBezTo>
                  <a:pt x="70" y="1351"/>
                  <a:pt x="68" y="1352"/>
                  <a:pt x="69" y="1353"/>
                </a:cubicBezTo>
                <a:cubicBezTo>
                  <a:pt x="70" y="1354"/>
                  <a:pt x="70" y="1355"/>
                  <a:pt x="69" y="1356"/>
                </a:cubicBezTo>
                <a:cubicBezTo>
                  <a:pt x="68" y="1357"/>
                  <a:pt x="64" y="1360"/>
                  <a:pt x="63" y="1361"/>
                </a:cubicBezTo>
                <a:cubicBezTo>
                  <a:pt x="61" y="1363"/>
                  <a:pt x="60" y="1365"/>
                  <a:pt x="59" y="1366"/>
                </a:cubicBezTo>
                <a:cubicBezTo>
                  <a:pt x="57" y="1368"/>
                  <a:pt x="55" y="1370"/>
                  <a:pt x="53" y="1371"/>
                </a:cubicBezTo>
                <a:cubicBezTo>
                  <a:pt x="51" y="1372"/>
                  <a:pt x="48" y="1372"/>
                  <a:pt x="45" y="1372"/>
                </a:cubicBezTo>
                <a:cubicBezTo>
                  <a:pt x="42" y="1372"/>
                  <a:pt x="39" y="1374"/>
                  <a:pt x="37" y="1375"/>
                </a:cubicBezTo>
                <a:cubicBezTo>
                  <a:pt x="35" y="1376"/>
                  <a:pt x="32" y="1377"/>
                  <a:pt x="29" y="1377"/>
                </a:cubicBezTo>
                <a:cubicBezTo>
                  <a:pt x="26" y="1377"/>
                  <a:pt x="22" y="1379"/>
                  <a:pt x="17" y="1381"/>
                </a:cubicBezTo>
                <a:cubicBezTo>
                  <a:pt x="12" y="1384"/>
                  <a:pt x="7" y="1392"/>
                  <a:pt x="6" y="1393"/>
                </a:cubicBezTo>
                <a:cubicBezTo>
                  <a:pt x="5" y="1395"/>
                  <a:pt x="5" y="1400"/>
                  <a:pt x="6" y="1401"/>
                </a:cubicBezTo>
                <a:cubicBezTo>
                  <a:pt x="7" y="1401"/>
                  <a:pt x="6" y="1402"/>
                  <a:pt x="5" y="1402"/>
                </a:cubicBezTo>
                <a:cubicBezTo>
                  <a:pt x="5" y="1402"/>
                  <a:pt x="5" y="1402"/>
                  <a:pt x="5" y="1403"/>
                </a:cubicBezTo>
                <a:cubicBezTo>
                  <a:pt x="4" y="1403"/>
                  <a:pt x="4" y="1403"/>
                  <a:pt x="3" y="1403"/>
                </a:cubicBezTo>
                <a:cubicBezTo>
                  <a:pt x="1" y="1403"/>
                  <a:pt x="1" y="1404"/>
                  <a:pt x="1" y="1404"/>
                </a:cubicBezTo>
                <a:cubicBezTo>
                  <a:pt x="1" y="1405"/>
                  <a:pt x="0" y="1407"/>
                  <a:pt x="1" y="1409"/>
                </a:cubicBezTo>
                <a:cubicBezTo>
                  <a:pt x="1" y="1412"/>
                  <a:pt x="3" y="1412"/>
                  <a:pt x="8" y="1412"/>
                </a:cubicBezTo>
                <a:cubicBezTo>
                  <a:pt x="13" y="1412"/>
                  <a:pt x="23" y="1413"/>
                  <a:pt x="35" y="1414"/>
                </a:cubicBezTo>
                <a:cubicBezTo>
                  <a:pt x="47" y="1415"/>
                  <a:pt x="65" y="1417"/>
                  <a:pt x="71" y="1417"/>
                </a:cubicBezTo>
                <a:cubicBezTo>
                  <a:pt x="77" y="1417"/>
                  <a:pt x="97" y="1414"/>
                  <a:pt x="103" y="1412"/>
                </a:cubicBezTo>
                <a:cubicBezTo>
                  <a:pt x="109" y="1410"/>
                  <a:pt x="113" y="1408"/>
                  <a:pt x="115" y="1405"/>
                </a:cubicBezTo>
                <a:cubicBezTo>
                  <a:pt x="117" y="1402"/>
                  <a:pt x="121" y="1396"/>
                  <a:pt x="122" y="1394"/>
                </a:cubicBezTo>
                <a:cubicBezTo>
                  <a:pt x="123" y="1392"/>
                  <a:pt x="124" y="1393"/>
                  <a:pt x="125" y="1393"/>
                </a:cubicBezTo>
                <a:cubicBezTo>
                  <a:pt x="126" y="1393"/>
                  <a:pt x="136" y="1397"/>
                  <a:pt x="138" y="1398"/>
                </a:cubicBezTo>
                <a:cubicBezTo>
                  <a:pt x="140" y="1399"/>
                  <a:pt x="141" y="1399"/>
                  <a:pt x="146" y="1398"/>
                </a:cubicBezTo>
                <a:cubicBezTo>
                  <a:pt x="151" y="1398"/>
                  <a:pt x="159" y="1396"/>
                  <a:pt x="165" y="1394"/>
                </a:cubicBezTo>
                <a:cubicBezTo>
                  <a:pt x="170" y="1393"/>
                  <a:pt x="175" y="1391"/>
                  <a:pt x="177" y="1390"/>
                </a:cubicBezTo>
                <a:cubicBezTo>
                  <a:pt x="179" y="1389"/>
                  <a:pt x="185" y="1386"/>
                  <a:pt x="187" y="1384"/>
                </a:cubicBezTo>
                <a:cubicBezTo>
                  <a:pt x="188" y="1381"/>
                  <a:pt x="187" y="1379"/>
                  <a:pt x="187" y="1377"/>
                </a:cubicBezTo>
                <a:cubicBezTo>
                  <a:pt x="186" y="1375"/>
                  <a:pt x="184" y="1363"/>
                  <a:pt x="184" y="1360"/>
                </a:cubicBezTo>
                <a:cubicBezTo>
                  <a:pt x="184" y="1357"/>
                  <a:pt x="183" y="1357"/>
                  <a:pt x="182" y="1356"/>
                </a:cubicBezTo>
                <a:cubicBezTo>
                  <a:pt x="180" y="1355"/>
                  <a:pt x="182" y="1354"/>
                  <a:pt x="182" y="1352"/>
                </a:cubicBezTo>
                <a:cubicBezTo>
                  <a:pt x="182" y="1350"/>
                  <a:pt x="181" y="1349"/>
                  <a:pt x="181" y="1347"/>
                </a:cubicBezTo>
                <a:cubicBezTo>
                  <a:pt x="181" y="1345"/>
                  <a:pt x="182" y="1340"/>
                  <a:pt x="182" y="1338"/>
                </a:cubicBezTo>
                <a:cubicBezTo>
                  <a:pt x="182" y="1336"/>
                  <a:pt x="181" y="1335"/>
                  <a:pt x="180" y="1334"/>
                </a:cubicBezTo>
                <a:cubicBezTo>
                  <a:pt x="180" y="1334"/>
                  <a:pt x="179" y="1330"/>
                  <a:pt x="179" y="1327"/>
                </a:cubicBezTo>
                <a:cubicBezTo>
                  <a:pt x="179" y="1325"/>
                  <a:pt x="179" y="1322"/>
                  <a:pt x="179" y="1319"/>
                </a:cubicBezTo>
                <a:cubicBezTo>
                  <a:pt x="180" y="1317"/>
                  <a:pt x="181" y="1316"/>
                  <a:pt x="182" y="1312"/>
                </a:cubicBezTo>
                <a:cubicBezTo>
                  <a:pt x="184" y="1307"/>
                  <a:pt x="186" y="1298"/>
                  <a:pt x="187" y="1293"/>
                </a:cubicBezTo>
                <a:cubicBezTo>
                  <a:pt x="188" y="1289"/>
                  <a:pt x="189" y="1286"/>
                  <a:pt x="190" y="1283"/>
                </a:cubicBezTo>
                <a:cubicBezTo>
                  <a:pt x="191" y="1281"/>
                  <a:pt x="193" y="1275"/>
                  <a:pt x="195" y="1267"/>
                </a:cubicBezTo>
                <a:cubicBezTo>
                  <a:pt x="197" y="1259"/>
                  <a:pt x="198" y="1247"/>
                  <a:pt x="199" y="1241"/>
                </a:cubicBezTo>
                <a:cubicBezTo>
                  <a:pt x="199" y="1234"/>
                  <a:pt x="199" y="1220"/>
                  <a:pt x="199" y="1212"/>
                </a:cubicBezTo>
                <a:cubicBezTo>
                  <a:pt x="200" y="1204"/>
                  <a:pt x="200" y="1194"/>
                  <a:pt x="200" y="1189"/>
                </a:cubicBezTo>
                <a:cubicBezTo>
                  <a:pt x="200" y="1184"/>
                  <a:pt x="200" y="1162"/>
                  <a:pt x="200" y="1155"/>
                </a:cubicBezTo>
                <a:cubicBezTo>
                  <a:pt x="200" y="1148"/>
                  <a:pt x="200" y="1133"/>
                  <a:pt x="200" y="1126"/>
                </a:cubicBezTo>
                <a:cubicBezTo>
                  <a:pt x="200" y="1115"/>
                  <a:pt x="202" y="1100"/>
                  <a:pt x="203" y="1092"/>
                </a:cubicBezTo>
                <a:cubicBezTo>
                  <a:pt x="204" y="1083"/>
                  <a:pt x="206" y="1055"/>
                  <a:pt x="206" y="1049"/>
                </a:cubicBezTo>
                <a:cubicBezTo>
                  <a:pt x="207" y="1043"/>
                  <a:pt x="210" y="1009"/>
                  <a:pt x="211" y="997"/>
                </a:cubicBezTo>
                <a:cubicBezTo>
                  <a:pt x="211" y="985"/>
                  <a:pt x="213" y="977"/>
                  <a:pt x="213" y="972"/>
                </a:cubicBezTo>
                <a:cubicBezTo>
                  <a:pt x="214" y="968"/>
                  <a:pt x="216" y="959"/>
                  <a:pt x="216" y="953"/>
                </a:cubicBezTo>
                <a:cubicBezTo>
                  <a:pt x="216" y="947"/>
                  <a:pt x="218" y="932"/>
                  <a:pt x="218" y="929"/>
                </a:cubicBezTo>
                <a:cubicBezTo>
                  <a:pt x="218" y="927"/>
                  <a:pt x="219" y="922"/>
                  <a:pt x="221" y="914"/>
                </a:cubicBezTo>
                <a:cubicBezTo>
                  <a:pt x="223" y="906"/>
                  <a:pt x="224" y="888"/>
                  <a:pt x="225" y="883"/>
                </a:cubicBezTo>
                <a:cubicBezTo>
                  <a:pt x="225" y="877"/>
                  <a:pt x="224" y="870"/>
                  <a:pt x="224" y="869"/>
                </a:cubicBezTo>
                <a:cubicBezTo>
                  <a:pt x="224" y="867"/>
                  <a:pt x="224" y="865"/>
                  <a:pt x="226" y="858"/>
                </a:cubicBezTo>
                <a:cubicBezTo>
                  <a:pt x="227" y="851"/>
                  <a:pt x="230" y="843"/>
                  <a:pt x="231" y="841"/>
                </a:cubicBezTo>
                <a:cubicBezTo>
                  <a:pt x="231" y="840"/>
                  <a:pt x="232" y="840"/>
                  <a:pt x="232" y="840"/>
                </a:cubicBezTo>
                <a:cubicBezTo>
                  <a:pt x="233" y="841"/>
                  <a:pt x="235" y="844"/>
                  <a:pt x="236" y="846"/>
                </a:cubicBezTo>
                <a:cubicBezTo>
                  <a:pt x="238" y="848"/>
                  <a:pt x="238" y="851"/>
                  <a:pt x="239" y="856"/>
                </a:cubicBezTo>
                <a:cubicBezTo>
                  <a:pt x="239" y="860"/>
                  <a:pt x="241" y="861"/>
                  <a:pt x="244" y="870"/>
                </a:cubicBezTo>
                <a:cubicBezTo>
                  <a:pt x="247" y="878"/>
                  <a:pt x="249" y="886"/>
                  <a:pt x="249" y="888"/>
                </a:cubicBezTo>
                <a:cubicBezTo>
                  <a:pt x="250" y="890"/>
                  <a:pt x="251" y="895"/>
                  <a:pt x="252" y="898"/>
                </a:cubicBezTo>
                <a:cubicBezTo>
                  <a:pt x="253" y="901"/>
                  <a:pt x="255" y="915"/>
                  <a:pt x="257" y="923"/>
                </a:cubicBezTo>
                <a:cubicBezTo>
                  <a:pt x="259" y="930"/>
                  <a:pt x="260" y="943"/>
                  <a:pt x="262" y="951"/>
                </a:cubicBezTo>
                <a:cubicBezTo>
                  <a:pt x="263" y="958"/>
                  <a:pt x="266" y="988"/>
                  <a:pt x="267" y="992"/>
                </a:cubicBezTo>
                <a:cubicBezTo>
                  <a:pt x="267" y="995"/>
                  <a:pt x="269" y="1006"/>
                  <a:pt x="270" y="1015"/>
                </a:cubicBezTo>
                <a:cubicBezTo>
                  <a:pt x="271" y="1024"/>
                  <a:pt x="272" y="1040"/>
                  <a:pt x="272" y="1045"/>
                </a:cubicBezTo>
                <a:cubicBezTo>
                  <a:pt x="273" y="1049"/>
                  <a:pt x="275" y="1077"/>
                  <a:pt x="276" y="1087"/>
                </a:cubicBezTo>
                <a:cubicBezTo>
                  <a:pt x="276" y="1096"/>
                  <a:pt x="277" y="1100"/>
                  <a:pt x="277" y="1106"/>
                </a:cubicBezTo>
                <a:cubicBezTo>
                  <a:pt x="277" y="1111"/>
                  <a:pt x="278" y="1122"/>
                  <a:pt x="279" y="1126"/>
                </a:cubicBezTo>
                <a:cubicBezTo>
                  <a:pt x="279" y="1129"/>
                  <a:pt x="281" y="1149"/>
                  <a:pt x="282" y="1154"/>
                </a:cubicBezTo>
                <a:cubicBezTo>
                  <a:pt x="282" y="1158"/>
                  <a:pt x="285" y="1184"/>
                  <a:pt x="286" y="1191"/>
                </a:cubicBezTo>
                <a:cubicBezTo>
                  <a:pt x="286" y="1198"/>
                  <a:pt x="289" y="1226"/>
                  <a:pt x="290" y="1229"/>
                </a:cubicBezTo>
                <a:cubicBezTo>
                  <a:pt x="291" y="1232"/>
                  <a:pt x="293" y="1243"/>
                  <a:pt x="293" y="1246"/>
                </a:cubicBezTo>
                <a:cubicBezTo>
                  <a:pt x="294" y="1249"/>
                  <a:pt x="293" y="1250"/>
                  <a:pt x="292" y="1257"/>
                </a:cubicBezTo>
                <a:cubicBezTo>
                  <a:pt x="291" y="1265"/>
                  <a:pt x="292" y="1270"/>
                  <a:pt x="293" y="1276"/>
                </a:cubicBezTo>
                <a:cubicBezTo>
                  <a:pt x="295" y="1282"/>
                  <a:pt x="298" y="1291"/>
                  <a:pt x="300" y="1294"/>
                </a:cubicBezTo>
                <a:cubicBezTo>
                  <a:pt x="302" y="1298"/>
                  <a:pt x="304" y="1304"/>
                  <a:pt x="306" y="1308"/>
                </a:cubicBezTo>
                <a:cubicBezTo>
                  <a:pt x="307" y="1311"/>
                  <a:pt x="309" y="1315"/>
                  <a:pt x="310" y="1319"/>
                </a:cubicBezTo>
                <a:cubicBezTo>
                  <a:pt x="311" y="1324"/>
                  <a:pt x="315" y="1330"/>
                  <a:pt x="316" y="1332"/>
                </a:cubicBezTo>
                <a:cubicBezTo>
                  <a:pt x="317" y="1333"/>
                  <a:pt x="318" y="1334"/>
                  <a:pt x="317" y="1335"/>
                </a:cubicBezTo>
                <a:cubicBezTo>
                  <a:pt x="317" y="1336"/>
                  <a:pt x="317" y="1337"/>
                  <a:pt x="318" y="1339"/>
                </a:cubicBezTo>
                <a:cubicBezTo>
                  <a:pt x="318" y="1340"/>
                  <a:pt x="321" y="1348"/>
                  <a:pt x="322" y="1351"/>
                </a:cubicBezTo>
                <a:cubicBezTo>
                  <a:pt x="324" y="1355"/>
                  <a:pt x="326" y="1358"/>
                  <a:pt x="328" y="1358"/>
                </a:cubicBezTo>
                <a:cubicBezTo>
                  <a:pt x="329" y="1358"/>
                  <a:pt x="328" y="1358"/>
                  <a:pt x="328" y="1359"/>
                </a:cubicBezTo>
                <a:cubicBezTo>
                  <a:pt x="328" y="1360"/>
                  <a:pt x="328" y="1368"/>
                  <a:pt x="328" y="1370"/>
                </a:cubicBezTo>
                <a:cubicBezTo>
                  <a:pt x="328" y="1373"/>
                  <a:pt x="328" y="1381"/>
                  <a:pt x="328" y="1383"/>
                </a:cubicBezTo>
                <a:cubicBezTo>
                  <a:pt x="328" y="1384"/>
                  <a:pt x="328" y="1386"/>
                  <a:pt x="331" y="1388"/>
                </a:cubicBezTo>
                <a:cubicBezTo>
                  <a:pt x="333" y="1391"/>
                  <a:pt x="333" y="1390"/>
                  <a:pt x="335" y="1392"/>
                </a:cubicBezTo>
                <a:cubicBezTo>
                  <a:pt x="337" y="1393"/>
                  <a:pt x="341" y="1395"/>
                  <a:pt x="345" y="1397"/>
                </a:cubicBezTo>
                <a:cubicBezTo>
                  <a:pt x="350" y="1398"/>
                  <a:pt x="349" y="1398"/>
                  <a:pt x="350" y="1398"/>
                </a:cubicBezTo>
                <a:cubicBezTo>
                  <a:pt x="352" y="1398"/>
                  <a:pt x="351" y="1398"/>
                  <a:pt x="350" y="1400"/>
                </a:cubicBezTo>
                <a:cubicBezTo>
                  <a:pt x="350" y="1401"/>
                  <a:pt x="349" y="1403"/>
                  <a:pt x="349" y="1407"/>
                </a:cubicBezTo>
                <a:cubicBezTo>
                  <a:pt x="349" y="1410"/>
                  <a:pt x="351" y="1412"/>
                  <a:pt x="354" y="1414"/>
                </a:cubicBezTo>
                <a:cubicBezTo>
                  <a:pt x="356" y="1417"/>
                  <a:pt x="358" y="1417"/>
                  <a:pt x="360" y="1418"/>
                </a:cubicBezTo>
                <a:cubicBezTo>
                  <a:pt x="363" y="1418"/>
                  <a:pt x="371" y="1419"/>
                  <a:pt x="377" y="1419"/>
                </a:cubicBezTo>
                <a:cubicBezTo>
                  <a:pt x="384" y="1419"/>
                  <a:pt x="408" y="1418"/>
                  <a:pt x="419" y="1417"/>
                </a:cubicBezTo>
                <a:cubicBezTo>
                  <a:pt x="431" y="1416"/>
                  <a:pt x="439" y="1414"/>
                  <a:pt x="441" y="1413"/>
                </a:cubicBezTo>
                <a:cubicBezTo>
                  <a:pt x="444" y="1412"/>
                  <a:pt x="444" y="1413"/>
                  <a:pt x="444" y="1412"/>
                </a:cubicBezTo>
                <a:cubicBezTo>
                  <a:pt x="444" y="1411"/>
                  <a:pt x="445" y="1408"/>
                  <a:pt x="444" y="1405"/>
                </a:cubicBezTo>
                <a:close/>
              </a:path>
            </a:pathLst>
          </a:custGeom>
          <a:solidFill>
            <a:schemeClr val="tx1">
              <a:lumMod val="40000"/>
              <a:lumOff val="60000"/>
            </a:schemeClr>
          </a:solidFill>
          <a:ln>
            <a:noFill/>
          </a:ln>
        </p:spPr>
        <p:txBody>
          <a:bodyPr vert="horz" wrap="square" lIns="68580" tIns="34290" rIns="68580" bIns="34290" numCol="1" anchor="t" anchorCtr="0" compatLnSpc="1"/>
          <a:lstStyle/>
          <a:p>
            <a:endParaRPr lang="en-US">
              <a:cs typeface="+mn-ea"/>
              <a:sym typeface="+mn-lt"/>
            </a:endParaRPr>
          </a:p>
        </p:txBody>
      </p:sp>
      <p:sp>
        <p:nvSpPr>
          <p:cNvPr id="23" name="Rectangle 22"/>
          <p:cNvSpPr/>
          <p:nvPr/>
        </p:nvSpPr>
        <p:spPr>
          <a:xfrm>
            <a:off x="497352" y="3434028"/>
            <a:ext cx="1362409" cy="131671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a:cs typeface="+mn-ea"/>
              <a:sym typeface="+mn-lt"/>
            </a:endParaRPr>
          </a:p>
        </p:txBody>
      </p:sp>
      <p:sp>
        <p:nvSpPr>
          <p:cNvPr id="24" name="Rectangle 23"/>
          <p:cNvSpPr/>
          <p:nvPr/>
        </p:nvSpPr>
        <p:spPr>
          <a:xfrm>
            <a:off x="497352" y="2613814"/>
            <a:ext cx="1362409" cy="8202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a:cs typeface="+mn-ea"/>
              <a:sym typeface="+mn-lt"/>
            </a:endParaRPr>
          </a:p>
        </p:txBody>
      </p:sp>
      <p:sp>
        <p:nvSpPr>
          <p:cNvPr id="25" name="Rectangle 24"/>
          <p:cNvSpPr/>
          <p:nvPr/>
        </p:nvSpPr>
        <p:spPr>
          <a:xfrm>
            <a:off x="497352" y="1873276"/>
            <a:ext cx="1362409" cy="74397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a:cs typeface="+mn-ea"/>
              <a:sym typeface="+mn-lt"/>
            </a:endParaRPr>
          </a:p>
        </p:txBody>
      </p:sp>
      <p:sp>
        <p:nvSpPr>
          <p:cNvPr id="26" name="Rectangle 25"/>
          <p:cNvSpPr/>
          <p:nvPr/>
        </p:nvSpPr>
        <p:spPr>
          <a:xfrm>
            <a:off x="497352" y="1004143"/>
            <a:ext cx="1362409" cy="86913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a:cs typeface="+mn-ea"/>
              <a:sym typeface="+mn-lt"/>
            </a:endParaRPr>
          </a:p>
        </p:txBody>
      </p:sp>
      <p:sp useBgFill="1">
        <p:nvSpPr>
          <p:cNvPr id="27" name="Freeform 11"/>
          <p:cNvSpPr/>
          <p:nvPr/>
        </p:nvSpPr>
        <p:spPr>
          <a:xfrm>
            <a:off x="226802" y="834390"/>
            <a:ext cx="1874520" cy="4032305"/>
          </a:xfrm>
          <a:custGeom>
            <a:avLst/>
            <a:gdLst>
              <a:gd name="connsiteX0" fmla="*/ 960753 w 1971040"/>
              <a:gd name="connsiteY0" fmla="*/ 278482 h 4239930"/>
              <a:gd name="connsiteX1" fmla="*/ 892817 w 1971040"/>
              <a:gd name="connsiteY1" fmla="*/ 294190 h 4239930"/>
              <a:gd name="connsiteX2" fmla="*/ 811865 w 1971040"/>
              <a:gd name="connsiteY2" fmla="*/ 338352 h 4239930"/>
              <a:gd name="connsiteX3" fmla="*/ 785752 w 1971040"/>
              <a:gd name="connsiteY3" fmla="*/ 411088 h 4239930"/>
              <a:gd name="connsiteX4" fmla="*/ 796197 w 1971040"/>
              <a:gd name="connsiteY4" fmla="*/ 489020 h 4239930"/>
              <a:gd name="connsiteX5" fmla="*/ 793586 w 1971040"/>
              <a:gd name="connsiteY5" fmla="*/ 496813 h 4239930"/>
              <a:gd name="connsiteX6" fmla="*/ 785752 w 1971040"/>
              <a:gd name="connsiteY6" fmla="*/ 502008 h 4239930"/>
              <a:gd name="connsiteX7" fmla="*/ 785752 w 1971040"/>
              <a:gd name="connsiteY7" fmla="*/ 522790 h 4239930"/>
              <a:gd name="connsiteX8" fmla="*/ 788363 w 1971040"/>
              <a:gd name="connsiteY8" fmla="*/ 548767 h 4239930"/>
              <a:gd name="connsiteX9" fmla="*/ 793586 w 1971040"/>
              <a:gd name="connsiteY9" fmla="*/ 574745 h 4239930"/>
              <a:gd name="connsiteX10" fmla="*/ 809254 w 1971040"/>
              <a:gd name="connsiteY10" fmla="*/ 605917 h 4239930"/>
              <a:gd name="connsiteX11" fmla="*/ 822311 w 1971040"/>
              <a:gd name="connsiteY11" fmla="*/ 616308 h 4239930"/>
              <a:gd name="connsiteX12" fmla="*/ 827534 w 1971040"/>
              <a:gd name="connsiteY12" fmla="*/ 621504 h 4239930"/>
              <a:gd name="connsiteX13" fmla="*/ 830145 w 1971040"/>
              <a:gd name="connsiteY13" fmla="*/ 642286 h 4239930"/>
              <a:gd name="connsiteX14" fmla="*/ 840590 w 1971040"/>
              <a:gd name="connsiteY14" fmla="*/ 678654 h 4239930"/>
              <a:gd name="connsiteX15" fmla="*/ 840590 w 1971040"/>
              <a:gd name="connsiteY15" fmla="*/ 689045 h 4239930"/>
              <a:gd name="connsiteX16" fmla="*/ 843202 w 1971040"/>
              <a:gd name="connsiteY16" fmla="*/ 696838 h 4239930"/>
              <a:gd name="connsiteX17" fmla="*/ 843202 w 1971040"/>
              <a:gd name="connsiteY17" fmla="*/ 709826 h 4239930"/>
              <a:gd name="connsiteX18" fmla="*/ 843202 w 1971040"/>
              <a:gd name="connsiteY18" fmla="*/ 717620 h 4239930"/>
              <a:gd name="connsiteX19" fmla="*/ 837979 w 1971040"/>
              <a:gd name="connsiteY19" fmla="*/ 733206 h 4239930"/>
              <a:gd name="connsiteX20" fmla="*/ 830145 w 1971040"/>
              <a:gd name="connsiteY20" fmla="*/ 746195 h 4239930"/>
              <a:gd name="connsiteX21" fmla="*/ 819700 w 1971040"/>
              <a:gd name="connsiteY21" fmla="*/ 772172 h 4239930"/>
              <a:gd name="connsiteX22" fmla="*/ 811865 w 1971040"/>
              <a:gd name="connsiteY22" fmla="*/ 774770 h 4239930"/>
              <a:gd name="connsiteX23" fmla="*/ 796197 w 1971040"/>
              <a:gd name="connsiteY23" fmla="*/ 779965 h 4239930"/>
              <a:gd name="connsiteX24" fmla="*/ 777918 w 1971040"/>
              <a:gd name="connsiteY24" fmla="*/ 790356 h 4239930"/>
              <a:gd name="connsiteX25" fmla="*/ 764861 w 1971040"/>
              <a:gd name="connsiteY25" fmla="*/ 800747 h 4239930"/>
              <a:gd name="connsiteX26" fmla="*/ 741359 w 1971040"/>
              <a:gd name="connsiteY26" fmla="*/ 816333 h 4239930"/>
              <a:gd name="connsiteX27" fmla="*/ 728302 w 1971040"/>
              <a:gd name="connsiteY27" fmla="*/ 826724 h 4239930"/>
              <a:gd name="connsiteX28" fmla="*/ 712634 w 1971040"/>
              <a:gd name="connsiteY28" fmla="*/ 834517 h 4239930"/>
              <a:gd name="connsiteX29" fmla="*/ 691743 w 1971040"/>
              <a:gd name="connsiteY29" fmla="*/ 844908 h 4239930"/>
              <a:gd name="connsiteX30" fmla="*/ 673464 w 1971040"/>
              <a:gd name="connsiteY30" fmla="*/ 855299 h 4239930"/>
              <a:gd name="connsiteX31" fmla="*/ 649962 w 1971040"/>
              <a:gd name="connsiteY31" fmla="*/ 868288 h 4239930"/>
              <a:gd name="connsiteX32" fmla="*/ 634294 w 1971040"/>
              <a:gd name="connsiteY32" fmla="*/ 886472 h 4239930"/>
              <a:gd name="connsiteX33" fmla="*/ 626460 w 1971040"/>
              <a:gd name="connsiteY33" fmla="*/ 896863 h 4239930"/>
              <a:gd name="connsiteX34" fmla="*/ 623848 w 1971040"/>
              <a:gd name="connsiteY34" fmla="*/ 902058 h 4239930"/>
              <a:gd name="connsiteX35" fmla="*/ 610792 w 1971040"/>
              <a:gd name="connsiteY35" fmla="*/ 909851 h 4239930"/>
              <a:gd name="connsiteX36" fmla="*/ 597735 w 1971040"/>
              <a:gd name="connsiteY36" fmla="*/ 920242 h 4239930"/>
              <a:gd name="connsiteX37" fmla="*/ 592512 w 1971040"/>
              <a:gd name="connsiteY37" fmla="*/ 925438 h 4239930"/>
              <a:gd name="connsiteX38" fmla="*/ 587289 w 1971040"/>
              <a:gd name="connsiteY38" fmla="*/ 930633 h 4239930"/>
              <a:gd name="connsiteX39" fmla="*/ 574233 w 1971040"/>
              <a:gd name="connsiteY39" fmla="*/ 941024 h 4239930"/>
              <a:gd name="connsiteX40" fmla="*/ 563787 w 1971040"/>
              <a:gd name="connsiteY40" fmla="*/ 954013 h 4239930"/>
              <a:gd name="connsiteX41" fmla="*/ 561176 w 1971040"/>
              <a:gd name="connsiteY41" fmla="*/ 956611 h 4239930"/>
              <a:gd name="connsiteX42" fmla="*/ 550731 w 1971040"/>
              <a:gd name="connsiteY42" fmla="*/ 967001 h 4239930"/>
              <a:gd name="connsiteX43" fmla="*/ 540285 w 1971040"/>
              <a:gd name="connsiteY43" fmla="*/ 987783 h 4239930"/>
              <a:gd name="connsiteX44" fmla="*/ 535062 w 1971040"/>
              <a:gd name="connsiteY44" fmla="*/ 998174 h 4239930"/>
              <a:gd name="connsiteX45" fmla="*/ 522006 w 1971040"/>
              <a:gd name="connsiteY45" fmla="*/ 1026749 h 4239930"/>
              <a:gd name="connsiteX46" fmla="*/ 516783 w 1971040"/>
              <a:gd name="connsiteY46" fmla="*/ 1039738 h 4239930"/>
              <a:gd name="connsiteX47" fmla="*/ 506338 w 1971040"/>
              <a:gd name="connsiteY47" fmla="*/ 1057922 h 4239930"/>
              <a:gd name="connsiteX48" fmla="*/ 490670 w 1971040"/>
              <a:gd name="connsiteY48" fmla="*/ 1094290 h 4239930"/>
              <a:gd name="connsiteX49" fmla="*/ 490670 w 1971040"/>
              <a:gd name="connsiteY49" fmla="*/ 1109876 h 4239930"/>
              <a:gd name="connsiteX50" fmla="*/ 490670 w 1971040"/>
              <a:gd name="connsiteY50" fmla="*/ 1133256 h 4239930"/>
              <a:gd name="connsiteX51" fmla="*/ 485447 w 1971040"/>
              <a:gd name="connsiteY51" fmla="*/ 1185210 h 4239930"/>
              <a:gd name="connsiteX52" fmla="*/ 480224 w 1971040"/>
              <a:gd name="connsiteY52" fmla="*/ 1242360 h 4239930"/>
              <a:gd name="connsiteX53" fmla="*/ 475001 w 1971040"/>
              <a:gd name="connsiteY53" fmla="*/ 1289120 h 4239930"/>
              <a:gd name="connsiteX54" fmla="*/ 475001 w 1971040"/>
              <a:gd name="connsiteY54" fmla="*/ 1322890 h 4239930"/>
              <a:gd name="connsiteX55" fmla="*/ 477613 w 1971040"/>
              <a:gd name="connsiteY55" fmla="*/ 1380040 h 4239930"/>
              <a:gd name="connsiteX56" fmla="*/ 488058 w 1971040"/>
              <a:gd name="connsiteY56" fmla="*/ 1444983 h 4239930"/>
              <a:gd name="connsiteX57" fmla="*/ 493281 w 1971040"/>
              <a:gd name="connsiteY57" fmla="*/ 1491742 h 4239930"/>
              <a:gd name="connsiteX58" fmla="*/ 493281 w 1971040"/>
              <a:gd name="connsiteY58" fmla="*/ 1512524 h 4239930"/>
              <a:gd name="connsiteX59" fmla="*/ 498504 w 1971040"/>
              <a:gd name="connsiteY59" fmla="*/ 1522915 h 4239930"/>
              <a:gd name="connsiteX60" fmla="*/ 514172 w 1971040"/>
              <a:gd name="connsiteY60" fmla="*/ 1541099 h 4239930"/>
              <a:gd name="connsiteX61" fmla="*/ 519394 w 1971040"/>
              <a:gd name="connsiteY61" fmla="*/ 1548892 h 4239930"/>
              <a:gd name="connsiteX62" fmla="*/ 524617 w 1971040"/>
              <a:gd name="connsiteY62" fmla="*/ 1556685 h 4239930"/>
              <a:gd name="connsiteX63" fmla="*/ 529840 w 1971040"/>
              <a:gd name="connsiteY63" fmla="*/ 1561881 h 4239930"/>
              <a:gd name="connsiteX64" fmla="*/ 540285 w 1971040"/>
              <a:gd name="connsiteY64" fmla="*/ 1572272 h 4239930"/>
              <a:gd name="connsiteX65" fmla="*/ 550731 w 1971040"/>
              <a:gd name="connsiteY65" fmla="*/ 1580065 h 4239930"/>
              <a:gd name="connsiteX66" fmla="*/ 558565 w 1971040"/>
              <a:gd name="connsiteY66" fmla="*/ 1585260 h 4239930"/>
              <a:gd name="connsiteX67" fmla="*/ 576844 w 1971040"/>
              <a:gd name="connsiteY67" fmla="*/ 1585260 h 4239930"/>
              <a:gd name="connsiteX68" fmla="*/ 613403 w 1971040"/>
              <a:gd name="connsiteY68" fmla="*/ 1587858 h 4239930"/>
              <a:gd name="connsiteX69" fmla="*/ 644739 w 1971040"/>
              <a:gd name="connsiteY69" fmla="*/ 1587858 h 4239930"/>
              <a:gd name="connsiteX70" fmla="*/ 644739 w 1971040"/>
              <a:gd name="connsiteY70" fmla="*/ 1593054 h 4239930"/>
              <a:gd name="connsiteX71" fmla="*/ 644739 w 1971040"/>
              <a:gd name="connsiteY71" fmla="*/ 1629422 h 4239930"/>
              <a:gd name="connsiteX72" fmla="*/ 642128 w 1971040"/>
              <a:gd name="connsiteY72" fmla="*/ 1673583 h 4239930"/>
              <a:gd name="connsiteX73" fmla="*/ 647350 w 1971040"/>
              <a:gd name="connsiteY73" fmla="*/ 1712549 h 4239930"/>
              <a:gd name="connsiteX74" fmla="*/ 652573 w 1971040"/>
              <a:gd name="connsiteY74" fmla="*/ 1725538 h 4239930"/>
              <a:gd name="connsiteX75" fmla="*/ 657796 w 1971040"/>
              <a:gd name="connsiteY75" fmla="*/ 1730733 h 4239930"/>
              <a:gd name="connsiteX76" fmla="*/ 663019 w 1971040"/>
              <a:gd name="connsiteY76" fmla="*/ 1738526 h 4239930"/>
              <a:gd name="connsiteX77" fmla="*/ 663019 w 1971040"/>
              <a:gd name="connsiteY77" fmla="*/ 1741124 h 4239930"/>
              <a:gd name="connsiteX78" fmla="*/ 657796 w 1971040"/>
              <a:gd name="connsiteY78" fmla="*/ 1746319 h 4239930"/>
              <a:gd name="connsiteX79" fmla="*/ 649962 w 1971040"/>
              <a:gd name="connsiteY79" fmla="*/ 1769699 h 4239930"/>
              <a:gd name="connsiteX80" fmla="*/ 649962 w 1971040"/>
              <a:gd name="connsiteY80" fmla="*/ 1787883 h 4239930"/>
              <a:gd name="connsiteX81" fmla="*/ 649962 w 1971040"/>
              <a:gd name="connsiteY81" fmla="*/ 1811263 h 4239930"/>
              <a:gd name="connsiteX82" fmla="*/ 655185 w 1971040"/>
              <a:gd name="connsiteY82" fmla="*/ 1824251 h 4239930"/>
              <a:gd name="connsiteX83" fmla="*/ 655185 w 1971040"/>
              <a:gd name="connsiteY83" fmla="*/ 1829447 h 4239930"/>
              <a:gd name="connsiteX84" fmla="*/ 649962 w 1971040"/>
              <a:gd name="connsiteY84" fmla="*/ 1842435 h 4239930"/>
              <a:gd name="connsiteX85" fmla="*/ 647350 w 1971040"/>
              <a:gd name="connsiteY85" fmla="*/ 1871010 h 4239930"/>
              <a:gd name="connsiteX86" fmla="*/ 642128 w 1971040"/>
              <a:gd name="connsiteY86" fmla="*/ 1883999 h 4239930"/>
              <a:gd name="connsiteX87" fmla="*/ 639516 w 1971040"/>
              <a:gd name="connsiteY87" fmla="*/ 1896988 h 4239930"/>
              <a:gd name="connsiteX88" fmla="*/ 634294 w 1971040"/>
              <a:gd name="connsiteY88" fmla="*/ 1925563 h 4239930"/>
              <a:gd name="connsiteX89" fmla="*/ 631682 w 1971040"/>
              <a:gd name="connsiteY89" fmla="*/ 1938551 h 4239930"/>
              <a:gd name="connsiteX90" fmla="*/ 629071 w 1971040"/>
              <a:gd name="connsiteY90" fmla="*/ 1954138 h 4239930"/>
              <a:gd name="connsiteX91" fmla="*/ 618626 w 1971040"/>
              <a:gd name="connsiteY91" fmla="*/ 1982713 h 4239930"/>
              <a:gd name="connsiteX92" fmla="*/ 613403 w 1971040"/>
              <a:gd name="connsiteY92" fmla="*/ 2013885 h 4239930"/>
              <a:gd name="connsiteX93" fmla="*/ 608180 w 1971040"/>
              <a:gd name="connsiteY93" fmla="*/ 2042460 h 4239930"/>
              <a:gd name="connsiteX94" fmla="*/ 605569 w 1971040"/>
              <a:gd name="connsiteY94" fmla="*/ 2091817 h 4239930"/>
              <a:gd name="connsiteX95" fmla="*/ 602958 w 1971040"/>
              <a:gd name="connsiteY95" fmla="*/ 2128185 h 4239930"/>
              <a:gd name="connsiteX96" fmla="*/ 600346 w 1971040"/>
              <a:gd name="connsiteY96" fmla="*/ 2180140 h 4239930"/>
              <a:gd name="connsiteX97" fmla="*/ 600346 w 1971040"/>
              <a:gd name="connsiteY97" fmla="*/ 2219106 h 4239930"/>
              <a:gd name="connsiteX98" fmla="*/ 600346 w 1971040"/>
              <a:gd name="connsiteY98" fmla="*/ 2271060 h 4239930"/>
              <a:gd name="connsiteX99" fmla="*/ 605569 w 1971040"/>
              <a:gd name="connsiteY99" fmla="*/ 2304831 h 4239930"/>
              <a:gd name="connsiteX100" fmla="*/ 608180 w 1971040"/>
              <a:gd name="connsiteY100" fmla="*/ 2387958 h 4239930"/>
              <a:gd name="connsiteX101" fmla="*/ 610792 w 1971040"/>
              <a:gd name="connsiteY101" fmla="*/ 2463292 h 4239930"/>
              <a:gd name="connsiteX102" fmla="*/ 613403 w 1971040"/>
              <a:gd name="connsiteY102" fmla="*/ 2523040 h 4239930"/>
              <a:gd name="connsiteX103" fmla="*/ 618626 w 1971040"/>
              <a:gd name="connsiteY103" fmla="*/ 2603569 h 4239930"/>
              <a:gd name="connsiteX104" fmla="*/ 631682 w 1971040"/>
              <a:gd name="connsiteY104" fmla="*/ 2691892 h 4239930"/>
              <a:gd name="connsiteX105" fmla="*/ 636905 w 1971040"/>
              <a:gd name="connsiteY105" fmla="*/ 2751640 h 4239930"/>
              <a:gd name="connsiteX106" fmla="*/ 642128 w 1971040"/>
              <a:gd name="connsiteY106" fmla="*/ 2808790 h 4239930"/>
              <a:gd name="connsiteX107" fmla="*/ 647350 w 1971040"/>
              <a:gd name="connsiteY107" fmla="*/ 2873733 h 4239930"/>
              <a:gd name="connsiteX108" fmla="*/ 649962 w 1971040"/>
              <a:gd name="connsiteY108" fmla="*/ 2951664 h 4239930"/>
              <a:gd name="connsiteX109" fmla="*/ 652573 w 1971040"/>
              <a:gd name="connsiteY109" fmla="*/ 2990630 h 4239930"/>
              <a:gd name="connsiteX110" fmla="*/ 652573 w 1971040"/>
              <a:gd name="connsiteY110" fmla="*/ 3073758 h 4239930"/>
              <a:gd name="connsiteX111" fmla="*/ 649962 w 1971040"/>
              <a:gd name="connsiteY111" fmla="*/ 3172471 h 4239930"/>
              <a:gd name="connsiteX112" fmla="*/ 647350 w 1971040"/>
              <a:gd name="connsiteY112" fmla="*/ 3253001 h 4239930"/>
              <a:gd name="connsiteX113" fmla="*/ 639516 w 1971040"/>
              <a:gd name="connsiteY113" fmla="*/ 3328335 h 4239930"/>
              <a:gd name="connsiteX114" fmla="*/ 639516 w 1971040"/>
              <a:gd name="connsiteY114" fmla="*/ 3362105 h 4239930"/>
              <a:gd name="connsiteX115" fmla="*/ 639516 w 1971040"/>
              <a:gd name="connsiteY115" fmla="*/ 3453026 h 4239930"/>
              <a:gd name="connsiteX116" fmla="*/ 636905 w 1971040"/>
              <a:gd name="connsiteY116" fmla="*/ 3538751 h 4239930"/>
              <a:gd name="connsiteX117" fmla="*/ 634294 w 1971040"/>
              <a:gd name="connsiteY117" fmla="*/ 3619280 h 4239930"/>
              <a:gd name="connsiteX118" fmla="*/ 629071 w 1971040"/>
              <a:gd name="connsiteY118" fmla="*/ 3627073 h 4239930"/>
              <a:gd name="connsiteX119" fmla="*/ 600346 w 1971040"/>
              <a:gd name="connsiteY119" fmla="*/ 3655648 h 4239930"/>
              <a:gd name="connsiteX120" fmla="*/ 592512 w 1971040"/>
              <a:gd name="connsiteY120" fmla="*/ 3694614 h 4239930"/>
              <a:gd name="connsiteX121" fmla="*/ 589901 w 1971040"/>
              <a:gd name="connsiteY121" fmla="*/ 3710201 h 4239930"/>
              <a:gd name="connsiteX122" fmla="*/ 589901 w 1971040"/>
              <a:gd name="connsiteY122" fmla="*/ 3720592 h 4239930"/>
              <a:gd name="connsiteX123" fmla="*/ 595123 w 1971040"/>
              <a:gd name="connsiteY123" fmla="*/ 3754362 h 4239930"/>
              <a:gd name="connsiteX124" fmla="*/ 597735 w 1971040"/>
              <a:gd name="connsiteY124" fmla="*/ 3767351 h 4239930"/>
              <a:gd name="connsiteX125" fmla="*/ 597735 w 1971040"/>
              <a:gd name="connsiteY125" fmla="*/ 3772546 h 4239930"/>
              <a:gd name="connsiteX126" fmla="*/ 589901 w 1971040"/>
              <a:gd name="connsiteY126" fmla="*/ 3782937 h 4239930"/>
              <a:gd name="connsiteX127" fmla="*/ 584678 w 1971040"/>
              <a:gd name="connsiteY127" fmla="*/ 3790730 h 4239930"/>
              <a:gd name="connsiteX128" fmla="*/ 584678 w 1971040"/>
              <a:gd name="connsiteY128" fmla="*/ 3798523 h 4239930"/>
              <a:gd name="connsiteX129" fmla="*/ 569010 w 1971040"/>
              <a:gd name="connsiteY129" fmla="*/ 3811512 h 4239930"/>
              <a:gd name="connsiteX130" fmla="*/ 558565 w 1971040"/>
              <a:gd name="connsiteY130" fmla="*/ 3824501 h 4239930"/>
              <a:gd name="connsiteX131" fmla="*/ 542897 w 1971040"/>
              <a:gd name="connsiteY131" fmla="*/ 3837489 h 4239930"/>
              <a:gd name="connsiteX132" fmla="*/ 522006 w 1971040"/>
              <a:gd name="connsiteY132" fmla="*/ 3840087 h 4239930"/>
              <a:gd name="connsiteX133" fmla="*/ 501115 w 1971040"/>
              <a:gd name="connsiteY133" fmla="*/ 3847880 h 4239930"/>
              <a:gd name="connsiteX134" fmla="*/ 480224 w 1971040"/>
              <a:gd name="connsiteY134" fmla="*/ 3853076 h 4239930"/>
              <a:gd name="connsiteX135" fmla="*/ 448888 w 1971040"/>
              <a:gd name="connsiteY135" fmla="*/ 3863467 h 4239930"/>
              <a:gd name="connsiteX136" fmla="*/ 420163 w 1971040"/>
              <a:gd name="connsiteY136" fmla="*/ 3894639 h 4239930"/>
              <a:gd name="connsiteX137" fmla="*/ 420163 w 1971040"/>
              <a:gd name="connsiteY137" fmla="*/ 3915421 h 4239930"/>
              <a:gd name="connsiteX138" fmla="*/ 417552 w 1971040"/>
              <a:gd name="connsiteY138" fmla="*/ 3918019 h 4239930"/>
              <a:gd name="connsiteX139" fmla="*/ 417552 w 1971040"/>
              <a:gd name="connsiteY139" fmla="*/ 3920616 h 4239930"/>
              <a:gd name="connsiteX140" fmla="*/ 412329 w 1971040"/>
              <a:gd name="connsiteY140" fmla="*/ 3920616 h 4239930"/>
              <a:gd name="connsiteX141" fmla="*/ 407106 w 1971040"/>
              <a:gd name="connsiteY141" fmla="*/ 3923214 h 4239930"/>
              <a:gd name="connsiteX142" fmla="*/ 407106 w 1971040"/>
              <a:gd name="connsiteY142" fmla="*/ 3936203 h 4239930"/>
              <a:gd name="connsiteX143" fmla="*/ 425386 w 1971040"/>
              <a:gd name="connsiteY143" fmla="*/ 3943996 h 4239930"/>
              <a:gd name="connsiteX144" fmla="*/ 495892 w 1971040"/>
              <a:gd name="connsiteY144" fmla="*/ 3949191 h 4239930"/>
              <a:gd name="connsiteX145" fmla="*/ 589901 w 1971040"/>
              <a:gd name="connsiteY145" fmla="*/ 3956985 h 4239930"/>
              <a:gd name="connsiteX146" fmla="*/ 673464 w 1971040"/>
              <a:gd name="connsiteY146" fmla="*/ 3943996 h 4239930"/>
              <a:gd name="connsiteX147" fmla="*/ 704800 w 1971040"/>
              <a:gd name="connsiteY147" fmla="*/ 3925812 h 4239930"/>
              <a:gd name="connsiteX148" fmla="*/ 723080 w 1971040"/>
              <a:gd name="connsiteY148" fmla="*/ 3897237 h 4239930"/>
              <a:gd name="connsiteX149" fmla="*/ 730914 w 1971040"/>
              <a:gd name="connsiteY149" fmla="*/ 3894639 h 4239930"/>
              <a:gd name="connsiteX150" fmla="*/ 764861 w 1971040"/>
              <a:gd name="connsiteY150" fmla="*/ 3907628 h 4239930"/>
              <a:gd name="connsiteX151" fmla="*/ 785752 w 1971040"/>
              <a:gd name="connsiteY151" fmla="*/ 3907628 h 4239930"/>
              <a:gd name="connsiteX152" fmla="*/ 835368 w 1971040"/>
              <a:gd name="connsiteY152" fmla="*/ 3897237 h 4239930"/>
              <a:gd name="connsiteX153" fmla="*/ 866704 w 1971040"/>
              <a:gd name="connsiteY153" fmla="*/ 3886846 h 4239930"/>
              <a:gd name="connsiteX154" fmla="*/ 892817 w 1971040"/>
              <a:gd name="connsiteY154" fmla="*/ 3871260 h 4239930"/>
              <a:gd name="connsiteX155" fmla="*/ 892817 w 1971040"/>
              <a:gd name="connsiteY155" fmla="*/ 3853076 h 4239930"/>
              <a:gd name="connsiteX156" fmla="*/ 884983 w 1971040"/>
              <a:gd name="connsiteY156" fmla="*/ 3808914 h 4239930"/>
              <a:gd name="connsiteX157" fmla="*/ 879761 w 1971040"/>
              <a:gd name="connsiteY157" fmla="*/ 3798523 h 4239930"/>
              <a:gd name="connsiteX158" fmla="*/ 879761 w 1971040"/>
              <a:gd name="connsiteY158" fmla="*/ 3788132 h 4239930"/>
              <a:gd name="connsiteX159" fmla="*/ 877149 w 1971040"/>
              <a:gd name="connsiteY159" fmla="*/ 3775144 h 4239930"/>
              <a:gd name="connsiteX160" fmla="*/ 879761 w 1971040"/>
              <a:gd name="connsiteY160" fmla="*/ 3751764 h 4239930"/>
              <a:gd name="connsiteX161" fmla="*/ 874538 w 1971040"/>
              <a:gd name="connsiteY161" fmla="*/ 3741373 h 4239930"/>
              <a:gd name="connsiteX162" fmla="*/ 871926 w 1971040"/>
              <a:gd name="connsiteY162" fmla="*/ 3723189 h 4239930"/>
              <a:gd name="connsiteX163" fmla="*/ 871926 w 1971040"/>
              <a:gd name="connsiteY163" fmla="*/ 3702407 h 4239930"/>
              <a:gd name="connsiteX164" fmla="*/ 879761 w 1971040"/>
              <a:gd name="connsiteY164" fmla="*/ 3684223 h 4239930"/>
              <a:gd name="connsiteX165" fmla="*/ 892817 w 1971040"/>
              <a:gd name="connsiteY165" fmla="*/ 3634867 h 4239930"/>
              <a:gd name="connsiteX166" fmla="*/ 900651 w 1971040"/>
              <a:gd name="connsiteY166" fmla="*/ 3608889 h 4239930"/>
              <a:gd name="connsiteX167" fmla="*/ 913708 w 1971040"/>
              <a:gd name="connsiteY167" fmla="*/ 3567326 h 4239930"/>
              <a:gd name="connsiteX168" fmla="*/ 924153 w 1971040"/>
              <a:gd name="connsiteY168" fmla="*/ 3499785 h 4239930"/>
              <a:gd name="connsiteX169" fmla="*/ 924153 w 1971040"/>
              <a:gd name="connsiteY169" fmla="*/ 3424451 h 4239930"/>
              <a:gd name="connsiteX170" fmla="*/ 926765 w 1971040"/>
              <a:gd name="connsiteY170" fmla="*/ 3364703 h 4239930"/>
              <a:gd name="connsiteX171" fmla="*/ 926765 w 1971040"/>
              <a:gd name="connsiteY171" fmla="*/ 3276380 h 4239930"/>
              <a:gd name="connsiteX172" fmla="*/ 926765 w 1971040"/>
              <a:gd name="connsiteY172" fmla="*/ 3201046 h 4239930"/>
              <a:gd name="connsiteX173" fmla="*/ 934599 w 1971040"/>
              <a:gd name="connsiteY173" fmla="*/ 3112724 h 4239930"/>
              <a:gd name="connsiteX174" fmla="*/ 942433 w 1971040"/>
              <a:gd name="connsiteY174" fmla="*/ 3001021 h 4239930"/>
              <a:gd name="connsiteX175" fmla="*/ 955490 w 1971040"/>
              <a:gd name="connsiteY175" fmla="*/ 2865940 h 4239930"/>
              <a:gd name="connsiteX176" fmla="*/ 960712 w 1971040"/>
              <a:gd name="connsiteY176" fmla="*/ 2800996 h 4239930"/>
              <a:gd name="connsiteX177" fmla="*/ 968546 w 1971040"/>
              <a:gd name="connsiteY177" fmla="*/ 2751640 h 4239930"/>
              <a:gd name="connsiteX178" fmla="*/ 973769 w 1971040"/>
              <a:gd name="connsiteY178" fmla="*/ 2689294 h 4239930"/>
              <a:gd name="connsiteX179" fmla="*/ 981603 w 1971040"/>
              <a:gd name="connsiteY179" fmla="*/ 2650328 h 4239930"/>
              <a:gd name="connsiteX180" fmla="*/ 992049 w 1971040"/>
              <a:gd name="connsiteY180" fmla="*/ 2569799 h 4239930"/>
              <a:gd name="connsiteX181" fmla="*/ 989437 w 1971040"/>
              <a:gd name="connsiteY181" fmla="*/ 2533431 h 4239930"/>
              <a:gd name="connsiteX182" fmla="*/ 994660 w 1971040"/>
              <a:gd name="connsiteY182" fmla="*/ 2504856 h 4239930"/>
              <a:gd name="connsiteX183" fmla="*/ 1007717 w 1971040"/>
              <a:gd name="connsiteY183" fmla="*/ 2460694 h 4239930"/>
              <a:gd name="connsiteX184" fmla="*/ 1010328 w 1971040"/>
              <a:gd name="connsiteY184" fmla="*/ 2458096 h 4239930"/>
              <a:gd name="connsiteX185" fmla="*/ 1020773 w 1971040"/>
              <a:gd name="connsiteY185" fmla="*/ 2473683 h 4239930"/>
              <a:gd name="connsiteX186" fmla="*/ 1028607 w 1971040"/>
              <a:gd name="connsiteY186" fmla="*/ 2499660 h 4239930"/>
              <a:gd name="connsiteX187" fmla="*/ 1041664 w 1971040"/>
              <a:gd name="connsiteY187" fmla="*/ 2536028 h 4239930"/>
              <a:gd name="connsiteX188" fmla="*/ 1054721 w 1971040"/>
              <a:gd name="connsiteY188" fmla="*/ 2582787 h 4239930"/>
              <a:gd name="connsiteX189" fmla="*/ 1062555 w 1971040"/>
              <a:gd name="connsiteY189" fmla="*/ 2608765 h 4239930"/>
              <a:gd name="connsiteX190" fmla="*/ 1075612 w 1971040"/>
              <a:gd name="connsiteY190" fmla="*/ 2673708 h 4239930"/>
              <a:gd name="connsiteX191" fmla="*/ 1088668 w 1971040"/>
              <a:gd name="connsiteY191" fmla="*/ 2746444 h 4239930"/>
              <a:gd name="connsiteX192" fmla="*/ 1101725 w 1971040"/>
              <a:gd name="connsiteY192" fmla="*/ 2852951 h 4239930"/>
              <a:gd name="connsiteX193" fmla="*/ 1109559 w 1971040"/>
              <a:gd name="connsiteY193" fmla="*/ 2912699 h 4239930"/>
              <a:gd name="connsiteX194" fmla="*/ 1114782 w 1971040"/>
              <a:gd name="connsiteY194" fmla="*/ 2990630 h 4239930"/>
              <a:gd name="connsiteX195" fmla="*/ 1125227 w 1971040"/>
              <a:gd name="connsiteY195" fmla="*/ 3099735 h 4239930"/>
              <a:gd name="connsiteX196" fmla="*/ 1127839 w 1971040"/>
              <a:gd name="connsiteY196" fmla="*/ 3149092 h 4239930"/>
              <a:gd name="connsiteX197" fmla="*/ 1133061 w 1971040"/>
              <a:gd name="connsiteY197" fmla="*/ 3201046 h 4239930"/>
              <a:gd name="connsiteX198" fmla="*/ 1140895 w 1971040"/>
              <a:gd name="connsiteY198" fmla="*/ 3273783 h 4239930"/>
              <a:gd name="connsiteX199" fmla="*/ 1151341 w 1971040"/>
              <a:gd name="connsiteY199" fmla="*/ 3369898 h 4239930"/>
              <a:gd name="connsiteX200" fmla="*/ 1161786 w 1971040"/>
              <a:gd name="connsiteY200" fmla="*/ 3468612 h 4239930"/>
              <a:gd name="connsiteX201" fmla="*/ 1169620 w 1971040"/>
              <a:gd name="connsiteY201" fmla="*/ 3512773 h 4239930"/>
              <a:gd name="connsiteX202" fmla="*/ 1167009 w 1971040"/>
              <a:gd name="connsiteY202" fmla="*/ 3541348 h 4239930"/>
              <a:gd name="connsiteX203" fmla="*/ 1169620 w 1971040"/>
              <a:gd name="connsiteY203" fmla="*/ 3590705 h 4239930"/>
              <a:gd name="connsiteX204" fmla="*/ 1187900 w 1971040"/>
              <a:gd name="connsiteY204" fmla="*/ 3637464 h 4239930"/>
              <a:gd name="connsiteX205" fmla="*/ 1203568 w 1971040"/>
              <a:gd name="connsiteY205" fmla="*/ 3673832 h 4239930"/>
              <a:gd name="connsiteX206" fmla="*/ 1214013 w 1971040"/>
              <a:gd name="connsiteY206" fmla="*/ 3702407 h 4239930"/>
              <a:gd name="connsiteX207" fmla="*/ 1229681 w 1971040"/>
              <a:gd name="connsiteY207" fmla="*/ 3736178 h 4239930"/>
              <a:gd name="connsiteX208" fmla="*/ 1232293 w 1971040"/>
              <a:gd name="connsiteY208" fmla="*/ 3743971 h 4239930"/>
              <a:gd name="connsiteX209" fmla="*/ 1234904 w 1971040"/>
              <a:gd name="connsiteY209" fmla="*/ 3754362 h 4239930"/>
              <a:gd name="connsiteX210" fmla="*/ 1245349 w 1971040"/>
              <a:gd name="connsiteY210" fmla="*/ 3785535 h 4239930"/>
              <a:gd name="connsiteX211" fmla="*/ 1261017 w 1971040"/>
              <a:gd name="connsiteY211" fmla="*/ 3803719 h 4239930"/>
              <a:gd name="connsiteX212" fmla="*/ 1261017 w 1971040"/>
              <a:gd name="connsiteY212" fmla="*/ 3806317 h 4239930"/>
              <a:gd name="connsiteX213" fmla="*/ 1261017 w 1971040"/>
              <a:gd name="connsiteY213" fmla="*/ 3834892 h 4239930"/>
              <a:gd name="connsiteX214" fmla="*/ 1261017 w 1971040"/>
              <a:gd name="connsiteY214" fmla="*/ 3868662 h 4239930"/>
              <a:gd name="connsiteX215" fmla="*/ 1268851 w 1971040"/>
              <a:gd name="connsiteY215" fmla="*/ 3881651 h 4239930"/>
              <a:gd name="connsiteX216" fmla="*/ 1279297 w 1971040"/>
              <a:gd name="connsiteY216" fmla="*/ 3892042 h 4239930"/>
              <a:gd name="connsiteX217" fmla="*/ 1305410 w 1971040"/>
              <a:gd name="connsiteY217" fmla="*/ 3905030 h 4239930"/>
              <a:gd name="connsiteX218" fmla="*/ 1318467 w 1971040"/>
              <a:gd name="connsiteY218" fmla="*/ 3907628 h 4239930"/>
              <a:gd name="connsiteX219" fmla="*/ 1318467 w 1971040"/>
              <a:gd name="connsiteY219" fmla="*/ 3912823 h 4239930"/>
              <a:gd name="connsiteX220" fmla="*/ 1315856 w 1971040"/>
              <a:gd name="connsiteY220" fmla="*/ 3931007 h 4239930"/>
              <a:gd name="connsiteX221" fmla="*/ 1328912 w 1971040"/>
              <a:gd name="connsiteY221" fmla="*/ 3949191 h 4239930"/>
              <a:gd name="connsiteX222" fmla="*/ 1344581 w 1971040"/>
              <a:gd name="connsiteY222" fmla="*/ 3959582 h 4239930"/>
              <a:gd name="connsiteX223" fmla="*/ 1388973 w 1971040"/>
              <a:gd name="connsiteY223" fmla="*/ 3962180 h 4239930"/>
              <a:gd name="connsiteX224" fmla="*/ 1498650 w 1971040"/>
              <a:gd name="connsiteY224" fmla="*/ 3956985 h 4239930"/>
              <a:gd name="connsiteX225" fmla="*/ 1556100 w 1971040"/>
              <a:gd name="connsiteY225" fmla="*/ 3946594 h 4239930"/>
              <a:gd name="connsiteX226" fmla="*/ 1563934 w 1971040"/>
              <a:gd name="connsiteY226" fmla="*/ 3943996 h 4239930"/>
              <a:gd name="connsiteX227" fmla="*/ 1563934 w 1971040"/>
              <a:gd name="connsiteY227" fmla="*/ 3925812 h 4239930"/>
              <a:gd name="connsiteX228" fmla="*/ 1556100 w 1971040"/>
              <a:gd name="connsiteY228" fmla="*/ 3912823 h 4239930"/>
              <a:gd name="connsiteX229" fmla="*/ 1548266 w 1971040"/>
              <a:gd name="connsiteY229" fmla="*/ 3902432 h 4239930"/>
              <a:gd name="connsiteX230" fmla="*/ 1540432 w 1971040"/>
              <a:gd name="connsiteY230" fmla="*/ 3884248 h 4239930"/>
              <a:gd name="connsiteX231" fmla="*/ 1532598 w 1971040"/>
              <a:gd name="connsiteY231" fmla="*/ 3868662 h 4239930"/>
              <a:gd name="connsiteX232" fmla="*/ 1514318 w 1971040"/>
              <a:gd name="connsiteY232" fmla="*/ 3845282 h 4239930"/>
              <a:gd name="connsiteX233" fmla="*/ 1498650 w 1971040"/>
              <a:gd name="connsiteY233" fmla="*/ 3827098 h 4239930"/>
              <a:gd name="connsiteX234" fmla="*/ 1493427 w 1971040"/>
              <a:gd name="connsiteY234" fmla="*/ 3819305 h 4239930"/>
              <a:gd name="connsiteX235" fmla="*/ 1480371 w 1971040"/>
              <a:gd name="connsiteY235" fmla="*/ 3806317 h 4239930"/>
              <a:gd name="connsiteX236" fmla="*/ 1475148 w 1971040"/>
              <a:gd name="connsiteY236" fmla="*/ 3790730 h 4239930"/>
              <a:gd name="connsiteX237" fmla="*/ 1482982 w 1971040"/>
              <a:gd name="connsiteY237" fmla="*/ 3775144 h 4239930"/>
              <a:gd name="connsiteX238" fmla="*/ 1493427 w 1971040"/>
              <a:gd name="connsiteY238" fmla="*/ 3738776 h 4239930"/>
              <a:gd name="connsiteX239" fmla="*/ 1490816 w 1971040"/>
              <a:gd name="connsiteY239" fmla="*/ 3725787 h 4239930"/>
              <a:gd name="connsiteX240" fmla="*/ 1490816 w 1971040"/>
              <a:gd name="connsiteY240" fmla="*/ 3720592 h 4239930"/>
              <a:gd name="connsiteX241" fmla="*/ 1496039 w 1971040"/>
              <a:gd name="connsiteY241" fmla="*/ 3705005 h 4239930"/>
              <a:gd name="connsiteX242" fmla="*/ 1493427 w 1971040"/>
              <a:gd name="connsiteY242" fmla="*/ 3686821 h 4239930"/>
              <a:gd name="connsiteX243" fmla="*/ 1490816 w 1971040"/>
              <a:gd name="connsiteY243" fmla="*/ 3624476 h 4239930"/>
              <a:gd name="connsiteX244" fmla="*/ 1490816 w 1971040"/>
              <a:gd name="connsiteY244" fmla="*/ 3554337 h 4239930"/>
              <a:gd name="connsiteX245" fmla="*/ 1482982 w 1971040"/>
              <a:gd name="connsiteY245" fmla="*/ 3504980 h 4239930"/>
              <a:gd name="connsiteX246" fmla="*/ 1462091 w 1971040"/>
              <a:gd name="connsiteY246" fmla="*/ 3406267 h 4239930"/>
              <a:gd name="connsiteX247" fmla="*/ 1451646 w 1971040"/>
              <a:gd name="connsiteY247" fmla="*/ 3333530 h 4239930"/>
              <a:gd name="connsiteX248" fmla="*/ 1449034 w 1971040"/>
              <a:gd name="connsiteY248" fmla="*/ 3294564 h 4239930"/>
              <a:gd name="connsiteX249" fmla="*/ 1438589 w 1971040"/>
              <a:gd name="connsiteY249" fmla="*/ 3221828 h 4239930"/>
              <a:gd name="connsiteX250" fmla="*/ 1433366 w 1971040"/>
              <a:gd name="connsiteY250" fmla="*/ 3159483 h 4239930"/>
              <a:gd name="connsiteX251" fmla="*/ 1425532 w 1971040"/>
              <a:gd name="connsiteY251" fmla="*/ 3104930 h 4239930"/>
              <a:gd name="connsiteX252" fmla="*/ 1428144 w 1971040"/>
              <a:gd name="connsiteY252" fmla="*/ 3055574 h 4239930"/>
              <a:gd name="connsiteX253" fmla="*/ 1425532 w 1971040"/>
              <a:gd name="connsiteY253" fmla="*/ 2990630 h 4239930"/>
              <a:gd name="connsiteX254" fmla="*/ 1422921 w 1971040"/>
              <a:gd name="connsiteY254" fmla="*/ 2925687 h 4239930"/>
              <a:gd name="connsiteX255" fmla="*/ 1417698 w 1971040"/>
              <a:gd name="connsiteY255" fmla="*/ 2871135 h 4239930"/>
              <a:gd name="connsiteX256" fmla="*/ 1412476 w 1971040"/>
              <a:gd name="connsiteY256" fmla="*/ 2824376 h 4239930"/>
              <a:gd name="connsiteX257" fmla="*/ 1412476 w 1971040"/>
              <a:gd name="connsiteY257" fmla="*/ 2780215 h 4239930"/>
              <a:gd name="connsiteX258" fmla="*/ 1415087 w 1971040"/>
              <a:gd name="connsiteY258" fmla="*/ 2733455 h 4239930"/>
              <a:gd name="connsiteX259" fmla="*/ 1425532 w 1971040"/>
              <a:gd name="connsiteY259" fmla="*/ 2652926 h 4239930"/>
              <a:gd name="connsiteX260" fmla="*/ 1430755 w 1971040"/>
              <a:gd name="connsiteY260" fmla="*/ 2580190 h 4239930"/>
              <a:gd name="connsiteX261" fmla="*/ 1428144 w 1971040"/>
              <a:gd name="connsiteY261" fmla="*/ 2502258 h 4239930"/>
              <a:gd name="connsiteX262" fmla="*/ 1422921 w 1971040"/>
              <a:gd name="connsiteY262" fmla="*/ 2416533 h 4239930"/>
              <a:gd name="connsiteX263" fmla="*/ 1420310 w 1971040"/>
              <a:gd name="connsiteY263" fmla="*/ 2348992 h 4239930"/>
              <a:gd name="connsiteX264" fmla="*/ 1420310 w 1971040"/>
              <a:gd name="connsiteY264" fmla="*/ 2297037 h 4239930"/>
              <a:gd name="connsiteX265" fmla="*/ 1422921 w 1971040"/>
              <a:gd name="connsiteY265" fmla="*/ 2252876 h 4239930"/>
              <a:gd name="connsiteX266" fmla="*/ 1425532 w 1971040"/>
              <a:gd name="connsiteY266" fmla="*/ 2193128 h 4239930"/>
              <a:gd name="connsiteX267" fmla="*/ 1420310 w 1971040"/>
              <a:gd name="connsiteY267" fmla="*/ 2135978 h 4239930"/>
              <a:gd name="connsiteX268" fmla="*/ 1409864 w 1971040"/>
              <a:gd name="connsiteY268" fmla="*/ 2089219 h 4239930"/>
              <a:gd name="connsiteX269" fmla="*/ 1402030 w 1971040"/>
              <a:gd name="connsiteY269" fmla="*/ 2045058 h 4239930"/>
              <a:gd name="connsiteX270" fmla="*/ 1391585 w 1971040"/>
              <a:gd name="connsiteY270" fmla="*/ 1990506 h 4239930"/>
              <a:gd name="connsiteX271" fmla="*/ 1386362 w 1971040"/>
              <a:gd name="connsiteY271" fmla="*/ 1967126 h 4239930"/>
              <a:gd name="connsiteX272" fmla="*/ 1378528 w 1971040"/>
              <a:gd name="connsiteY272" fmla="*/ 1946344 h 4239930"/>
              <a:gd name="connsiteX273" fmla="*/ 1373305 w 1971040"/>
              <a:gd name="connsiteY273" fmla="*/ 1933356 h 4239930"/>
              <a:gd name="connsiteX274" fmla="*/ 1370694 w 1971040"/>
              <a:gd name="connsiteY274" fmla="*/ 1909976 h 4239930"/>
              <a:gd name="connsiteX275" fmla="*/ 1360249 w 1971040"/>
              <a:gd name="connsiteY275" fmla="*/ 1886597 h 4239930"/>
              <a:gd name="connsiteX276" fmla="*/ 1357637 w 1971040"/>
              <a:gd name="connsiteY276" fmla="*/ 1863217 h 4239930"/>
              <a:gd name="connsiteX277" fmla="*/ 1355026 w 1971040"/>
              <a:gd name="connsiteY277" fmla="*/ 1845033 h 4239930"/>
              <a:gd name="connsiteX278" fmla="*/ 1349803 w 1971040"/>
              <a:gd name="connsiteY278" fmla="*/ 1837240 h 4239930"/>
              <a:gd name="connsiteX279" fmla="*/ 1347192 w 1971040"/>
              <a:gd name="connsiteY279" fmla="*/ 1824251 h 4239930"/>
              <a:gd name="connsiteX280" fmla="*/ 1341969 w 1971040"/>
              <a:gd name="connsiteY280" fmla="*/ 1806067 h 4239930"/>
              <a:gd name="connsiteX281" fmla="*/ 1339358 w 1971040"/>
              <a:gd name="connsiteY281" fmla="*/ 1798274 h 4239930"/>
              <a:gd name="connsiteX282" fmla="*/ 1341969 w 1971040"/>
              <a:gd name="connsiteY282" fmla="*/ 1787883 h 4239930"/>
              <a:gd name="connsiteX283" fmla="*/ 1344581 w 1971040"/>
              <a:gd name="connsiteY283" fmla="*/ 1761906 h 4239930"/>
              <a:gd name="connsiteX284" fmla="*/ 1341969 w 1971040"/>
              <a:gd name="connsiteY284" fmla="*/ 1741124 h 4239930"/>
              <a:gd name="connsiteX285" fmla="*/ 1341969 w 1971040"/>
              <a:gd name="connsiteY285" fmla="*/ 1735929 h 4239930"/>
              <a:gd name="connsiteX286" fmla="*/ 1355026 w 1971040"/>
              <a:gd name="connsiteY286" fmla="*/ 1728135 h 4239930"/>
              <a:gd name="connsiteX287" fmla="*/ 1383751 w 1971040"/>
              <a:gd name="connsiteY287" fmla="*/ 1704756 h 4239930"/>
              <a:gd name="connsiteX288" fmla="*/ 1396808 w 1971040"/>
              <a:gd name="connsiteY288" fmla="*/ 1686572 h 4239930"/>
              <a:gd name="connsiteX289" fmla="*/ 1402030 w 1971040"/>
              <a:gd name="connsiteY289" fmla="*/ 1665790 h 4239930"/>
              <a:gd name="connsiteX290" fmla="*/ 1404642 w 1971040"/>
              <a:gd name="connsiteY290" fmla="*/ 1639813 h 4239930"/>
              <a:gd name="connsiteX291" fmla="*/ 1407253 w 1971040"/>
              <a:gd name="connsiteY291" fmla="*/ 1629422 h 4239930"/>
              <a:gd name="connsiteX292" fmla="*/ 1409864 w 1971040"/>
              <a:gd name="connsiteY292" fmla="*/ 1619031 h 4239930"/>
              <a:gd name="connsiteX293" fmla="*/ 1415087 w 1971040"/>
              <a:gd name="connsiteY293" fmla="*/ 1593054 h 4239930"/>
              <a:gd name="connsiteX294" fmla="*/ 1415087 w 1971040"/>
              <a:gd name="connsiteY294" fmla="*/ 1569674 h 4239930"/>
              <a:gd name="connsiteX295" fmla="*/ 1409864 w 1971040"/>
              <a:gd name="connsiteY295" fmla="*/ 1554088 h 4239930"/>
              <a:gd name="connsiteX296" fmla="*/ 1409864 w 1971040"/>
              <a:gd name="connsiteY296" fmla="*/ 1543697 h 4239930"/>
              <a:gd name="connsiteX297" fmla="*/ 1420310 w 1971040"/>
              <a:gd name="connsiteY297" fmla="*/ 1533306 h 4239930"/>
              <a:gd name="connsiteX298" fmla="*/ 1438589 w 1971040"/>
              <a:gd name="connsiteY298" fmla="*/ 1509926 h 4239930"/>
              <a:gd name="connsiteX299" fmla="*/ 1441200 w 1971040"/>
              <a:gd name="connsiteY299" fmla="*/ 1502133 h 4239930"/>
              <a:gd name="connsiteX300" fmla="*/ 1454257 w 1971040"/>
              <a:gd name="connsiteY300" fmla="*/ 1481351 h 4239930"/>
              <a:gd name="connsiteX301" fmla="*/ 1464703 w 1971040"/>
              <a:gd name="connsiteY301" fmla="*/ 1463167 h 4239930"/>
              <a:gd name="connsiteX302" fmla="*/ 1469925 w 1971040"/>
              <a:gd name="connsiteY302" fmla="*/ 1450179 h 4239930"/>
              <a:gd name="connsiteX303" fmla="*/ 1482982 w 1971040"/>
              <a:gd name="connsiteY303" fmla="*/ 1416408 h 4239930"/>
              <a:gd name="connsiteX304" fmla="*/ 1488205 w 1971040"/>
              <a:gd name="connsiteY304" fmla="*/ 1377442 h 4239930"/>
              <a:gd name="connsiteX305" fmla="*/ 1501261 w 1971040"/>
              <a:gd name="connsiteY305" fmla="*/ 1307304 h 4239930"/>
              <a:gd name="connsiteX306" fmla="*/ 1509096 w 1971040"/>
              <a:gd name="connsiteY306" fmla="*/ 1252751 h 4239930"/>
              <a:gd name="connsiteX307" fmla="*/ 1514318 w 1971040"/>
              <a:gd name="connsiteY307" fmla="*/ 1185210 h 4239930"/>
              <a:gd name="connsiteX308" fmla="*/ 1514318 w 1971040"/>
              <a:gd name="connsiteY308" fmla="*/ 1156635 h 4239930"/>
              <a:gd name="connsiteX309" fmla="*/ 1514318 w 1971040"/>
              <a:gd name="connsiteY309" fmla="*/ 1138451 h 4239930"/>
              <a:gd name="connsiteX310" fmla="*/ 1506484 w 1971040"/>
              <a:gd name="connsiteY310" fmla="*/ 1115072 h 4239930"/>
              <a:gd name="connsiteX311" fmla="*/ 1482982 w 1971040"/>
              <a:gd name="connsiteY311" fmla="*/ 1055324 h 4239930"/>
              <a:gd name="connsiteX312" fmla="*/ 1467314 w 1971040"/>
              <a:gd name="connsiteY312" fmla="*/ 1016358 h 4239930"/>
              <a:gd name="connsiteX313" fmla="*/ 1467314 w 1971040"/>
              <a:gd name="connsiteY313" fmla="*/ 1005967 h 4239930"/>
              <a:gd name="connsiteX314" fmla="*/ 1469925 w 1971040"/>
              <a:gd name="connsiteY314" fmla="*/ 990381 h 4239930"/>
              <a:gd name="connsiteX315" fmla="*/ 1459480 w 1971040"/>
              <a:gd name="connsiteY315" fmla="*/ 969599 h 4239930"/>
              <a:gd name="connsiteX316" fmla="*/ 1443812 w 1971040"/>
              <a:gd name="connsiteY316" fmla="*/ 951415 h 4239930"/>
              <a:gd name="connsiteX317" fmla="*/ 1435978 w 1971040"/>
              <a:gd name="connsiteY317" fmla="*/ 941024 h 4239930"/>
              <a:gd name="connsiteX318" fmla="*/ 1430755 w 1971040"/>
              <a:gd name="connsiteY318" fmla="*/ 925438 h 4239930"/>
              <a:gd name="connsiteX319" fmla="*/ 1415087 w 1971040"/>
              <a:gd name="connsiteY319" fmla="*/ 904656 h 4239930"/>
              <a:gd name="connsiteX320" fmla="*/ 1407253 w 1971040"/>
              <a:gd name="connsiteY320" fmla="*/ 899461 h 4239930"/>
              <a:gd name="connsiteX321" fmla="*/ 1388973 w 1971040"/>
              <a:gd name="connsiteY321" fmla="*/ 889070 h 4239930"/>
              <a:gd name="connsiteX322" fmla="*/ 1375917 w 1971040"/>
              <a:gd name="connsiteY322" fmla="*/ 878679 h 4239930"/>
              <a:gd name="connsiteX323" fmla="*/ 1362860 w 1971040"/>
              <a:gd name="connsiteY323" fmla="*/ 868288 h 4239930"/>
              <a:gd name="connsiteX324" fmla="*/ 1318467 w 1971040"/>
              <a:gd name="connsiteY324" fmla="*/ 844908 h 4239930"/>
              <a:gd name="connsiteX325" fmla="*/ 1258406 w 1971040"/>
              <a:gd name="connsiteY325" fmla="*/ 811138 h 4239930"/>
              <a:gd name="connsiteX326" fmla="*/ 1216624 w 1971040"/>
              <a:gd name="connsiteY326" fmla="*/ 795551 h 4239930"/>
              <a:gd name="connsiteX327" fmla="*/ 1185288 w 1971040"/>
              <a:gd name="connsiteY327" fmla="*/ 782563 h 4239930"/>
              <a:gd name="connsiteX328" fmla="*/ 1169620 w 1971040"/>
              <a:gd name="connsiteY328" fmla="*/ 777367 h 4239930"/>
              <a:gd name="connsiteX329" fmla="*/ 1148729 w 1971040"/>
              <a:gd name="connsiteY329" fmla="*/ 766976 h 4239930"/>
              <a:gd name="connsiteX330" fmla="*/ 1138284 w 1971040"/>
              <a:gd name="connsiteY330" fmla="*/ 761781 h 4239930"/>
              <a:gd name="connsiteX331" fmla="*/ 1135673 w 1971040"/>
              <a:gd name="connsiteY331" fmla="*/ 753988 h 4239930"/>
              <a:gd name="connsiteX332" fmla="*/ 1114782 w 1971040"/>
              <a:gd name="connsiteY332" fmla="*/ 717620 h 4239930"/>
              <a:gd name="connsiteX333" fmla="*/ 1104337 w 1971040"/>
              <a:gd name="connsiteY333" fmla="*/ 694240 h 4239930"/>
              <a:gd name="connsiteX334" fmla="*/ 1104337 w 1971040"/>
              <a:gd name="connsiteY334" fmla="*/ 681251 h 4239930"/>
              <a:gd name="connsiteX335" fmla="*/ 1104337 w 1971040"/>
              <a:gd name="connsiteY335" fmla="*/ 644883 h 4239930"/>
              <a:gd name="connsiteX336" fmla="*/ 1106948 w 1971040"/>
              <a:gd name="connsiteY336" fmla="*/ 629297 h 4239930"/>
              <a:gd name="connsiteX337" fmla="*/ 1109559 w 1971040"/>
              <a:gd name="connsiteY337" fmla="*/ 592929 h 4239930"/>
              <a:gd name="connsiteX338" fmla="*/ 1114782 w 1971040"/>
              <a:gd name="connsiteY338" fmla="*/ 587733 h 4239930"/>
              <a:gd name="connsiteX339" fmla="*/ 1125227 w 1971040"/>
              <a:gd name="connsiteY339" fmla="*/ 582538 h 4239930"/>
              <a:gd name="connsiteX340" fmla="*/ 1138284 w 1971040"/>
              <a:gd name="connsiteY340" fmla="*/ 559158 h 4239930"/>
              <a:gd name="connsiteX341" fmla="*/ 1143507 w 1971040"/>
              <a:gd name="connsiteY341" fmla="*/ 535779 h 4239930"/>
              <a:gd name="connsiteX342" fmla="*/ 1146118 w 1971040"/>
              <a:gd name="connsiteY342" fmla="*/ 502008 h 4239930"/>
              <a:gd name="connsiteX343" fmla="*/ 1140895 w 1971040"/>
              <a:gd name="connsiteY343" fmla="*/ 476031 h 4239930"/>
              <a:gd name="connsiteX344" fmla="*/ 1130450 w 1971040"/>
              <a:gd name="connsiteY344" fmla="*/ 463042 h 4239930"/>
              <a:gd name="connsiteX345" fmla="*/ 1120005 w 1971040"/>
              <a:gd name="connsiteY345" fmla="*/ 465640 h 4239930"/>
              <a:gd name="connsiteX346" fmla="*/ 1120005 w 1971040"/>
              <a:gd name="connsiteY346" fmla="*/ 452652 h 4239930"/>
              <a:gd name="connsiteX347" fmla="*/ 1112171 w 1971040"/>
              <a:gd name="connsiteY347" fmla="*/ 398099 h 4239930"/>
              <a:gd name="connsiteX348" fmla="*/ 1059944 w 1971040"/>
              <a:gd name="connsiteY348" fmla="*/ 314972 h 4239930"/>
              <a:gd name="connsiteX349" fmla="*/ 981603 w 1971040"/>
              <a:gd name="connsiteY349" fmla="*/ 278604 h 4239930"/>
              <a:gd name="connsiteX350" fmla="*/ 960753 w 1971040"/>
              <a:gd name="connsiteY350" fmla="*/ 278482 h 4239930"/>
              <a:gd name="connsiteX351" fmla="*/ 0 w 1971040"/>
              <a:gd name="connsiteY351" fmla="*/ 0 h 4239930"/>
              <a:gd name="connsiteX352" fmla="*/ 1971040 w 1971040"/>
              <a:gd name="connsiteY352" fmla="*/ 0 h 4239930"/>
              <a:gd name="connsiteX353" fmla="*/ 1971040 w 1971040"/>
              <a:gd name="connsiteY353" fmla="*/ 4239930 h 4239930"/>
              <a:gd name="connsiteX354" fmla="*/ 0 w 1971040"/>
              <a:gd name="connsiteY354" fmla="*/ 4239930 h 4239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Lst>
            <a:rect l="l" t="t" r="r" b="b"/>
            <a:pathLst>
              <a:path w="1971040" h="4239930">
                <a:moveTo>
                  <a:pt x="960753" y="278482"/>
                </a:moveTo>
                <a:cubicBezTo>
                  <a:pt x="937373" y="280065"/>
                  <a:pt x="908485" y="286397"/>
                  <a:pt x="892817" y="294190"/>
                </a:cubicBezTo>
                <a:cubicBezTo>
                  <a:pt x="871926" y="307179"/>
                  <a:pt x="824922" y="325363"/>
                  <a:pt x="811865" y="338352"/>
                </a:cubicBezTo>
                <a:cubicBezTo>
                  <a:pt x="796197" y="353938"/>
                  <a:pt x="785752" y="382513"/>
                  <a:pt x="785752" y="411088"/>
                </a:cubicBezTo>
                <a:cubicBezTo>
                  <a:pt x="783141" y="437065"/>
                  <a:pt x="793586" y="483824"/>
                  <a:pt x="796197" y="489020"/>
                </a:cubicBezTo>
                <a:cubicBezTo>
                  <a:pt x="798809" y="496813"/>
                  <a:pt x="796197" y="496813"/>
                  <a:pt x="793586" y="496813"/>
                </a:cubicBezTo>
                <a:cubicBezTo>
                  <a:pt x="790975" y="496813"/>
                  <a:pt x="788363" y="496813"/>
                  <a:pt x="785752" y="502008"/>
                </a:cubicBezTo>
                <a:cubicBezTo>
                  <a:pt x="783141" y="507204"/>
                  <a:pt x="783141" y="514997"/>
                  <a:pt x="785752" y="522790"/>
                </a:cubicBezTo>
                <a:cubicBezTo>
                  <a:pt x="785752" y="530583"/>
                  <a:pt x="785752" y="540974"/>
                  <a:pt x="788363" y="548767"/>
                </a:cubicBezTo>
                <a:cubicBezTo>
                  <a:pt x="788363" y="556561"/>
                  <a:pt x="790975" y="564354"/>
                  <a:pt x="793586" y="574745"/>
                </a:cubicBezTo>
                <a:cubicBezTo>
                  <a:pt x="796197" y="587733"/>
                  <a:pt x="804031" y="600722"/>
                  <a:pt x="809254" y="605917"/>
                </a:cubicBezTo>
                <a:cubicBezTo>
                  <a:pt x="811865" y="613711"/>
                  <a:pt x="819700" y="616308"/>
                  <a:pt x="822311" y="616308"/>
                </a:cubicBezTo>
                <a:cubicBezTo>
                  <a:pt x="824922" y="618906"/>
                  <a:pt x="824922" y="618906"/>
                  <a:pt x="827534" y="621504"/>
                </a:cubicBezTo>
                <a:cubicBezTo>
                  <a:pt x="827534" y="624102"/>
                  <a:pt x="827534" y="629297"/>
                  <a:pt x="830145" y="642286"/>
                </a:cubicBezTo>
                <a:cubicBezTo>
                  <a:pt x="832756" y="652676"/>
                  <a:pt x="840590" y="676056"/>
                  <a:pt x="840590" y="678654"/>
                </a:cubicBezTo>
                <a:cubicBezTo>
                  <a:pt x="840590" y="681251"/>
                  <a:pt x="840590" y="683849"/>
                  <a:pt x="840590" y="689045"/>
                </a:cubicBezTo>
                <a:cubicBezTo>
                  <a:pt x="843202" y="694240"/>
                  <a:pt x="843202" y="694240"/>
                  <a:pt x="843202" y="696838"/>
                </a:cubicBezTo>
                <a:cubicBezTo>
                  <a:pt x="843202" y="702033"/>
                  <a:pt x="843202" y="707229"/>
                  <a:pt x="843202" y="709826"/>
                </a:cubicBezTo>
                <a:cubicBezTo>
                  <a:pt x="845813" y="712424"/>
                  <a:pt x="845813" y="712424"/>
                  <a:pt x="843202" y="717620"/>
                </a:cubicBezTo>
                <a:cubicBezTo>
                  <a:pt x="843202" y="720217"/>
                  <a:pt x="837979" y="730608"/>
                  <a:pt x="837979" y="733206"/>
                </a:cubicBezTo>
                <a:cubicBezTo>
                  <a:pt x="837979" y="735804"/>
                  <a:pt x="832756" y="740999"/>
                  <a:pt x="830145" y="746195"/>
                </a:cubicBezTo>
                <a:cubicBezTo>
                  <a:pt x="830145" y="751390"/>
                  <a:pt x="822311" y="769574"/>
                  <a:pt x="819700" y="772172"/>
                </a:cubicBezTo>
                <a:cubicBezTo>
                  <a:pt x="819700" y="772172"/>
                  <a:pt x="817088" y="772172"/>
                  <a:pt x="811865" y="774770"/>
                </a:cubicBezTo>
                <a:cubicBezTo>
                  <a:pt x="806643" y="774770"/>
                  <a:pt x="801420" y="779965"/>
                  <a:pt x="796197" y="779965"/>
                </a:cubicBezTo>
                <a:cubicBezTo>
                  <a:pt x="790975" y="782563"/>
                  <a:pt x="780529" y="787758"/>
                  <a:pt x="777918" y="790356"/>
                </a:cubicBezTo>
                <a:cubicBezTo>
                  <a:pt x="772695" y="795551"/>
                  <a:pt x="770084" y="798149"/>
                  <a:pt x="764861" y="800747"/>
                </a:cubicBezTo>
                <a:cubicBezTo>
                  <a:pt x="759639" y="803345"/>
                  <a:pt x="746582" y="813736"/>
                  <a:pt x="741359" y="816333"/>
                </a:cubicBezTo>
                <a:cubicBezTo>
                  <a:pt x="738748" y="818931"/>
                  <a:pt x="730914" y="824126"/>
                  <a:pt x="728302" y="826724"/>
                </a:cubicBezTo>
                <a:cubicBezTo>
                  <a:pt x="725691" y="829322"/>
                  <a:pt x="717857" y="831920"/>
                  <a:pt x="712634" y="834517"/>
                </a:cubicBezTo>
                <a:cubicBezTo>
                  <a:pt x="704800" y="837115"/>
                  <a:pt x="699577" y="842311"/>
                  <a:pt x="691743" y="844908"/>
                </a:cubicBezTo>
                <a:cubicBezTo>
                  <a:pt x="686521" y="850104"/>
                  <a:pt x="678687" y="852701"/>
                  <a:pt x="673464" y="855299"/>
                </a:cubicBezTo>
                <a:cubicBezTo>
                  <a:pt x="670853" y="855299"/>
                  <a:pt x="657796" y="863092"/>
                  <a:pt x="649962" y="868288"/>
                </a:cubicBezTo>
                <a:cubicBezTo>
                  <a:pt x="642128" y="873483"/>
                  <a:pt x="636905" y="883874"/>
                  <a:pt x="634294" y="886472"/>
                </a:cubicBezTo>
                <a:cubicBezTo>
                  <a:pt x="631682" y="889070"/>
                  <a:pt x="629071" y="896863"/>
                  <a:pt x="626460" y="896863"/>
                </a:cubicBezTo>
                <a:cubicBezTo>
                  <a:pt x="626460" y="899461"/>
                  <a:pt x="626460" y="899461"/>
                  <a:pt x="623848" y="902058"/>
                </a:cubicBezTo>
                <a:cubicBezTo>
                  <a:pt x="621237" y="902058"/>
                  <a:pt x="613403" y="904656"/>
                  <a:pt x="610792" y="909851"/>
                </a:cubicBezTo>
                <a:cubicBezTo>
                  <a:pt x="608180" y="912449"/>
                  <a:pt x="600346" y="920242"/>
                  <a:pt x="597735" y="920242"/>
                </a:cubicBezTo>
                <a:cubicBezTo>
                  <a:pt x="597735" y="922840"/>
                  <a:pt x="595123" y="925438"/>
                  <a:pt x="592512" y="925438"/>
                </a:cubicBezTo>
                <a:cubicBezTo>
                  <a:pt x="592512" y="928036"/>
                  <a:pt x="589901" y="930633"/>
                  <a:pt x="587289" y="930633"/>
                </a:cubicBezTo>
                <a:cubicBezTo>
                  <a:pt x="587289" y="933231"/>
                  <a:pt x="576844" y="938426"/>
                  <a:pt x="574233" y="941024"/>
                </a:cubicBezTo>
                <a:cubicBezTo>
                  <a:pt x="569010" y="943622"/>
                  <a:pt x="563787" y="948817"/>
                  <a:pt x="563787" y="954013"/>
                </a:cubicBezTo>
                <a:cubicBezTo>
                  <a:pt x="561176" y="956611"/>
                  <a:pt x="561176" y="956611"/>
                  <a:pt x="561176" y="956611"/>
                </a:cubicBezTo>
                <a:cubicBezTo>
                  <a:pt x="558565" y="959208"/>
                  <a:pt x="555953" y="961806"/>
                  <a:pt x="550731" y="967001"/>
                </a:cubicBezTo>
                <a:cubicBezTo>
                  <a:pt x="545508" y="974795"/>
                  <a:pt x="540285" y="985186"/>
                  <a:pt x="540285" y="987783"/>
                </a:cubicBezTo>
                <a:cubicBezTo>
                  <a:pt x="540285" y="990381"/>
                  <a:pt x="537674" y="992979"/>
                  <a:pt x="535062" y="998174"/>
                </a:cubicBezTo>
                <a:cubicBezTo>
                  <a:pt x="532451" y="1003370"/>
                  <a:pt x="524617" y="1021554"/>
                  <a:pt x="522006" y="1026749"/>
                </a:cubicBezTo>
                <a:cubicBezTo>
                  <a:pt x="519394" y="1034542"/>
                  <a:pt x="516783" y="1037140"/>
                  <a:pt x="516783" y="1039738"/>
                </a:cubicBezTo>
                <a:cubicBezTo>
                  <a:pt x="514172" y="1044933"/>
                  <a:pt x="508949" y="1052726"/>
                  <a:pt x="506338" y="1057922"/>
                </a:cubicBezTo>
                <a:cubicBezTo>
                  <a:pt x="503726" y="1065715"/>
                  <a:pt x="493281" y="1086497"/>
                  <a:pt x="490670" y="1094290"/>
                </a:cubicBezTo>
                <a:cubicBezTo>
                  <a:pt x="488058" y="1102083"/>
                  <a:pt x="488058" y="1104681"/>
                  <a:pt x="490670" y="1109876"/>
                </a:cubicBezTo>
                <a:cubicBezTo>
                  <a:pt x="490670" y="1115072"/>
                  <a:pt x="490670" y="1125463"/>
                  <a:pt x="490670" y="1133256"/>
                </a:cubicBezTo>
                <a:cubicBezTo>
                  <a:pt x="488058" y="1141049"/>
                  <a:pt x="485447" y="1174820"/>
                  <a:pt x="485447" y="1185210"/>
                </a:cubicBezTo>
                <a:cubicBezTo>
                  <a:pt x="485447" y="1195601"/>
                  <a:pt x="480224" y="1231970"/>
                  <a:pt x="480224" y="1242360"/>
                </a:cubicBezTo>
                <a:cubicBezTo>
                  <a:pt x="480224" y="1242360"/>
                  <a:pt x="475001" y="1283924"/>
                  <a:pt x="475001" y="1289120"/>
                </a:cubicBezTo>
                <a:cubicBezTo>
                  <a:pt x="472390" y="1294315"/>
                  <a:pt x="472390" y="1312499"/>
                  <a:pt x="475001" y="1322890"/>
                </a:cubicBezTo>
                <a:cubicBezTo>
                  <a:pt x="475001" y="1333281"/>
                  <a:pt x="477613" y="1367051"/>
                  <a:pt x="477613" y="1380040"/>
                </a:cubicBezTo>
                <a:cubicBezTo>
                  <a:pt x="480224" y="1393029"/>
                  <a:pt x="485447" y="1434592"/>
                  <a:pt x="488058" y="1444983"/>
                </a:cubicBezTo>
                <a:cubicBezTo>
                  <a:pt x="488058" y="1455374"/>
                  <a:pt x="490670" y="1478754"/>
                  <a:pt x="493281" y="1491742"/>
                </a:cubicBezTo>
                <a:cubicBezTo>
                  <a:pt x="495892" y="1507329"/>
                  <a:pt x="493281" y="1509926"/>
                  <a:pt x="493281" y="1512524"/>
                </a:cubicBezTo>
                <a:cubicBezTo>
                  <a:pt x="493281" y="1517719"/>
                  <a:pt x="495892" y="1517719"/>
                  <a:pt x="498504" y="1522915"/>
                </a:cubicBezTo>
                <a:cubicBezTo>
                  <a:pt x="503726" y="1528110"/>
                  <a:pt x="508949" y="1535904"/>
                  <a:pt x="514172" y="1541099"/>
                </a:cubicBezTo>
                <a:cubicBezTo>
                  <a:pt x="519394" y="1543697"/>
                  <a:pt x="519394" y="1546294"/>
                  <a:pt x="519394" y="1548892"/>
                </a:cubicBezTo>
                <a:cubicBezTo>
                  <a:pt x="522006" y="1551490"/>
                  <a:pt x="522006" y="1554088"/>
                  <a:pt x="524617" y="1556685"/>
                </a:cubicBezTo>
                <a:cubicBezTo>
                  <a:pt x="527228" y="1556685"/>
                  <a:pt x="527228" y="1556685"/>
                  <a:pt x="529840" y="1561881"/>
                </a:cubicBezTo>
                <a:cubicBezTo>
                  <a:pt x="532451" y="1567076"/>
                  <a:pt x="537674" y="1572272"/>
                  <a:pt x="540285" y="1572272"/>
                </a:cubicBezTo>
                <a:cubicBezTo>
                  <a:pt x="542897" y="1574869"/>
                  <a:pt x="545508" y="1577467"/>
                  <a:pt x="550731" y="1580065"/>
                </a:cubicBezTo>
                <a:cubicBezTo>
                  <a:pt x="553342" y="1582663"/>
                  <a:pt x="555953" y="1585260"/>
                  <a:pt x="558565" y="1585260"/>
                </a:cubicBezTo>
                <a:cubicBezTo>
                  <a:pt x="561176" y="1585260"/>
                  <a:pt x="569010" y="1585260"/>
                  <a:pt x="576844" y="1585260"/>
                </a:cubicBezTo>
                <a:cubicBezTo>
                  <a:pt x="584678" y="1585260"/>
                  <a:pt x="605569" y="1587858"/>
                  <a:pt x="613403" y="1587858"/>
                </a:cubicBezTo>
                <a:cubicBezTo>
                  <a:pt x="621237" y="1587858"/>
                  <a:pt x="639516" y="1587858"/>
                  <a:pt x="644739" y="1587858"/>
                </a:cubicBezTo>
                <a:cubicBezTo>
                  <a:pt x="647350" y="1587858"/>
                  <a:pt x="647350" y="1587858"/>
                  <a:pt x="644739" y="1593054"/>
                </a:cubicBezTo>
                <a:cubicBezTo>
                  <a:pt x="644739" y="1598249"/>
                  <a:pt x="644739" y="1619031"/>
                  <a:pt x="644739" y="1629422"/>
                </a:cubicBezTo>
                <a:cubicBezTo>
                  <a:pt x="644739" y="1629422"/>
                  <a:pt x="642128" y="1663192"/>
                  <a:pt x="642128" y="1673583"/>
                </a:cubicBezTo>
                <a:cubicBezTo>
                  <a:pt x="642128" y="1683974"/>
                  <a:pt x="644739" y="1707354"/>
                  <a:pt x="647350" y="1712549"/>
                </a:cubicBezTo>
                <a:cubicBezTo>
                  <a:pt x="647350" y="1717744"/>
                  <a:pt x="652573" y="1722940"/>
                  <a:pt x="652573" y="1725538"/>
                </a:cubicBezTo>
                <a:cubicBezTo>
                  <a:pt x="655185" y="1725538"/>
                  <a:pt x="655185" y="1728135"/>
                  <a:pt x="657796" y="1730733"/>
                </a:cubicBezTo>
                <a:cubicBezTo>
                  <a:pt x="657796" y="1733331"/>
                  <a:pt x="663019" y="1738526"/>
                  <a:pt x="663019" y="1738526"/>
                </a:cubicBezTo>
                <a:cubicBezTo>
                  <a:pt x="663019" y="1741124"/>
                  <a:pt x="663019" y="1741124"/>
                  <a:pt x="663019" y="1741124"/>
                </a:cubicBezTo>
                <a:cubicBezTo>
                  <a:pt x="663019" y="1743722"/>
                  <a:pt x="660407" y="1743722"/>
                  <a:pt x="657796" y="1746319"/>
                </a:cubicBezTo>
                <a:cubicBezTo>
                  <a:pt x="655185" y="1748917"/>
                  <a:pt x="652573" y="1764504"/>
                  <a:pt x="649962" y="1769699"/>
                </a:cubicBezTo>
                <a:cubicBezTo>
                  <a:pt x="649962" y="1774894"/>
                  <a:pt x="649962" y="1780090"/>
                  <a:pt x="649962" y="1787883"/>
                </a:cubicBezTo>
                <a:cubicBezTo>
                  <a:pt x="652573" y="1793079"/>
                  <a:pt x="649962" y="1806067"/>
                  <a:pt x="649962" y="1811263"/>
                </a:cubicBezTo>
                <a:cubicBezTo>
                  <a:pt x="649962" y="1819056"/>
                  <a:pt x="652573" y="1821653"/>
                  <a:pt x="655185" y="1824251"/>
                </a:cubicBezTo>
                <a:cubicBezTo>
                  <a:pt x="657796" y="1826849"/>
                  <a:pt x="655185" y="1826849"/>
                  <a:pt x="655185" y="1829447"/>
                </a:cubicBezTo>
                <a:cubicBezTo>
                  <a:pt x="655185" y="1829447"/>
                  <a:pt x="655185" y="1834642"/>
                  <a:pt x="649962" y="1842435"/>
                </a:cubicBezTo>
                <a:cubicBezTo>
                  <a:pt x="647350" y="1852826"/>
                  <a:pt x="647350" y="1868413"/>
                  <a:pt x="647350" y="1871010"/>
                </a:cubicBezTo>
                <a:cubicBezTo>
                  <a:pt x="647350" y="1873608"/>
                  <a:pt x="644739" y="1878803"/>
                  <a:pt x="642128" y="1883999"/>
                </a:cubicBezTo>
                <a:cubicBezTo>
                  <a:pt x="639516" y="1886597"/>
                  <a:pt x="639516" y="1894390"/>
                  <a:pt x="639516" y="1896988"/>
                </a:cubicBezTo>
                <a:cubicBezTo>
                  <a:pt x="636905" y="1899585"/>
                  <a:pt x="634294" y="1917769"/>
                  <a:pt x="634294" y="1925563"/>
                </a:cubicBezTo>
                <a:cubicBezTo>
                  <a:pt x="634294" y="1933356"/>
                  <a:pt x="631682" y="1933356"/>
                  <a:pt x="631682" y="1938551"/>
                </a:cubicBezTo>
                <a:cubicBezTo>
                  <a:pt x="629071" y="1943747"/>
                  <a:pt x="631682" y="1948942"/>
                  <a:pt x="629071" y="1954138"/>
                </a:cubicBezTo>
                <a:cubicBezTo>
                  <a:pt x="626460" y="1959333"/>
                  <a:pt x="621237" y="1980115"/>
                  <a:pt x="618626" y="1982713"/>
                </a:cubicBezTo>
                <a:cubicBezTo>
                  <a:pt x="618626" y="1987908"/>
                  <a:pt x="613403" y="2003494"/>
                  <a:pt x="613403" y="2013885"/>
                </a:cubicBezTo>
                <a:cubicBezTo>
                  <a:pt x="613403" y="2024276"/>
                  <a:pt x="610792" y="2029472"/>
                  <a:pt x="608180" y="2042460"/>
                </a:cubicBezTo>
                <a:cubicBezTo>
                  <a:pt x="605569" y="2052851"/>
                  <a:pt x="605569" y="2084024"/>
                  <a:pt x="605569" y="2091817"/>
                </a:cubicBezTo>
                <a:cubicBezTo>
                  <a:pt x="605569" y="2099610"/>
                  <a:pt x="605569" y="2115197"/>
                  <a:pt x="602958" y="2128185"/>
                </a:cubicBezTo>
                <a:cubicBezTo>
                  <a:pt x="602958" y="2141174"/>
                  <a:pt x="600346" y="2169749"/>
                  <a:pt x="600346" y="2180140"/>
                </a:cubicBezTo>
                <a:cubicBezTo>
                  <a:pt x="600346" y="2187933"/>
                  <a:pt x="600346" y="2211312"/>
                  <a:pt x="600346" y="2219106"/>
                </a:cubicBezTo>
                <a:cubicBezTo>
                  <a:pt x="600346" y="2226899"/>
                  <a:pt x="600346" y="2260669"/>
                  <a:pt x="600346" y="2271060"/>
                </a:cubicBezTo>
                <a:cubicBezTo>
                  <a:pt x="602958" y="2281451"/>
                  <a:pt x="605569" y="2294440"/>
                  <a:pt x="605569" y="2304831"/>
                </a:cubicBezTo>
                <a:cubicBezTo>
                  <a:pt x="602958" y="2317819"/>
                  <a:pt x="605569" y="2369774"/>
                  <a:pt x="608180" y="2387958"/>
                </a:cubicBezTo>
                <a:cubicBezTo>
                  <a:pt x="608180" y="2406142"/>
                  <a:pt x="610792" y="2450303"/>
                  <a:pt x="610792" y="2463292"/>
                </a:cubicBezTo>
                <a:cubicBezTo>
                  <a:pt x="610792" y="2476281"/>
                  <a:pt x="610792" y="2504856"/>
                  <a:pt x="613403" y="2523040"/>
                </a:cubicBezTo>
                <a:cubicBezTo>
                  <a:pt x="616014" y="2541224"/>
                  <a:pt x="618626" y="2590580"/>
                  <a:pt x="618626" y="2603569"/>
                </a:cubicBezTo>
                <a:cubicBezTo>
                  <a:pt x="621237" y="2616558"/>
                  <a:pt x="629071" y="2671110"/>
                  <a:pt x="631682" y="2691892"/>
                </a:cubicBezTo>
                <a:cubicBezTo>
                  <a:pt x="634294" y="2712674"/>
                  <a:pt x="634294" y="2741249"/>
                  <a:pt x="636905" y="2751640"/>
                </a:cubicBezTo>
                <a:cubicBezTo>
                  <a:pt x="636905" y="2762030"/>
                  <a:pt x="642128" y="2798399"/>
                  <a:pt x="642128" y="2808790"/>
                </a:cubicBezTo>
                <a:cubicBezTo>
                  <a:pt x="644739" y="2816583"/>
                  <a:pt x="644739" y="2847755"/>
                  <a:pt x="647350" y="2873733"/>
                </a:cubicBezTo>
                <a:cubicBezTo>
                  <a:pt x="647350" y="2899710"/>
                  <a:pt x="649962" y="2938676"/>
                  <a:pt x="649962" y="2951664"/>
                </a:cubicBezTo>
                <a:cubicBezTo>
                  <a:pt x="649962" y="2964653"/>
                  <a:pt x="652573" y="2975044"/>
                  <a:pt x="652573" y="2990630"/>
                </a:cubicBezTo>
                <a:cubicBezTo>
                  <a:pt x="652573" y="3003619"/>
                  <a:pt x="652573" y="3055574"/>
                  <a:pt x="652573" y="3073758"/>
                </a:cubicBezTo>
                <a:cubicBezTo>
                  <a:pt x="655185" y="3089344"/>
                  <a:pt x="652573" y="3156885"/>
                  <a:pt x="649962" y="3172471"/>
                </a:cubicBezTo>
                <a:cubicBezTo>
                  <a:pt x="649962" y="3188058"/>
                  <a:pt x="647350" y="3242610"/>
                  <a:pt x="647350" y="3253001"/>
                </a:cubicBezTo>
                <a:cubicBezTo>
                  <a:pt x="644739" y="3265989"/>
                  <a:pt x="639516" y="3317944"/>
                  <a:pt x="639516" y="3328335"/>
                </a:cubicBezTo>
                <a:cubicBezTo>
                  <a:pt x="639516" y="3338726"/>
                  <a:pt x="639516" y="3346519"/>
                  <a:pt x="639516" y="3362105"/>
                </a:cubicBezTo>
                <a:cubicBezTo>
                  <a:pt x="639516" y="3375094"/>
                  <a:pt x="639516" y="3429646"/>
                  <a:pt x="639516" y="3453026"/>
                </a:cubicBezTo>
                <a:cubicBezTo>
                  <a:pt x="639516" y="3476405"/>
                  <a:pt x="639516" y="3517969"/>
                  <a:pt x="636905" y="3538751"/>
                </a:cubicBezTo>
                <a:cubicBezTo>
                  <a:pt x="634294" y="3559533"/>
                  <a:pt x="634294" y="3608889"/>
                  <a:pt x="634294" y="3619280"/>
                </a:cubicBezTo>
                <a:cubicBezTo>
                  <a:pt x="636905" y="3627073"/>
                  <a:pt x="634294" y="3621878"/>
                  <a:pt x="629071" y="3627073"/>
                </a:cubicBezTo>
                <a:cubicBezTo>
                  <a:pt x="623848" y="3629671"/>
                  <a:pt x="608180" y="3642660"/>
                  <a:pt x="600346" y="3655648"/>
                </a:cubicBezTo>
                <a:cubicBezTo>
                  <a:pt x="595123" y="3666039"/>
                  <a:pt x="592512" y="3689419"/>
                  <a:pt x="592512" y="3694614"/>
                </a:cubicBezTo>
                <a:cubicBezTo>
                  <a:pt x="592512" y="3699810"/>
                  <a:pt x="592512" y="3707603"/>
                  <a:pt x="589901" y="3710201"/>
                </a:cubicBezTo>
                <a:cubicBezTo>
                  <a:pt x="587289" y="3712798"/>
                  <a:pt x="589901" y="3712798"/>
                  <a:pt x="589901" y="3720592"/>
                </a:cubicBezTo>
                <a:cubicBezTo>
                  <a:pt x="589901" y="3728385"/>
                  <a:pt x="592512" y="3746569"/>
                  <a:pt x="595123" y="3754362"/>
                </a:cubicBezTo>
                <a:cubicBezTo>
                  <a:pt x="595123" y="3759557"/>
                  <a:pt x="592512" y="3767351"/>
                  <a:pt x="597735" y="3767351"/>
                </a:cubicBezTo>
                <a:cubicBezTo>
                  <a:pt x="600346" y="3769948"/>
                  <a:pt x="597735" y="3769948"/>
                  <a:pt x="597735" y="3772546"/>
                </a:cubicBezTo>
                <a:cubicBezTo>
                  <a:pt x="597735" y="3775144"/>
                  <a:pt x="595123" y="3777742"/>
                  <a:pt x="589901" y="3782937"/>
                </a:cubicBezTo>
                <a:cubicBezTo>
                  <a:pt x="587289" y="3785535"/>
                  <a:pt x="582067" y="3788132"/>
                  <a:pt x="584678" y="3790730"/>
                </a:cubicBezTo>
                <a:cubicBezTo>
                  <a:pt x="587289" y="3793328"/>
                  <a:pt x="587289" y="3795926"/>
                  <a:pt x="584678" y="3798523"/>
                </a:cubicBezTo>
                <a:cubicBezTo>
                  <a:pt x="582067" y="3801121"/>
                  <a:pt x="571621" y="3808914"/>
                  <a:pt x="569010" y="3811512"/>
                </a:cubicBezTo>
                <a:cubicBezTo>
                  <a:pt x="563787" y="3816707"/>
                  <a:pt x="561176" y="3821903"/>
                  <a:pt x="558565" y="3824501"/>
                </a:cubicBezTo>
                <a:cubicBezTo>
                  <a:pt x="553342" y="3829696"/>
                  <a:pt x="548119" y="3834892"/>
                  <a:pt x="542897" y="3837489"/>
                </a:cubicBezTo>
                <a:cubicBezTo>
                  <a:pt x="537674" y="3840087"/>
                  <a:pt x="529840" y="3840087"/>
                  <a:pt x="522006" y="3840087"/>
                </a:cubicBezTo>
                <a:cubicBezTo>
                  <a:pt x="514172" y="3840087"/>
                  <a:pt x="506338" y="3845282"/>
                  <a:pt x="501115" y="3847880"/>
                </a:cubicBezTo>
                <a:cubicBezTo>
                  <a:pt x="495892" y="3850478"/>
                  <a:pt x="488058" y="3853076"/>
                  <a:pt x="480224" y="3853076"/>
                </a:cubicBezTo>
                <a:cubicBezTo>
                  <a:pt x="472390" y="3853076"/>
                  <a:pt x="461945" y="3858271"/>
                  <a:pt x="448888" y="3863467"/>
                </a:cubicBezTo>
                <a:cubicBezTo>
                  <a:pt x="435831" y="3871260"/>
                  <a:pt x="422775" y="3892042"/>
                  <a:pt x="420163" y="3894639"/>
                </a:cubicBezTo>
                <a:cubicBezTo>
                  <a:pt x="417552" y="3899835"/>
                  <a:pt x="417552" y="3912823"/>
                  <a:pt x="420163" y="3915421"/>
                </a:cubicBezTo>
                <a:cubicBezTo>
                  <a:pt x="422775" y="3915421"/>
                  <a:pt x="420163" y="3918019"/>
                  <a:pt x="417552" y="3918019"/>
                </a:cubicBezTo>
                <a:cubicBezTo>
                  <a:pt x="417552" y="3918019"/>
                  <a:pt x="417552" y="3918019"/>
                  <a:pt x="417552" y="3920616"/>
                </a:cubicBezTo>
                <a:cubicBezTo>
                  <a:pt x="414940" y="3920616"/>
                  <a:pt x="414940" y="3920616"/>
                  <a:pt x="412329" y="3920616"/>
                </a:cubicBezTo>
                <a:cubicBezTo>
                  <a:pt x="407106" y="3920616"/>
                  <a:pt x="407106" y="3923214"/>
                  <a:pt x="407106" y="3923214"/>
                </a:cubicBezTo>
                <a:cubicBezTo>
                  <a:pt x="407106" y="3925812"/>
                  <a:pt x="404495" y="3931007"/>
                  <a:pt x="407106" y="3936203"/>
                </a:cubicBezTo>
                <a:cubicBezTo>
                  <a:pt x="407106" y="3943996"/>
                  <a:pt x="412329" y="3943996"/>
                  <a:pt x="425386" y="3943996"/>
                </a:cubicBezTo>
                <a:cubicBezTo>
                  <a:pt x="438443" y="3943996"/>
                  <a:pt x="464556" y="3946594"/>
                  <a:pt x="495892" y="3949191"/>
                </a:cubicBezTo>
                <a:cubicBezTo>
                  <a:pt x="527228" y="3951789"/>
                  <a:pt x="574233" y="3956985"/>
                  <a:pt x="589901" y="3956985"/>
                </a:cubicBezTo>
                <a:cubicBezTo>
                  <a:pt x="605569" y="3956985"/>
                  <a:pt x="657796" y="3949191"/>
                  <a:pt x="673464" y="3943996"/>
                </a:cubicBezTo>
                <a:cubicBezTo>
                  <a:pt x="689132" y="3938801"/>
                  <a:pt x="699577" y="3933605"/>
                  <a:pt x="704800" y="3925812"/>
                </a:cubicBezTo>
                <a:cubicBezTo>
                  <a:pt x="710023" y="3918019"/>
                  <a:pt x="720468" y="3902432"/>
                  <a:pt x="723080" y="3897237"/>
                </a:cubicBezTo>
                <a:cubicBezTo>
                  <a:pt x="725691" y="3892042"/>
                  <a:pt x="728302" y="3894639"/>
                  <a:pt x="730914" y="3894639"/>
                </a:cubicBezTo>
                <a:cubicBezTo>
                  <a:pt x="733525" y="3894639"/>
                  <a:pt x="759639" y="3905030"/>
                  <a:pt x="764861" y="3907628"/>
                </a:cubicBezTo>
                <a:cubicBezTo>
                  <a:pt x="770084" y="3910226"/>
                  <a:pt x="772695" y="3910226"/>
                  <a:pt x="785752" y="3907628"/>
                </a:cubicBezTo>
                <a:cubicBezTo>
                  <a:pt x="798809" y="3907628"/>
                  <a:pt x="819700" y="3902432"/>
                  <a:pt x="835368" y="3897237"/>
                </a:cubicBezTo>
                <a:cubicBezTo>
                  <a:pt x="848424" y="3894639"/>
                  <a:pt x="861481" y="3889444"/>
                  <a:pt x="866704" y="3886846"/>
                </a:cubicBezTo>
                <a:cubicBezTo>
                  <a:pt x="871926" y="3884248"/>
                  <a:pt x="887595" y="3876455"/>
                  <a:pt x="892817" y="3871260"/>
                </a:cubicBezTo>
                <a:cubicBezTo>
                  <a:pt x="895429" y="3863467"/>
                  <a:pt x="892817" y="3858271"/>
                  <a:pt x="892817" y="3853076"/>
                </a:cubicBezTo>
                <a:cubicBezTo>
                  <a:pt x="890206" y="3847880"/>
                  <a:pt x="884983" y="3816707"/>
                  <a:pt x="884983" y="3808914"/>
                </a:cubicBezTo>
                <a:cubicBezTo>
                  <a:pt x="884983" y="3801121"/>
                  <a:pt x="882372" y="3801121"/>
                  <a:pt x="879761" y="3798523"/>
                </a:cubicBezTo>
                <a:cubicBezTo>
                  <a:pt x="874538" y="3795926"/>
                  <a:pt x="879761" y="3793328"/>
                  <a:pt x="879761" y="3788132"/>
                </a:cubicBezTo>
                <a:cubicBezTo>
                  <a:pt x="879761" y="3782937"/>
                  <a:pt x="877149" y="3780339"/>
                  <a:pt x="877149" y="3775144"/>
                </a:cubicBezTo>
                <a:cubicBezTo>
                  <a:pt x="877149" y="3769948"/>
                  <a:pt x="879761" y="3756960"/>
                  <a:pt x="879761" y="3751764"/>
                </a:cubicBezTo>
                <a:cubicBezTo>
                  <a:pt x="879761" y="3746569"/>
                  <a:pt x="877149" y="3743971"/>
                  <a:pt x="874538" y="3741373"/>
                </a:cubicBezTo>
                <a:cubicBezTo>
                  <a:pt x="874538" y="3741373"/>
                  <a:pt x="871926" y="3730982"/>
                  <a:pt x="871926" y="3723189"/>
                </a:cubicBezTo>
                <a:cubicBezTo>
                  <a:pt x="871926" y="3717994"/>
                  <a:pt x="871926" y="3710201"/>
                  <a:pt x="871926" y="3702407"/>
                </a:cubicBezTo>
                <a:cubicBezTo>
                  <a:pt x="874538" y="3697212"/>
                  <a:pt x="877149" y="3694614"/>
                  <a:pt x="879761" y="3684223"/>
                </a:cubicBezTo>
                <a:cubicBezTo>
                  <a:pt x="884983" y="3671235"/>
                  <a:pt x="890206" y="3647855"/>
                  <a:pt x="892817" y="3634867"/>
                </a:cubicBezTo>
                <a:cubicBezTo>
                  <a:pt x="895429" y="3624476"/>
                  <a:pt x="898040" y="3616682"/>
                  <a:pt x="900651" y="3608889"/>
                </a:cubicBezTo>
                <a:cubicBezTo>
                  <a:pt x="903263" y="3603694"/>
                  <a:pt x="908485" y="3588107"/>
                  <a:pt x="913708" y="3567326"/>
                </a:cubicBezTo>
                <a:cubicBezTo>
                  <a:pt x="918931" y="3546544"/>
                  <a:pt x="921542" y="3515371"/>
                  <a:pt x="924153" y="3499785"/>
                </a:cubicBezTo>
                <a:cubicBezTo>
                  <a:pt x="924153" y="3481601"/>
                  <a:pt x="924153" y="3445233"/>
                  <a:pt x="924153" y="3424451"/>
                </a:cubicBezTo>
                <a:cubicBezTo>
                  <a:pt x="926765" y="3403669"/>
                  <a:pt x="926765" y="3377692"/>
                  <a:pt x="926765" y="3364703"/>
                </a:cubicBezTo>
                <a:cubicBezTo>
                  <a:pt x="926765" y="3351714"/>
                  <a:pt x="926765" y="3294564"/>
                  <a:pt x="926765" y="3276380"/>
                </a:cubicBezTo>
                <a:cubicBezTo>
                  <a:pt x="926765" y="3258196"/>
                  <a:pt x="926765" y="3219230"/>
                  <a:pt x="926765" y="3201046"/>
                </a:cubicBezTo>
                <a:cubicBezTo>
                  <a:pt x="926765" y="3172471"/>
                  <a:pt x="931988" y="3133505"/>
                  <a:pt x="934599" y="3112724"/>
                </a:cubicBezTo>
                <a:cubicBezTo>
                  <a:pt x="937210" y="3089344"/>
                  <a:pt x="942433" y="3016608"/>
                  <a:pt x="942433" y="3001021"/>
                </a:cubicBezTo>
                <a:cubicBezTo>
                  <a:pt x="945044" y="2985435"/>
                  <a:pt x="952878" y="2897112"/>
                  <a:pt x="955490" y="2865940"/>
                </a:cubicBezTo>
                <a:cubicBezTo>
                  <a:pt x="955490" y="2834767"/>
                  <a:pt x="960712" y="2813985"/>
                  <a:pt x="960712" y="2800996"/>
                </a:cubicBezTo>
                <a:cubicBezTo>
                  <a:pt x="963324" y="2790605"/>
                  <a:pt x="968546" y="2767226"/>
                  <a:pt x="968546" y="2751640"/>
                </a:cubicBezTo>
                <a:cubicBezTo>
                  <a:pt x="968546" y="2736053"/>
                  <a:pt x="973769" y="2697087"/>
                  <a:pt x="973769" y="2689294"/>
                </a:cubicBezTo>
                <a:cubicBezTo>
                  <a:pt x="973769" y="2684099"/>
                  <a:pt x="976380" y="2671110"/>
                  <a:pt x="981603" y="2650328"/>
                </a:cubicBezTo>
                <a:cubicBezTo>
                  <a:pt x="986826" y="2629546"/>
                  <a:pt x="989437" y="2582787"/>
                  <a:pt x="992049" y="2569799"/>
                </a:cubicBezTo>
                <a:cubicBezTo>
                  <a:pt x="992049" y="2554212"/>
                  <a:pt x="989437" y="2536028"/>
                  <a:pt x="989437" y="2533431"/>
                </a:cubicBezTo>
                <a:cubicBezTo>
                  <a:pt x="989437" y="2528235"/>
                  <a:pt x="989437" y="2523040"/>
                  <a:pt x="994660" y="2504856"/>
                </a:cubicBezTo>
                <a:cubicBezTo>
                  <a:pt x="997271" y="2486671"/>
                  <a:pt x="1005105" y="2465890"/>
                  <a:pt x="1007717" y="2460694"/>
                </a:cubicBezTo>
                <a:cubicBezTo>
                  <a:pt x="1007717" y="2458096"/>
                  <a:pt x="1010328" y="2458096"/>
                  <a:pt x="1010328" y="2458096"/>
                </a:cubicBezTo>
                <a:cubicBezTo>
                  <a:pt x="1012939" y="2460694"/>
                  <a:pt x="1018162" y="2468487"/>
                  <a:pt x="1020773" y="2473683"/>
                </a:cubicBezTo>
                <a:cubicBezTo>
                  <a:pt x="1025996" y="2478878"/>
                  <a:pt x="1025996" y="2486671"/>
                  <a:pt x="1028607" y="2499660"/>
                </a:cubicBezTo>
                <a:cubicBezTo>
                  <a:pt x="1028607" y="2510051"/>
                  <a:pt x="1033830" y="2512649"/>
                  <a:pt x="1041664" y="2536028"/>
                </a:cubicBezTo>
                <a:cubicBezTo>
                  <a:pt x="1049498" y="2556810"/>
                  <a:pt x="1054721" y="2577592"/>
                  <a:pt x="1054721" y="2582787"/>
                </a:cubicBezTo>
                <a:cubicBezTo>
                  <a:pt x="1057332" y="2587983"/>
                  <a:pt x="1059944" y="2600971"/>
                  <a:pt x="1062555" y="2608765"/>
                </a:cubicBezTo>
                <a:cubicBezTo>
                  <a:pt x="1065166" y="2616558"/>
                  <a:pt x="1070389" y="2652926"/>
                  <a:pt x="1075612" y="2673708"/>
                </a:cubicBezTo>
                <a:cubicBezTo>
                  <a:pt x="1080834" y="2691892"/>
                  <a:pt x="1083446" y="2725662"/>
                  <a:pt x="1088668" y="2746444"/>
                </a:cubicBezTo>
                <a:cubicBezTo>
                  <a:pt x="1091280" y="2764628"/>
                  <a:pt x="1099114" y="2842560"/>
                  <a:pt x="1101725" y="2852951"/>
                </a:cubicBezTo>
                <a:cubicBezTo>
                  <a:pt x="1101725" y="2860744"/>
                  <a:pt x="1106948" y="2889319"/>
                  <a:pt x="1109559" y="2912699"/>
                </a:cubicBezTo>
                <a:cubicBezTo>
                  <a:pt x="1112171" y="2936078"/>
                  <a:pt x="1114782" y="2977642"/>
                  <a:pt x="1114782" y="2990630"/>
                </a:cubicBezTo>
                <a:cubicBezTo>
                  <a:pt x="1117393" y="3001021"/>
                  <a:pt x="1122616" y="3073758"/>
                  <a:pt x="1125227" y="3099735"/>
                </a:cubicBezTo>
                <a:cubicBezTo>
                  <a:pt x="1125227" y="3123114"/>
                  <a:pt x="1127839" y="3133505"/>
                  <a:pt x="1127839" y="3149092"/>
                </a:cubicBezTo>
                <a:cubicBezTo>
                  <a:pt x="1127839" y="3162080"/>
                  <a:pt x="1130450" y="3190655"/>
                  <a:pt x="1133061" y="3201046"/>
                </a:cubicBezTo>
                <a:cubicBezTo>
                  <a:pt x="1133061" y="3208839"/>
                  <a:pt x="1138284" y="3260794"/>
                  <a:pt x="1140895" y="3273783"/>
                </a:cubicBezTo>
                <a:cubicBezTo>
                  <a:pt x="1140895" y="3284173"/>
                  <a:pt x="1148729" y="3351714"/>
                  <a:pt x="1151341" y="3369898"/>
                </a:cubicBezTo>
                <a:cubicBezTo>
                  <a:pt x="1151341" y="3388083"/>
                  <a:pt x="1159175" y="3460819"/>
                  <a:pt x="1161786" y="3468612"/>
                </a:cubicBezTo>
                <a:cubicBezTo>
                  <a:pt x="1164398" y="3476405"/>
                  <a:pt x="1169620" y="3504980"/>
                  <a:pt x="1169620" y="3512773"/>
                </a:cubicBezTo>
                <a:cubicBezTo>
                  <a:pt x="1172232" y="3520567"/>
                  <a:pt x="1169620" y="3523164"/>
                  <a:pt x="1167009" y="3541348"/>
                </a:cubicBezTo>
                <a:cubicBezTo>
                  <a:pt x="1164398" y="3562130"/>
                  <a:pt x="1167009" y="3575119"/>
                  <a:pt x="1169620" y="3590705"/>
                </a:cubicBezTo>
                <a:cubicBezTo>
                  <a:pt x="1174843" y="3606292"/>
                  <a:pt x="1182677" y="3629671"/>
                  <a:pt x="1187900" y="3637464"/>
                </a:cubicBezTo>
                <a:cubicBezTo>
                  <a:pt x="1193122" y="3647855"/>
                  <a:pt x="1198345" y="3663442"/>
                  <a:pt x="1203568" y="3673832"/>
                </a:cubicBezTo>
                <a:cubicBezTo>
                  <a:pt x="1206179" y="3681626"/>
                  <a:pt x="1211402" y="3692017"/>
                  <a:pt x="1214013" y="3702407"/>
                </a:cubicBezTo>
                <a:cubicBezTo>
                  <a:pt x="1216624" y="3715396"/>
                  <a:pt x="1227070" y="3730982"/>
                  <a:pt x="1229681" y="3736178"/>
                </a:cubicBezTo>
                <a:cubicBezTo>
                  <a:pt x="1232293" y="3738776"/>
                  <a:pt x="1234904" y="3741373"/>
                  <a:pt x="1232293" y="3743971"/>
                </a:cubicBezTo>
                <a:cubicBezTo>
                  <a:pt x="1232293" y="3746569"/>
                  <a:pt x="1232293" y="3749167"/>
                  <a:pt x="1234904" y="3754362"/>
                </a:cubicBezTo>
                <a:cubicBezTo>
                  <a:pt x="1234904" y="3756960"/>
                  <a:pt x="1242738" y="3777742"/>
                  <a:pt x="1245349" y="3785535"/>
                </a:cubicBezTo>
                <a:cubicBezTo>
                  <a:pt x="1250572" y="3795926"/>
                  <a:pt x="1255795" y="3803719"/>
                  <a:pt x="1261017" y="3803719"/>
                </a:cubicBezTo>
                <a:cubicBezTo>
                  <a:pt x="1263629" y="3803719"/>
                  <a:pt x="1261017" y="3803719"/>
                  <a:pt x="1261017" y="3806317"/>
                </a:cubicBezTo>
                <a:cubicBezTo>
                  <a:pt x="1261017" y="3808914"/>
                  <a:pt x="1261017" y="3829696"/>
                  <a:pt x="1261017" y="3834892"/>
                </a:cubicBezTo>
                <a:cubicBezTo>
                  <a:pt x="1261017" y="3842685"/>
                  <a:pt x="1261017" y="3863467"/>
                  <a:pt x="1261017" y="3868662"/>
                </a:cubicBezTo>
                <a:cubicBezTo>
                  <a:pt x="1261017" y="3871260"/>
                  <a:pt x="1261017" y="3876455"/>
                  <a:pt x="1268851" y="3881651"/>
                </a:cubicBezTo>
                <a:cubicBezTo>
                  <a:pt x="1274074" y="3889444"/>
                  <a:pt x="1274074" y="3886846"/>
                  <a:pt x="1279297" y="3892042"/>
                </a:cubicBezTo>
                <a:cubicBezTo>
                  <a:pt x="1284520" y="3894639"/>
                  <a:pt x="1294965" y="3899835"/>
                  <a:pt x="1305410" y="3905030"/>
                </a:cubicBezTo>
                <a:cubicBezTo>
                  <a:pt x="1318467" y="3907628"/>
                  <a:pt x="1315856" y="3907628"/>
                  <a:pt x="1318467" y="3907628"/>
                </a:cubicBezTo>
                <a:cubicBezTo>
                  <a:pt x="1323690" y="3907628"/>
                  <a:pt x="1321078" y="3907628"/>
                  <a:pt x="1318467" y="3912823"/>
                </a:cubicBezTo>
                <a:cubicBezTo>
                  <a:pt x="1318467" y="3915421"/>
                  <a:pt x="1315856" y="3920616"/>
                  <a:pt x="1315856" y="3931007"/>
                </a:cubicBezTo>
                <a:cubicBezTo>
                  <a:pt x="1315856" y="3938801"/>
                  <a:pt x="1321078" y="3943996"/>
                  <a:pt x="1328912" y="3949191"/>
                </a:cubicBezTo>
                <a:cubicBezTo>
                  <a:pt x="1334135" y="3956985"/>
                  <a:pt x="1339358" y="3956985"/>
                  <a:pt x="1344581" y="3959582"/>
                </a:cubicBezTo>
                <a:cubicBezTo>
                  <a:pt x="1352415" y="3959582"/>
                  <a:pt x="1373305" y="3962180"/>
                  <a:pt x="1388973" y="3962180"/>
                </a:cubicBezTo>
                <a:cubicBezTo>
                  <a:pt x="1407253" y="3962180"/>
                  <a:pt x="1469925" y="3959582"/>
                  <a:pt x="1498650" y="3956985"/>
                </a:cubicBezTo>
                <a:cubicBezTo>
                  <a:pt x="1529986" y="3954387"/>
                  <a:pt x="1550877" y="3949191"/>
                  <a:pt x="1556100" y="3946594"/>
                </a:cubicBezTo>
                <a:cubicBezTo>
                  <a:pt x="1563934" y="3943996"/>
                  <a:pt x="1563934" y="3946594"/>
                  <a:pt x="1563934" y="3943996"/>
                </a:cubicBezTo>
                <a:cubicBezTo>
                  <a:pt x="1563934" y="3941398"/>
                  <a:pt x="1566545" y="3933605"/>
                  <a:pt x="1563934" y="3925812"/>
                </a:cubicBezTo>
                <a:cubicBezTo>
                  <a:pt x="1563934" y="3920616"/>
                  <a:pt x="1558711" y="3918019"/>
                  <a:pt x="1556100" y="3912823"/>
                </a:cubicBezTo>
                <a:cubicBezTo>
                  <a:pt x="1550877" y="3907628"/>
                  <a:pt x="1548266" y="3905030"/>
                  <a:pt x="1548266" y="3902432"/>
                </a:cubicBezTo>
                <a:cubicBezTo>
                  <a:pt x="1548266" y="3899835"/>
                  <a:pt x="1545654" y="3889444"/>
                  <a:pt x="1540432" y="3884248"/>
                </a:cubicBezTo>
                <a:cubicBezTo>
                  <a:pt x="1537820" y="3881651"/>
                  <a:pt x="1535209" y="3876455"/>
                  <a:pt x="1532598" y="3868662"/>
                </a:cubicBezTo>
                <a:cubicBezTo>
                  <a:pt x="1529986" y="3860869"/>
                  <a:pt x="1522152" y="3850478"/>
                  <a:pt x="1514318" y="3845282"/>
                </a:cubicBezTo>
                <a:cubicBezTo>
                  <a:pt x="1506484" y="3837489"/>
                  <a:pt x="1501261" y="3832294"/>
                  <a:pt x="1498650" y="3827098"/>
                </a:cubicBezTo>
                <a:cubicBezTo>
                  <a:pt x="1493427" y="3821903"/>
                  <a:pt x="1496039" y="3821903"/>
                  <a:pt x="1493427" y="3819305"/>
                </a:cubicBezTo>
                <a:cubicBezTo>
                  <a:pt x="1493427" y="3814110"/>
                  <a:pt x="1482982" y="3808914"/>
                  <a:pt x="1480371" y="3806317"/>
                </a:cubicBezTo>
                <a:cubicBezTo>
                  <a:pt x="1475148" y="3803719"/>
                  <a:pt x="1477759" y="3795926"/>
                  <a:pt x="1475148" y="3790730"/>
                </a:cubicBezTo>
                <a:cubicBezTo>
                  <a:pt x="1472537" y="3785535"/>
                  <a:pt x="1475148" y="3785535"/>
                  <a:pt x="1482982" y="3775144"/>
                </a:cubicBezTo>
                <a:cubicBezTo>
                  <a:pt x="1488205" y="3764753"/>
                  <a:pt x="1490816" y="3749167"/>
                  <a:pt x="1493427" y="3738776"/>
                </a:cubicBezTo>
                <a:cubicBezTo>
                  <a:pt x="1493427" y="3730982"/>
                  <a:pt x="1493427" y="3728385"/>
                  <a:pt x="1490816" y="3725787"/>
                </a:cubicBezTo>
                <a:cubicBezTo>
                  <a:pt x="1488205" y="3723189"/>
                  <a:pt x="1488205" y="3720592"/>
                  <a:pt x="1490816" y="3720592"/>
                </a:cubicBezTo>
                <a:cubicBezTo>
                  <a:pt x="1493427" y="3717994"/>
                  <a:pt x="1493427" y="3712798"/>
                  <a:pt x="1496039" y="3705005"/>
                </a:cubicBezTo>
                <a:cubicBezTo>
                  <a:pt x="1496039" y="3697212"/>
                  <a:pt x="1493427" y="3694614"/>
                  <a:pt x="1493427" y="3686821"/>
                </a:cubicBezTo>
                <a:cubicBezTo>
                  <a:pt x="1490816" y="3681626"/>
                  <a:pt x="1490816" y="3640062"/>
                  <a:pt x="1490816" y="3624476"/>
                </a:cubicBezTo>
                <a:cubicBezTo>
                  <a:pt x="1490816" y="3611487"/>
                  <a:pt x="1490816" y="3569923"/>
                  <a:pt x="1490816" y="3554337"/>
                </a:cubicBezTo>
                <a:cubicBezTo>
                  <a:pt x="1490816" y="3541348"/>
                  <a:pt x="1482982" y="3515371"/>
                  <a:pt x="1482982" y="3504980"/>
                </a:cubicBezTo>
                <a:cubicBezTo>
                  <a:pt x="1480371" y="3494589"/>
                  <a:pt x="1467314" y="3432244"/>
                  <a:pt x="1462091" y="3406267"/>
                </a:cubicBezTo>
                <a:cubicBezTo>
                  <a:pt x="1459480" y="3382887"/>
                  <a:pt x="1451646" y="3341323"/>
                  <a:pt x="1451646" y="3333530"/>
                </a:cubicBezTo>
                <a:cubicBezTo>
                  <a:pt x="1451646" y="3328335"/>
                  <a:pt x="1451646" y="3304955"/>
                  <a:pt x="1449034" y="3294564"/>
                </a:cubicBezTo>
                <a:cubicBezTo>
                  <a:pt x="1449034" y="3284173"/>
                  <a:pt x="1438589" y="3232219"/>
                  <a:pt x="1438589" y="3221828"/>
                </a:cubicBezTo>
                <a:cubicBezTo>
                  <a:pt x="1435978" y="3208839"/>
                  <a:pt x="1433366" y="3172471"/>
                  <a:pt x="1433366" y="3159483"/>
                </a:cubicBezTo>
                <a:cubicBezTo>
                  <a:pt x="1433366" y="3149092"/>
                  <a:pt x="1425532" y="3110126"/>
                  <a:pt x="1425532" y="3104930"/>
                </a:cubicBezTo>
                <a:cubicBezTo>
                  <a:pt x="1422921" y="3097137"/>
                  <a:pt x="1422921" y="3078953"/>
                  <a:pt x="1428144" y="3055574"/>
                </a:cubicBezTo>
                <a:cubicBezTo>
                  <a:pt x="1430755" y="3032194"/>
                  <a:pt x="1428144" y="3006217"/>
                  <a:pt x="1425532" y="2990630"/>
                </a:cubicBezTo>
                <a:cubicBezTo>
                  <a:pt x="1422921" y="2975044"/>
                  <a:pt x="1422921" y="2936078"/>
                  <a:pt x="1422921" y="2925687"/>
                </a:cubicBezTo>
                <a:cubicBezTo>
                  <a:pt x="1420310" y="2912699"/>
                  <a:pt x="1417698" y="2881526"/>
                  <a:pt x="1417698" y="2871135"/>
                </a:cubicBezTo>
                <a:cubicBezTo>
                  <a:pt x="1415087" y="2858146"/>
                  <a:pt x="1412476" y="2829571"/>
                  <a:pt x="1412476" y="2824376"/>
                </a:cubicBezTo>
                <a:cubicBezTo>
                  <a:pt x="1412476" y="2816583"/>
                  <a:pt x="1412476" y="2788008"/>
                  <a:pt x="1412476" y="2780215"/>
                </a:cubicBezTo>
                <a:cubicBezTo>
                  <a:pt x="1409864" y="2769824"/>
                  <a:pt x="1415087" y="2749042"/>
                  <a:pt x="1415087" y="2733455"/>
                </a:cubicBezTo>
                <a:cubicBezTo>
                  <a:pt x="1417698" y="2720467"/>
                  <a:pt x="1422921" y="2678903"/>
                  <a:pt x="1425532" y="2652926"/>
                </a:cubicBezTo>
                <a:cubicBezTo>
                  <a:pt x="1428144" y="2629546"/>
                  <a:pt x="1430755" y="2606167"/>
                  <a:pt x="1430755" y="2580190"/>
                </a:cubicBezTo>
                <a:cubicBezTo>
                  <a:pt x="1433366" y="2554212"/>
                  <a:pt x="1430755" y="2515246"/>
                  <a:pt x="1428144" y="2502258"/>
                </a:cubicBezTo>
                <a:cubicBezTo>
                  <a:pt x="1428144" y="2486671"/>
                  <a:pt x="1425532" y="2434717"/>
                  <a:pt x="1422921" y="2416533"/>
                </a:cubicBezTo>
                <a:cubicBezTo>
                  <a:pt x="1422921" y="2395751"/>
                  <a:pt x="1420310" y="2364578"/>
                  <a:pt x="1420310" y="2348992"/>
                </a:cubicBezTo>
                <a:cubicBezTo>
                  <a:pt x="1420310" y="2333406"/>
                  <a:pt x="1420310" y="2304831"/>
                  <a:pt x="1420310" y="2297037"/>
                </a:cubicBezTo>
                <a:cubicBezTo>
                  <a:pt x="1420310" y="2286647"/>
                  <a:pt x="1422921" y="2265865"/>
                  <a:pt x="1422921" y="2252876"/>
                </a:cubicBezTo>
                <a:cubicBezTo>
                  <a:pt x="1425532" y="2242485"/>
                  <a:pt x="1425532" y="2203519"/>
                  <a:pt x="1425532" y="2193128"/>
                </a:cubicBezTo>
                <a:cubicBezTo>
                  <a:pt x="1422921" y="2180140"/>
                  <a:pt x="1420310" y="2159358"/>
                  <a:pt x="1420310" y="2135978"/>
                </a:cubicBezTo>
                <a:cubicBezTo>
                  <a:pt x="1417698" y="2112599"/>
                  <a:pt x="1409864" y="2094415"/>
                  <a:pt x="1409864" y="2089219"/>
                </a:cubicBezTo>
                <a:cubicBezTo>
                  <a:pt x="1407253" y="2081426"/>
                  <a:pt x="1404642" y="2052851"/>
                  <a:pt x="1402030" y="2045058"/>
                </a:cubicBezTo>
                <a:cubicBezTo>
                  <a:pt x="1399419" y="2034667"/>
                  <a:pt x="1394196" y="2000897"/>
                  <a:pt x="1391585" y="1990506"/>
                </a:cubicBezTo>
                <a:cubicBezTo>
                  <a:pt x="1391585" y="1977517"/>
                  <a:pt x="1388973" y="1974919"/>
                  <a:pt x="1386362" y="1967126"/>
                </a:cubicBezTo>
                <a:cubicBezTo>
                  <a:pt x="1383751" y="1961931"/>
                  <a:pt x="1378528" y="1951540"/>
                  <a:pt x="1378528" y="1946344"/>
                </a:cubicBezTo>
                <a:cubicBezTo>
                  <a:pt x="1375917" y="1938551"/>
                  <a:pt x="1375917" y="1935953"/>
                  <a:pt x="1373305" y="1933356"/>
                </a:cubicBezTo>
                <a:cubicBezTo>
                  <a:pt x="1370694" y="1928160"/>
                  <a:pt x="1370694" y="1920367"/>
                  <a:pt x="1370694" y="1909976"/>
                </a:cubicBezTo>
                <a:cubicBezTo>
                  <a:pt x="1370694" y="1896988"/>
                  <a:pt x="1362860" y="1889194"/>
                  <a:pt x="1360249" y="1886597"/>
                </a:cubicBezTo>
                <a:cubicBezTo>
                  <a:pt x="1357637" y="1881401"/>
                  <a:pt x="1357637" y="1871010"/>
                  <a:pt x="1357637" y="1863217"/>
                </a:cubicBezTo>
                <a:cubicBezTo>
                  <a:pt x="1360249" y="1855424"/>
                  <a:pt x="1357637" y="1850228"/>
                  <a:pt x="1355026" y="1845033"/>
                </a:cubicBezTo>
                <a:cubicBezTo>
                  <a:pt x="1352415" y="1839838"/>
                  <a:pt x="1352415" y="1842435"/>
                  <a:pt x="1349803" y="1837240"/>
                </a:cubicBezTo>
                <a:cubicBezTo>
                  <a:pt x="1349803" y="1832044"/>
                  <a:pt x="1349803" y="1829447"/>
                  <a:pt x="1347192" y="1824251"/>
                </a:cubicBezTo>
                <a:cubicBezTo>
                  <a:pt x="1344581" y="1819056"/>
                  <a:pt x="1341969" y="1811263"/>
                  <a:pt x="1341969" y="1806067"/>
                </a:cubicBezTo>
                <a:cubicBezTo>
                  <a:pt x="1341969" y="1800872"/>
                  <a:pt x="1341969" y="1800872"/>
                  <a:pt x="1339358" y="1798274"/>
                </a:cubicBezTo>
                <a:cubicBezTo>
                  <a:pt x="1336747" y="1798274"/>
                  <a:pt x="1339358" y="1793079"/>
                  <a:pt x="1341969" y="1787883"/>
                </a:cubicBezTo>
                <a:cubicBezTo>
                  <a:pt x="1344581" y="1782688"/>
                  <a:pt x="1344581" y="1772297"/>
                  <a:pt x="1344581" y="1761906"/>
                </a:cubicBezTo>
                <a:cubicBezTo>
                  <a:pt x="1341969" y="1751515"/>
                  <a:pt x="1341969" y="1746319"/>
                  <a:pt x="1341969" y="1741124"/>
                </a:cubicBezTo>
                <a:cubicBezTo>
                  <a:pt x="1339358" y="1735929"/>
                  <a:pt x="1336747" y="1735929"/>
                  <a:pt x="1341969" y="1735929"/>
                </a:cubicBezTo>
                <a:cubicBezTo>
                  <a:pt x="1344581" y="1733331"/>
                  <a:pt x="1344581" y="1733331"/>
                  <a:pt x="1355026" y="1728135"/>
                </a:cubicBezTo>
                <a:cubicBezTo>
                  <a:pt x="1365471" y="1722940"/>
                  <a:pt x="1378528" y="1709951"/>
                  <a:pt x="1383751" y="1704756"/>
                </a:cubicBezTo>
                <a:cubicBezTo>
                  <a:pt x="1388973" y="1702158"/>
                  <a:pt x="1394196" y="1691767"/>
                  <a:pt x="1396808" y="1686572"/>
                </a:cubicBezTo>
                <a:cubicBezTo>
                  <a:pt x="1399419" y="1681376"/>
                  <a:pt x="1402030" y="1670985"/>
                  <a:pt x="1402030" y="1665790"/>
                </a:cubicBezTo>
                <a:cubicBezTo>
                  <a:pt x="1404642" y="1663192"/>
                  <a:pt x="1404642" y="1645008"/>
                  <a:pt x="1404642" y="1639813"/>
                </a:cubicBezTo>
                <a:cubicBezTo>
                  <a:pt x="1404642" y="1637215"/>
                  <a:pt x="1404642" y="1632019"/>
                  <a:pt x="1407253" y="1629422"/>
                </a:cubicBezTo>
                <a:cubicBezTo>
                  <a:pt x="1407253" y="1626824"/>
                  <a:pt x="1407253" y="1626824"/>
                  <a:pt x="1409864" y="1619031"/>
                </a:cubicBezTo>
                <a:cubicBezTo>
                  <a:pt x="1412476" y="1611238"/>
                  <a:pt x="1415087" y="1600847"/>
                  <a:pt x="1415087" y="1593054"/>
                </a:cubicBezTo>
                <a:cubicBezTo>
                  <a:pt x="1415087" y="1587858"/>
                  <a:pt x="1415087" y="1574869"/>
                  <a:pt x="1415087" y="1569674"/>
                </a:cubicBezTo>
                <a:cubicBezTo>
                  <a:pt x="1415087" y="1564479"/>
                  <a:pt x="1409864" y="1559283"/>
                  <a:pt x="1409864" y="1554088"/>
                </a:cubicBezTo>
                <a:cubicBezTo>
                  <a:pt x="1407253" y="1548892"/>
                  <a:pt x="1407253" y="1546294"/>
                  <a:pt x="1409864" y="1543697"/>
                </a:cubicBezTo>
                <a:cubicBezTo>
                  <a:pt x="1409864" y="1543697"/>
                  <a:pt x="1415087" y="1538501"/>
                  <a:pt x="1420310" y="1533306"/>
                </a:cubicBezTo>
                <a:cubicBezTo>
                  <a:pt x="1425532" y="1525513"/>
                  <a:pt x="1433366" y="1517719"/>
                  <a:pt x="1438589" y="1509926"/>
                </a:cubicBezTo>
                <a:cubicBezTo>
                  <a:pt x="1443812" y="1499535"/>
                  <a:pt x="1441200" y="1507329"/>
                  <a:pt x="1441200" y="1502133"/>
                </a:cubicBezTo>
                <a:cubicBezTo>
                  <a:pt x="1443812" y="1499535"/>
                  <a:pt x="1451646" y="1483949"/>
                  <a:pt x="1454257" y="1481351"/>
                </a:cubicBezTo>
                <a:cubicBezTo>
                  <a:pt x="1456869" y="1476156"/>
                  <a:pt x="1462091" y="1465765"/>
                  <a:pt x="1464703" y="1463167"/>
                </a:cubicBezTo>
                <a:cubicBezTo>
                  <a:pt x="1467314" y="1460570"/>
                  <a:pt x="1469925" y="1455374"/>
                  <a:pt x="1469925" y="1450179"/>
                </a:cubicBezTo>
                <a:cubicBezTo>
                  <a:pt x="1472537" y="1447581"/>
                  <a:pt x="1480371" y="1426799"/>
                  <a:pt x="1482982" y="1416408"/>
                </a:cubicBezTo>
                <a:cubicBezTo>
                  <a:pt x="1482982" y="1411213"/>
                  <a:pt x="1485593" y="1393029"/>
                  <a:pt x="1488205" y="1377442"/>
                </a:cubicBezTo>
                <a:cubicBezTo>
                  <a:pt x="1490816" y="1361856"/>
                  <a:pt x="1498650" y="1322890"/>
                  <a:pt x="1501261" y="1307304"/>
                </a:cubicBezTo>
                <a:cubicBezTo>
                  <a:pt x="1503873" y="1291717"/>
                  <a:pt x="1509096" y="1270935"/>
                  <a:pt x="1509096" y="1252751"/>
                </a:cubicBezTo>
                <a:cubicBezTo>
                  <a:pt x="1511707" y="1234567"/>
                  <a:pt x="1514318" y="1195601"/>
                  <a:pt x="1514318" y="1185210"/>
                </a:cubicBezTo>
                <a:cubicBezTo>
                  <a:pt x="1514318" y="1174820"/>
                  <a:pt x="1514318" y="1159233"/>
                  <a:pt x="1514318" y="1156635"/>
                </a:cubicBezTo>
                <a:cubicBezTo>
                  <a:pt x="1514318" y="1151440"/>
                  <a:pt x="1516930" y="1146245"/>
                  <a:pt x="1514318" y="1138451"/>
                </a:cubicBezTo>
                <a:cubicBezTo>
                  <a:pt x="1511707" y="1130658"/>
                  <a:pt x="1509096" y="1122865"/>
                  <a:pt x="1506484" y="1115072"/>
                </a:cubicBezTo>
                <a:cubicBezTo>
                  <a:pt x="1503873" y="1107279"/>
                  <a:pt x="1485593" y="1063117"/>
                  <a:pt x="1482982" y="1055324"/>
                </a:cubicBezTo>
                <a:cubicBezTo>
                  <a:pt x="1480371" y="1047531"/>
                  <a:pt x="1469925" y="1018956"/>
                  <a:pt x="1467314" y="1016358"/>
                </a:cubicBezTo>
                <a:cubicBezTo>
                  <a:pt x="1467314" y="1013761"/>
                  <a:pt x="1467314" y="1011163"/>
                  <a:pt x="1467314" y="1005967"/>
                </a:cubicBezTo>
                <a:cubicBezTo>
                  <a:pt x="1469925" y="1000772"/>
                  <a:pt x="1469925" y="995576"/>
                  <a:pt x="1469925" y="990381"/>
                </a:cubicBezTo>
                <a:cubicBezTo>
                  <a:pt x="1469925" y="982588"/>
                  <a:pt x="1462091" y="972197"/>
                  <a:pt x="1459480" y="969599"/>
                </a:cubicBezTo>
                <a:cubicBezTo>
                  <a:pt x="1456869" y="967001"/>
                  <a:pt x="1446423" y="956611"/>
                  <a:pt x="1443812" y="951415"/>
                </a:cubicBezTo>
                <a:cubicBezTo>
                  <a:pt x="1438589" y="946220"/>
                  <a:pt x="1438589" y="943622"/>
                  <a:pt x="1435978" y="941024"/>
                </a:cubicBezTo>
                <a:cubicBezTo>
                  <a:pt x="1433366" y="935829"/>
                  <a:pt x="1433366" y="933231"/>
                  <a:pt x="1430755" y="925438"/>
                </a:cubicBezTo>
                <a:cubicBezTo>
                  <a:pt x="1428144" y="917645"/>
                  <a:pt x="1417698" y="907254"/>
                  <a:pt x="1415087" y="904656"/>
                </a:cubicBezTo>
                <a:cubicBezTo>
                  <a:pt x="1409864" y="902058"/>
                  <a:pt x="1409864" y="899461"/>
                  <a:pt x="1407253" y="899461"/>
                </a:cubicBezTo>
                <a:cubicBezTo>
                  <a:pt x="1404642" y="896863"/>
                  <a:pt x="1396808" y="891667"/>
                  <a:pt x="1388973" y="889070"/>
                </a:cubicBezTo>
                <a:cubicBezTo>
                  <a:pt x="1383751" y="883874"/>
                  <a:pt x="1378528" y="881276"/>
                  <a:pt x="1375917" y="878679"/>
                </a:cubicBezTo>
                <a:cubicBezTo>
                  <a:pt x="1370694" y="876081"/>
                  <a:pt x="1368083" y="873483"/>
                  <a:pt x="1362860" y="868288"/>
                </a:cubicBezTo>
                <a:cubicBezTo>
                  <a:pt x="1357637" y="865690"/>
                  <a:pt x="1334135" y="852701"/>
                  <a:pt x="1318467" y="844908"/>
                </a:cubicBezTo>
                <a:cubicBezTo>
                  <a:pt x="1297576" y="831920"/>
                  <a:pt x="1274074" y="818931"/>
                  <a:pt x="1258406" y="811138"/>
                </a:cubicBezTo>
                <a:cubicBezTo>
                  <a:pt x="1245349" y="805942"/>
                  <a:pt x="1227070" y="798149"/>
                  <a:pt x="1216624" y="795551"/>
                </a:cubicBezTo>
                <a:cubicBezTo>
                  <a:pt x="1206179" y="790356"/>
                  <a:pt x="1193122" y="785161"/>
                  <a:pt x="1185288" y="782563"/>
                </a:cubicBezTo>
                <a:cubicBezTo>
                  <a:pt x="1177454" y="779965"/>
                  <a:pt x="1174843" y="779965"/>
                  <a:pt x="1169620" y="777367"/>
                </a:cubicBezTo>
                <a:cubicBezTo>
                  <a:pt x="1161786" y="774770"/>
                  <a:pt x="1153952" y="769574"/>
                  <a:pt x="1148729" y="766976"/>
                </a:cubicBezTo>
                <a:cubicBezTo>
                  <a:pt x="1146118" y="761781"/>
                  <a:pt x="1140895" y="761781"/>
                  <a:pt x="1138284" y="761781"/>
                </a:cubicBezTo>
                <a:cubicBezTo>
                  <a:pt x="1138284" y="761781"/>
                  <a:pt x="1135673" y="759183"/>
                  <a:pt x="1135673" y="753988"/>
                </a:cubicBezTo>
                <a:cubicBezTo>
                  <a:pt x="1133061" y="751390"/>
                  <a:pt x="1117393" y="722815"/>
                  <a:pt x="1114782" y="717620"/>
                </a:cubicBezTo>
                <a:cubicBezTo>
                  <a:pt x="1112171" y="712424"/>
                  <a:pt x="1104337" y="694240"/>
                  <a:pt x="1104337" y="694240"/>
                </a:cubicBezTo>
                <a:cubicBezTo>
                  <a:pt x="1104337" y="691642"/>
                  <a:pt x="1104337" y="686447"/>
                  <a:pt x="1104337" y="681251"/>
                </a:cubicBezTo>
                <a:cubicBezTo>
                  <a:pt x="1104337" y="673458"/>
                  <a:pt x="1104337" y="650079"/>
                  <a:pt x="1104337" y="644883"/>
                </a:cubicBezTo>
                <a:cubicBezTo>
                  <a:pt x="1104337" y="639688"/>
                  <a:pt x="1104337" y="637090"/>
                  <a:pt x="1106948" y="629297"/>
                </a:cubicBezTo>
                <a:cubicBezTo>
                  <a:pt x="1106948" y="621504"/>
                  <a:pt x="1109559" y="595527"/>
                  <a:pt x="1109559" y="592929"/>
                </a:cubicBezTo>
                <a:cubicBezTo>
                  <a:pt x="1109559" y="590331"/>
                  <a:pt x="1109559" y="587733"/>
                  <a:pt x="1114782" y="587733"/>
                </a:cubicBezTo>
                <a:cubicBezTo>
                  <a:pt x="1120005" y="587733"/>
                  <a:pt x="1122616" y="585136"/>
                  <a:pt x="1125227" y="582538"/>
                </a:cubicBezTo>
                <a:cubicBezTo>
                  <a:pt x="1130450" y="577342"/>
                  <a:pt x="1133061" y="566952"/>
                  <a:pt x="1138284" y="559158"/>
                </a:cubicBezTo>
                <a:cubicBezTo>
                  <a:pt x="1140895" y="551365"/>
                  <a:pt x="1143507" y="543572"/>
                  <a:pt x="1143507" y="535779"/>
                </a:cubicBezTo>
                <a:cubicBezTo>
                  <a:pt x="1146118" y="527986"/>
                  <a:pt x="1148729" y="509802"/>
                  <a:pt x="1146118" y="502008"/>
                </a:cubicBezTo>
                <a:cubicBezTo>
                  <a:pt x="1146118" y="491617"/>
                  <a:pt x="1143507" y="483824"/>
                  <a:pt x="1140895" y="476031"/>
                </a:cubicBezTo>
                <a:cubicBezTo>
                  <a:pt x="1138284" y="468238"/>
                  <a:pt x="1133061" y="465640"/>
                  <a:pt x="1130450" y="463042"/>
                </a:cubicBezTo>
                <a:cubicBezTo>
                  <a:pt x="1127839" y="463042"/>
                  <a:pt x="1125227" y="463042"/>
                  <a:pt x="1120005" y="465640"/>
                </a:cubicBezTo>
                <a:cubicBezTo>
                  <a:pt x="1117393" y="465640"/>
                  <a:pt x="1120005" y="460445"/>
                  <a:pt x="1120005" y="452652"/>
                </a:cubicBezTo>
                <a:cubicBezTo>
                  <a:pt x="1122616" y="447456"/>
                  <a:pt x="1120005" y="437065"/>
                  <a:pt x="1112171" y="398099"/>
                </a:cubicBezTo>
                <a:cubicBezTo>
                  <a:pt x="1101725" y="359133"/>
                  <a:pt x="1080834" y="335754"/>
                  <a:pt x="1059944" y="314972"/>
                </a:cubicBezTo>
                <a:cubicBezTo>
                  <a:pt x="1041664" y="296788"/>
                  <a:pt x="1002494" y="283799"/>
                  <a:pt x="981603" y="278604"/>
                </a:cubicBezTo>
                <a:cubicBezTo>
                  <a:pt x="975728" y="277954"/>
                  <a:pt x="968546" y="277954"/>
                  <a:pt x="960753" y="278482"/>
                </a:cubicBezTo>
                <a:close/>
                <a:moveTo>
                  <a:pt x="0" y="0"/>
                </a:moveTo>
                <a:lnTo>
                  <a:pt x="1971040" y="0"/>
                </a:lnTo>
                <a:lnTo>
                  <a:pt x="1971040" y="4239930"/>
                </a:lnTo>
                <a:lnTo>
                  <a:pt x="0" y="423993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a:cs typeface="+mn-ea"/>
              <a:sym typeface="+mn-lt"/>
            </a:endParaRPr>
          </a:p>
        </p:txBody>
      </p:sp>
      <p:sp>
        <p:nvSpPr>
          <p:cNvPr id="28" name="TextBox 27"/>
          <p:cNvSpPr txBox="1"/>
          <p:nvPr/>
        </p:nvSpPr>
        <p:spPr>
          <a:xfrm>
            <a:off x="2667608" y="1378925"/>
            <a:ext cx="1335787" cy="450123"/>
          </a:xfrm>
          <a:prstGeom prst="rect">
            <a:avLst/>
          </a:prstGeom>
          <a:noFill/>
        </p:spPr>
        <p:txBody>
          <a:bodyPr wrap="square" lIns="68580" tIns="34290" rIns="68580" bIns="34290" rtlCol="0">
            <a:spAutoFit/>
          </a:bodyPr>
          <a:lstStyle/>
          <a:p>
            <a:r>
              <a:rPr lang="en-US" sz="800" dirty="0">
                <a:cs typeface="+mn-ea"/>
                <a:sym typeface="+mn-lt"/>
              </a:rPr>
              <a:t>Contrary to popular belief, </a:t>
            </a:r>
            <a:r>
              <a:rPr lang="en-US" sz="800" dirty="0" err="1">
                <a:cs typeface="+mn-ea"/>
                <a:sym typeface="+mn-lt"/>
              </a:rPr>
              <a:t>Lorem</a:t>
            </a:r>
            <a:r>
              <a:rPr lang="en-US" sz="800" dirty="0">
                <a:cs typeface="+mn-ea"/>
                <a:sym typeface="+mn-lt"/>
              </a:rPr>
              <a:t> </a:t>
            </a:r>
            <a:r>
              <a:rPr lang="en-US" sz="800" dirty="0" err="1">
                <a:cs typeface="+mn-ea"/>
                <a:sym typeface="+mn-lt"/>
              </a:rPr>
              <a:t>Ipsum</a:t>
            </a:r>
            <a:r>
              <a:rPr lang="en-US" sz="800" dirty="0">
                <a:cs typeface="+mn-ea"/>
                <a:sym typeface="+mn-lt"/>
              </a:rPr>
              <a:t> is not simply random text. </a:t>
            </a:r>
          </a:p>
        </p:txBody>
      </p:sp>
      <p:sp>
        <p:nvSpPr>
          <p:cNvPr id="29" name="TextBox 28"/>
          <p:cNvSpPr txBox="1"/>
          <p:nvPr/>
        </p:nvSpPr>
        <p:spPr>
          <a:xfrm>
            <a:off x="1854914" y="1184380"/>
            <a:ext cx="745637" cy="253916"/>
          </a:xfrm>
          <a:prstGeom prst="rect">
            <a:avLst/>
          </a:prstGeom>
          <a:noFill/>
        </p:spPr>
        <p:txBody>
          <a:bodyPr wrap="none" lIns="68580" tIns="34290" rIns="68580" bIns="34290" rtlCol="0">
            <a:spAutoFit/>
          </a:bodyPr>
          <a:lstStyle/>
          <a:p>
            <a:r>
              <a:rPr lang="id-ID" sz="1200" b="1" dirty="0">
                <a:cs typeface="+mn-ea"/>
                <a:sym typeface="+mn-lt"/>
              </a:rPr>
              <a:t>America</a:t>
            </a:r>
          </a:p>
        </p:txBody>
      </p:sp>
      <p:sp>
        <p:nvSpPr>
          <p:cNvPr id="30" name="TextBox 29"/>
          <p:cNvSpPr txBox="1"/>
          <p:nvPr/>
        </p:nvSpPr>
        <p:spPr>
          <a:xfrm>
            <a:off x="1854914" y="1331788"/>
            <a:ext cx="909143" cy="530915"/>
          </a:xfrm>
          <a:prstGeom prst="rect">
            <a:avLst/>
          </a:prstGeom>
          <a:noFill/>
        </p:spPr>
        <p:txBody>
          <a:bodyPr wrap="none" lIns="68580" tIns="34290" rIns="68580" bIns="34290" rtlCol="0">
            <a:spAutoFit/>
          </a:bodyPr>
          <a:lstStyle/>
          <a:p>
            <a:r>
              <a:rPr lang="id-ID" sz="3000" b="1" dirty="0">
                <a:solidFill>
                  <a:schemeClr val="accent4"/>
                </a:solidFill>
                <a:cs typeface="+mn-ea"/>
                <a:sym typeface="+mn-lt"/>
              </a:rPr>
              <a:t>37%</a:t>
            </a:r>
          </a:p>
        </p:txBody>
      </p:sp>
      <p:sp>
        <p:nvSpPr>
          <p:cNvPr id="31" name="TextBox 30"/>
          <p:cNvSpPr txBox="1"/>
          <p:nvPr/>
        </p:nvSpPr>
        <p:spPr>
          <a:xfrm>
            <a:off x="1854914" y="2762494"/>
            <a:ext cx="463108" cy="253916"/>
          </a:xfrm>
          <a:prstGeom prst="rect">
            <a:avLst/>
          </a:prstGeom>
          <a:noFill/>
        </p:spPr>
        <p:txBody>
          <a:bodyPr wrap="none" lIns="68580" tIns="34290" rIns="68580" bIns="34290" rtlCol="0">
            <a:spAutoFit/>
          </a:bodyPr>
          <a:lstStyle/>
          <a:p>
            <a:r>
              <a:rPr lang="id-ID" sz="1200" b="1" dirty="0">
                <a:cs typeface="+mn-ea"/>
                <a:sym typeface="+mn-lt"/>
              </a:rPr>
              <a:t>Asia</a:t>
            </a:r>
          </a:p>
        </p:txBody>
      </p:sp>
      <p:sp>
        <p:nvSpPr>
          <p:cNvPr id="32" name="TextBox 31"/>
          <p:cNvSpPr txBox="1"/>
          <p:nvPr/>
        </p:nvSpPr>
        <p:spPr>
          <a:xfrm>
            <a:off x="2653468" y="2957039"/>
            <a:ext cx="1335787" cy="450123"/>
          </a:xfrm>
          <a:prstGeom prst="rect">
            <a:avLst/>
          </a:prstGeom>
          <a:noFill/>
        </p:spPr>
        <p:txBody>
          <a:bodyPr wrap="square" lIns="68580" tIns="34290" rIns="68580" bIns="34290" rtlCol="0">
            <a:spAutoFit/>
          </a:bodyPr>
          <a:lstStyle/>
          <a:p>
            <a:r>
              <a:rPr lang="en-US" sz="800" dirty="0">
                <a:cs typeface="+mn-ea"/>
                <a:sym typeface="+mn-lt"/>
              </a:rPr>
              <a:t>Contrary to popular belief, </a:t>
            </a:r>
            <a:r>
              <a:rPr lang="en-US" sz="800" dirty="0" err="1">
                <a:cs typeface="+mn-ea"/>
                <a:sym typeface="+mn-lt"/>
              </a:rPr>
              <a:t>Lorem</a:t>
            </a:r>
            <a:r>
              <a:rPr lang="en-US" sz="800" dirty="0">
                <a:cs typeface="+mn-ea"/>
                <a:sym typeface="+mn-lt"/>
              </a:rPr>
              <a:t> </a:t>
            </a:r>
            <a:r>
              <a:rPr lang="en-US" sz="800" dirty="0" err="1">
                <a:cs typeface="+mn-ea"/>
                <a:sym typeface="+mn-lt"/>
              </a:rPr>
              <a:t>Ipsum</a:t>
            </a:r>
            <a:r>
              <a:rPr lang="en-US" sz="800" dirty="0">
                <a:cs typeface="+mn-ea"/>
                <a:sym typeface="+mn-lt"/>
              </a:rPr>
              <a:t> is not simply random text. </a:t>
            </a:r>
          </a:p>
        </p:txBody>
      </p:sp>
      <p:sp>
        <p:nvSpPr>
          <p:cNvPr id="33" name="TextBox 32"/>
          <p:cNvSpPr txBox="1"/>
          <p:nvPr/>
        </p:nvSpPr>
        <p:spPr>
          <a:xfrm>
            <a:off x="1854914" y="2909902"/>
            <a:ext cx="909143" cy="530915"/>
          </a:xfrm>
          <a:prstGeom prst="rect">
            <a:avLst/>
          </a:prstGeom>
          <a:noFill/>
        </p:spPr>
        <p:txBody>
          <a:bodyPr wrap="none" lIns="68580" tIns="34290" rIns="68580" bIns="34290" rtlCol="0">
            <a:spAutoFit/>
          </a:bodyPr>
          <a:lstStyle/>
          <a:p>
            <a:r>
              <a:rPr lang="id-ID" sz="3000" b="1" dirty="0">
                <a:solidFill>
                  <a:schemeClr val="accent2"/>
                </a:solidFill>
                <a:cs typeface="+mn-ea"/>
                <a:sym typeface="+mn-lt"/>
              </a:rPr>
              <a:t>30%</a:t>
            </a:r>
          </a:p>
        </p:txBody>
      </p:sp>
      <p:sp>
        <p:nvSpPr>
          <p:cNvPr id="34" name="TextBox 33"/>
          <p:cNvSpPr txBox="1"/>
          <p:nvPr/>
        </p:nvSpPr>
        <p:spPr>
          <a:xfrm>
            <a:off x="2646398" y="2140370"/>
            <a:ext cx="1335787" cy="450123"/>
          </a:xfrm>
          <a:prstGeom prst="rect">
            <a:avLst/>
          </a:prstGeom>
          <a:noFill/>
        </p:spPr>
        <p:txBody>
          <a:bodyPr wrap="square" lIns="68580" tIns="34290" rIns="68580" bIns="34290" rtlCol="0">
            <a:spAutoFit/>
          </a:bodyPr>
          <a:lstStyle/>
          <a:p>
            <a:r>
              <a:rPr lang="en-US" sz="800" dirty="0">
                <a:cs typeface="+mn-ea"/>
                <a:sym typeface="+mn-lt"/>
              </a:rPr>
              <a:t>Contrary to popular belief, </a:t>
            </a:r>
            <a:r>
              <a:rPr lang="en-US" sz="800" dirty="0" err="1">
                <a:cs typeface="+mn-ea"/>
                <a:sym typeface="+mn-lt"/>
              </a:rPr>
              <a:t>Lorem</a:t>
            </a:r>
            <a:r>
              <a:rPr lang="en-US" sz="800" dirty="0">
                <a:cs typeface="+mn-ea"/>
                <a:sym typeface="+mn-lt"/>
              </a:rPr>
              <a:t> </a:t>
            </a:r>
            <a:r>
              <a:rPr lang="en-US" sz="800" dirty="0" err="1">
                <a:cs typeface="+mn-ea"/>
                <a:sym typeface="+mn-lt"/>
              </a:rPr>
              <a:t>Ipsum</a:t>
            </a:r>
            <a:r>
              <a:rPr lang="en-US" sz="800" dirty="0">
                <a:cs typeface="+mn-ea"/>
                <a:sym typeface="+mn-lt"/>
              </a:rPr>
              <a:t> is not simply random text. </a:t>
            </a:r>
          </a:p>
        </p:txBody>
      </p:sp>
      <p:sp>
        <p:nvSpPr>
          <p:cNvPr id="35" name="TextBox 34"/>
          <p:cNvSpPr txBox="1"/>
          <p:nvPr/>
        </p:nvSpPr>
        <p:spPr>
          <a:xfrm>
            <a:off x="1854914" y="1945826"/>
            <a:ext cx="667490" cy="253916"/>
          </a:xfrm>
          <a:prstGeom prst="rect">
            <a:avLst/>
          </a:prstGeom>
          <a:noFill/>
        </p:spPr>
        <p:txBody>
          <a:bodyPr wrap="none" lIns="68580" tIns="34290" rIns="68580" bIns="34290" rtlCol="0">
            <a:spAutoFit/>
          </a:bodyPr>
          <a:lstStyle/>
          <a:p>
            <a:r>
              <a:rPr lang="id-ID" sz="1200" b="1" dirty="0">
                <a:cs typeface="+mn-ea"/>
                <a:sym typeface="+mn-lt"/>
              </a:rPr>
              <a:t>Europe</a:t>
            </a:r>
          </a:p>
        </p:txBody>
      </p:sp>
      <p:sp>
        <p:nvSpPr>
          <p:cNvPr id="36" name="TextBox 35"/>
          <p:cNvSpPr txBox="1"/>
          <p:nvPr/>
        </p:nvSpPr>
        <p:spPr>
          <a:xfrm>
            <a:off x="1854914" y="2093233"/>
            <a:ext cx="909143" cy="530915"/>
          </a:xfrm>
          <a:prstGeom prst="rect">
            <a:avLst/>
          </a:prstGeom>
          <a:noFill/>
        </p:spPr>
        <p:txBody>
          <a:bodyPr wrap="none" lIns="68580" tIns="34290" rIns="68580" bIns="34290" rtlCol="0">
            <a:spAutoFit/>
          </a:bodyPr>
          <a:lstStyle/>
          <a:p>
            <a:r>
              <a:rPr lang="id-ID" sz="3000" b="1" dirty="0">
                <a:solidFill>
                  <a:schemeClr val="accent3"/>
                </a:solidFill>
                <a:cs typeface="+mn-ea"/>
                <a:sym typeface="+mn-lt"/>
              </a:rPr>
              <a:t>33%</a:t>
            </a:r>
          </a:p>
        </p:txBody>
      </p:sp>
      <p:sp>
        <p:nvSpPr>
          <p:cNvPr id="37" name="TextBox 36"/>
          <p:cNvSpPr txBox="1"/>
          <p:nvPr/>
        </p:nvSpPr>
        <p:spPr>
          <a:xfrm>
            <a:off x="1854914" y="3859421"/>
            <a:ext cx="797334" cy="253916"/>
          </a:xfrm>
          <a:prstGeom prst="rect">
            <a:avLst/>
          </a:prstGeom>
          <a:noFill/>
        </p:spPr>
        <p:txBody>
          <a:bodyPr wrap="none" lIns="68580" tIns="34290" rIns="68580" bIns="34290" rtlCol="0">
            <a:spAutoFit/>
          </a:bodyPr>
          <a:lstStyle/>
          <a:p>
            <a:r>
              <a:rPr lang="id-ID" sz="1200" b="1" dirty="0">
                <a:cs typeface="+mn-ea"/>
                <a:sym typeface="+mn-lt"/>
              </a:rPr>
              <a:t>Australia</a:t>
            </a:r>
          </a:p>
        </p:txBody>
      </p:sp>
      <p:sp>
        <p:nvSpPr>
          <p:cNvPr id="38" name="TextBox 37"/>
          <p:cNvSpPr txBox="1"/>
          <p:nvPr/>
        </p:nvSpPr>
        <p:spPr>
          <a:xfrm>
            <a:off x="2704137" y="4053965"/>
            <a:ext cx="1335787" cy="450123"/>
          </a:xfrm>
          <a:prstGeom prst="rect">
            <a:avLst/>
          </a:prstGeom>
          <a:noFill/>
        </p:spPr>
        <p:txBody>
          <a:bodyPr wrap="square" lIns="68580" tIns="34290" rIns="68580" bIns="34290" rtlCol="0">
            <a:spAutoFit/>
          </a:bodyPr>
          <a:lstStyle/>
          <a:p>
            <a:r>
              <a:rPr lang="en-US" sz="800" dirty="0">
                <a:cs typeface="+mn-ea"/>
                <a:sym typeface="+mn-lt"/>
              </a:rPr>
              <a:t>Contrary to popular belief, </a:t>
            </a:r>
            <a:r>
              <a:rPr lang="en-US" sz="800" dirty="0" err="1">
                <a:cs typeface="+mn-ea"/>
                <a:sym typeface="+mn-lt"/>
              </a:rPr>
              <a:t>Lorem</a:t>
            </a:r>
            <a:r>
              <a:rPr lang="en-US" sz="800" dirty="0">
                <a:cs typeface="+mn-ea"/>
                <a:sym typeface="+mn-lt"/>
              </a:rPr>
              <a:t> </a:t>
            </a:r>
            <a:r>
              <a:rPr lang="en-US" sz="800" dirty="0" err="1">
                <a:cs typeface="+mn-ea"/>
                <a:sym typeface="+mn-lt"/>
              </a:rPr>
              <a:t>Ipsum</a:t>
            </a:r>
            <a:r>
              <a:rPr lang="en-US" sz="800" dirty="0">
                <a:cs typeface="+mn-ea"/>
                <a:sym typeface="+mn-lt"/>
              </a:rPr>
              <a:t> is not simply random text. </a:t>
            </a:r>
          </a:p>
        </p:txBody>
      </p:sp>
      <p:sp>
        <p:nvSpPr>
          <p:cNvPr id="39" name="TextBox 38"/>
          <p:cNvSpPr txBox="1"/>
          <p:nvPr/>
        </p:nvSpPr>
        <p:spPr>
          <a:xfrm>
            <a:off x="1854914" y="4006828"/>
            <a:ext cx="909143" cy="530915"/>
          </a:xfrm>
          <a:prstGeom prst="rect">
            <a:avLst/>
          </a:prstGeom>
          <a:noFill/>
        </p:spPr>
        <p:txBody>
          <a:bodyPr wrap="none" lIns="68580" tIns="34290" rIns="68580" bIns="34290" rtlCol="0">
            <a:spAutoFit/>
          </a:bodyPr>
          <a:lstStyle/>
          <a:p>
            <a:r>
              <a:rPr lang="id-ID" sz="3000" b="1" dirty="0">
                <a:solidFill>
                  <a:schemeClr val="accent1"/>
                </a:solidFill>
                <a:cs typeface="+mn-ea"/>
                <a:sym typeface="+mn-lt"/>
              </a:rPr>
              <a:t>30%</a:t>
            </a:r>
          </a:p>
        </p:txBody>
      </p:sp>
      <p:graphicFrame>
        <p:nvGraphicFramePr>
          <p:cNvPr id="40" name="Chart Placeholder 34"/>
          <p:cNvGraphicFramePr/>
          <p:nvPr/>
        </p:nvGraphicFramePr>
        <p:xfrm>
          <a:off x="4270822" y="1378924"/>
          <a:ext cx="4513134" cy="3223622"/>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animEffect transition="in" filter="fade">
                                      <p:cBhvr>
                                        <p:cTn id="9" dur="500"/>
                                        <p:tgtEl>
                                          <p:spTgt spid="22"/>
                                        </p:tgtEl>
                                      </p:cBhvr>
                                    </p:animEffect>
                                  </p:childTnLst>
                                </p:cTn>
                              </p:par>
                            </p:childTnLst>
                          </p:cTn>
                        </p:par>
                        <p:par>
                          <p:cTn id="10" fill="hold">
                            <p:stCondLst>
                              <p:cond delay="500"/>
                            </p:stCondLst>
                            <p:childTnLst>
                              <p:par>
                                <p:cTn id="11" presetID="22" presetClass="entr" presetSubtype="4"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wipe(down)">
                                      <p:cBhvr>
                                        <p:cTn id="13" dur="500"/>
                                        <p:tgtEl>
                                          <p:spTgt spid="23"/>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wipe(down)">
                                      <p:cBhvr>
                                        <p:cTn id="17" dur="500"/>
                                        <p:tgtEl>
                                          <p:spTgt spid="24"/>
                                        </p:tgtEl>
                                      </p:cBhvr>
                                    </p:animEffect>
                                  </p:childTnLst>
                                </p:cTn>
                              </p:par>
                            </p:childTnLst>
                          </p:cTn>
                        </p:par>
                        <p:par>
                          <p:cTn id="18" fill="hold">
                            <p:stCondLst>
                              <p:cond delay="1500"/>
                            </p:stCondLst>
                            <p:childTnLst>
                              <p:par>
                                <p:cTn id="19" presetID="22" presetClass="entr" presetSubtype="4"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wipe(down)">
                                      <p:cBhvr>
                                        <p:cTn id="21" dur="500"/>
                                        <p:tgtEl>
                                          <p:spTgt spid="25"/>
                                        </p:tgtEl>
                                      </p:cBhvr>
                                    </p:animEffect>
                                  </p:childTnLst>
                                </p:cTn>
                              </p:par>
                            </p:childTnLst>
                          </p:cTn>
                        </p:par>
                        <p:par>
                          <p:cTn id="22" fill="hold">
                            <p:stCondLst>
                              <p:cond delay="2000"/>
                            </p:stCondLst>
                            <p:childTnLst>
                              <p:par>
                                <p:cTn id="23" presetID="22" presetClass="entr" presetSubtype="4"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down)">
                                      <p:cBhvr>
                                        <p:cTn id="25" dur="500"/>
                                        <p:tgtEl>
                                          <p:spTgt spid="26"/>
                                        </p:tgtEl>
                                      </p:cBhvr>
                                    </p:animEffect>
                                  </p:childTnLst>
                                </p:cTn>
                              </p:par>
                            </p:childTnLst>
                          </p:cTn>
                        </p:par>
                        <p:par>
                          <p:cTn id="26" fill="hold">
                            <p:stCondLst>
                              <p:cond delay="2500"/>
                            </p:stCondLst>
                            <p:childTnLst>
                              <p:par>
                                <p:cTn id="27" presetID="10" presetClass="entr" presetSubtype="0"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fade">
                                      <p:cBhvr>
                                        <p:cTn id="29" dur="500"/>
                                        <p:tgtEl>
                                          <p:spTgt spid="28"/>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fade">
                                      <p:cBhvr>
                                        <p:cTn id="32" dur="500"/>
                                        <p:tgtEl>
                                          <p:spTgt spid="29"/>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fade">
                                      <p:cBhvr>
                                        <p:cTn id="35" dur="500"/>
                                        <p:tgtEl>
                                          <p:spTgt spid="30"/>
                                        </p:tgtEl>
                                      </p:cBhvr>
                                    </p:animEffect>
                                  </p:childTnLst>
                                </p:cTn>
                              </p:par>
                            </p:childTnLst>
                          </p:cTn>
                        </p:par>
                        <p:par>
                          <p:cTn id="36" fill="hold">
                            <p:stCondLst>
                              <p:cond delay="3000"/>
                            </p:stCondLst>
                            <p:childTnLst>
                              <p:par>
                                <p:cTn id="37" presetID="10" presetClass="entr" presetSubtype="0" fill="hold" grpId="0" nodeType="afterEffect">
                                  <p:stCondLst>
                                    <p:cond delay="0"/>
                                  </p:stCondLst>
                                  <p:childTnLst>
                                    <p:set>
                                      <p:cBhvr>
                                        <p:cTn id="38" dur="1" fill="hold">
                                          <p:stCondLst>
                                            <p:cond delay="0"/>
                                          </p:stCondLst>
                                        </p:cTn>
                                        <p:tgtEl>
                                          <p:spTgt spid="34"/>
                                        </p:tgtEl>
                                        <p:attrNameLst>
                                          <p:attrName>style.visibility</p:attrName>
                                        </p:attrNameLst>
                                      </p:cBhvr>
                                      <p:to>
                                        <p:strVal val="visible"/>
                                      </p:to>
                                    </p:set>
                                    <p:animEffect transition="in" filter="fade">
                                      <p:cBhvr>
                                        <p:cTn id="39" dur="500"/>
                                        <p:tgtEl>
                                          <p:spTgt spid="34"/>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36"/>
                                        </p:tgtEl>
                                        <p:attrNameLst>
                                          <p:attrName>style.visibility</p:attrName>
                                        </p:attrNameLst>
                                      </p:cBhvr>
                                      <p:to>
                                        <p:strVal val="visible"/>
                                      </p:to>
                                    </p:set>
                                    <p:animEffect transition="in" filter="fade">
                                      <p:cBhvr>
                                        <p:cTn id="42" dur="500"/>
                                        <p:tgtEl>
                                          <p:spTgt spid="36"/>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35"/>
                                        </p:tgtEl>
                                        <p:attrNameLst>
                                          <p:attrName>style.visibility</p:attrName>
                                        </p:attrNameLst>
                                      </p:cBhvr>
                                      <p:to>
                                        <p:strVal val="visible"/>
                                      </p:to>
                                    </p:set>
                                    <p:animEffect transition="in" filter="fade">
                                      <p:cBhvr>
                                        <p:cTn id="45" dur="500"/>
                                        <p:tgtEl>
                                          <p:spTgt spid="35"/>
                                        </p:tgtEl>
                                      </p:cBhvr>
                                    </p:animEffect>
                                  </p:childTnLst>
                                </p:cTn>
                              </p:par>
                            </p:childTnLst>
                          </p:cTn>
                        </p:par>
                        <p:par>
                          <p:cTn id="46" fill="hold">
                            <p:stCondLst>
                              <p:cond delay="3500"/>
                            </p:stCondLst>
                            <p:childTnLst>
                              <p:par>
                                <p:cTn id="47" presetID="10" presetClass="entr" presetSubtype="0" fill="hold" grpId="0" nodeType="afterEffect">
                                  <p:stCondLst>
                                    <p:cond delay="0"/>
                                  </p:stCondLst>
                                  <p:childTnLst>
                                    <p:set>
                                      <p:cBhvr>
                                        <p:cTn id="48" dur="1" fill="hold">
                                          <p:stCondLst>
                                            <p:cond delay="0"/>
                                          </p:stCondLst>
                                        </p:cTn>
                                        <p:tgtEl>
                                          <p:spTgt spid="31"/>
                                        </p:tgtEl>
                                        <p:attrNameLst>
                                          <p:attrName>style.visibility</p:attrName>
                                        </p:attrNameLst>
                                      </p:cBhvr>
                                      <p:to>
                                        <p:strVal val="visible"/>
                                      </p:to>
                                    </p:set>
                                    <p:animEffect transition="in" filter="fade">
                                      <p:cBhvr>
                                        <p:cTn id="49" dur="500"/>
                                        <p:tgtEl>
                                          <p:spTgt spid="31"/>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32"/>
                                        </p:tgtEl>
                                        <p:attrNameLst>
                                          <p:attrName>style.visibility</p:attrName>
                                        </p:attrNameLst>
                                      </p:cBhvr>
                                      <p:to>
                                        <p:strVal val="visible"/>
                                      </p:to>
                                    </p:set>
                                    <p:animEffect transition="in" filter="fade">
                                      <p:cBhvr>
                                        <p:cTn id="52" dur="500"/>
                                        <p:tgtEl>
                                          <p:spTgt spid="32"/>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fade">
                                      <p:cBhvr>
                                        <p:cTn id="55" dur="500"/>
                                        <p:tgtEl>
                                          <p:spTgt spid="33"/>
                                        </p:tgtEl>
                                      </p:cBhvr>
                                    </p:animEffect>
                                  </p:childTnLst>
                                </p:cTn>
                              </p:par>
                            </p:childTnLst>
                          </p:cTn>
                        </p:par>
                        <p:par>
                          <p:cTn id="56" fill="hold">
                            <p:stCondLst>
                              <p:cond delay="4000"/>
                            </p:stCondLst>
                            <p:childTnLst>
                              <p:par>
                                <p:cTn id="57" presetID="10" presetClass="entr" presetSubtype="0" fill="hold" grpId="0"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fade">
                                      <p:cBhvr>
                                        <p:cTn id="59" dur="500"/>
                                        <p:tgtEl>
                                          <p:spTgt spid="37"/>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38"/>
                                        </p:tgtEl>
                                        <p:attrNameLst>
                                          <p:attrName>style.visibility</p:attrName>
                                        </p:attrNameLst>
                                      </p:cBhvr>
                                      <p:to>
                                        <p:strVal val="visible"/>
                                      </p:to>
                                    </p:set>
                                    <p:animEffect transition="in" filter="fade">
                                      <p:cBhvr>
                                        <p:cTn id="62" dur="500"/>
                                        <p:tgtEl>
                                          <p:spTgt spid="38"/>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fade">
                                      <p:cBhvr>
                                        <p:cTn id="65" dur="500"/>
                                        <p:tgtEl>
                                          <p:spTgt spid="39"/>
                                        </p:tgtEl>
                                      </p:cBhvr>
                                    </p:animEffect>
                                  </p:childTnLst>
                                </p:cTn>
                              </p:par>
                            </p:childTnLst>
                          </p:cTn>
                        </p:par>
                        <p:par>
                          <p:cTn id="66" fill="hold">
                            <p:stCondLst>
                              <p:cond delay="4500"/>
                            </p:stCondLst>
                            <p:childTnLst>
                              <p:par>
                                <p:cTn id="67" presetID="22" presetClass="entr" presetSubtype="8" fill="hold" grpId="0" nodeType="afterEffect">
                                  <p:stCondLst>
                                    <p:cond delay="0"/>
                                  </p:stCondLst>
                                  <p:childTnLst>
                                    <p:set>
                                      <p:cBhvr>
                                        <p:cTn id="68" dur="1" fill="hold">
                                          <p:stCondLst>
                                            <p:cond delay="0"/>
                                          </p:stCondLst>
                                        </p:cTn>
                                        <p:tgtEl>
                                          <p:spTgt spid="40">
                                            <p:graphicEl>
                                              <a:chart seriesIdx="-3" categoryIdx="-3" bldStep="gridLegend"/>
                                            </p:graphicEl>
                                          </p:spTgt>
                                        </p:tgtEl>
                                        <p:attrNameLst>
                                          <p:attrName>style.visibility</p:attrName>
                                        </p:attrNameLst>
                                      </p:cBhvr>
                                      <p:to>
                                        <p:strVal val="visible"/>
                                      </p:to>
                                    </p:set>
                                    <p:animEffect transition="in" filter="wipe(left)">
                                      <p:cBhvr>
                                        <p:cTn id="69" dur="1000"/>
                                        <p:tgtEl>
                                          <p:spTgt spid="40">
                                            <p:graphicEl>
                                              <a:chart seriesIdx="-3" categoryIdx="-3" bldStep="gridLegend"/>
                                            </p:graphicEl>
                                          </p:spTgt>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8" fill="hold" grpId="0" nodeType="clickEffect">
                                  <p:stCondLst>
                                    <p:cond delay="0"/>
                                  </p:stCondLst>
                                  <p:childTnLst>
                                    <p:set>
                                      <p:cBhvr>
                                        <p:cTn id="73" dur="1" fill="hold">
                                          <p:stCondLst>
                                            <p:cond delay="0"/>
                                          </p:stCondLst>
                                        </p:cTn>
                                        <p:tgtEl>
                                          <p:spTgt spid="40">
                                            <p:graphicEl>
                                              <a:chart seriesIdx="0" categoryIdx="0" bldStep="ptInCategory"/>
                                            </p:graphicEl>
                                          </p:spTgt>
                                        </p:tgtEl>
                                        <p:attrNameLst>
                                          <p:attrName>style.visibility</p:attrName>
                                        </p:attrNameLst>
                                      </p:cBhvr>
                                      <p:to>
                                        <p:strVal val="visible"/>
                                      </p:to>
                                    </p:set>
                                    <p:animEffect transition="in" filter="wipe(left)">
                                      <p:cBhvr>
                                        <p:cTn id="74" dur="1000"/>
                                        <p:tgtEl>
                                          <p:spTgt spid="40">
                                            <p:graphicEl>
                                              <a:chart seriesIdx="0" categoryIdx="0" bldStep="ptInCategory"/>
                                            </p:graphicEl>
                                          </p:spTgt>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8" fill="hold" grpId="0" nodeType="clickEffect">
                                  <p:stCondLst>
                                    <p:cond delay="0"/>
                                  </p:stCondLst>
                                  <p:childTnLst>
                                    <p:set>
                                      <p:cBhvr>
                                        <p:cTn id="78" dur="1" fill="hold">
                                          <p:stCondLst>
                                            <p:cond delay="0"/>
                                          </p:stCondLst>
                                        </p:cTn>
                                        <p:tgtEl>
                                          <p:spTgt spid="40">
                                            <p:graphicEl>
                                              <a:chart seriesIdx="1" categoryIdx="0" bldStep="ptInCategory"/>
                                            </p:graphicEl>
                                          </p:spTgt>
                                        </p:tgtEl>
                                        <p:attrNameLst>
                                          <p:attrName>style.visibility</p:attrName>
                                        </p:attrNameLst>
                                      </p:cBhvr>
                                      <p:to>
                                        <p:strVal val="visible"/>
                                      </p:to>
                                    </p:set>
                                    <p:animEffect transition="in" filter="wipe(left)">
                                      <p:cBhvr>
                                        <p:cTn id="79" dur="1000"/>
                                        <p:tgtEl>
                                          <p:spTgt spid="40">
                                            <p:graphicEl>
                                              <a:chart seriesIdx="1" categoryIdx="0" bldStep="ptInCategory"/>
                                            </p:graphicEl>
                                          </p:spTgt>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8" fill="hold" grpId="0" nodeType="clickEffect">
                                  <p:stCondLst>
                                    <p:cond delay="0"/>
                                  </p:stCondLst>
                                  <p:childTnLst>
                                    <p:set>
                                      <p:cBhvr>
                                        <p:cTn id="83" dur="1" fill="hold">
                                          <p:stCondLst>
                                            <p:cond delay="0"/>
                                          </p:stCondLst>
                                        </p:cTn>
                                        <p:tgtEl>
                                          <p:spTgt spid="40">
                                            <p:graphicEl>
                                              <a:chart seriesIdx="2" categoryIdx="0" bldStep="ptInCategory"/>
                                            </p:graphicEl>
                                          </p:spTgt>
                                        </p:tgtEl>
                                        <p:attrNameLst>
                                          <p:attrName>style.visibility</p:attrName>
                                        </p:attrNameLst>
                                      </p:cBhvr>
                                      <p:to>
                                        <p:strVal val="visible"/>
                                      </p:to>
                                    </p:set>
                                    <p:animEffect transition="in" filter="wipe(left)">
                                      <p:cBhvr>
                                        <p:cTn id="84" dur="1000"/>
                                        <p:tgtEl>
                                          <p:spTgt spid="40">
                                            <p:graphicEl>
                                              <a:chart seriesIdx="2" categoryIdx="0" bldStep="ptInCategory"/>
                                            </p:graphicEl>
                                          </p:spTgt>
                                        </p:tgtEl>
                                      </p:cBhvr>
                                    </p:animEffect>
                                  </p:childTnLst>
                                </p:cTn>
                              </p:par>
                            </p:childTnLst>
                          </p:cTn>
                        </p:par>
                      </p:childTnLst>
                    </p:cTn>
                  </p:par>
                  <p:par>
                    <p:cTn id="85" fill="hold">
                      <p:stCondLst>
                        <p:cond delay="indefinite"/>
                      </p:stCondLst>
                      <p:childTnLst>
                        <p:par>
                          <p:cTn id="86" fill="hold">
                            <p:stCondLst>
                              <p:cond delay="0"/>
                            </p:stCondLst>
                            <p:childTnLst>
                              <p:par>
                                <p:cTn id="87" presetID="22" presetClass="entr" presetSubtype="8" fill="hold" grpId="0" nodeType="clickEffect">
                                  <p:stCondLst>
                                    <p:cond delay="0"/>
                                  </p:stCondLst>
                                  <p:childTnLst>
                                    <p:set>
                                      <p:cBhvr>
                                        <p:cTn id="88" dur="1" fill="hold">
                                          <p:stCondLst>
                                            <p:cond delay="0"/>
                                          </p:stCondLst>
                                        </p:cTn>
                                        <p:tgtEl>
                                          <p:spTgt spid="40">
                                            <p:graphicEl>
                                              <a:chart seriesIdx="3" categoryIdx="0" bldStep="ptInCategory"/>
                                            </p:graphicEl>
                                          </p:spTgt>
                                        </p:tgtEl>
                                        <p:attrNameLst>
                                          <p:attrName>style.visibility</p:attrName>
                                        </p:attrNameLst>
                                      </p:cBhvr>
                                      <p:to>
                                        <p:strVal val="visible"/>
                                      </p:to>
                                    </p:set>
                                    <p:animEffect transition="in" filter="wipe(left)">
                                      <p:cBhvr>
                                        <p:cTn id="89" dur="1000"/>
                                        <p:tgtEl>
                                          <p:spTgt spid="40">
                                            <p:graphicEl>
                                              <a:chart seriesIdx="3" categoryIdx="0" bldStep="ptInCategory"/>
                                            </p:graphicEl>
                                          </p:spTgt>
                                        </p:tgtEl>
                                      </p:cBhvr>
                                    </p:animEffect>
                                  </p:childTnLst>
                                </p:cTn>
                              </p:par>
                            </p:childTnLst>
                          </p:cTn>
                        </p:par>
                      </p:childTnLst>
                    </p:cTn>
                  </p:par>
                  <p:par>
                    <p:cTn id="90" fill="hold">
                      <p:stCondLst>
                        <p:cond delay="indefinite"/>
                      </p:stCondLst>
                      <p:childTnLst>
                        <p:par>
                          <p:cTn id="91" fill="hold">
                            <p:stCondLst>
                              <p:cond delay="0"/>
                            </p:stCondLst>
                            <p:childTnLst>
                              <p:par>
                                <p:cTn id="92" presetID="22" presetClass="entr" presetSubtype="8" fill="hold" grpId="0" nodeType="clickEffect">
                                  <p:stCondLst>
                                    <p:cond delay="0"/>
                                  </p:stCondLst>
                                  <p:childTnLst>
                                    <p:set>
                                      <p:cBhvr>
                                        <p:cTn id="93" dur="1" fill="hold">
                                          <p:stCondLst>
                                            <p:cond delay="0"/>
                                          </p:stCondLst>
                                        </p:cTn>
                                        <p:tgtEl>
                                          <p:spTgt spid="40">
                                            <p:graphicEl>
                                              <a:chart seriesIdx="0" categoryIdx="1" bldStep="ptInCategory"/>
                                            </p:graphicEl>
                                          </p:spTgt>
                                        </p:tgtEl>
                                        <p:attrNameLst>
                                          <p:attrName>style.visibility</p:attrName>
                                        </p:attrNameLst>
                                      </p:cBhvr>
                                      <p:to>
                                        <p:strVal val="visible"/>
                                      </p:to>
                                    </p:set>
                                    <p:animEffect transition="in" filter="wipe(left)">
                                      <p:cBhvr>
                                        <p:cTn id="94" dur="1000"/>
                                        <p:tgtEl>
                                          <p:spTgt spid="40">
                                            <p:graphicEl>
                                              <a:chart seriesIdx="0" categoryIdx="1" bldStep="ptInCategory"/>
                                            </p:graphicEl>
                                          </p:spTgt>
                                        </p:tgtEl>
                                      </p:cBhvr>
                                    </p:animEffect>
                                  </p:childTnLst>
                                </p:cTn>
                              </p:par>
                            </p:childTnLst>
                          </p:cTn>
                        </p:par>
                      </p:childTnLst>
                    </p:cTn>
                  </p:par>
                  <p:par>
                    <p:cTn id="95" fill="hold">
                      <p:stCondLst>
                        <p:cond delay="indefinite"/>
                      </p:stCondLst>
                      <p:childTnLst>
                        <p:par>
                          <p:cTn id="96" fill="hold">
                            <p:stCondLst>
                              <p:cond delay="0"/>
                            </p:stCondLst>
                            <p:childTnLst>
                              <p:par>
                                <p:cTn id="97" presetID="22" presetClass="entr" presetSubtype="8" fill="hold" grpId="0" nodeType="clickEffect">
                                  <p:stCondLst>
                                    <p:cond delay="0"/>
                                  </p:stCondLst>
                                  <p:childTnLst>
                                    <p:set>
                                      <p:cBhvr>
                                        <p:cTn id="98" dur="1" fill="hold">
                                          <p:stCondLst>
                                            <p:cond delay="0"/>
                                          </p:stCondLst>
                                        </p:cTn>
                                        <p:tgtEl>
                                          <p:spTgt spid="40">
                                            <p:graphicEl>
                                              <a:chart seriesIdx="1" categoryIdx="1" bldStep="ptInCategory"/>
                                            </p:graphicEl>
                                          </p:spTgt>
                                        </p:tgtEl>
                                        <p:attrNameLst>
                                          <p:attrName>style.visibility</p:attrName>
                                        </p:attrNameLst>
                                      </p:cBhvr>
                                      <p:to>
                                        <p:strVal val="visible"/>
                                      </p:to>
                                    </p:set>
                                    <p:animEffect transition="in" filter="wipe(left)">
                                      <p:cBhvr>
                                        <p:cTn id="99" dur="1000"/>
                                        <p:tgtEl>
                                          <p:spTgt spid="40">
                                            <p:graphicEl>
                                              <a:chart seriesIdx="1" categoryIdx="1" bldStep="ptInCategory"/>
                                            </p:graphicEl>
                                          </p:spTgt>
                                        </p:tgtEl>
                                      </p:cBhvr>
                                    </p:animEffect>
                                  </p:childTnLst>
                                </p:cTn>
                              </p:par>
                            </p:childTnLst>
                          </p:cTn>
                        </p:par>
                      </p:childTnLst>
                    </p:cTn>
                  </p:par>
                  <p:par>
                    <p:cTn id="100" fill="hold">
                      <p:stCondLst>
                        <p:cond delay="indefinite"/>
                      </p:stCondLst>
                      <p:childTnLst>
                        <p:par>
                          <p:cTn id="101" fill="hold">
                            <p:stCondLst>
                              <p:cond delay="0"/>
                            </p:stCondLst>
                            <p:childTnLst>
                              <p:par>
                                <p:cTn id="102" presetID="22" presetClass="entr" presetSubtype="8" fill="hold" grpId="0" nodeType="clickEffect">
                                  <p:stCondLst>
                                    <p:cond delay="0"/>
                                  </p:stCondLst>
                                  <p:childTnLst>
                                    <p:set>
                                      <p:cBhvr>
                                        <p:cTn id="103" dur="1" fill="hold">
                                          <p:stCondLst>
                                            <p:cond delay="0"/>
                                          </p:stCondLst>
                                        </p:cTn>
                                        <p:tgtEl>
                                          <p:spTgt spid="40">
                                            <p:graphicEl>
                                              <a:chart seriesIdx="2" categoryIdx="1" bldStep="ptInCategory"/>
                                            </p:graphicEl>
                                          </p:spTgt>
                                        </p:tgtEl>
                                        <p:attrNameLst>
                                          <p:attrName>style.visibility</p:attrName>
                                        </p:attrNameLst>
                                      </p:cBhvr>
                                      <p:to>
                                        <p:strVal val="visible"/>
                                      </p:to>
                                    </p:set>
                                    <p:animEffect transition="in" filter="wipe(left)">
                                      <p:cBhvr>
                                        <p:cTn id="104" dur="1000"/>
                                        <p:tgtEl>
                                          <p:spTgt spid="40">
                                            <p:graphicEl>
                                              <a:chart seriesIdx="2" categoryIdx="1" bldStep="ptInCategory"/>
                                            </p:graphicEl>
                                          </p:spTgt>
                                        </p:tgtEl>
                                      </p:cBhvr>
                                    </p:animEffect>
                                  </p:childTnLst>
                                </p:cTn>
                              </p:par>
                            </p:childTnLst>
                          </p:cTn>
                        </p:par>
                      </p:childTnLst>
                    </p:cTn>
                  </p:par>
                  <p:par>
                    <p:cTn id="105" fill="hold">
                      <p:stCondLst>
                        <p:cond delay="indefinite"/>
                      </p:stCondLst>
                      <p:childTnLst>
                        <p:par>
                          <p:cTn id="106" fill="hold">
                            <p:stCondLst>
                              <p:cond delay="0"/>
                            </p:stCondLst>
                            <p:childTnLst>
                              <p:par>
                                <p:cTn id="107" presetID="22" presetClass="entr" presetSubtype="8" fill="hold" grpId="0" nodeType="clickEffect">
                                  <p:stCondLst>
                                    <p:cond delay="0"/>
                                  </p:stCondLst>
                                  <p:childTnLst>
                                    <p:set>
                                      <p:cBhvr>
                                        <p:cTn id="108" dur="1" fill="hold">
                                          <p:stCondLst>
                                            <p:cond delay="0"/>
                                          </p:stCondLst>
                                        </p:cTn>
                                        <p:tgtEl>
                                          <p:spTgt spid="40">
                                            <p:graphicEl>
                                              <a:chart seriesIdx="3" categoryIdx="1" bldStep="ptInCategory"/>
                                            </p:graphicEl>
                                          </p:spTgt>
                                        </p:tgtEl>
                                        <p:attrNameLst>
                                          <p:attrName>style.visibility</p:attrName>
                                        </p:attrNameLst>
                                      </p:cBhvr>
                                      <p:to>
                                        <p:strVal val="visible"/>
                                      </p:to>
                                    </p:set>
                                    <p:animEffect transition="in" filter="wipe(left)">
                                      <p:cBhvr>
                                        <p:cTn id="109" dur="1000"/>
                                        <p:tgtEl>
                                          <p:spTgt spid="40">
                                            <p:graphicEl>
                                              <a:chart seriesIdx="3" categoryIdx="1" bldStep="ptInCategory"/>
                                            </p:graphicEl>
                                          </p:spTgt>
                                        </p:tgtEl>
                                      </p:cBhvr>
                                    </p:animEffect>
                                  </p:childTnLst>
                                </p:cTn>
                              </p:par>
                            </p:childTnLst>
                          </p:cTn>
                        </p:par>
                      </p:childTnLst>
                    </p:cTn>
                  </p:par>
                  <p:par>
                    <p:cTn id="110" fill="hold">
                      <p:stCondLst>
                        <p:cond delay="indefinite"/>
                      </p:stCondLst>
                      <p:childTnLst>
                        <p:par>
                          <p:cTn id="111" fill="hold">
                            <p:stCondLst>
                              <p:cond delay="0"/>
                            </p:stCondLst>
                            <p:childTnLst>
                              <p:par>
                                <p:cTn id="112" presetID="22" presetClass="entr" presetSubtype="8" fill="hold" grpId="0" nodeType="clickEffect">
                                  <p:stCondLst>
                                    <p:cond delay="0"/>
                                  </p:stCondLst>
                                  <p:childTnLst>
                                    <p:set>
                                      <p:cBhvr>
                                        <p:cTn id="113" dur="1" fill="hold">
                                          <p:stCondLst>
                                            <p:cond delay="0"/>
                                          </p:stCondLst>
                                        </p:cTn>
                                        <p:tgtEl>
                                          <p:spTgt spid="40">
                                            <p:graphicEl>
                                              <a:chart seriesIdx="0" categoryIdx="2" bldStep="ptInCategory"/>
                                            </p:graphicEl>
                                          </p:spTgt>
                                        </p:tgtEl>
                                        <p:attrNameLst>
                                          <p:attrName>style.visibility</p:attrName>
                                        </p:attrNameLst>
                                      </p:cBhvr>
                                      <p:to>
                                        <p:strVal val="visible"/>
                                      </p:to>
                                    </p:set>
                                    <p:animEffect transition="in" filter="wipe(left)">
                                      <p:cBhvr>
                                        <p:cTn id="114" dur="1000"/>
                                        <p:tgtEl>
                                          <p:spTgt spid="40">
                                            <p:graphicEl>
                                              <a:chart seriesIdx="0" categoryIdx="2" bldStep="ptInCategory"/>
                                            </p:graphicEl>
                                          </p:spTgt>
                                        </p:tgtEl>
                                      </p:cBhvr>
                                    </p:animEffect>
                                  </p:childTnLst>
                                </p:cTn>
                              </p:par>
                            </p:childTnLst>
                          </p:cTn>
                        </p:par>
                      </p:childTnLst>
                    </p:cTn>
                  </p:par>
                  <p:par>
                    <p:cTn id="115" fill="hold">
                      <p:stCondLst>
                        <p:cond delay="indefinite"/>
                      </p:stCondLst>
                      <p:childTnLst>
                        <p:par>
                          <p:cTn id="116" fill="hold">
                            <p:stCondLst>
                              <p:cond delay="0"/>
                            </p:stCondLst>
                            <p:childTnLst>
                              <p:par>
                                <p:cTn id="117" presetID="22" presetClass="entr" presetSubtype="8" fill="hold" grpId="0" nodeType="clickEffect">
                                  <p:stCondLst>
                                    <p:cond delay="0"/>
                                  </p:stCondLst>
                                  <p:childTnLst>
                                    <p:set>
                                      <p:cBhvr>
                                        <p:cTn id="118" dur="1" fill="hold">
                                          <p:stCondLst>
                                            <p:cond delay="0"/>
                                          </p:stCondLst>
                                        </p:cTn>
                                        <p:tgtEl>
                                          <p:spTgt spid="40">
                                            <p:graphicEl>
                                              <a:chart seriesIdx="1" categoryIdx="2" bldStep="ptInCategory"/>
                                            </p:graphicEl>
                                          </p:spTgt>
                                        </p:tgtEl>
                                        <p:attrNameLst>
                                          <p:attrName>style.visibility</p:attrName>
                                        </p:attrNameLst>
                                      </p:cBhvr>
                                      <p:to>
                                        <p:strVal val="visible"/>
                                      </p:to>
                                    </p:set>
                                    <p:animEffect transition="in" filter="wipe(left)">
                                      <p:cBhvr>
                                        <p:cTn id="119" dur="1000"/>
                                        <p:tgtEl>
                                          <p:spTgt spid="40">
                                            <p:graphicEl>
                                              <a:chart seriesIdx="1" categoryIdx="2" bldStep="ptInCategory"/>
                                            </p:graphicEl>
                                          </p:spTgt>
                                        </p:tgtEl>
                                      </p:cBhvr>
                                    </p:animEffect>
                                  </p:childTnLst>
                                </p:cTn>
                              </p:par>
                            </p:childTnLst>
                          </p:cTn>
                        </p:par>
                      </p:childTnLst>
                    </p:cTn>
                  </p:par>
                  <p:par>
                    <p:cTn id="120" fill="hold">
                      <p:stCondLst>
                        <p:cond delay="indefinite"/>
                      </p:stCondLst>
                      <p:childTnLst>
                        <p:par>
                          <p:cTn id="121" fill="hold">
                            <p:stCondLst>
                              <p:cond delay="0"/>
                            </p:stCondLst>
                            <p:childTnLst>
                              <p:par>
                                <p:cTn id="122" presetID="22" presetClass="entr" presetSubtype="8" fill="hold" grpId="0" nodeType="clickEffect">
                                  <p:stCondLst>
                                    <p:cond delay="0"/>
                                  </p:stCondLst>
                                  <p:childTnLst>
                                    <p:set>
                                      <p:cBhvr>
                                        <p:cTn id="123" dur="1" fill="hold">
                                          <p:stCondLst>
                                            <p:cond delay="0"/>
                                          </p:stCondLst>
                                        </p:cTn>
                                        <p:tgtEl>
                                          <p:spTgt spid="40">
                                            <p:graphicEl>
                                              <a:chart seriesIdx="2" categoryIdx="2" bldStep="ptInCategory"/>
                                            </p:graphicEl>
                                          </p:spTgt>
                                        </p:tgtEl>
                                        <p:attrNameLst>
                                          <p:attrName>style.visibility</p:attrName>
                                        </p:attrNameLst>
                                      </p:cBhvr>
                                      <p:to>
                                        <p:strVal val="visible"/>
                                      </p:to>
                                    </p:set>
                                    <p:animEffect transition="in" filter="wipe(left)">
                                      <p:cBhvr>
                                        <p:cTn id="124" dur="1000"/>
                                        <p:tgtEl>
                                          <p:spTgt spid="40">
                                            <p:graphicEl>
                                              <a:chart seriesIdx="2" categoryIdx="2" bldStep="ptInCategory"/>
                                            </p:graphicEl>
                                          </p:spTgt>
                                        </p:tgtEl>
                                      </p:cBhvr>
                                    </p:animEffect>
                                  </p:childTnLst>
                                </p:cTn>
                              </p:par>
                            </p:childTnLst>
                          </p:cTn>
                        </p:par>
                      </p:childTnLst>
                    </p:cTn>
                  </p:par>
                  <p:par>
                    <p:cTn id="125" fill="hold">
                      <p:stCondLst>
                        <p:cond delay="indefinite"/>
                      </p:stCondLst>
                      <p:childTnLst>
                        <p:par>
                          <p:cTn id="126" fill="hold">
                            <p:stCondLst>
                              <p:cond delay="0"/>
                            </p:stCondLst>
                            <p:childTnLst>
                              <p:par>
                                <p:cTn id="127" presetID="22" presetClass="entr" presetSubtype="8" fill="hold" grpId="0" nodeType="clickEffect">
                                  <p:stCondLst>
                                    <p:cond delay="0"/>
                                  </p:stCondLst>
                                  <p:childTnLst>
                                    <p:set>
                                      <p:cBhvr>
                                        <p:cTn id="128" dur="1" fill="hold">
                                          <p:stCondLst>
                                            <p:cond delay="0"/>
                                          </p:stCondLst>
                                        </p:cTn>
                                        <p:tgtEl>
                                          <p:spTgt spid="40">
                                            <p:graphicEl>
                                              <a:chart seriesIdx="3" categoryIdx="2" bldStep="ptInCategory"/>
                                            </p:graphicEl>
                                          </p:spTgt>
                                        </p:tgtEl>
                                        <p:attrNameLst>
                                          <p:attrName>style.visibility</p:attrName>
                                        </p:attrNameLst>
                                      </p:cBhvr>
                                      <p:to>
                                        <p:strVal val="visible"/>
                                      </p:to>
                                    </p:set>
                                    <p:animEffect transition="in" filter="wipe(left)">
                                      <p:cBhvr>
                                        <p:cTn id="129" dur="1000"/>
                                        <p:tgtEl>
                                          <p:spTgt spid="40">
                                            <p:graphicEl>
                                              <a:chart seriesIdx="3"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4" grpId="0" animBg="1"/>
      <p:bldP spid="25" grpId="0" animBg="1"/>
      <p:bldP spid="26" grpId="0" animBg="1"/>
      <p:bldP spid="28" grpId="0"/>
      <p:bldP spid="29" grpId="0"/>
      <p:bldP spid="30" grpId="0"/>
      <p:bldP spid="31" grpId="0"/>
      <p:bldP spid="32" grpId="0"/>
      <p:bldP spid="33" grpId="0"/>
      <p:bldP spid="34" grpId="0"/>
      <p:bldP spid="35" grpId="0"/>
      <p:bldP spid="36" grpId="0"/>
      <p:bldP spid="37" grpId="0"/>
      <p:bldP spid="38" grpId="0"/>
      <p:bldP spid="39" grpId="0"/>
      <p:bldGraphic spid="40" grpId="0">
        <p:bldSub>
          <a:bldChart bld="categoryEl"/>
        </p:bldSub>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a:latin typeface="+mn-lt"/>
                <a:ea typeface="+mn-ea"/>
                <a:cs typeface="+mn-ea"/>
                <a:sym typeface="+mn-lt"/>
              </a:rPr>
              <a:t>Female Population</a:t>
            </a:r>
          </a:p>
        </p:txBody>
      </p:sp>
      <p:sp>
        <p:nvSpPr>
          <p:cNvPr id="3" name="Slide Number Placeholder 2"/>
          <p:cNvSpPr>
            <a:spLocks noGrp="1"/>
          </p:cNvSpPr>
          <p:nvPr>
            <p:ph type="sldNum" sz="quarter" idx="12"/>
          </p:nvPr>
        </p:nvSpPr>
        <p:spPr/>
        <p:txBody>
          <a:bodyPr/>
          <a:lstStyle/>
          <a:p>
            <a:fld id="{EA01570A-8480-497D-96D4-D725A6D7C6AA}" type="slidenum">
              <a:rPr lang="en-US" smtClean="0">
                <a:cs typeface="+mn-ea"/>
                <a:sym typeface="+mn-lt"/>
              </a:rPr>
              <a:t>15</a:t>
            </a:fld>
            <a:endParaRPr lang="en-US">
              <a:cs typeface="+mn-ea"/>
              <a:sym typeface="+mn-lt"/>
            </a:endParaRPr>
          </a:p>
        </p:txBody>
      </p:sp>
      <p:sp>
        <p:nvSpPr>
          <p:cNvPr id="5" name="Freeform 5"/>
          <p:cNvSpPr/>
          <p:nvPr/>
        </p:nvSpPr>
        <p:spPr bwMode="auto">
          <a:xfrm>
            <a:off x="7224934" y="904305"/>
            <a:ext cx="939791" cy="3750308"/>
          </a:xfrm>
          <a:custGeom>
            <a:avLst/>
            <a:gdLst>
              <a:gd name="T0" fmla="*/ 300 w 339"/>
              <a:gd name="T1" fmla="*/ 219 h 1363"/>
              <a:gd name="T2" fmla="*/ 274 w 339"/>
              <a:gd name="T3" fmla="*/ 162 h 1363"/>
              <a:gd name="T4" fmla="*/ 266 w 339"/>
              <a:gd name="T5" fmla="*/ 91 h 1363"/>
              <a:gd name="T6" fmla="*/ 260 w 339"/>
              <a:gd name="T7" fmla="*/ 70 h 1363"/>
              <a:gd name="T8" fmla="*/ 162 w 339"/>
              <a:gd name="T9" fmla="*/ 7 h 1363"/>
              <a:gd name="T10" fmla="*/ 121 w 339"/>
              <a:gd name="T11" fmla="*/ 129 h 1363"/>
              <a:gd name="T12" fmla="*/ 70 w 339"/>
              <a:gd name="T13" fmla="*/ 241 h 1363"/>
              <a:gd name="T14" fmla="*/ 61 w 339"/>
              <a:gd name="T15" fmla="*/ 264 h 1363"/>
              <a:gd name="T16" fmla="*/ 52 w 339"/>
              <a:gd name="T17" fmla="*/ 315 h 1363"/>
              <a:gd name="T18" fmla="*/ 41 w 339"/>
              <a:gd name="T19" fmla="*/ 366 h 1363"/>
              <a:gd name="T20" fmla="*/ 37 w 339"/>
              <a:gd name="T21" fmla="*/ 396 h 1363"/>
              <a:gd name="T22" fmla="*/ 25 w 339"/>
              <a:gd name="T23" fmla="*/ 426 h 1363"/>
              <a:gd name="T24" fmla="*/ 31 w 339"/>
              <a:gd name="T25" fmla="*/ 440 h 1363"/>
              <a:gd name="T26" fmla="*/ 31 w 339"/>
              <a:gd name="T27" fmla="*/ 483 h 1363"/>
              <a:gd name="T28" fmla="*/ 64 w 339"/>
              <a:gd name="T29" fmla="*/ 506 h 1363"/>
              <a:gd name="T30" fmla="*/ 77 w 339"/>
              <a:gd name="T31" fmla="*/ 546 h 1363"/>
              <a:gd name="T32" fmla="*/ 88 w 339"/>
              <a:gd name="T33" fmla="*/ 558 h 1363"/>
              <a:gd name="T34" fmla="*/ 91 w 339"/>
              <a:gd name="T35" fmla="*/ 604 h 1363"/>
              <a:gd name="T36" fmla="*/ 82 w 339"/>
              <a:gd name="T37" fmla="*/ 651 h 1363"/>
              <a:gd name="T38" fmla="*/ 68 w 339"/>
              <a:gd name="T39" fmla="*/ 720 h 1363"/>
              <a:gd name="T40" fmla="*/ 57 w 339"/>
              <a:gd name="T41" fmla="*/ 764 h 1363"/>
              <a:gd name="T42" fmla="*/ 51 w 339"/>
              <a:gd name="T43" fmla="*/ 799 h 1363"/>
              <a:gd name="T44" fmla="*/ 45 w 339"/>
              <a:gd name="T45" fmla="*/ 870 h 1363"/>
              <a:gd name="T46" fmla="*/ 61 w 339"/>
              <a:gd name="T47" fmla="*/ 970 h 1363"/>
              <a:gd name="T48" fmla="*/ 65 w 339"/>
              <a:gd name="T49" fmla="*/ 1046 h 1363"/>
              <a:gd name="T50" fmla="*/ 74 w 339"/>
              <a:gd name="T51" fmla="*/ 1129 h 1363"/>
              <a:gd name="T52" fmla="*/ 74 w 339"/>
              <a:gd name="T53" fmla="*/ 1214 h 1363"/>
              <a:gd name="T54" fmla="*/ 44 w 339"/>
              <a:gd name="T55" fmla="*/ 1307 h 1363"/>
              <a:gd name="T56" fmla="*/ 27 w 339"/>
              <a:gd name="T57" fmla="*/ 1343 h 1363"/>
              <a:gd name="T58" fmla="*/ 117 w 339"/>
              <a:gd name="T59" fmla="*/ 1290 h 1363"/>
              <a:gd name="T60" fmla="*/ 136 w 339"/>
              <a:gd name="T61" fmla="*/ 1338 h 1363"/>
              <a:gd name="T62" fmla="*/ 152 w 339"/>
              <a:gd name="T63" fmla="*/ 1236 h 1363"/>
              <a:gd name="T64" fmla="*/ 133 w 339"/>
              <a:gd name="T65" fmla="*/ 1163 h 1363"/>
              <a:gd name="T66" fmla="*/ 142 w 339"/>
              <a:gd name="T67" fmla="*/ 1091 h 1363"/>
              <a:gd name="T68" fmla="*/ 145 w 339"/>
              <a:gd name="T69" fmla="*/ 993 h 1363"/>
              <a:gd name="T70" fmla="*/ 197 w 339"/>
              <a:gd name="T71" fmla="*/ 963 h 1363"/>
              <a:gd name="T72" fmla="*/ 230 w 339"/>
              <a:gd name="T73" fmla="*/ 979 h 1363"/>
              <a:gd name="T74" fmla="*/ 227 w 339"/>
              <a:gd name="T75" fmla="*/ 1037 h 1363"/>
              <a:gd name="T76" fmla="*/ 228 w 339"/>
              <a:gd name="T77" fmla="*/ 1139 h 1363"/>
              <a:gd name="T78" fmla="*/ 216 w 339"/>
              <a:gd name="T79" fmla="*/ 1201 h 1363"/>
              <a:gd name="T80" fmla="*/ 199 w 339"/>
              <a:gd name="T81" fmla="*/ 1258 h 1363"/>
              <a:gd name="T82" fmla="*/ 173 w 339"/>
              <a:gd name="T83" fmla="*/ 1330 h 1363"/>
              <a:gd name="T84" fmla="*/ 173 w 339"/>
              <a:gd name="T85" fmla="*/ 1361 h 1363"/>
              <a:gd name="T86" fmla="*/ 239 w 339"/>
              <a:gd name="T87" fmla="*/ 1349 h 1363"/>
              <a:gd name="T88" fmla="*/ 252 w 339"/>
              <a:gd name="T89" fmla="*/ 1325 h 1363"/>
              <a:gd name="T90" fmla="*/ 259 w 339"/>
              <a:gd name="T91" fmla="*/ 1296 h 1363"/>
              <a:gd name="T92" fmla="*/ 274 w 339"/>
              <a:gd name="T93" fmla="*/ 1249 h 1363"/>
              <a:gd name="T94" fmla="*/ 268 w 339"/>
              <a:gd name="T95" fmla="*/ 1191 h 1363"/>
              <a:gd name="T96" fmla="*/ 305 w 339"/>
              <a:gd name="T97" fmla="*/ 1048 h 1363"/>
              <a:gd name="T98" fmla="*/ 306 w 339"/>
              <a:gd name="T99" fmla="*/ 938 h 1363"/>
              <a:gd name="T100" fmla="*/ 307 w 339"/>
              <a:gd name="T101" fmla="*/ 853 h 1363"/>
              <a:gd name="T102" fmla="*/ 310 w 339"/>
              <a:gd name="T103" fmla="*/ 759 h 1363"/>
              <a:gd name="T104" fmla="*/ 311 w 339"/>
              <a:gd name="T105" fmla="*/ 642 h 1363"/>
              <a:gd name="T106" fmla="*/ 305 w 339"/>
              <a:gd name="T107" fmla="*/ 583 h 1363"/>
              <a:gd name="T108" fmla="*/ 297 w 339"/>
              <a:gd name="T109" fmla="*/ 535 h 1363"/>
              <a:gd name="T110" fmla="*/ 287 w 339"/>
              <a:gd name="T111" fmla="*/ 469 h 1363"/>
              <a:gd name="T112" fmla="*/ 333 w 339"/>
              <a:gd name="T113" fmla="*/ 333 h 1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39" h="1363">
                <a:moveTo>
                  <a:pt x="337" y="277"/>
                </a:moveTo>
                <a:cubicBezTo>
                  <a:pt x="337" y="262"/>
                  <a:pt x="337" y="248"/>
                  <a:pt x="331" y="238"/>
                </a:cubicBezTo>
                <a:cubicBezTo>
                  <a:pt x="326" y="232"/>
                  <a:pt x="320" y="230"/>
                  <a:pt x="314" y="226"/>
                </a:cubicBezTo>
                <a:cubicBezTo>
                  <a:pt x="312" y="225"/>
                  <a:pt x="311" y="224"/>
                  <a:pt x="309" y="223"/>
                </a:cubicBezTo>
                <a:cubicBezTo>
                  <a:pt x="306" y="222"/>
                  <a:pt x="303" y="220"/>
                  <a:pt x="300" y="219"/>
                </a:cubicBezTo>
                <a:cubicBezTo>
                  <a:pt x="299" y="219"/>
                  <a:pt x="299" y="219"/>
                  <a:pt x="298" y="219"/>
                </a:cubicBezTo>
                <a:cubicBezTo>
                  <a:pt x="294" y="216"/>
                  <a:pt x="289" y="208"/>
                  <a:pt x="286" y="204"/>
                </a:cubicBezTo>
                <a:cubicBezTo>
                  <a:pt x="283" y="200"/>
                  <a:pt x="278" y="199"/>
                  <a:pt x="277" y="194"/>
                </a:cubicBezTo>
                <a:cubicBezTo>
                  <a:pt x="276" y="191"/>
                  <a:pt x="278" y="181"/>
                  <a:pt x="277" y="176"/>
                </a:cubicBezTo>
                <a:cubicBezTo>
                  <a:pt x="276" y="171"/>
                  <a:pt x="274" y="166"/>
                  <a:pt x="274" y="162"/>
                </a:cubicBezTo>
                <a:cubicBezTo>
                  <a:pt x="274" y="153"/>
                  <a:pt x="274" y="144"/>
                  <a:pt x="274" y="134"/>
                </a:cubicBezTo>
                <a:cubicBezTo>
                  <a:pt x="273" y="131"/>
                  <a:pt x="272" y="126"/>
                  <a:pt x="272" y="122"/>
                </a:cubicBezTo>
                <a:cubicBezTo>
                  <a:pt x="271" y="120"/>
                  <a:pt x="271" y="117"/>
                  <a:pt x="271" y="115"/>
                </a:cubicBezTo>
                <a:cubicBezTo>
                  <a:pt x="271" y="112"/>
                  <a:pt x="270" y="109"/>
                  <a:pt x="270" y="107"/>
                </a:cubicBezTo>
                <a:cubicBezTo>
                  <a:pt x="269" y="102"/>
                  <a:pt x="268" y="96"/>
                  <a:pt x="266" y="91"/>
                </a:cubicBezTo>
                <a:cubicBezTo>
                  <a:pt x="266" y="89"/>
                  <a:pt x="266" y="87"/>
                  <a:pt x="265" y="85"/>
                </a:cubicBezTo>
                <a:cubicBezTo>
                  <a:pt x="265" y="84"/>
                  <a:pt x="265" y="84"/>
                  <a:pt x="264" y="84"/>
                </a:cubicBezTo>
                <a:cubicBezTo>
                  <a:pt x="264" y="83"/>
                  <a:pt x="264" y="83"/>
                  <a:pt x="264" y="83"/>
                </a:cubicBezTo>
                <a:cubicBezTo>
                  <a:pt x="264" y="80"/>
                  <a:pt x="263" y="78"/>
                  <a:pt x="262" y="75"/>
                </a:cubicBezTo>
                <a:cubicBezTo>
                  <a:pt x="261" y="73"/>
                  <a:pt x="261" y="72"/>
                  <a:pt x="260" y="70"/>
                </a:cubicBezTo>
                <a:cubicBezTo>
                  <a:pt x="259" y="67"/>
                  <a:pt x="260" y="63"/>
                  <a:pt x="259" y="59"/>
                </a:cubicBezTo>
                <a:cubicBezTo>
                  <a:pt x="254" y="44"/>
                  <a:pt x="246" y="28"/>
                  <a:pt x="236" y="18"/>
                </a:cubicBezTo>
                <a:cubicBezTo>
                  <a:pt x="227" y="9"/>
                  <a:pt x="215" y="4"/>
                  <a:pt x="200" y="1"/>
                </a:cubicBezTo>
                <a:cubicBezTo>
                  <a:pt x="191" y="0"/>
                  <a:pt x="180" y="3"/>
                  <a:pt x="176" y="7"/>
                </a:cubicBezTo>
                <a:cubicBezTo>
                  <a:pt x="172" y="7"/>
                  <a:pt x="167" y="5"/>
                  <a:pt x="162" y="7"/>
                </a:cubicBezTo>
                <a:cubicBezTo>
                  <a:pt x="158" y="9"/>
                  <a:pt x="152" y="18"/>
                  <a:pt x="149" y="22"/>
                </a:cubicBezTo>
                <a:cubicBezTo>
                  <a:pt x="139" y="38"/>
                  <a:pt x="134" y="58"/>
                  <a:pt x="129" y="80"/>
                </a:cubicBezTo>
                <a:cubicBezTo>
                  <a:pt x="129" y="85"/>
                  <a:pt x="129" y="88"/>
                  <a:pt x="128" y="93"/>
                </a:cubicBezTo>
                <a:cubicBezTo>
                  <a:pt x="127" y="100"/>
                  <a:pt x="125" y="108"/>
                  <a:pt x="123" y="115"/>
                </a:cubicBezTo>
                <a:cubicBezTo>
                  <a:pt x="123" y="118"/>
                  <a:pt x="122" y="128"/>
                  <a:pt x="121" y="129"/>
                </a:cubicBezTo>
                <a:cubicBezTo>
                  <a:pt x="119" y="131"/>
                  <a:pt x="119" y="144"/>
                  <a:pt x="118" y="147"/>
                </a:cubicBezTo>
                <a:cubicBezTo>
                  <a:pt x="115" y="167"/>
                  <a:pt x="118" y="191"/>
                  <a:pt x="111" y="207"/>
                </a:cubicBezTo>
                <a:cubicBezTo>
                  <a:pt x="108" y="217"/>
                  <a:pt x="98" y="222"/>
                  <a:pt x="91" y="229"/>
                </a:cubicBezTo>
                <a:cubicBezTo>
                  <a:pt x="90" y="229"/>
                  <a:pt x="89" y="230"/>
                  <a:pt x="87" y="230"/>
                </a:cubicBezTo>
                <a:cubicBezTo>
                  <a:pt x="81" y="234"/>
                  <a:pt x="74" y="235"/>
                  <a:pt x="70" y="241"/>
                </a:cubicBezTo>
                <a:cubicBezTo>
                  <a:pt x="69" y="242"/>
                  <a:pt x="70" y="244"/>
                  <a:pt x="69" y="246"/>
                </a:cubicBezTo>
                <a:cubicBezTo>
                  <a:pt x="68" y="247"/>
                  <a:pt x="68" y="247"/>
                  <a:pt x="67" y="247"/>
                </a:cubicBezTo>
                <a:cubicBezTo>
                  <a:pt x="67" y="249"/>
                  <a:pt x="67" y="250"/>
                  <a:pt x="66" y="252"/>
                </a:cubicBezTo>
                <a:cubicBezTo>
                  <a:pt x="65" y="254"/>
                  <a:pt x="63" y="257"/>
                  <a:pt x="62" y="260"/>
                </a:cubicBezTo>
                <a:cubicBezTo>
                  <a:pt x="62" y="261"/>
                  <a:pt x="62" y="263"/>
                  <a:pt x="61" y="264"/>
                </a:cubicBezTo>
                <a:cubicBezTo>
                  <a:pt x="61" y="266"/>
                  <a:pt x="60" y="269"/>
                  <a:pt x="59" y="270"/>
                </a:cubicBezTo>
                <a:cubicBezTo>
                  <a:pt x="59" y="272"/>
                  <a:pt x="59" y="273"/>
                  <a:pt x="59" y="275"/>
                </a:cubicBezTo>
                <a:cubicBezTo>
                  <a:pt x="59" y="279"/>
                  <a:pt x="58" y="284"/>
                  <a:pt x="57" y="288"/>
                </a:cubicBezTo>
                <a:cubicBezTo>
                  <a:pt x="57" y="292"/>
                  <a:pt x="57" y="295"/>
                  <a:pt x="57" y="298"/>
                </a:cubicBezTo>
                <a:cubicBezTo>
                  <a:pt x="56" y="303"/>
                  <a:pt x="53" y="310"/>
                  <a:pt x="52" y="315"/>
                </a:cubicBezTo>
                <a:cubicBezTo>
                  <a:pt x="52" y="317"/>
                  <a:pt x="52" y="322"/>
                  <a:pt x="52" y="324"/>
                </a:cubicBezTo>
                <a:cubicBezTo>
                  <a:pt x="50" y="329"/>
                  <a:pt x="49" y="333"/>
                  <a:pt x="48" y="338"/>
                </a:cubicBezTo>
                <a:cubicBezTo>
                  <a:pt x="47" y="340"/>
                  <a:pt x="46" y="342"/>
                  <a:pt x="46" y="343"/>
                </a:cubicBezTo>
                <a:cubicBezTo>
                  <a:pt x="46" y="350"/>
                  <a:pt x="43" y="355"/>
                  <a:pt x="42" y="360"/>
                </a:cubicBezTo>
                <a:cubicBezTo>
                  <a:pt x="42" y="362"/>
                  <a:pt x="42" y="364"/>
                  <a:pt x="41" y="366"/>
                </a:cubicBezTo>
                <a:cubicBezTo>
                  <a:pt x="41" y="368"/>
                  <a:pt x="40" y="373"/>
                  <a:pt x="41" y="376"/>
                </a:cubicBezTo>
                <a:cubicBezTo>
                  <a:pt x="34" y="374"/>
                  <a:pt x="29" y="379"/>
                  <a:pt x="29" y="384"/>
                </a:cubicBezTo>
                <a:cubicBezTo>
                  <a:pt x="28" y="386"/>
                  <a:pt x="30" y="388"/>
                  <a:pt x="30" y="389"/>
                </a:cubicBezTo>
                <a:cubicBezTo>
                  <a:pt x="31" y="389"/>
                  <a:pt x="32" y="389"/>
                  <a:pt x="34" y="389"/>
                </a:cubicBezTo>
                <a:cubicBezTo>
                  <a:pt x="39" y="389"/>
                  <a:pt x="37" y="393"/>
                  <a:pt x="37" y="396"/>
                </a:cubicBezTo>
                <a:cubicBezTo>
                  <a:pt x="33" y="398"/>
                  <a:pt x="27" y="396"/>
                  <a:pt x="25" y="397"/>
                </a:cubicBezTo>
                <a:cubicBezTo>
                  <a:pt x="20" y="400"/>
                  <a:pt x="20" y="411"/>
                  <a:pt x="26" y="413"/>
                </a:cubicBezTo>
                <a:cubicBezTo>
                  <a:pt x="26" y="413"/>
                  <a:pt x="26" y="413"/>
                  <a:pt x="26" y="413"/>
                </a:cubicBezTo>
                <a:cubicBezTo>
                  <a:pt x="24" y="415"/>
                  <a:pt x="19" y="417"/>
                  <a:pt x="21" y="423"/>
                </a:cubicBezTo>
                <a:cubicBezTo>
                  <a:pt x="22" y="424"/>
                  <a:pt x="24" y="425"/>
                  <a:pt x="25" y="426"/>
                </a:cubicBezTo>
                <a:cubicBezTo>
                  <a:pt x="26" y="429"/>
                  <a:pt x="23" y="431"/>
                  <a:pt x="23" y="433"/>
                </a:cubicBezTo>
                <a:cubicBezTo>
                  <a:pt x="21" y="437"/>
                  <a:pt x="23" y="440"/>
                  <a:pt x="25" y="442"/>
                </a:cubicBezTo>
                <a:cubicBezTo>
                  <a:pt x="26" y="443"/>
                  <a:pt x="27" y="443"/>
                  <a:pt x="28" y="442"/>
                </a:cubicBezTo>
                <a:cubicBezTo>
                  <a:pt x="29" y="442"/>
                  <a:pt x="29" y="441"/>
                  <a:pt x="30" y="441"/>
                </a:cubicBezTo>
                <a:cubicBezTo>
                  <a:pt x="30" y="441"/>
                  <a:pt x="31" y="440"/>
                  <a:pt x="31" y="440"/>
                </a:cubicBezTo>
                <a:cubicBezTo>
                  <a:pt x="32" y="442"/>
                  <a:pt x="31" y="444"/>
                  <a:pt x="31" y="445"/>
                </a:cubicBezTo>
                <a:cubicBezTo>
                  <a:pt x="31" y="448"/>
                  <a:pt x="31" y="452"/>
                  <a:pt x="30" y="454"/>
                </a:cubicBezTo>
                <a:cubicBezTo>
                  <a:pt x="28" y="459"/>
                  <a:pt x="26" y="461"/>
                  <a:pt x="26" y="468"/>
                </a:cubicBezTo>
                <a:cubicBezTo>
                  <a:pt x="26" y="470"/>
                  <a:pt x="26" y="471"/>
                  <a:pt x="26" y="473"/>
                </a:cubicBezTo>
                <a:cubicBezTo>
                  <a:pt x="27" y="477"/>
                  <a:pt x="29" y="480"/>
                  <a:pt x="31" y="483"/>
                </a:cubicBezTo>
                <a:cubicBezTo>
                  <a:pt x="32" y="486"/>
                  <a:pt x="32" y="489"/>
                  <a:pt x="33" y="492"/>
                </a:cubicBezTo>
                <a:cubicBezTo>
                  <a:pt x="35" y="494"/>
                  <a:pt x="36" y="495"/>
                  <a:pt x="37" y="497"/>
                </a:cubicBezTo>
                <a:cubicBezTo>
                  <a:pt x="37" y="497"/>
                  <a:pt x="37" y="498"/>
                  <a:pt x="37" y="498"/>
                </a:cubicBezTo>
                <a:cubicBezTo>
                  <a:pt x="40" y="502"/>
                  <a:pt x="51" y="505"/>
                  <a:pt x="57" y="506"/>
                </a:cubicBezTo>
                <a:cubicBezTo>
                  <a:pt x="59" y="506"/>
                  <a:pt x="62" y="506"/>
                  <a:pt x="64" y="506"/>
                </a:cubicBezTo>
                <a:cubicBezTo>
                  <a:pt x="69" y="507"/>
                  <a:pt x="77" y="509"/>
                  <a:pt x="82" y="507"/>
                </a:cubicBezTo>
                <a:cubicBezTo>
                  <a:pt x="82" y="510"/>
                  <a:pt x="82" y="513"/>
                  <a:pt x="82" y="516"/>
                </a:cubicBezTo>
                <a:cubicBezTo>
                  <a:pt x="82" y="517"/>
                  <a:pt x="81" y="517"/>
                  <a:pt x="80" y="519"/>
                </a:cubicBezTo>
                <a:cubicBezTo>
                  <a:pt x="79" y="525"/>
                  <a:pt x="78" y="532"/>
                  <a:pt x="77" y="538"/>
                </a:cubicBezTo>
                <a:cubicBezTo>
                  <a:pt x="77" y="540"/>
                  <a:pt x="77" y="543"/>
                  <a:pt x="77" y="546"/>
                </a:cubicBezTo>
                <a:cubicBezTo>
                  <a:pt x="76" y="548"/>
                  <a:pt x="76" y="550"/>
                  <a:pt x="75" y="552"/>
                </a:cubicBezTo>
                <a:cubicBezTo>
                  <a:pt x="75" y="554"/>
                  <a:pt x="75" y="556"/>
                  <a:pt x="74" y="557"/>
                </a:cubicBezTo>
                <a:cubicBezTo>
                  <a:pt x="74" y="557"/>
                  <a:pt x="74" y="557"/>
                  <a:pt x="74" y="557"/>
                </a:cubicBezTo>
                <a:cubicBezTo>
                  <a:pt x="78" y="557"/>
                  <a:pt x="82" y="557"/>
                  <a:pt x="85" y="558"/>
                </a:cubicBezTo>
                <a:cubicBezTo>
                  <a:pt x="86" y="558"/>
                  <a:pt x="87" y="558"/>
                  <a:pt x="88" y="558"/>
                </a:cubicBezTo>
                <a:cubicBezTo>
                  <a:pt x="91" y="558"/>
                  <a:pt x="92" y="557"/>
                  <a:pt x="94" y="559"/>
                </a:cubicBezTo>
                <a:cubicBezTo>
                  <a:pt x="99" y="562"/>
                  <a:pt x="90" y="576"/>
                  <a:pt x="92" y="582"/>
                </a:cubicBezTo>
                <a:cubicBezTo>
                  <a:pt x="92" y="584"/>
                  <a:pt x="95" y="586"/>
                  <a:pt x="94" y="589"/>
                </a:cubicBezTo>
                <a:cubicBezTo>
                  <a:pt x="94" y="592"/>
                  <a:pt x="92" y="593"/>
                  <a:pt x="91" y="595"/>
                </a:cubicBezTo>
                <a:cubicBezTo>
                  <a:pt x="91" y="598"/>
                  <a:pt x="91" y="601"/>
                  <a:pt x="91" y="604"/>
                </a:cubicBezTo>
                <a:cubicBezTo>
                  <a:pt x="90" y="609"/>
                  <a:pt x="89" y="613"/>
                  <a:pt x="89" y="617"/>
                </a:cubicBezTo>
                <a:cubicBezTo>
                  <a:pt x="87" y="625"/>
                  <a:pt x="94" y="630"/>
                  <a:pt x="90" y="637"/>
                </a:cubicBezTo>
                <a:cubicBezTo>
                  <a:pt x="89" y="639"/>
                  <a:pt x="87" y="640"/>
                  <a:pt x="85" y="642"/>
                </a:cubicBezTo>
                <a:cubicBezTo>
                  <a:pt x="86" y="642"/>
                  <a:pt x="85" y="644"/>
                  <a:pt x="84" y="645"/>
                </a:cubicBezTo>
                <a:cubicBezTo>
                  <a:pt x="84" y="647"/>
                  <a:pt x="83" y="649"/>
                  <a:pt x="82" y="651"/>
                </a:cubicBezTo>
                <a:cubicBezTo>
                  <a:pt x="82" y="653"/>
                  <a:pt x="82" y="656"/>
                  <a:pt x="82" y="658"/>
                </a:cubicBezTo>
                <a:cubicBezTo>
                  <a:pt x="80" y="665"/>
                  <a:pt x="80" y="673"/>
                  <a:pt x="78" y="681"/>
                </a:cubicBezTo>
                <a:cubicBezTo>
                  <a:pt x="77" y="688"/>
                  <a:pt x="74" y="696"/>
                  <a:pt x="72" y="703"/>
                </a:cubicBezTo>
                <a:cubicBezTo>
                  <a:pt x="72" y="707"/>
                  <a:pt x="71" y="710"/>
                  <a:pt x="70" y="713"/>
                </a:cubicBezTo>
                <a:cubicBezTo>
                  <a:pt x="70" y="715"/>
                  <a:pt x="69" y="718"/>
                  <a:pt x="68" y="720"/>
                </a:cubicBezTo>
                <a:cubicBezTo>
                  <a:pt x="68" y="721"/>
                  <a:pt x="68" y="723"/>
                  <a:pt x="67" y="724"/>
                </a:cubicBezTo>
                <a:cubicBezTo>
                  <a:pt x="66" y="729"/>
                  <a:pt x="66" y="735"/>
                  <a:pt x="64" y="738"/>
                </a:cubicBezTo>
                <a:cubicBezTo>
                  <a:pt x="64" y="739"/>
                  <a:pt x="62" y="747"/>
                  <a:pt x="62" y="748"/>
                </a:cubicBezTo>
                <a:cubicBezTo>
                  <a:pt x="61" y="752"/>
                  <a:pt x="58" y="754"/>
                  <a:pt x="57" y="758"/>
                </a:cubicBezTo>
                <a:cubicBezTo>
                  <a:pt x="57" y="760"/>
                  <a:pt x="57" y="762"/>
                  <a:pt x="57" y="764"/>
                </a:cubicBezTo>
                <a:cubicBezTo>
                  <a:pt x="57" y="765"/>
                  <a:pt x="57" y="766"/>
                  <a:pt x="56" y="767"/>
                </a:cubicBezTo>
                <a:cubicBezTo>
                  <a:pt x="56" y="769"/>
                  <a:pt x="56" y="771"/>
                  <a:pt x="57" y="773"/>
                </a:cubicBezTo>
                <a:cubicBezTo>
                  <a:pt x="55" y="776"/>
                  <a:pt x="54" y="778"/>
                  <a:pt x="53" y="781"/>
                </a:cubicBezTo>
                <a:cubicBezTo>
                  <a:pt x="53" y="782"/>
                  <a:pt x="53" y="784"/>
                  <a:pt x="53" y="785"/>
                </a:cubicBezTo>
                <a:cubicBezTo>
                  <a:pt x="53" y="789"/>
                  <a:pt x="52" y="795"/>
                  <a:pt x="51" y="799"/>
                </a:cubicBezTo>
                <a:cubicBezTo>
                  <a:pt x="51" y="802"/>
                  <a:pt x="51" y="805"/>
                  <a:pt x="51" y="808"/>
                </a:cubicBezTo>
                <a:cubicBezTo>
                  <a:pt x="49" y="813"/>
                  <a:pt x="48" y="820"/>
                  <a:pt x="47" y="826"/>
                </a:cubicBezTo>
                <a:cubicBezTo>
                  <a:pt x="45" y="833"/>
                  <a:pt x="46" y="841"/>
                  <a:pt x="46" y="850"/>
                </a:cubicBezTo>
                <a:cubicBezTo>
                  <a:pt x="46" y="851"/>
                  <a:pt x="45" y="852"/>
                  <a:pt x="45" y="853"/>
                </a:cubicBezTo>
                <a:cubicBezTo>
                  <a:pt x="45" y="859"/>
                  <a:pt x="45" y="865"/>
                  <a:pt x="45" y="870"/>
                </a:cubicBezTo>
                <a:cubicBezTo>
                  <a:pt x="41" y="892"/>
                  <a:pt x="35" y="915"/>
                  <a:pt x="35" y="941"/>
                </a:cubicBezTo>
                <a:cubicBezTo>
                  <a:pt x="37" y="941"/>
                  <a:pt x="38" y="942"/>
                  <a:pt x="40" y="943"/>
                </a:cubicBezTo>
                <a:cubicBezTo>
                  <a:pt x="42" y="944"/>
                  <a:pt x="44" y="944"/>
                  <a:pt x="46" y="945"/>
                </a:cubicBezTo>
                <a:cubicBezTo>
                  <a:pt x="50" y="948"/>
                  <a:pt x="52" y="953"/>
                  <a:pt x="54" y="957"/>
                </a:cubicBezTo>
                <a:cubicBezTo>
                  <a:pt x="57" y="961"/>
                  <a:pt x="59" y="965"/>
                  <a:pt x="61" y="970"/>
                </a:cubicBezTo>
                <a:cubicBezTo>
                  <a:pt x="63" y="974"/>
                  <a:pt x="62" y="979"/>
                  <a:pt x="63" y="984"/>
                </a:cubicBezTo>
                <a:cubicBezTo>
                  <a:pt x="64" y="990"/>
                  <a:pt x="64" y="998"/>
                  <a:pt x="64" y="1005"/>
                </a:cubicBezTo>
                <a:cubicBezTo>
                  <a:pt x="64" y="1015"/>
                  <a:pt x="64" y="1026"/>
                  <a:pt x="64" y="1036"/>
                </a:cubicBezTo>
                <a:cubicBezTo>
                  <a:pt x="64" y="1036"/>
                  <a:pt x="64" y="1037"/>
                  <a:pt x="65" y="1037"/>
                </a:cubicBezTo>
                <a:cubicBezTo>
                  <a:pt x="65" y="1040"/>
                  <a:pt x="65" y="1043"/>
                  <a:pt x="65" y="1046"/>
                </a:cubicBezTo>
                <a:cubicBezTo>
                  <a:pt x="66" y="1053"/>
                  <a:pt x="66" y="1062"/>
                  <a:pt x="68" y="1069"/>
                </a:cubicBezTo>
                <a:cubicBezTo>
                  <a:pt x="68" y="1072"/>
                  <a:pt x="68" y="1075"/>
                  <a:pt x="68" y="1078"/>
                </a:cubicBezTo>
                <a:cubicBezTo>
                  <a:pt x="69" y="1086"/>
                  <a:pt x="70" y="1097"/>
                  <a:pt x="72" y="1106"/>
                </a:cubicBezTo>
                <a:cubicBezTo>
                  <a:pt x="73" y="1111"/>
                  <a:pt x="72" y="1116"/>
                  <a:pt x="74" y="1120"/>
                </a:cubicBezTo>
                <a:cubicBezTo>
                  <a:pt x="74" y="1123"/>
                  <a:pt x="74" y="1126"/>
                  <a:pt x="74" y="1129"/>
                </a:cubicBezTo>
                <a:cubicBezTo>
                  <a:pt x="74" y="1131"/>
                  <a:pt x="75" y="1133"/>
                  <a:pt x="75" y="1135"/>
                </a:cubicBezTo>
                <a:cubicBezTo>
                  <a:pt x="75" y="1143"/>
                  <a:pt x="75" y="1150"/>
                  <a:pt x="75" y="1157"/>
                </a:cubicBezTo>
                <a:cubicBezTo>
                  <a:pt x="77" y="1166"/>
                  <a:pt x="76" y="1178"/>
                  <a:pt x="76" y="1189"/>
                </a:cubicBezTo>
                <a:cubicBezTo>
                  <a:pt x="76" y="1194"/>
                  <a:pt x="76" y="1200"/>
                  <a:pt x="76" y="1205"/>
                </a:cubicBezTo>
                <a:cubicBezTo>
                  <a:pt x="75" y="1208"/>
                  <a:pt x="75" y="1211"/>
                  <a:pt x="74" y="1214"/>
                </a:cubicBezTo>
                <a:cubicBezTo>
                  <a:pt x="73" y="1219"/>
                  <a:pt x="74" y="1225"/>
                  <a:pt x="73" y="1230"/>
                </a:cubicBezTo>
                <a:cubicBezTo>
                  <a:pt x="71" y="1236"/>
                  <a:pt x="70" y="1242"/>
                  <a:pt x="68" y="1248"/>
                </a:cubicBezTo>
                <a:cubicBezTo>
                  <a:pt x="65" y="1255"/>
                  <a:pt x="62" y="1262"/>
                  <a:pt x="59" y="1270"/>
                </a:cubicBezTo>
                <a:cubicBezTo>
                  <a:pt x="57" y="1275"/>
                  <a:pt x="55" y="1279"/>
                  <a:pt x="55" y="1286"/>
                </a:cubicBezTo>
                <a:cubicBezTo>
                  <a:pt x="50" y="1292"/>
                  <a:pt x="44" y="1295"/>
                  <a:pt x="44" y="1307"/>
                </a:cubicBezTo>
                <a:cubicBezTo>
                  <a:pt x="38" y="1311"/>
                  <a:pt x="31" y="1313"/>
                  <a:pt x="24" y="1316"/>
                </a:cubicBezTo>
                <a:cubicBezTo>
                  <a:pt x="21" y="1317"/>
                  <a:pt x="18" y="1319"/>
                  <a:pt x="15" y="1320"/>
                </a:cubicBezTo>
                <a:cubicBezTo>
                  <a:pt x="11" y="1320"/>
                  <a:pt x="7" y="1320"/>
                  <a:pt x="3" y="1320"/>
                </a:cubicBezTo>
                <a:cubicBezTo>
                  <a:pt x="0" y="1324"/>
                  <a:pt x="1" y="1327"/>
                  <a:pt x="1" y="1334"/>
                </a:cubicBezTo>
                <a:cubicBezTo>
                  <a:pt x="7" y="1343"/>
                  <a:pt x="15" y="1341"/>
                  <a:pt x="27" y="1343"/>
                </a:cubicBezTo>
                <a:cubicBezTo>
                  <a:pt x="29" y="1343"/>
                  <a:pt x="31" y="1343"/>
                  <a:pt x="34" y="1343"/>
                </a:cubicBezTo>
                <a:cubicBezTo>
                  <a:pt x="62" y="1348"/>
                  <a:pt x="87" y="1330"/>
                  <a:pt x="97" y="1315"/>
                </a:cubicBezTo>
                <a:cubicBezTo>
                  <a:pt x="98" y="1313"/>
                  <a:pt x="99" y="1311"/>
                  <a:pt x="101" y="1308"/>
                </a:cubicBezTo>
                <a:cubicBezTo>
                  <a:pt x="103" y="1306"/>
                  <a:pt x="105" y="1304"/>
                  <a:pt x="107" y="1302"/>
                </a:cubicBezTo>
                <a:cubicBezTo>
                  <a:pt x="110" y="1297"/>
                  <a:pt x="112" y="1292"/>
                  <a:pt x="117" y="1290"/>
                </a:cubicBezTo>
                <a:cubicBezTo>
                  <a:pt x="122" y="1287"/>
                  <a:pt x="130" y="1288"/>
                  <a:pt x="132" y="1293"/>
                </a:cubicBezTo>
                <a:cubicBezTo>
                  <a:pt x="134" y="1296"/>
                  <a:pt x="134" y="1300"/>
                  <a:pt x="134" y="1305"/>
                </a:cubicBezTo>
                <a:cubicBezTo>
                  <a:pt x="133" y="1317"/>
                  <a:pt x="131" y="1330"/>
                  <a:pt x="127" y="1340"/>
                </a:cubicBezTo>
                <a:cubicBezTo>
                  <a:pt x="129" y="1340"/>
                  <a:pt x="131" y="1340"/>
                  <a:pt x="134" y="1340"/>
                </a:cubicBezTo>
                <a:cubicBezTo>
                  <a:pt x="135" y="1339"/>
                  <a:pt x="135" y="1339"/>
                  <a:pt x="136" y="1338"/>
                </a:cubicBezTo>
                <a:cubicBezTo>
                  <a:pt x="135" y="1329"/>
                  <a:pt x="137" y="1321"/>
                  <a:pt x="138" y="1313"/>
                </a:cubicBezTo>
                <a:cubicBezTo>
                  <a:pt x="139" y="1303"/>
                  <a:pt x="141" y="1294"/>
                  <a:pt x="145" y="1286"/>
                </a:cubicBezTo>
                <a:cubicBezTo>
                  <a:pt x="149" y="1278"/>
                  <a:pt x="159" y="1273"/>
                  <a:pt x="159" y="1261"/>
                </a:cubicBezTo>
                <a:cubicBezTo>
                  <a:pt x="158" y="1261"/>
                  <a:pt x="157" y="1260"/>
                  <a:pt x="156" y="1260"/>
                </a:cubicBezTo>
                <a:cubicBezTo>
                  <a:pt x="161" y="1250"/>
                  <a:pt x="156" y="1244"/>
                  <a:pt x="152" y="1236"/>
                </a:cubicBezTo>
                <a:cubicBezTo>
                  <a:pt x="150" y="1235"/>
                  <a:pt x="149" y="1234"/>
                  <a:pt x="148" y="1233"/>
                </a:cubicBezTo>
                <a:cubicBezTo>
                  <a:pt x="143" y="1225"/>
                  <a:pt x="137" y="1216"/>
                  <a:pt x="134" y="1206"/>
                </a:cubicBezTo>
                <a:cubicBezTo>
                  <a:pt x="133" y="1203"/>
                  <a:pt x="133" y="1199"/>
                  <a:pt x="133" y="1195"/>
                </a:cubicBezTo>
                <a:cubicBezTo>
                  <a:pt x="132" y="1193"/>
                  <a:pt x="132" y="1190"/>
                  <a:pt x="132" y="1188"/>
                </a:cubicBezTo>
                <a:cubicBezTo>
                  <a:pt x="132" y="1180"/>
                  <a:pt x="132" y="1172"/>
                  <a:pt x="133" y="1163"/>
                </a:cubicBezTo>
                <a:cubicBezTo>
                  <a:pt x="133" y="1159"/>
                  <a:pt x="133" y="1153"/>
                  <a:pt x="134" y="1147"/>
                </a:cubicBezTo>
                <a:cubicBezTo>
                  <a:pt x="136" y="1137"/>
                  <a:pt x="136" y="1125"/>
                  <a:pt x="138" y="1114"/>
                </a:cubicBezTo>
                <a:cubicBezTo>
                  <a:pt x="138" y="1110"/>
                  <a:pt x="139" y="1105"/>
                  <a:pt x="140" y="1101"/>
                </a:cubicBezTo>
                <a:cubicBezTo>
                  <a:pt x="140" y="1099"/>
                  <a:pt x="140" y="1098"/>
                  <a:pt x="140" y="1096"/>
                </a:cubicBezTo>
                <a:cubicBezTo>
                  <a:pt x="140" y="1094"/>
                  <a:pt x="141" y="1092"/>
                  <a:pt x="142" y="1091"/>
                </a:cubicBezTo>
                <a:cubicBezTo>
                  <a:pt x="143" y="1086"/>
                  <a:pt x="142" y="1082"/>
                  <a:pt x="143" y="1077"/>
                </a:cubicBezTo>
                <a:cubicBezTo>
                  <a:pt x="146" y="1065"/>
                  <a:pt x="147" y="1053"/>
                  <a:pt x="149" y="1040"/>
                </a:cubicBezTo>
                <a:cubicBezTo>
                  <a:pt x="149" y="1035"/>
                  <a:pt x="149" y="1031"/>
                  <a:pt x="149" y="1027"/>
                </a:cubicBezTo>
                <a:cubicBezTo>
                  <a:pt x="149" y="1023"/>
                  <a:pt x="149" y="1020"/>
                  <a:pt x="149" y="1016"/>
                </a:cubicBezTo>
                <a:cubicBezTo>
                  <a:pt x="147" y="1009"/>
                  <a:pt x="147" y="1000"/>
                  <a:pt x="145" y="993"/>
                </a:cubicBezTo>
                <a:cubicBezTo>
                  <a:pt x="143" y="981"/>
                  <a:pt x="142" y="967"/>
                  <a:pt x="137" y="958"/>
                </a:cubicBezTo>
                <a:cubicBezTo>
                  <a:pt x="141" y="958"/>
                  <a:pt x="145" y="958"/>
                  <a:pt x="148" y="958"/>
                </a:cubicBezTo>
                <a:cubicBezTo>
                  <a:pt x="151" y="958"/>
                  <a:pt x="153" y="958"/>
                  <a:pt x="155" y="959"/>
                </a:cubicBezTo>
                <a:cubicBezTo>
                  <a:pt x="160" y="959"/>
                  <a:pt x="164" y="959"/>
                  <a:pt x="169" y="959"/>
                </a:cubicBezTo>
                <a:cubicBezTo>
                  <a:pt x="177" y="960"/>
                  <a:pt x="188" y="961"/>
                  <a:pt x="197" y="963"/>
                </a:cubicBezTo>
                <a:cubicBezTo>
                  <a:pt x="203" y="964"/>
                  <a:pt x="210" y="963"/>
                  <a:pt x="217" y="964"/>
                </a:cubicBezTo>
                <a:cubicBezTo>
                  <a:pt x="221" y="965"/>
                  <a:pt x="224" y="966"/>
                  <a:pt x="228" y="966"/>
                </a:cubicBezTo>
                <a:cubicBezTo>
                  <a:pt x="228" y="968"/>
                  <a:pt x="228" y="967"/>
                  <a:pt x="229" y="968"/>
                </a:cubicBezTo>
                <a:cubicBezTo>
                  <a:pt x="229" y="970"/>
                  <a:pt x="229" y="972"/>
                  <a:pt x="229" y="973"/>
                </a:cubicBezTo>
                <a:cubicBezTo>
                  <a:pt x="229" y="975"/>
                  <a:pt x="229" y="977"/>
                  <a:pt x="230" y="979"/>
                </a:cubicBezTo>
                <a:cubicBezTo>
                  <a:pt x="230" y="983"/>
                  <a:pt x="230" y="988"/>
                  <a:pt x="229" y="991"/>
                </a:cubicBezTo>
                <a:cubicBezTo>
                  <a:pt x="229" y="994"/>
                  <a:pt x="229" y="998"/>
                  <a:pt x="229" y="1001"/>
                </a:cubicBezTo>
                <a:cubicBezTo>
                  <a:pt x="228" y="1002"/>
                  <a:pt x="228" y="1004"/>
                  <a:pt x="228" y="1005"/>
                </a:cubicBezTo>
                <a:cubicBezTo>
                  <a:pt x="228" y="1011"/>
                  <a:pt x="228" y="1017"/>
                  <a:pt x="228" y="1023"/>
                </a:cubicBezTo>
                <a:cubicBezTo>
                  <a:pt x="227" y="1027"/>
                  <a:pt x="226" y="1033"/>
                  <a:pt x="227" y="1037"/>
                </a:cubicBezTo>
                <a:cubicBezTo>
                  <a:pt x="227" y="1041"/>
                  <a:pt x="227" y="1044"/>
                  <a:pt x="227" y="1047"/>
                </a:cubicBezTo>
                <a:cubicBezTo>
                  <a:pt x="227" y="1054"/>
                  <a:pt x="227" y="1061"/>
                  <a:pt x="227" y="1068"/>
                </a:cubicBezTo>
                <a:cubicBezTo>
                  <a:pt x="228" y="1077"/>
                  <a:pt x="228" y="1089"/>
                  <a:pt x="228" y="1098"/>
                </a:cubicBezTo>
                <a:cubicBezTo>
                  <a:pt x="228" y="1102"/>
                  <a:pt x="228" y="1105"/>
                  <a:pt x="228" y="1109"/>
                </a:cubicBezTo>
                <a:cubicBezTo>
                  <a:pt x="229" y="1118"/>
                  <a:pt x="229" y="1131"/>
                  <a:pt x="228" y="1139"/>
                </a:cubicBezTo>
                <a:cubicBezTo>
                  <a:pt x="226" y="1146"/>
                  <a:pt x="228" y="1154"/>
                  <a:pt x="227" y="1161"/>
                </a:cubicBezTo>
                <a:cubicBezTo>
                  <a:pt x="225" y="1168"/>
                  <a:pt x="223" y="1176"/>
                  <a:pt x="221" y="1183"/>
                </a:cubicBezTo>
                <a:cubicBezTo>
                  <a:pt x="221" y="1185"/>
                  <a:pt x="221" y="1187"/>
                  <a:pt x="220" y="1190"/>
                </a:cubicBezTo>
                <a:cubicBezTo>
                  <a:pt x="219" y="1192"/>
                  <a:pt x="218" y="1194"/>
                  <a:pt x="217" y="1197"/>
                </a:cubicBezTo>
                <a:cubicBezTo>
                  <a:pt x="217" y="1198"/>
                  <a:pt x="217" y="1200"/>
                  <a:pt x="216" y="1201"/>
                </a:cubicBezTo>
                <a:cubicBezTo>
                  <a:pt x="215" y="1203"/>
                  <a:pt x="213" y="1204"/>
                  <a:pt x="212" y="1207"/>
                </a:cubicBezTo>
                <a:cubicBezTo>
                  <a:pt x="212" y="1209"/>
                  <a:pt x="212" y="1211"/>
                  <a:pt x="212" y="1212"/>
                </a:cubicBezTo>
                <a:cubicBezTo>
                  <a:pt x="211" y="1213"/>
                  <a:pt x="210" y="1214"/>
                  <a:pt x="210" y="1215"/>
                </a:cubicBezTo>
                <a:cubicBezTo>
                  <a:pt x="209" y="1217"/>
                  <a:pt x="209" y="1221"/>
                  <a:pt x="209" y="1223"/>
                </a:cubicBezTo>
                <a:cubicBezTo>
                  <a:pt x="205" y="1234"/>
                  <a:pt x="203" y="1247"/>
                  <a:pt x="199" y="1258"/>
                </a:cubicBezTo>
                <a:cubicBezTo>
                  <a:pt x="196" y="1270"/>
                  <a:pt x="192" y="1282"/>
                  <a:pt x="188" y="1294"/>
                </a:cubicBezTo>
                <a:cubicBezTo>
                  <a:pt x="189" y="1294"/>
                  <a:pt x="187" y="1308"/>
                  <a:pt x="187" y="1309"/>
                </a:cubicBezTo>
                <a:cubicBezTo>
                  <a:pt x="184" y="1315"/>
                  <a:pt x="180" y="1318"/>
                  <a:pt x="177" y="1323"/>
                </a:cubicBezTo>
                <a:cubicBezTo>
                  <a:pt x="176" y="1324"/>
                  <a:pt x="176" y="1326"/>
                  <a:pt x="175" y="1328"/>
                </a:cubicBezTo>
                <a:cubicBezTo>
                  <a:pt x="175" y="1328"/>
                  <a:pt x="174" y="1329"/>
                  <a:pt x="173" y="1330"/>
                </a:cubicBezTo>
                <a:cubicBezTo>
                  <a:pt x="169" y="1333"/>
                  <a:pt x="165" y="1338"/>
                  <a:pt x="160" y="1340"/>
                </a:cubicBezTo>
                <a:cubicBezTo>
                  <a:pt x="157" y="1341"/>
                  <a:pt x="153" y="1340"/>
                  <a:pt x="152" y="1342"/>
                </a:cubicBezTo>
                <a:cubicBezTo>
                  <a:pt x="150" y="1345"/>
                  <a:pt x="153" y="1349"/>
                  <a:pt x="153" y="1352"/>
                </a:cubicBezTo>
                <a:cubicBezTo>
                  <a:pt x="151" y="1353"/>
                  <a:pt x="151" y="1354"/>
                  <a:pt x="150" y="1356"/>
                </a:cubicBezTo>
                <a:cubicBezTo>
                  <a:pt x="154" y="1360"/>
                  <a:pt x="166" y="1360"/>
                  <a:pt x="173" y="1361"/>
                </a:cubicBezTo>
                <a:cubicBezTo>
                  <a:pt x="185" y="1363"/>
                  <a:pt x="200" y="1362"/>
                  <a:pt x="211" y="1360"/>
                </a:cubicBezTo>
                <a:cubicBezTo>
                  <a:pt x="215" y="1360"/>
                  <a:pt x="218" y="1359"/>
                  <a:pt x="222" y="1358"/>
                </a:cubicBezTo>
                <a:cubicBezTo>
                  <a:pt x="227" y="1357"/>
                  <a:pt x="231" y="1353"/>
                  <a:pt x="236" y="1351"/>
                </a:cubicBezTo>
                <a:cubicBezTo>
                  <a:pt x="236" y="1352"/>
                  <a:pt x="235" y="1352"/>
                  <a:pt x="235" y="1353"/>
                </a:cubicBezTo>
                <a:cubicBezTo>
                  <a:pt x="237" y="1352"/>
                  <a:pt x="238" y="1350"/>
                  <a:pt x="239" y="1349"/>
                </a:cubicBezTo>
                <a:cubicBezTo>
                  <a:pt x="242" y="1345"/>
                  <a:pt x="244" y="1341"/>
                  <a:pt x="245" y="1336"/>
                </a:cubicBezTo>
                <a:cubicBezTo>
                  <a:pt x="245" y="1334"/>
                  <a:pt x="246" y="1333"/>
                  <a:pt x="246" y="1331"/>
                </a:cubicBezTo>
                <a:cubicBezTo>
                  <a:pt x="247" y="1326"/>
                  <a:pt x="249" y="1319"/>
                  <a:pt x="250" y="1313"/>
                </a:cubicBezTo>
                <a:cubicBezTo>
                  <a:pt x="251" y="1312"/>
                  <a:pt x="252" y="1312"/>
                  <a:pt x="253" y="1312"/>
                </a:cubicBezTo>
                <a:cubicBezTo>
                  <a:pt x="253" y="1317"/>
                  <a:pt x="252" y="1322"/>
                  <a:pt x="252" y="1325"/>
                </a:cubicBezTo>
                <a:cubicBezTo>
                  <a:pt x="252" y="1327"/>
                  <a:pt x="252" y="1329"/>
                  <a:pt x="252" y="1331"/>
                </a:cubicBezTo>
                <a:cubicBezTo>
                  <a:pt x="251" y="1334"/>
                  <a:pt x="249" y="1337"/>
                  <a:pt x="250" y="1340"/>
                </a:cubicBezTo>
                <a:cubicBezTo>
                  <a:pt x="252" y="1340"/>
                  <a:pt x="255" y="1340"/>
                  <a:pt x="257" y="1340"/>
                </a:cubicBezTo>
                <a:cubicBezTo>
                  <a:pt x="259" y="1338"/>
                  <a:pt x="258" y="1331"/>
                  <a:pt x="258" y="1327"/>
                </a:cubicBezTo>
                <a:cubicBezTo>
                  <a:pt x="258" y="1317"/>
                  <a:pt x="257" y="1305"/>
                  <a:pt x="259" y="1296"/>
                </a:cubicBezTo>
                <a:cubicBezTo>
                  <a:pt x="259" y="1294"/>
                  <a:pt x="261" y="1292"/>
                  <a:pt x="262" y="1290"/>
                </a:cubicBezTo>
                <a:cubicBezTo>
                  <a:pt x="263" y="1288"/>
                  <a:pt x="264" y="1285"/>
                  <a:pt x="265" y="1283"/>
                </a:cubicBezTo>
                <a:cubicBezTo>
                  <a:pt x="270" y="1277"/>
                  <a:pt x="275" y="1273"/>
                  <a:pt x="276" y="1263"/>
                </a:cubicBezTo>
                <a:cubicBezTo>
                  <a:pt x="276" y="1259"/>
                  <a:pt x="274" y="1257"/>
                  <a:pt x="274" y="1254"/>
                </a:cubicBezTo>
                <a:cubicBezTo>
                  <a:pt x="274" y="1252"/>
                  <a:pt x="274" y="1251"/>
                  <a:pt x="274" y="1249"/>
                </a:cubicBezTo>
                <a:cubicBezTo>
                  <a:pt x="272" y="1242"/>
                  <a:pt x="270" y="1236"/>
                  <a:pt x="268" y="1229"/>
                </a:cubicBezTo>
                <a:cubicBezTo>
                  <a:pt x="267" y="1227"/>
                  <a:pt x="266" y="1225"/>
                  <a:pt x="265" y="1224"/>
                </a:cubicBezTo>
                <a:cubicBezTo>
                  <a:pt x="265" y="1222"/>
                  <a:pt x="264" y="1219"/>
                  <a:pt x="264" y="1217"/>
                </a:cubicBezTo>
                <a:cubicBezTo>
                  <a:pt x="263" y="1216"/>
                  <a:pt x="263" y="1215"/>
                  <a:pt x="262" y="1214"/>
                </a:cubicBezTo>
                <a:cubicBezTo>
                  <a:pt x="263" y="1207"/>
                  <a:pt x="266" y="1196"/>
                  <a:pt x="268" y="1191"/>
                </a:cubicBezTo>
                <a:cubicBezTo>
                  <a:pt x="268" y="1191"/>
                  <a:pt x="270" y="1184"/>
                  <a:pt x="271" y="1183"/>
                </a:cubicBezTo>
                <a:cubicBezTo>
                  <a:pt x="273" y="1175"/>
                  <a:pt x="276" y="1166"/>
                  <a:pt x="279" y="1158"/>
                </a:cubicBezTo>
                <a:cubicBezTo>
                  <a:pt x="283" y="1143"/>
                  <a:pt x="286" y="1128"/>
                  <a:pt x="290" y="1113"/>
                </a:cubicBezTo>
                <a:cubicBezTo>
                  <a:pt x="294" y="1101"/>
                  <a:pt x="298" y="1088"/>
                  <a:pt x="301" y="1076"/>
                </a:cubicBezTo>
                <a:cubicBezTo>
                  <a:pt x="303" y="1066"/>
                  <a:pt x="303" y="1058"/>
                  <a:pt x="305" y="1048"/>
                </a:cubicBezTo>
                <a:cubicBezTo>
                  <a:pt x="306" y="1045"/>
                  <a:pt x="307" y="1039"/>
                  <a:pt x="307" y="1035"/>
                </a:cubicBezTo>
                <a:cubicBezTo>
                  <a:pt x="307" y="1017"/>
                  <a:pt x="308" y="996"/>
                  <a:pt x="305" y="980"/>
                </a:cubicBezTo>
                <a:cubicBezTo>
                  <a:pt x="304" y="972"/>
                  <a:pt x="304" y="965"/>
                  <a:pt x="300" y="960"/>
                </a:cubicBezTo>
                <a:cubicBezTo>
                  <a:pt x="301" y="958"/>
                  <a:pt x="304" y="955"/>
                  <a:pt x="305" y="952"/>
                </a:cubicBezTo>
                <a:cubicBezTo>
                  <a:pt x="305" y="948"/>
                  <a:pt x="306" y="943"/>
                  <a:pt x="306" y="938"/>
                </a:cubicBezTo>
                <a:cubicBezTo>
                  <a:pt x="308" y="928"/>
                  <a:pt x="308" y="916"/>
                  <a:pt x="306" y="906"/>
                </a:cubicBezTo>
                <a:cubicBezTo>
                  <a:pt x="305" y="901"/>
                  <a:pt x="306" y="894"/>
                  <a:pt x="307" y="890"/>
                </a:cubicBezTo>
                <a:cubicBezTo>
                  <a:pt x="307" y="888"/>
                  <a:pt x="307" y="886"/>
                  <a:pt x="307" y="884"/>
                </a:cubicBezTo>
                <a:cubicBezTo>
                  <a:pt x="307" y="882"/>
                  <a:pt x="307" y="880"/>
                  <a:pt x="307" y="878"/>
                </a:cubicBezTo>
                <a:cubicBezTo>
                  <a:pt x="307" y="870"/>
                  <a:pt x="307" y="861"/>
                  <a:pt x="307" y="853"/>
                </a:cubicBezTo>
                <a:cubicBezTo>
                  <a:pt x="306" y="848"/>
                  <a:pt x="306" y="841"/>
                  <a:pt x="307" y="836"/>
                </a:cubicBezTo>
                <a:cubicBezTo>
                  <a:pt x="307" y="834"/>
                  <a:pt x="307" y="831"/>
                  <a:pt x="307" y="829"/>
                </a:cubicBezTo>
                <a:cubicBezTo>
                  <a:pt x="308" y="825"/>
                  <a:pt x="308" y="821"/>
                  <a:pt x="308" y="818"/>
                </a:cubicBezTo>
                <a:cubicBezTo>
                  <a:pt x="308" y="812"/>
                  <a:pt x="308" y="806"/>
                  <a:pt x="308" y="800"/>
                </a:cubicBezTo>
                <a:cubicBezTo>
                  <a:pt x="311" y="788"/>
                  <a:pt x="308" y="771"/>
                  <a:pt x="310" y="759"/>
                </a:cubicBezTo>
                <a:cubicBezTo>
                  <a:pt x="310" y="757"/>
                  <a:pt x="310" y="755"/>
                  <a:pt x="310" y="753"/>
                </a:cubicBezTo>
                <a:cubicBezTo>
                  <a:pt x="313" y="734"/>
                  <a:pt x="314" y="714"/>
                  <a:pt x="314" y="692"/>
                </a:cubicBezTo>
                <a:cubicBezTo>
                  <a:pt x="314" y="683"/>
                  <a:pt x="315" y="675"/>
                  <a:pt x="315" y="666"/>
                </a:cubicBezTo>
                <a:cubicBezTo>
                  <a:pt x="314" y="663"/>
                  <a:pt x="313" y="657"/>
                  <a:pt x="312" y="654"/>
                </a:cubicBezTo>
                <a:cubicBezTo>
                  <a:pt x="312" y="649"/>
                  <a:pt x="312" y="646"/>
                  <a:pt x="311" y="642"/>
                </a:cubicBezTo>
                <a:cubicBezTo>
                  <a:pt x="310" y="637"/>
                  <a:pt x="309" y="633"/>
                  <a:pt x="308" y="629"/>
                </a:cubicBezTo>
                <a:cubicBezTo>
                  <a:pt x="307" y="622"/>
                  <a:pt x="308" y="617"/>
                  <a:pt x="307" y="610"/>
                </a:cubicBezTo>
                <a:cubicBezTo>
                  <a:pt x="307" y="607"/>
                  <a:pt x="306" y="603"/>
                  <a:pt x="306" y="600"/>
                </a:cubicBezTo>
                <a:cubicBezTo>
                  <a:pt x="306" y="595"/>
                  <a:pt x="306" y="589"/>
                  <a:pt x="306" y="584"/>
                </a:cubicBezTo>
                <a:cubicBezTo>
                  <a:pt x="306" y="583"/>
                  <a:pt x="305" y="583"/>
                  <a:pt x="305" y="583"/>
                </a:cubicBezTo>
                <a:cubicBezTo>
                  <a:pt x="303" y="578"/>
                  <a:pt x="302" y="572"/>
                  <a:pt x="301" y="566"/>
                </a:cubicBezTo>
                <a:cubicBezTo>
                  <a:pt x="301" y="563"/>
                  <a:pt x="301" y="561"/>
                  <a:pt x="301" y="558"/>
                </a:cubicBezTo>
                <a:cubicBezTo>
                  <a:pt x="300" y="555"/>
                  <a:pt x="300" y="553"/>
                  <a:pt x="299" y="551"/>
                </a:cubicBezTo>
                <a:cubicBezTo>
                  <a:pt x="299" y="549"/>
                  <a:pt x="299" y="548"/>
                  <a:pt x="299" y="546"/>
                </a:cubicBezTo>
                <a:cubicBezTo>
                  <a:pt x="298" y="543"/>
                  <a:pt x="298" y="539"/>
                  <a:pt x="297" y="535"/>
                </a:cubicBezTo>
                <a:cubicBezTo>
                  <a:pt x="295" y="529"/>
                  <a:pt x="292" y="522"/>
                  <a:pt x="290" y="516"/>
                </a:cubicBezTo>
                <a:cubicBezTo>
                  <a:pt x="289" y="513"/>
                  <a:pt x="285" y="505"/>
                  <a:pt x="284" y="502"/>
                </a:cubicBezTo>
                <a:cubicBezTo>
                  <a:pt x="283" y="498"/>
                  <a:pt x="284" y="493"/>
                  <a:pt x="283" y="488"/>
                </a:cubicBezTo>
                <a:cubicBezTo>
                  <a:pt x="282" y="485"/>
                  <a:pt x="280" y="481"/>
                  <a:pt x="281" y="477"/>
                </a:cubicBezTo>
                <a:cubicBezTo>
                  <a:pt x="282" y="474"/>
                  <a:pt x="285" y="471"/>
                  <a:pt x="287" y="469"/>
                </a:cubicBezTo>
                <a:cubicBezTo>
                  <a:pt x="291" y="463"/>
                  <a:pt x="295" y="457"/>
                  <a:pt x="298" y="451"/>
                </a:cubicBezTo>
                <a:cubicBezTo>
                  <a:pt x="301" y="446"/>
                  <a:pt x="303" y="442"/>
                  <a:pt x="305" y="436"/>
                </a:cubicBezTo>
                <a:cubicBezTo>
                  <a:pt x="310" y="424"/>
                  <a:pt x="316" y="412"/>
                  <a:pt x="319" y="399"/>
                </a:cubicBezTo>
                <a:cubicBezTo>
                  <a:pt x="325" y="379"/>
                  <a:pt x="328" y="358"/>
                  <a:pt x="333" y="337"/>
                </a:cubicBezTo>
                <a:cubicBezTo>
                  <a:pt x="333" y="336"/>
                  <a:pt x="333" y="334"/>
                  <a:pt x="333" y="333"/>
                </a:cubicBezTo>
                <a:cubicBezTo>
                  <a:pt x="334" y="330"/>
                  <a:pt x="334" y="327"/>
                  <a:pt x="335" y="324"/>
                </a:cubicBezTo>
                <a:cubicBezTo>
                  <a:pt x="337" y="314"/>
                  <a:pt x="336" y="302"/>
                  <a:pt x="338" y="291"/>
                </a:cubicBezTo>
                <a:cubicBezTo>
                  <a:pt x="339" y="287"/>
                  <a:pt x="337" y="281"/>
                  <a:pt x="337" y="277"/>
                </a:cubicBezTo>
                <a:close/>
              </a:path>
            </a:pathLst>
          </a:custGeom>
          <a:solidFill>
            <a:schemeClr val="tx1">
              <a:lumMod val="40000"/>
              <a:lumOff val="60000"/>
            </a:schemeClr>
          </a:solidFill>
          <a:ln>
            <a:noFill/>
          </a:ln>
        </p:spPr>
        <p:txBody>
          <a:bodyPr vert="horz" wrap="square" lIns="68580" tIns="34290" rIns="68580" bIns="34290" numCol="1" anchor="t" anchorCtr="0" compatLnSpc="1"/>
          <a:lstStyle/>
          <a:p>
            <a:endParaRPr lang="en-US">
              <a:cs typeface="+mn-ea"/>
              <a:sym typeface="+mn-lt"/>
            </a:endParaRPr>
          </a:p>
        </p:txBody>
      </p:sp>
      <p:sp>
        <p:nvSpPr>
          <p:cNvPr id="6" name="Rectangle 5"/>
          <p:cNvSpPr/>
          <p:nvPr/>
        </p:nvSpPr>
        <p:spPr>
          <a:xfrm>
            <a:off x="6988290" y="3578344"/>
            <a:ext cx="1274692" cy="125035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a:cs typeface="+mn-ea"/>
              <a:sym typeface="+mn-lt"/>
            </a:endParaRPr>
          </a:p>
        </p:txBody>
      </p:sp>
      <p:sp>
        <p:nvSpPr>
          <p:cNvPr id="7" name="Rectangle 6"/>
          <p:cNvSpPr/>
          <p:nvPr/>
        </p:nvSpPr>
        <p:spPr>
          <a:xfrm>
            <a:off x="7057482" y="2652325"/>
            <a:ext cx="1274692" cy="9260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a:cs typeface="+mn-ea"/>
              <a:sym typeface="+mn-lt"/>
            </a:endParaRPr>
          </a:p>
        </p:txBody>
      </p:sp>
      <p:sp>
        <p:nvSpPr>
          <p:cNvPr id="8" name="Rectangle 7"/>
          <p:cNvSpPr/>
          <p:nvPr/>
        </p:nvSpPr>
        <p:spPr>
          <a:xfrm>
            <a:off x="7057482" y="2036911"/>
            <a:ext cx="1274692" cy="61360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a:cs typeface="+mn-ea"/>
              <a:sym typeface="+mn-lt"/>
            </a:endParaRPr>
          </a:p>
        </p:txBody>
      </p:sp>
      <p:sp>
        <p:nvSpPr>
          <p:cNvPr id="9" name="Rectangle 8"/>
          <p:cNvSpPr/>
          <p:nvPr/>
        </p:nvSpPr>
        <p:spPr>
          <a:xfrm>
            <a:off x="7057482" y="904304"/>
            <a:ext cx="1274692" cy="113089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a:cs typeface="+mn-ea"/>
              <a:sym typeface="+mn-lt"/>
            </a:endParaRPr>
          </a:p>
        </p:txBody>
      </p:sp>
      <p:sp>
        <p:nvSpPr>
          <p:cNvPr id="10" name="Freeform 11"/>
          <p:cNvSpPr/>
          <p:nvPr/>
        </p:nvSpPr>
        <p:spPr>
          <a:xfrm>
            <a:off x="6793879" y="655267"/>
            <a:ext cx="1801900" cy="4267856"/>
          </a:xfrm>
          <a:custGeom>
            <a:avLst/>
            <a:gdLst>
              <a:gd name="connsiteX0" fmla="*/ 1060427 w 1938889"/>
              <a:gd name="connsiteY0" fmla="*/ 270931 h 4592320"/>
              <a:gd name="connsiteX1" fmla="*/ 988835 w 1938889"/>
              <a:gd name="connsiteY1" fmla="*/ 288695 h 4592320"/>
              <a:gd name="connsiteX2" fmla="*/ 947073 w 1938889"/>
              <a:gd name="connsiteY2" fmla="*/ 288695 h 4592320"/>
              <a:gd name="connsiteX3" fmla="*/ 908294 w 1938889"/>
              <a:gd name="connsiteY3" fmla="*/ 333105 h 4592320"/>
              <a:gd name="connsiteX4" fmla="*/ 848633 w 1938889"/>
              <a:gd name="connsiteY4" fmla="*/ 504826 h 4592320"/>
              <a:gd name="connsiteX5" fmla="*/ 845650 w 1938889"/>
              <a:gd name="connsiteY5" fmla="*/ 543315 h 4592320"/>
              <a:gd name="connsiteX6" fmla="*/ 830735 w 1938889"/>
              <a:gd name="connsiteY6" fmla="*/ 608450 h 4592320"/>
              <a:gd name="connsiteX7" fmla="*/ 824769 w 1938889"/>
              <a:gd name="connsiteY7" fmla="*/ 649900 h 4592320"/>
              <a:gd name="connsiteX8" fmla="*/ 815820 w 1938889"/>
              <a:gd name="connsiteY8" fmla="*/ 703192 h 4592320"/>
              <a:gd name="connsiteX9" fmla="*/ 794939 w 1938889"/>
              <a:gd name="connsiteY9" fmla="*/ 880834 h 4592320"/>
              <a:gd name="connsiteX10" fmla="*/ 735279 w 1938889"/>
              <a:gd name="connsiteY10" fmla="*/ 945969 h 4592320"/>
              <a:gd name="connsiteX11" fmla="*/ 723347 w 1938889"/>
              <a:gd name="connsiteY11" fmla="*/ 948930 h 4592320"/>
              <a:gd name="connsiteX12" fmla="*/ 672636 w 1938889"/>
              <a:gd name="connsiteY12" fmla="*/ 981497 h 4592320"/>
              <a:gd name="connsiteX13" fmla="*/ 669653 w 1938889"/>
              <a:gd name="connsiteY13" fmla="*/ 996301 h 4592320"/>
              <a:gd name="connsiteX14" fmla="*/ 663687 w 1938889"/>
              <a:gd name="connsiteY14" fmla="*/ 999261 h 4592320"/>
              <a:gd name="connsiteX15" fmla="*/ 660704 w 1938889"/>
              <a:gd name="connsiteY15" fmla="*/ 1014065 h 4592320"/>
              <a:gd name="connsiteX16" fmla="*/ 648772 w 1938889"/>
              <a:gd name="connsiteY16" fmla="*/ 1037750 h 4592320"/>
              <a:gd name="connsiteX17" fmla="*/ 645789 w 1938889"/>
              <a:gd name="connsiteY17" fmla="*/ 1049593 h 4592320"/>
              <a:gd name="connsiteX18" fmla="*/ 639823 w 1938889"/>
              <a:gd name="connsiteY18" fmla="*/ 1067357 h 4592320"/>
              <a:gd name="connsiteX19" fmla="*/ 639823 w 1938889"/>
              <a:gd name="connsiteY19" fmla="*/ 1082161 h 4592320"/>
              <a:gd name="connsiteX20" fmla="*/ 633857 w 1938889"/>
              <a:gd name="connsiteY20" fmla="*/ 1120650 h 4592320"/>
              <a:gd name="connsiteX21" fmla="*/ 633857 w 1938889"/>
              <a:gd name="connsiteY21" fmla="*/ 1150257 h 4592320"/>
              <a:gd name="connsiteX22" fmla="*/ 618942 w 1938889"/>
              <a:gd name="connsiteY22" fmla="*/ 1200589 h 4592320"/>
              <a:gd name="connsiteX23" fmla="*/ 618942 w 1938889"/>
              <a:gd name="connsiteY23" fmla="*/ 1227235 h 4592320"/>
              <a:gd name="connsiteX24" fmla="*/ 607010 w 1938889"/>
              <a:gd name="connsiteY24" fmla="*/ 1268684 h 4592320"/>
              <a:gd name="connsiteX25" fmla="*/ 601044 w 1938889"/>
              <a:gd name="connsiteY25" fmla="*/ 1283488 h 4592320"/>
              <a:gd name="connsiteX26" fmla="*/ 589112 w 1938889"/>
              <a:gd name="connsiteY26" fmla="*/ 1333820 h 4592320"/>
              <a:gd name="connsiteX27" fmla="*/ 586129 w 1938889"/>
              <a:gd name="connsiteY27" fmla="*/ 1351584 h 4592320"/>
              <a:gd name="connsiteX28" fmla="*/ 586129 w 1938889"/>
              <a:gd name="connsiteY28" fmla="*/ 1381191 h 4592320"/>
              <a:gd name="connsiteX29" fmla="*/ 550333 w 1938889"/>
              <a:gd name="connsiteY29" fmla="*/ 1404876 h 4592320"/>
              <a:gd name="connsiteX30" fmla="*/ 553316 w 1938889"/>
              <a:gd name="connsiteY30" fmla="*/ 1419680 h 4592320"/>
              <a:gd name="connsiteX31" fmla="*/ 565248 w 1938889"/>
              <a:gd name="connsiteY31" fmla="*/ 1419680 h 4592320"/>
              <a:gd name="connsiteX32" fmla="*/ 574197 w 1938889"/>
              <a:gd name="connsiteY32" fmla="*/ 1440405 h 4592320"/>
              <a:gd name="connsiteX33" fmla="*/ 538401 w 1938889"/>
              <a:gd name="connsiteY33" fmla="*/ 1443365 h 4592320"/>
              <a:gd name="connsiteX34" fmla="*/ 541384 w 1938889"/>
              <a:gd name="connsiteY34" fmla="*/ 1490737 h 4592320"/>
              <a:gd name="connsiteX35" fmla="*/ 526469 w 1938889"/>
              <a:gd name="connsiteY35" fmla="*/ 1520343 h 4592320"/>
              <a:gd name="connsiteX36" fmla="*/ 538401 w 1938889"/>
              <a:gd name="connsiteY36" fmla="*/ 1529226 h 4592320"/>
              <a:gd name="connsiteX37" fmla="*/ 532435 w 1938889"/>
              <a:gd name="connsiteY37" fmla="*/ 1549950 h 4592320"/>
              <a:gd name="connsiteX38" fmla="*/ 538401 w 1938889"/>
              <a:gd name="connsiteY38" fmla="*/ 1576597 h 4592320"/>
              <a:gd name="connsiteX39" fmla="*/ 547350 w 1938889"/>
              <a:gd name="connsiteY39" fmla="*/ 1576597 h 4592320"/>
              <a:gd name="connsiteX40" fmla="*/ 553316 w 1938889"/>
              <a:gd name="connsiteY40" fmla="*/ 1573636 h 4592320"/>
              <a:gd name="connsiteX41" fmla="*/ 556299 w 1938889"/>
              <a:gd name="connsiteY41" fmla="*/ 1570675 h 4592320"/>
              <a:gd name="connsiteX42" fmla="*/ 556299 w 1938889"/>
              <a:gd name="connsiteY42" fmla="*/ 1585479 h 4592320"/>
              <a:gd name="connsiteX43" fmla="*/ 553316 w 1938889"/>
              <a:gd name="connsiteY43" fmla="*/ 1612125 h 4592320"/>
              <a:gd name="connsiteX44" fmla="*/ 541384 w 1938889"/>
              <a:gd name="connsiteY44" fmla="*/ 1653575 h 4592320"/>
              <a:gd name="connsiteX45" fmla="*/ 541384 w 1938889"/>
              <a:gd name="connsiteY45" fmla="*/ 1668378 h 4592320"/>
              <a:gd name="connsiteX46" fmla="*/ 556299 w 1938889"/>
              <a:gd name="connsiteY46" fmla="*/ 1697985 h 4592320"/>
              <a:gd name="connsiteX47" fmla="*/ 562265 w 1938889"/>
              <a:gd name="connsiteY47" fmla="*/ 1724631 h 4592320"/>
              <a:gd name="connsiteX48" fmla="*/ 574197 w 1938889"/>
              <a:gd name="connsiteY48" fmla="*/ 1739435 h 4592320"/>
              <a:gd name="connsiteX49" fmla="*/ 574197 w 1938889"/>
              <a:gd name="connsiteY49" fmla="*/ 1742395 h 4592320"/>
              <a:gd name="connsiteX50" fmla="*/ 633857 w 1938889"/>
              <a:gd name="connsiteY50" fmla="*/ 1766081 h 4592320"/>
              <a:gd name="connsiteX51" fmla="*/ 654738 w 1938889"/>
              <a:gd name="connsiteY51" fmla="*/ 1766081 h 4592320"/>
              <a:gd name="connsiteX52" fmla="*/ 708432 w 1938889"/>
              <a:gd name="connsiteY52" fmla="*/ 1769042 h 4592320"/>
              <a:gd name="connsiteX53" fmla="*/ 708432 w 1938889"/>
              <a:gd name="connsiteY53" fmla="*/ 1795688 h 4592320"/>
              <a:gd name="connsiteX54" fmla="*/ 702466 w 1938889"/>
              <a:gd name="connsiteY54" fmla="*/ 1804570 h 4592320"/>
              <a:gd name="connsiteX55" fmla="*/ 693517 w 1938889"/>
              <a:gd name="connsiteY55" fmla="*/ 1860823 h 4592320"/>
              <a:gd name="connsiteX56" fmla="*/ 693517 w 1938889"/>
              <a:gd name="connsiteY56" fmla="*/ 1884509 h 4592320"/>
              <a:gd name="connsiteX57" fmla="*/ 687551 w 1938889"/>
              <a:gd name="connsiteY57" fmla="*/ 1902273 h 4592320"/>
              <a:gd name="connsiteX58" fmla="*/ 684568 w 1938889"/>
              <a:gd name="connsiteY58" fmla="*/ 1917076 h 4592320"/>
              <a:gd name="connsiteX59" fmla="*/ 717381 w 1938889"/>
              <a:gd name="connsiteY59" fmla="*/ 1920037 h 4592320"/>
              <a:gd name="connsiteX60" fmla="*/ 726330 w 1938889"/>
              <a:gd name="connsiteY60" fmla="*/ 1920037 h 4592320"/>
              <a:gd name="connsiteX61" fmla="*/ 744228 w 1938889"/>
              <a:gd name="connsiteY61" fmla="*/ 1922998 h 4592320"/>
              <a:gd name="connsiteX62" fmla="*/ 738262 w 1938889"/>
              <a:gd name="connsiteY62" fmla="*/ 1991094 h 4592320"/>
              <a:gd name="connsiteX63" fmla="*/ 744228 w 1938889"/>
              <a:gd name="connsiteY63" fmla="*/ 2011819 h 4592320"/>
              <a:gd name="connsiteX64" fmla="*/ 735279 w 1938889"/>
              <a:gd name="connsiteY64" fmla="*/ 2029583 h 4592320"/>
              <a:gd name="connsiteX65" fmla="*/ 735279 w 1938889"/>
              <a:gd name="connsiteY65" fmla="*/ 2056229 h 4592320"/>
              <a:gd name="connsiteX66" fmla="*/ 729313 w 1938889"/>
              <a:gd name="connsiteY66" fmla="*/ 2094718 h 4592320"/>
              <a:gd name="connsiteX67" fmla="*/ 732296 w 1938889"/>
              <a:gd name="connsiteY67" fmla="*/ 2153932 h 4592320"/>
              <a:gd name="connsiteX68" fmla="*/ 717381 w 1938889"/>
              <a:gd name="connsiteY68" fmla="*/ 2168735 h 4592320"/>
              <a:gd name="connsiteX69" fmla="*/ 714398 w 1938889"/>
              <a:gd name="connsiteY69" fmla="*/ 2177617 h 4592320"/>
              <a:gd name="connsiteX70" fmla="*/ 708432 w 1938889"/>
              <a:gd name="connsiteY70" fmla="*/ 2195382 h 4592320"/>
              <a:gd name="connsiteX71" fmla="*/ 708432 w 1938889"/>
              <a:gd name="connsiteY71" fmla="*/ 2216106 h 4592320"/>
              <a:gd name="connsiteX72" fmla="*/ 696500 w 1938889"/>
              <a:gd name="connsiteY72" fmla="*/ 2284202 h 4592320"/>
              <a:gd name="connsiteX73" fmla="*/ 678602 w 1938889"/>
              <a:gd name="connsiteY73" fmla="*/ 2349338 h 4592320"/>
              <a:gd name="connsiteX74" fmla="*/ 672636 w 1938889"/>
              <a:gd name="connsiteY74" fmla="*/ 2378944 h 4592320"/>
              <a:gd name="connsiteX75" fmla="*/ 666670 w 1938889"/>
              <a:gd name="connsiteY75" fmla="*/ 2399669 h 4592320"/>
              <a:gd name="connsiteX76" fmla="*/ 663687 w 1938889"/>
              <a:gd name="connsiteY76" fmla="*/ 2411512 h 4592320"/>
              <a:gd name="connsiteX77" fmla="*/ 654738 w 1938889"/>
              <a:gd name="connsiteY77" fmla="*/ 2452962 h 4592320"/>
              <a:gd name="connsiteX78" fmla="*/ 648772 w 1938889"/>
              <a:gd name="connsiteY78" fmla="*/ 2482569 h 4592320"/>
              <a:gd name="connsiteX79" fmla="*/ 633857 w 1938889"/>
              <a:gd name="connsiteY79" fmla="*/ 2512176 h 4592320"/>
              <a:gd name="connsiteX80" fmla="*/ 633857 w 1938889"/>
              <a:gd name="connsiteY80" fmla="*/ 2529940 h 4592320"/>
              <a:gd name="connsiteX81" fmla="*/ 630874 w 1938889"/>
              <a:gd name="connsiteY81" fmla="*/ 2538822 h 4592320"/>
              <a:gd name="connsiteX82" fmla="*/ 633857 w 1938889"/>
              <a:gd name="connsiteY82" fmla="*/ 2556586 h 4592320"/>
              <a:gd name="connsiteX83" fmla="*/ 621925 w 1938889"/>
              <a:gd name="connsiteY83" fmla="*/ 2580272 h 4592320"/>
              <a:gd name="connsiteX84" fmla="*/ 621925 w 1938889"/>
              <a:gd name="connsiteY84" fmla="*/ 2592114 h 4592320"/>
              <a:gd name="connsiteX85" fmla="*/ 615959 w 1938889"/>
              <a:gd name="connsiteY85" fmla="*/ 2633564 h 4592320"/>
              <a:gd name="connsiteX86" fmla="*/ 615959 w 1938889"/>
              <a:gd name="connsiteY86" fmla="*/ 2660210 h 4592320"/>
              <a:gd name="connsiteX87" fmla="*/ 604027 w 1938889"/>
              <a:gd name="connsiteY87" fmla="*/ 2713503 h 4592320"/>
              <a:gd name="connsiteX88" fmla="*/ 601044 w 1938889"/>
              <a:gd name="connsiteY88" fmla="*/ 2784559 h 4592320"/>
              <a:gd name="connsiteX89" fmla="*/ 598061 w 1938889"/>
              <a:gd name="connsiteY89" fmla="*/ 2793442 h 4592320"/>
              <a:gd name="connsiteX90" fmla="*/ 598061 w 1938889"/>
              <a:gd name="connsiteY90" fmla="*/ 2843773 h 4592320"/>
              <a:gd name="connsiteX91" fmla="*/ 568231 w 1938889"/>
              <a:gd name="connsiteY91" fmla="*/ 3053983 h 4592320"/>
              <a:gd name="connsiteX92" fmla="*/ 583146 w 1938889"/>
              <a:gd name="connsiteY92" fmla="*/ 3059904 h 4592320"/>
              <a:gd name="connsiteX93" fmla="*/ 601044 w 1938889"/>
              <a:gd name="connsiteY93" fmla="*/ 3065825 h 4592320"/>
              <a:gd name="connsiteX94" fmla="*/ 624908 w 1938889"/>
              <a:gd name="connsiteY94" fmla="*/ 3101354 h 4592320"/>
              <a:gd name="connsiteX95" fmla="*/ 645789 w 1938889"/>
              <a:gd name="connsiteY95" fmla="*/ 3139843 h 4592320"/>
              <a:gd name="connsiteX96" fmla="*/ 651755 w 1938889"/>
              <a:gd name="connsiteY96" fmla="*/ 3181292 h 4592320"/>
              <a:gd name="connsiteX97" fmla="*/ 654738 w 1938889"/>
              <a:gd name="connsiteY97" fmla="*/ 3243467 h 4592320"/>
              <a:gd name="connsiteX98" fmla="*/ 654738 w 1938889"/>
              <a:gd name="connsiteY98" fmla="*/ 3335248 h 4592320"/>
              <a:gd name="connsiteX99" fmla="*/ 657721 w 1938889"/>
              <a:gd name="connsiteY99" fmla="*/ 3338209 h 4592320"/>
              <a:gd name="connsiteX100" fmla="*/ 657721 w 1938889"/>
              <a:gd name="connsiteY100" fmla="*/ 3364855 h 4592320"/>
              <a:gd name="connsiteX101" fmla="*/ 666670 w 1938889"/>
              <a:gd name="connsiteY101" fmla="*/ 3432951 h 4592320"/>
              <a:gd name="connsiteX102" fmla="*/ 666670 w 1938889"/>
              <a:gd name="connsiteY102" fmla="*/ 3459598 h 4592320"/>
              <a:gd name="connsiteX103" fmla="*/ 678602 w 1938889"/>
              <a:gd name="connsiteY103" fmla="*/ 3542497 h 4592320"/>
              <a:gd name="connsiteX104" fmla="*/ 684568 w 1938889"/>
              <a:gd name="connsiteY104" fmla="*/ 3583947 h 4592320"/>
              <a:gd name="connsiteX105" fmla="*/ 684568 w 1938889"/>
              <a:gd name="connsiteY105" fmla="*/ 3610593 h 4592320"/>
              <a:gd name="connsiteX106" fmla="*/ 687551 w 1938889"/>
              <a:gd name="connsiteY106" fmla="*/ 3628357 h 4592320"/>
              <a:gd name="connsiteX107" fmla="*/ 687551 w 1938889"/>
              <a:gd name="connsiteY107" fmla="*/ 3693492 h 4592320"/>
              <a:gd name="connsiteX108" fmla="*/ 690534 w 1938889"/>
              <a:gd name="connsiteY108" fmla="*/ 3788234 h 4592320"/>
              <a:gd name="connsiteX109" fmla="*/ 690534 w 1938889"/>
              <a:gd name="connsiteY109" fmla="*/ 3835606 h 4592320"/>
              <a:gd name="connsiteX110" fmla="*/ 684568 w 1938889"/>
              <a:gd name="connsiteY110" fmla="*/ 3862252 h 4592320"/>
              <a:gd name="connsiteX111" fmla="*/ 681585 w 1938889"/>
              <a:gd name="connsiteY111" fmla="*/ 3909623 h 4592320"/>
              <a:gd name="connsiteX112" fmla="*/ 666670 w 1938889"/>
              <a:gd name="connsiteY112" fmla="*/ 3962915 h 4592320"/>
              <a:gd name="connsiteX113" fmla="*/ 639823 w 1938889"/>
              <a:gd name="connsiteY113" fmla="*/ 4028051 h 4592320"/>
              <a:gd name="connsiteX114" fmla="*/ 627891 w 1938889"/>
              <a:gd name="connsiteY114" fmla="*/ 4075422 h 4592320"/>
              <a:gd name="connsiteX115" fmla="*/ 595078 w 1938889"/>
              <a:gd name="connsiteY115" fmla="*/ 4137596 h 4592320"/>
              <a:gd name="connsiteX116" fmla="*/ 535418 w 1938889"/>
              <a:gd name="connsiteY116" fmla="*/ 4164243 h 4592320"/>
              <a:gd name="connsiteX117" fmla="*/ 508571 w 1938889"/>
              <a:gd name="connsiteY117" fmla="*/ 4176085 h 4592320"/>
              <a:gd name="connsiteX118" fmla="*/ 472775 w 1938889"/>
              <a:gd name="connsiteY118" fmla="*/ 4176085 h 4592320"/>
              <a:gd name="connsiteX119" fmla="*/ 466809 w 1938889"/>
              <a:gd name="connsiteY119" fmla="*/ 4217535 h 4592320"/>
              <a:gd name="connsiteX120" fmla="*/ 544367 w 1938889"/>
              <a:gd name="connsiteY120" fmla="*/ 4244181 h 4592320"/>
              <a:gd name="connsiteX121" fmla="*/ 565248 w 1938889"/>
              <a:gd name="connsiteY121" fmla="*/ 4244181 h 4592320"/>
              <a:gd name="connsiteX122" fmla="*/ 753177 w 1938889"/>
              <a:gd name="connsiteY122" fmla="*/ 4161282 h 4592320"/>
              <a:gd name="connsiteX123" fmla="*/ 765109 w 1938889"/>
              <a:gd name="connsiteY123" fmla="*/ 4140557 h 4592320"/>
              <a:gd name="connsiteX124" fmla="*/ 783007 w 1938889"/>
              <a:gd name="connsiteY124" fmla="*/ 4122793 h 4592320"/>
              <a:gd name="connsiteX125" fmla="*/ 812837 w 1938889"/>
              <a:gd name="connsiteY125" fmla="*/ 4087265 h 4592320"/>
              <a:gd name="connsiteX126" fmla="*/ 857582 w 1938889"/>
              <a:gd name="connsiteY126" fmla="*/ 4096147 h 4592320"/>
              <a:gd name="connsiteX127" fmla="*/ 863548 w 1938889"/>
              <a:gd name="connsiteY127" fmla="*/ 4131675 h 4592320"/>
              <a:gd name="connsiteX128" fmla="*/ 842667 w 1938889"/>
              <a:gd name="connsiteY128" fmla="*/ 4235299 h 4592320"/>
              <a:gd name="connsiteX129" fmla="*/ 863548 w 1938889"/>
              <a:gd name="connsiteY129" fmla="*/ 4235299 h 4592320"/>
              <a:gd name="connsiteX130" fmla="*/ 869514 w 1938889"/>
              <a:gd name="connsiteY130" fmla="*/ 4229378 h 4592320"/>
              <a:gd name="connsiteX131" fmla="*/ 875480 w 1938889"/>
              <a:gd name="connsiteY131" fmla="*/ 4155360 h 4592320"/>
              <a:gd name="connsiteX132" fmla="*/ 896362 w 1938889"/>
              <a:gd name="connsiteY132" fmla="*/ 4075422 h 4592320"/>
              <a:gd name="connsiteX133" fmla="*/ 938124 w 1938889"/>
              <a:gd name="connsiteY133" fmla="*/ 4001404 h 4592320"/>
              <a:gd name="connsiteX134" fmla="*/ 929175 w 1938889"/>
              <a:gd name="connsiteY134" fmla="*/ 3998444 h 4592320"/>
              <a:gd name="connsiteX135" fmla="*/ 917243 w 1938889"/>
              <a:gd name="connsiteY135" fmla="*/ 3927387 h 4592320"/>
              <a:gd name="connsiteX136" fmla="*/ 905311 w 1938889"/>
              <a:gd name="connsiteY136" fmla="*/ 3918505 h 4592320"/>
              <a:gd name="connsiteX137" fmla="*/ 863548 w 1938889"/>
              <a:gd name="connsiteY137" fmla="*/ 3838566 h 4592320"/>
              <a:gd name="connsiteX138" fmla="*/ 860565 w 1938889"/>
              <a:gd name="connsiteY138" fmla="*/ 3805999 h 4592320"/>
              <a:gd name="connsiteX139" fmla="*/ 857582 w 1938889"/>
              <a:gd name="connsiteY139" fmla="*/ 3785274 h 4592320"/>
              <a:gd name="connsiteX140" fmla="*/ 860565 w 1938889"/>
              <a:gd name="connsiteY140" fmla="*/ 3711256 h 4592320"/>
              <a:gd name="connsiteX141" fmla="*/ 863548 w 1938889"/>
              <a:gd name="connsiteY141" fmla="*/ 3663885 h 4592320"/>
              <a:gd name="connsiteX142" fmla="*/ 875480 w 1938889"/>
              <a:gd name="connsiteY142" fmla="*/ 3566182 h 4592320"/>
              <a:gd name="connsiteX143" fmla="*/ 881446 w 1938889"/>
              <a:gd name="connsiteY143" fmla="*/ 3527693 h 4592320"/>
              <a:gd name="connsiteX144" fmla="*/ 881446 w 1938889"/>
              <a:gd name="connsiteY144" fmla="*/ 3512890 h 4592320"/>
              <a:gd name="connsiteX145" fmla="*/ 887412 w 1938889"/>
              <a:gd name="connsiteY145" fmla="*/ 3498087 h 4592320"/>
              <a:gd name="connsiteX146" fmla="*/ 890395 w 1938889"/>
              <a:gd name="connsiteY146" fmla="*/ 3456637 h 4592320"/>
              <a:gd name="connsiteX147" fmla="*/ 908294 w 1938889"/>
              <a:gd name="connsiteY147" fmla="*/ 3347091 h 4592320"/>
              <a:gd name="connsiteX148" fmla="*/ 908294 w 1938889"/>
              <a:gd name="connsiteY148" fmla="*/ 3308602 h 4592320"/>
              <a:gd name="connsiteX149" fmla="*/ 908294 w 1938889"/>
              <a:gd name="connsiteY149" fmla="*/ 3276035 h 4592320"/>
              <a:gd name="connsiteX150" fmla="*/ 896362 w 1938889"/>
              <a:gd name="connsiteY150" fmla="*/ 3207939 h 4592320"/>
              <a:gd name="connsiteX151" fmla="*/ 872497 w 1938889"/>
              <a:gd name="connsiteY151" fmla="*/ 3104314 h 4592320"/>
              <a:gd name="connsiteX152" fmla="*/ 905311 w 1938889"/>
              <a:gd name="connsiteY152" fmla="*/ 3104314 h 4592320"/>
              <a:gd name="connsiteX153" fmla="*/ 926192 w 1938889"/>
              <a:gd name="connsiteY153" fmla="*/ 3107275 h 4592320"/>
              <a:gd name="connsiteX154" fmla="*/ 967954 w 1938889"/>
              <a:gd name="connsiteY154" fmla="*/ 3107275 h 4592320"/>
              <a:gd name="connsiteX155" fmla="*/ 1051478 w 1938889"/>
              <a:gd name="connsiteY155" fmla="*/ 3119118 h 4592320"/>
              <a:gd name="connsiteX156" fmla="*/ 1111138 w 1938889"/>
              <a:gd name="connsiteY156" fmla="*/ 3122078 h 4592320"/>
              <a:gd name="connsiteX157" fmla="*/ 1143951 w 1938889"/>
              <a:gd name="connsiteY157" fmla="*/ 3128000 h 4592320"/>
              <a:gd name="connsiteX158" fmla="*/ 1146934 w 1938889"/>
              <a:gd name="connsiteY158" fmla="*/ 3133921 h 4592320"/>
              <a:gd name="connsiteX159" fmla="*/ 1146934 w 1938889"/>
              <a:gd name="connsiteY159" fmla="*/ 3148725 h 4592320"/>
              <a:gd name="connsiteX160" fmla="*/ 1149917 w 1938889"/>
              <a:gd name="connsiteY160" fmla="*/ 3166489 h 4592320"/>
              <a:gd name="connsiteX161" fmla="*/ 1146934 w 1938889"/>
              <a:gd name="connsiteY161" fmla="*/ 3202017 h 4592320"/>
              <a:gd name="connsiteX162" fmla="*/ 1146934 w 1938889"/>
              <a:gd name="connsiteY162" fmla="*/ 3231624 h 4592320"/>
              <a:gd name="connsiteX163" fmla="*/ 1143951 w 1938889"/>
              <a:gd name="connsiteY163" fmla="*/ 3243467 h 4592320"/>
              <a:gd name="connsiteX164" fmla="*/ 1143951 w 1938889"/>
              <a:gd name="connsiteY164" fmla="*/ 3296759 h 4592320"/>
              <a:gd name="connsiteX165" fmla="*/ 1140968 w 1938889"/>
              <a:gd name="connsiteY165" fmla="*/ 3338209 h 4592320"/>
              <a:gd name="connsiteX166" fmla="*/ 1140968 w 1938889"/>
              <a:gd name="connsiteY166" fmla="*/ 3367816 h 4592320"/>
              <a:gd name="connsiteX167" fmla="*/ 1140968 w 1938889"/>
              <a:gd name="connsiteY167" fmla="*/ 3429991 h 4592320"/>
              <a:gd name="connsiteX168" fmla="*/ 1143951 w 1938889"/>
              <a:gd name="connsiteY168" fmla="*/ 3518811 h 4592320"/>
              <a:gd name="connsiteX169" fmla="*/ 1143951 w 1938889"/>
              <a:gd name="connsiteY169" fmla="*/ 3551379 h 4592320"/>
              <a:gd name="connsiteX170" fmla="*/ 1143951 w 1938889"/>
              <a:gd name="connsiteY170" fmla="*/ 3640200 h 4592320"/>
              <a:gd name="connsiteX171" fmla="*/ 1140968 w 1938889"/>
              <a:gd name="connsiteY171" fmla="*/ 3705335 h 4592320"/>
              <a:gd name="connsiteX172" fmla="*/ 1123070 w 1938889"/>
              <a:gd name="connsiteY172" fmla="*/ 3770470 h 4592320"/>
              <a:gd name="connsiteX173" fmla="*/ 1120087 w 1938889"/>
              <a:gd name="connsiteY173" fmla="*/ 3791195 h 4592320"/>
              <a:gd name="connsiteX174" fmla="*/ 1111138 w 1938889"/>
              <a:gd name="connsiteY174" fmla="*/ 3811920 h 4592320"/>
              <a:gd name="connsiteX175" fmla="*/ 1108155 w 1938889"/>
              <a:gd name="connsiteY175" fmla="*/ 3823763 h 4592320"/>
              <a:gd name="connsiteX176" fmla="*/ 1096223 w 1938889"/>
              <a:gd name="connsiteY176" fmla="*/ 3841527 h 4592320"/>
              <a:gd name="connsiteX177" fmla="*/ 1096223 w 1938889"/>
              <a:gd name="connsiteY177" fmla="*/ 3856330 h 4592320"/>
              <a:gd name="connsiteX178" fmla="*/ 1090257 w 1938889"/>
              <a:gd name="connsiteY178" fmla="*/ 3865213 h 4592320"/>
              <a:gd name="connsiteX179" fmla="*/ 1087274 w 1938889"/>
              <a:gd name="connsiteY179" fmla="*/ 3888898 h 4592320"/>
              <a:gd name="connsiteX180" fmla="*/ 1057444 w 1938889"/>
              <a:gd name="connsiteY180" fmla="*/ 3992522 h 4592320"/>
              <a:gd name="connsiteX181" fmla="*/ 1024631 w 1938889"/>
              <a:gd name="connsiteY181" fmla="*/ 4099107 h 4592320"/>
              <a:gd name="connsiteX182" fmla="*/ 1021648 w 1938889"/>
              <a:gd name="connsiteY182" fmla="*/ 4143518 h 4592320"/>
              <a:gd name="connsiteX183" fmla="*/ 991818 w 1938889"/>
              <a:gd name="connsiteY183" fmla="*/ 4184967 h 4592320"/>
              <a:gd name="connsiteX184" fmla="*/ 985852 w 1938889"/>
              <a:gd name="connsiteY184" fmla="*/ 4199771 h 4592320"/>
              <a:gd name="connsiteX185" fmla="*/ 979886 w 1938889"/>
              <a:gd name="connsiteY185" fmla="*/ 4205692 h 4592320"/>
              <a:gd name="connsiteX186" fmla="*/ 941107 w 1938889"/>
              <a:gd name="connsiteY186" fmla="*/ 4235299 h 4592320"/>
              <a:gd name="connsiteX187" fmla="*/ 917243 w 1938889"/>
              <a:gd name="connsiteY187" fmla="*/ 4241221 h 4592320"/>
              <a:gd name="connsiteX188" fmla="*/ 920226 w 1938889"/>
              <a:gd name="connsiteY188" fmla="*/ 4270827 h 4592320"/>
              <a:gd name="connsiteX189" fmla="*/ 911277 w 1938889"/>
              <a:gd name="connsiteY189" fmla="*/ 4282670 h 4592320"/>
              <a:gd name="connsiteX190" fmla="*/ 979886 w 1938889"/>
              <a:gd name="connsiteY190" fmla="*/ 4297474 h 4592320"/>
              <a:gd name="connsiteX191" fmla="*/ 1093240 w 1938889"/>
              <a:gd name="connsiteY191" fmla="*/ 4294513 h 4592320"/>
              <a:gd name="connsiteX192" fmla="*/ 1126053 w 1938889"/>
              <a:gd name="connsiteY192" fmla="*/ 4288592 h 4592320"/>
              <a:gd name="connsiteX193" fmla="*/ 1167815 w 1938889"/>
              <a:gd name="connsiteY193" fmla="*/ 4267867 h 4592320"/>
              <a:gd name="connsiteX194" fmla="*/ 1164832 w 1938889"/>
              <a:gd name="connsiteY194" fmla="*/ 4273788 h 4592320"/>
              <a:gd name="connsiteX195" fmla="*/ 1176764 w 1938889"/>
              <a:gd name="connsiteY195" fmla="*/ 4261945 h 4592320"/>
              <a:gd name="connsiteX196" fmla="*/ 1194662 w 1938889"/>
              <a:gd name="connsiteY196" fmla="*/ 4223456 h 4592320"/>
              <a:gd name="connsiteX197" fmla="*/ 1197645 w 1938889"/>
              <a:gd name="connsiteY197" fmla="*/ 4208653 h 4592320"/>
              <a:gd name="connsiteX198" fmla="*/ 1209577 w 1938889"/>
              <a:gd name="connsiteY198" fmla="*/ 4155360 h 4592320"/>
              <a:gd name="connsiteX199" fmla="*/ 1218526 w 1938889"/>
              <a:gd name="connsiteY199" fmla="*/ 4152400 h 4592320"/>
              <a:gd name="connsiteX200" fmla="*/ 1215543 w 1938889"/>
              <a:gd name="connsiteY200" fmla="*/ 4190889 h 4592320"/>
              <a:gd name="connsiteX201" fmla="*/ 1215543 w 1938889"/>
              <a:gd name="connsiteY201" fmla="*/ 4208653 h 4592320"/>
              <a:gd name="connsiteX202" fmla="*/ 1209577 w 1938889"/>
              <a:gd name="connsiteY202" fmla="*/ 4235299 h 4592320"/>
              <a:gd name="connsiteX203" fmla="*/ 1230458 w 1938889"/>
              <a:gd name="connsiteY203" fmla="*/ 4235299 h 4592320"/>
              <a:gd name="connsiteX204" fmla="*/ 1233441 w 1938889"/>
              <a:gd name="connsiteY204" fmla="*/ 4196810 h 4592320"/>
              <a:gd name="connsiteX205" fmla="*/ 1236424 w 1938889"/>
              <a:gd name="connsiteY205" fmla="*/ 4105029 h 4592320"/>
              <a:gd name="connsiteX206" fmla="*/ 1245373 w 1938889"/>
              <a:gd name="connsiteY206" fmla="*/ 4087265 h 4592320"/>
              <a:gd name="connsiteX207" fmla="*/ 1254322 w 1938889"/>
              <a:gd name="connsiteY207" fmla="*/ 4066540 h 4592320"/>
              <a:gd name="connsiteX208" fmla="*/ 1287135 w 1938889"/>
              <a:gd name="connsiteY208" fmla="*/ 4007326 h 4592320"/>
              <a:gd name="connsiteX209" fmla="*/ 1281169 w 1938889"/>
              <a:gd name="connsiteY209" fmla="*/ 3980680 h 4592320"/>
              <a:gd name="connsiteX210" fmla="*/ 1281169 w 1938889"/>
              <a:gd name="connsiteY210" fmla="*/ 3965876 h 4592320"/>
              <a:gd name="connsiteX211" fmla="*/ 1263271 w 1938889"/>
              <a:gd name="connsiteY211" fmla="*/ 3906662 h 4592320"/>
              <a:gd name="connsiteX212" fmla="*/ 1254322 w 1938889"/>
              <a:gd name="connsiteY212" fmla="*/ 3891859 h 4592320"/>
              <a:gd name="connsiteX213" fmla="*/ 1251339 w 1938889"/>
              <a:gd name="connsiteY213" fmla="*/ 3871134 h 4592320"/>
              <a:gd name="connsiteX214" fmla="*/ 1245373 w 1938889"/>
              <a:gd name="connsiteY214" fmla="*/ 3862252 h 4592320"/>
              <a:gd name="connsiteX215" fmla="*/ 1263271 w 1938889"/>
              <a:gd name="connsiteY215" fmla="*/ 3794156 h 4592320"/>
              <a:gd name="connsiteX216" fmla="*/ 1272220 w 1938889"/>
              <a:gd name="connsiteY216" fmla="*/ 3770470 h 4592320"/>
              <a:gd name="connsiteX217" fmla="*/ 1296084 w 1938889"/>
              <a:gd name="connsiteY217" fmla="*/ 3696453 h 4592320"/>
              <a:gd name="connsiteX218" fmla="*/ 1328897 w 1938889"/>
              <a:gd name="connsiteY218" fmla="*/ 3563222 h 4592320"/>
              <a:gd name="connsiteX219" fmla="*/ 1361710 w 1938889"/>
              <a:gd name="connsiteY219" fmla="*/ 3453676 h 4592320"/>
              <a:gd name="connsiteX220" fmla="*/ 1373642 w 1938889"/>
              <a:gd name="connsiteY220" fmla="*/ 3370777 h 4592320"/>
              <a:gd name="connsiteX221" fmla="*/ 1379608 w 1938889"/>
              <a:gd name="connsiteY221" fmla="*/ 3332288 h 4592320"/>
              <a:gd name="connsiteX222" fmla="*/ 1373642 w 1938889"/>
              <a:gd name="connsiteY222" fmla="*/ 3169450 h 4592320"/>
              <a:gd name="connsiteX223" fmla="*/ 1358727 w 1938889"/>
              <a:gd name="connsiteY223" fmla="*/ 3110236 h 4592320"/>
              <a:gd name="connsiteX224" fmla="*/ 1373642 w 1938889"/>
              <a:gd name="connsiteY224" fmla="*/ 3086550 h 4592320"/>
              <a:gd name="connsiteX225" fmla="*/ 1376625 w 1938889"/>
              <a:gd name="connsiteY225" fmla="*/ 3045100 h 4592320"/>
              <a:gd name="connsiteX226" fmla="*/ 1376625 w 1938889"/>
              <a:gd name="connsiteY226" fmla="*/ 2950358 h 4592320"/>
              <a:gd name="connsiteX227" fmla="*/ 1379608 w 1938889"/>
              <a:gd name="connsiteY227" fmla="*/ 2902987 h 4592320"/>
              <a:gd name="connsiteX228" fmla="*/ 1379608 w 1938889"/>
              <a:gd name="connsiteY228" fmla="*/ 2885223 h 4592320"/>
              <a:gd name="connsiteX229" fmla="*/ 1379608 w 1938889"/>
              <a:gd name="connsiteY229" fmla="*/ 2867459 h 4592320"/>
              <a:gd name="connsiteX230" fmla="*/ 1379608 w 1938889"/>
              <a:gd name="connsiteY230" fmla="*/ 2793442 h 4592320"/>
              <a:gd name="connsiteX231" fmla="*/ 1379608 w 1938889"/>
              <a:gd name="connsiteY231" fmla="*/ 2743110 h 4592320"/>
              <a:gd name="connsiteX232" fmla="*/ 1379608 w 1938889"/>
              <a:gd name="connsiteY232" fmla="*/ 2722385 h 4592320"/>
              <a:gd name="connsiteX233" fmla="*/ 1382591 w 1938889"/>
              <a:gd name="connsiteY233" fmla="*/ 2689817 h 4592320"/>
              <a:gd name="connsiteX234" fmla="*/ 1382591 w 1938889"/>
              <a:gd name="connsiteY234" fmla="*/ 2636525 h 4592320"/>
              <a:gd name="connsiteX235" fmla="*/ 1388557 w 1938889"/>
              <a:gd name="connsiteY235" fmla="*/ 2515136 h 4592320"/>
              <a:gd name="connsiteX236" fmla="*/ 1388557 w 1938889"/>
              <a:gd name="connsiteY236" fmla="*/ 2497372 h 4592320"/>
              <a:gd name="connsiteX237" fmla="*/ 1400489 w 1938889"/>
              <a:gd name="connsiteY237" fmla="*/ 2316770 h 4592320"/>
              <a:gd name="connsiteX238" fmla="*/ 1403472 w 1938889"/>
              <a:gd name="connsiteY238" fmla="*/ 2239792 h 4592320"/>
              <a:gd name="connsiteX239" fmla="*/ 1394523 w 1938889"/>
              <a:gd name="connsiteY239" fmla="*/ 2204264 h 4592320"/>
              <a:gd name="connsiteX240" fmla="*/ 1391540 w 1938889"/>
              <a:gd name="connsiteY240" fmla="*/ 2168735 h 4592320"/>
              <a:gd name="connsiteX241" fmla="*/ 1382591 w 1938889"/>
              <a:gd name="connsiteY241" fmla="*/ 2130246 h 4592320"/>
              <a:gd name="connsiteX242" fmla="*/ 1379608 w 1938889"/>
              <a:gd name="connsiteY242" fmla="*/ 2073993 h 4592320"/>
              <a:gd name="connsiteX243" fmla="*/ 1376625 w 1938889"/>
              <a:gd name="connsiteY243" fmla="*/ 2044386 h 4592320"/>
              <a:gd name="connsiteX244" fmla="*/ 1376625 w 1938889"/>
              <a:gd name="connsiteY244" fmla="*/ 1997015 h 4592320"/>
              <a:gd name="connsiteX245" fmla="*/ 1373642 w 1938889"/>
              <a:gd name="connsiteY245" fmla="*/ 1994054 h 4592320"/>
              <a:gd name="connsiteX246" fmla="*/ 1361710 w 1938889"/>
              <a:gd name="connsiteY246" fmla="*/ 1943723 h 4592320"/>
              <a:gd name="connsiteX247" fmla="*/ 1361710 w 1938889"/>
              <a:gd name="connsiteY247" fmla="*/ 1920037 h 4592320"/>
              <a:gd name="connsiteX248" fmla="*/ 1355744 w 1938889"/>
              <a:gd name="connsiteY248" fmla="*/ 1899312 h 4592320"/>
              <a:gd name="connsiteX249" fmla="*/ 1355744 w 1938889"/>
              <a:gd name="connsiteY249" fmla="*/ 1884509 h 4592320"/>
              <a:gd name="connsiteX250" fmla="*/ 1349778 w 1938889"/>
              <a:gd name="connsiteY250" fmla="*/ 1851941 h 4592320"/>
              <a:gd name="connsiteX251" fmla="*/ 1328897 w 1938889"/>
              <a:gd name="connsiteY251" fmla="*/ 1795688 h 4592320"/>
              <a:gd name="connsiteX252" fmla="*/ 1310999 w 1938889"/>
              <a:gd name="connsiteY252" fmla="*/ 1754238 h 4592320"/>
              <a:gd name="connsiteX253" fmla="*/ 1308016 w 1938889"/>
              <a:gd name="connsiteY253" fmla="*/ 1712789 h 4592320"/>
              <a:gd name="connsiteX254" fmla="*/ 1302050 w 1938889"/>
              <a:gd name="connsiteY254" fmla="*/ 1680221 h 4592320"/>
              <a:gd name="connsiteX255" fmla="*/ 1319948 w 1938889"/>
              <a:gd name="connsiteY255" fmla="*/ 1656535 h 4592320"/>
              <a:gd name="connsiteX256" fmla="*/ 1352761 w 1938889"/>
              <a:gd name="connsiteY256" fmla="*/ 1603243 h 4592320"/>
              <a:gd name="connsiteX257" fmla="*/ 1373642 w 1938889"/>
              <a:gd name="connsiteY257" fmla="*/ 1558832 h 4592320"/>
              <a:gd name="connsiteX258" fmla="*/ 1415404 w 1938889"/>
              <a:gd name="connsiteY258" fmla="*/ 1449287 h 4592320"/>
              <a:gd name="connsiteX259" fmla="*/ 1457166 w 1938889"/>
              <a:gd name="connsiteY259" fmla="*/ 1265724 h 4592320"/>
              <a:gd name="connsiteX260" fmla="*/ 1457166 w 1938889"/>
              <a:gd name="connsiteY260" fmla="*/ 1253881 h 4592320"/>
              <a:gd name="connsiteX261" fmla="*/ 1463132 w 1938889"/>
              <a:gd name="connsiteY261" fmla="*/ 1227235 h 4592320"/>
              <a:gd name="connsiteX262" fmla="*/ 1472081 w 1938889"/>
              <a:gd name="connsiteY262" fmla="*/ 1129532 h 4592320"/>
              <a:gd name="connsiteX263" fmla="*/ 1469098 w 1938889"/>
              <a:gd name="connsiteY263" fmla="*/ 1088082 h 4592320"/>
              <a:gd name="connsiteX264" fmla="*/ 1451200 w 1938889"/>
              <a:gd name="connsiteY264" fmla="*/ 972615 h 4592320"/>
              <a:gd name="connsiteX265" fmla="*/ 1400489 w 1938889"/>
              <a:gd name="connsiteY265" fmla="*/ 937087 h 4592320"/>
              <a:gd name="connsiteX266" fmla="*/ 1385574 w 1938889"/>
              <a:gd name="connsiteY266" fmla="*/ 928205 h 4592320"/>
              <a:gd name="connsiteX267" fmla="*/ 1358727 w 1938889"/>
              <a:gd name="connsiteY267" fmla="*/ 916362 h 4592320"/>
              <a:gd name="connsiteX268" fmla="*/ 1352761 w 1938889"/>
              <a:gd name="connsiteY268" fmla="*/ 916362 h 4592320"/>
              <a:gd name="connsiteX269" fmla="*/ 1316965 w 1938889"/>
              <a:gd name="connsiteY269" fmla="*/ 871952 h 4592320"/>
              <a:gd name="connsiteX270" fmla="*/ 1290118 w 1938889"/>
              <a:gd name="connsiteY270" fmla="*/ 842345 h 4592320"/>
              <a:gd name="connsiteX271" fmla="*/ 1290118 w 1938889"/>
              <a:gd name="connsiteY271" fmla="*/ 789052 h 4592320"/>
              <a:gd name="connsiteX272" fmla="*/ 1281169 w 1938889"/>
              <a:gd name="connsiteY272" fmla="*/ 747602 h 4592320"/>
              <a:gd name="connsiteX273" fmla="*/ 1281169 w 1938889"/>
              <a:gd name="connsiteY273" fmla="*/ 664703 h 4592320"/>
              <a:gd name="connsiteX274" fmla="*/ 1275203 w 1938889"/>
              <a:gd name="connsiteY274" fmla="*/ 629175 h 4592320"/>
              <a:gd name="connsiteX275" fmla="*/ 1272220 w 1938889"/>
              <a:gd name="connsiteY275" fmla="*/ 608450 h 4592320"/>
              <a:gd name="connsiteX276" fmla="*/ 1269237 w 1938889"/>
              <a:gd name="connsiteY276" fmla="*/ 584764 h 4592320"/>
              <a:gd name="connsiteX277" fmla="*/ 1257305 w 1938889"/>
              <a:gd name="connsiteY277" fmla="*/ 537393 h 4592320"/>
              <a:gd name="connsiteX278" fmla="*/ 1254322 w 1938889"/>
              <a:gd name="connsiteY278" fmla="*/ 519629 h 4592320"/>
              <a:gd name="connsiteX279" fmla="*/ 1251339 w 1938889"/>
              <a:gd name="connsiteY279" fmla="*/ 516668 h 4592320"/>
              <a:gd name="connsiteX280" fmla="*/ 1251339 w 1938889"/>
              <a:gd name="connsiteY280" fmla="*/ 513708 h 4592320"/>
              <a:gd name="connsiteX281" fmla="*/ 1245373 w 1938889"/>
              <a:gd name="connsiteY281" fmla="*/ 490022 h 4592320"/>
              <a:gd name="connsiteX282" fmla="*/ 1239407 w 1938889"/>
              <a:gd name="connsiteY282" fmla="*/ 475219 h 4592320"/>
              <a:gd name="connsiteX283" fmla="*/ 1236424 w 1938889"/>
              <a:gd name="connsiteY283" fmla="*/ 442651 h 4592320"/>
              <a:gd name="connsiteX284" fmla="*/ 1167815 w 1938889"/>
              <a:gd name="connsiteY284" fmla="*/ 321263 h 4592320"/>
              <a:gd name="connsiteX285" fmla="*/ 1060427 w 1938889"/>
              <a:gd name="connsiteY285" fmla="*/ 270931 h 4592320"/>
              <a:gd name="connsiteX286" fmla="*/ 0 w 1938889"/>
              <a:gd name="connsiteY286" fmla="*/ 0 h 4592320"/>
              <a:gd name="connsiteX287" fmla="*/ 1938889 w 1938889"/>
              <a:gd name="connsiteY287" fmla="*/ 0 h 4592320"/>
              <a:gd name="connsiteX288" fmla="*/ 1938889 w 1938889"/>
              <a:gd name="connsiteY288" fmla="*/ 4592320 h 4592320"/>
              <a:gd name="connsiteX289" fmla="*/ 0 w 1938889"/>
              <a:gd name="connsiteY289" fmla="*/ 4592320 h 4592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Lst>
            <a:rect l="l" t="t" r="r" b="b"/>
            <a:pathLst>
              <a:path w="1938889" h="4592320">
                <a:moveTo>
                  <a:pt x="1060427" y="270931"/>
                </a:moveTo>
                <a:cubicBezTo>
                  <a:pt x="1033580" y="267970"/>
                  <a:pt x="1000767" y="276852"/>
                  <a:pt x="988835" y="288695"/>
                </a:cubicBezTo>
                <a:cubicBezTo>
                  <a:pt x="976903" y="288695"/>
                  <a:pt x="961988" y="282774"/>
                  <a:pt x="947073" y="288695"/>
                </a:cubicBezTo>
                <a:cubicBezTo>
                  <a:pt x="935141" y="294616"/>
                  <a:pt x="917243" y="321263"/>
                  <a:pt x="908294" y="333105"/>
                </a:cubicBezTo>
                <a:cubicBezTo>
                  <a:pt x="878463" y="380477"/>
                  <a:pt x="863548" y="439690"/>
                  <a:pt x="848633" y="504826"/>
                </a:cubicBezTo>
                <a:cubicBezTo>
                  <a:pt x="848633" y="519629"/>
                  <a:pt x="848633" y="528511"/>
                  <a:pt x="845650" y="543315"/>
                </a:cubicBezTo>
                <a:cubicBezTo>
                  <a:pt x="842667" y="564040"/>
                  <a:pt x="836701" y="587725"/>
                  <a:pt x="830735" y="608450"/>
                </a:cubicBezTo>
                <a:cubicBezTo>
                  <a:pt x="830735" y="617332"/>
                  <a:pt x="827752" y="646939"/>
                  <a:pt x="824769" y="649900"/>
                </a:cubicBezTo>
                <a:cubicBezTo>
                  <a:pt x="818803" y="655821"/>
                  <a:pt x="818803" y="694310"/>
                  <a:pt x="815820" y="703192"/>
                </a:cubicBezTo>
                <a:cubicBezTo>
                  <a:pt x="806871" y="762406"/>
                  <a:pt x="815820" y="833463"/>
                  <a:pt x="794939" y="880834"/>
                </a:cubicBezTo>
                <a:cubicBezTo>
                  <a:pt x="785990" y="910441"/>
                  <a:pt x="756160" y="925244"/>
                  <a:pt x="735279" y="945969"/>
                </a:cubicBezTo>
                <a:cubicBezTo>
                  <a:pt x="732296" y="945969"/>
                  <a:pt x="729313" y="948930"/>
                  <a:pt x="723347" y="948930"/>
                </a:cubicBezTo>
                <a:cubicBezTo>
                  <a:pt x="705449" y="960772"/>
                  <a:pt x="684568" y="963733"/>
                  <a:pt x="672636" y="981497"/>
                </a:cubicBezTo>
                <a:cubicBezTo>
                  <a:pt x="669653" y="984458"/>
                  <a:pt x="672636" y="990379"/>
                  <a:pt x="669653" y="996301"/>
                </a:cubicBezTo>
                <a:cubicBezTo>
                  <a:pt x="666670" y="999261"/>
                  <a:pt x="666670" y="999261"/>
                  <a:pt x="663687" y="999261"/>
                </a:cubicBezTo>
                <a:cubicBezTo>
                  <a:pt x="663687" y="1005183"/>
                  <a:pt x="663687" y="1008143"/>
                  <a:pt x="660704" y="1014065"/>
                </a:cubicBezTo>
                <a:cubicBezTo>
                  <a:pt x="657721" y="1019986"/>
                  <a:pt x="651755" y="1028868"/>
                  <a:pt x="648772" y="1037750"/>
                </a:cubicBezTo>
                <a:cubicBezTo>
                  <a:pt x="648772" y="1040711"/>
                  <a:pt x="648772" y="1046633"/>
                  <a:pt x="645789" y="1049593"/>
                </a:cubicBezTo>
                <a:cubicBezTo>
                  <a:pt x="645789" y="1055515"/>
                  <a:pt x="642806" y="1064397"/>
                  <a:pt x="639823" y="1067357"/>
                </a:cubicBezTo>
                <a:cubicBezTo>
                  <a:pt x="639823" y="1073279"/>
                  <a:pt x="639823" y="1076239"/>
                  <a:pt x="639823" y="1082161"/>
                </a:cubicBezTo>
                <a:cubicBezTo>
                  <a:pt x="639823" y="1094004"/>
                  <a:pt x="636840" y="1108807"/>
                  <a:pt x="633857" y="1120650"/>
                </a:cubicBezTo>
                <a:cubicBezTo>
                  <a:pt x="633857" y="1132493"/>
                  <a:pt x="633857" y="1141375"/>
                  <a:pt x="633857" y="1150257"/>
                </a:cubicBezTo>
                <a:cubicBezTo>
                  <a:pt x="630874" y="1165060"/>
                  <a:pt x="621925" y="1185785"/>
                  <a:pt x="618942" y="1200589"/>
                </a:cubicBezTo>
                <a:cubicBezTo>
                  <a:pt x="618942" y="1206510"/>
                  <a:pt x="618942" y="1221313"/>
                  <a:pt x="618942" y="1227235"/>
                </a:cubicBezTo>
                <a:cubicBezTo>
                  <a:pt x="612976" y="1242038"/>
                  <a:pt x="609993" y="1253881"/>
                  <a:pt x="607010" y="1268684"/>
                </a:cubicBezTo>
                <a:cubicBezTo>
                  <a:pt x="604027" y="1274606"/>
                  <a:pt x="601044" y="1280527"/>
                  <a:pt x="601044" y="1283488"/>
                </a:cubicBezTo>
                <a:cubicBezTo>
                  <a:pt x="601044" y="1304213"/>
                  <a:pt x="592095" y="1319016"/>
                  <a:pt x="589112" y="1333820"/>
                </a:cubicBezTo>
                <a:cubicBezTo>
                  <a:pt x="589112" y="1339741"/>
                  <a:pt x="589112" y="1345663"/>
                  <a:pt x="586129" y="1351584"/>
                </a:cubicBezTo>
                <a:cubicBezTo>
                  <a:pt x="586129" y="1357505"/>
                  <a:pt x="583146" y="1372309"/>
                  <a:pt x="586129" y="1381191"/>
                </a:cubicBezTo>
                <a:cubicBezTo>
                  <a:pt x="565248" y="1375269"/>
                  <a:pt x="550333" y="1390073"/>
                  <a:pt x="550333" y="1404876"/>
                </a:cubicBezTo>
                <a:cubicBezTo>
                  <a:pt x="547350" y="1410798"/>
                  <a:pt x="553316" y="1416719"/>
                  <a:pt x="553316" y="1419680"/>
                </a:cubicBezTo>
                <a:cubicBezTo>
                  <a:pt x="556299" y="1419680"/>
                  <a:pt x="559282" y="1419680"/>
                  <a:pt x="565248" y="1419680"/>
                </a:cubicBezTo>
                <a:cubicBezTo>
                  <a:pt x="580163" y="1419680"/>
                  <a:pt x="574197" y="1431523"/>
                  <a:pt x="574197" y="1440405"/>
                </a:cubicBezTo>
                <a:cubicBezTo>
                  <a:pt x="562265" y="1446326"/>
                  <a:pt x="544367" y="1440405"/>
                  <a:pt x="538401" y="1443365"/>
                </a:cubicBezTo>
                <a:cubicBezTo>
                  <a:pt x="523486" y="1452248"/>
                  <a:pt x="523486" y="1484815"/>
                  <a:pt x="541384" y="1490737"/>
                </a:cubicBezTo>
                <a:cubicBezTo>
                  <a:pt x="535418" y="1496658"/>
                  <a:pt x="520503" y="1502579"/>
                  <a:pt x="526469" y="1520343"/>
                </a:cubicBezTo>
                <a:cubicBezTo>
                  <a:pt x="529452" y="1523304"/>
                  <a:pt x="535418" y="1526265"/>
                  <a:pt x="538401" y="1529226"/>
                </a:cubicBezTo>
                <a:cubicBezTo>
                  <a:pt x="541384" y="1538108"/>
                  <a:pt x="532435" y="1544029"/>
                  <a:pt x="532435" y="1549950"/>
                </a:cubicBezTo>
                <a:cubicBezTo>
                  <a:pt x="526469" y="1561793"/>
                  <a:pt x="532435" y="1570675"/>
                  <a:pt x="538401" y="1576597"/>
                </a:cubicBezTo>
                <a:cubicBezTo>
                  <a:pt x="541384" y="1579557"/>
                  <a:pt x="544367" y="1579557"/>
                  <a:pt x="547350" y="1576597"/>
                </a:cubicBezTo>
                <a:cubicBezTo>
                  <a:pt x="550333" y="1576597"/>
                  <a:pt x="550333" y="1573636"/>
                  <a:pt x="553316" y="1573636"/>
                </a:cubicBezTo>
                <a:cubicBezTo>
                  <a:pt x="553316" y="1573636"/>
                  <a:pt x="556299" y="1570675"/>
                  <a:pt x="556299" y="1570675"/>
                </a:cubicBezTo>
                <a:cubicBezTo>
                  <a:pt x="559282" y="1576597"/>
                  <a:pt x="556299" y="1582518"/>
                  <a:pt x="556299" y="1585479"/>
                </a:cubicBezTo>
                <a:cubicBezTo>
                  <a:pt x="556299" y="1594361"/>
                  <a:pt x="556299" y="1606204"/>
                  <a:pt x="553316" y="1612125"/>
                </a:cubicBezTo>
                <a:cubicBezTo>
                  <a:pt x="547350" y="1626928"/>
                  <a:pt x="541384" y="1632850"/>
                  <a:pt x="541384" y="1653575"/>
                </a:cubicBezTo>
                <a:cubicBezTo>
                  <a:pt x="541384" y="1659496"/>
                  <a:pt x="541384" y="1662457"/>
                  <a:pt x="541384" y="1668378"/>
                </a:cubicBezTo>
                <a:cubicBezTo>
                  <a:pt x="544367" y="1680221"/>
                  <a:pt x="550333" y="1689103"/>
                  <a:pt x="556299" y="1697985"/>
                </a:cubicBezTo>
                <a:cubicBezTo>
                  <a:pt x="559282" y="1706867"/>
                  <a:pt x="559282" y="1715749"/>
                  <a:pt x="562265" y="1724631"/>
                </a:cubicBezTo>
                <a:cubicBezTo>
                  <a:pt x="568231" y="1730553"/>
                  <a:pt x="571214" y="1733513"/>
                  <a:pt x="574197" y="1739435"/>
                </a:cubicBezTo>
                <a:cubicBezTo>
                  <a:pt x="574197" y="1739435"/>
                  <a:pt x="574197" y="1742395"/>
                  <a:pt x="574197" y="1742395"/>
                </a:cubicBezTo>
                <a:cubicBezTo>
                  <a:pt x="583146" y="1754238"/>
                  <a:pt x="615959" y="1763120"/>
                  <a:pt x="633857" y="1766081"/>
                </a:cubicBezTo>
                <a:cubicBezTo>
                  <a:pt x="639823" y="1766081"/>
                  <a:pt x="648772" y="1766081"/>
                  <a:pt x="654738" y="1766081"/>
                </a:cubicBezTo>
                <a:cubicBezTo>
                  <a:pt x="669653" y="1769042"/>
                  <a:pt x="693517" y="1774963"/>
                  <a:pt x="708432" y="1769042"/>
                </a:cubicBezTo>
                <a:cubicBezTo>
                  <a:pt x="708432" y="1777924"/>
                  <a:pt x="708432" y="1786806"/>
                  <a:pt x="708432" y="1795688"/>
                </a:cubicBezTo>
                <a:cubicBezTo>
                  <a:pt x="708432" y="1798649"/>
                  <a:pt x="705449" y="1798649"/>
                  <a:pt x="702466" y="1804570"/>
                </a:cubicBezTo>
                <a:cubicBezTo>
                  <a:pt x="699483" y="1822334"/>
                  <a:pt x="696500" y="1843059"/>
                  <a:pt x="693517" y="1860823"/>
                </a:cubicBezTo>
                <a:cubicBezTo>
                  <a:pt x="693517" y="1866745"/>
                  <a:pt x="693517" y="1875627"/>
                  <a:pt x="693517" y="1884509"/>
                </a:cubicBezTo>
                <a:cubicBezTo>
                  <a:pt x="690534" y="1890430"/>
                  <a:pt x="690534" y="1896352"/>
                  <a:pt x="687551" y="1902273"/>
                </a:cubicBezTo>
                <a:cubicBezTo>
                  <a:pt x="687551" y="1908194"/>
                  <a:pt x="687551" y="1914116"/>
                  <a:pt x="684568" y="1917076"/>
                </a:cubicBezTo>
                <a:cubicBezTo>
                  <a:pt x="696500" y="1917076"/>
                  <a:pt x="708432" y="1917076"/>
                  <a:pt x="717381" y="1920037"/>
                </a:cubicBezTo>
                <a:cubicBezTo>
                  <a:pt x="720364" y="1920037"/>
                  <a:pt x="723347" y="1920037"/>
                  <a:pt x="726330" y="1920037"/>
                </a:cubicBezTo>
                <a:cubicBezTo>
                  <a:pt x="735279" y="1920037"/>
                  <a:pt x="738262" y="1917076"/>
                  <a:pt x="744228" y="1922998"/>
                </a:cubicBezTo>
                <a:cubicBezTo>
                  <a:pt x="759143" y="1931880"/>
                  <a:pt x="732296" y="1973330"/>
                  <a:pt x="738262" y="1991094"/>
                </a:cubicBezTo>
                <a:cubicBezTo>
                  <a:pt x="738262" y="1997015"/>
                  <a:pt x="747211" y="2002936"/>
                  <a:pt x="744228" y="2011819"/>
                </a:cubicBezTo>
                <a:cubicBezTo>
                  <a:pt x="744228" y="2020701"/>
                  <a:pt x="738262" y="2023661"/>
                  <a:pt x="735279" y="2029583"/>
                </a:cubicBezTo>
                <a:cubicBezTo>
                  <a:pt x="735279" y="2038465"/>
                  <a:pt x="735279" y="2047347"/>
                  <a:pt x="735279" y="2056229"/>
                </a:cubicBezTo>
                <a:cubicBezTo>
                  <a:pt x="732296" y="2071032"/>
                  <a:pt x="729313" y="2082875"/>
                  <a:pt x="729313" y="2094718"/>
                </a:cubicBezTo>
                <a:cubicBezTo>
                  <a:pt x="723347" y="2118404"/>
                  <a:pt x="744228" y="2133207"/>
                  <a:pt x="732296" y="2153932"/>
                </a:cubicBezTo>
                <a:cubicBezTo>
                  <a:pt x="729313" y="2159853"/>
                  <a:pt x="723347" y="2162814"/>
                  <a:pt x="717381" y="2168735"/>
                </a:cubicBezTo>
                <a:cubicBezTo>
                  <a:pt x="720364" y="2168735"/>
                  <a:pt x="717381" y="2174657"/>
                  <a:pt x="714398" y="2177617"/>
                </a:cubicBezTo>
                <a:cubicBezTo>
                  <a:pt x="714398" y="2183539"/>
                  <a:pt x="711415" y="2189460"/>
                  <a:pt x="708432" y="2195382"/>
                </a:cubicBezTo>
                <a:cubicBezTo>
                  <a:pt x="708432" y="2201303"/>
                  <a:pt x="708432" y="2210185"/>
                  <a:pt x="708432" y="2216106"/>
                </a:cubicBezTo>
                <a:cubicBezTo>
                  <a:pt x="702466" y="2236831"/>
                  <a:pt x="702466" y="2260517"/>
                  <a:pt x="696500" y="2284202"/>
                </a:cubicBezTo>
                <a:cubicBezTo>
                  <a:pt x="693517" y="2304927"/>
                  <a:pt x="684568" y="2328613"/>
                  <a:pt x="678602" y="2349338"/>
                </a:cubicBezTo>
                <a:cubicBezTo>
                  <a:pt x="678602" y="2361180"/>
                  <a:pt x="675619" y="2370062"/>
                  <a:pt x="672636" y="2378944"/>
                </a:cubicBezTo>
                <a:cubicBezTo>
                  <a:pt x="672636" y="2384866"/>
                  <a:pt x="669653" y="2393748"/>
                  <a:pt x="666670" y="2399669"/>
                </a:cubicBezTo>
                <a:cubicBezTo>
                  <a:pt x="666670" y="2402630"/>
                  <a:pt x="666670" y="2408551"/>
                  <a:pt x="663687" y="2411512"/>
                </a:cubicBezTo>
                <a:cubicBezTo>
                  <a:pt x="660704" y="2426316"/>
                  <a:pt x="660704" y="2444080"/>
                  <a:pt x="654738" y="2452962"/>
                </a:cubicBezTo>
                <a:cubicBezTo>
                  <a:pt x="654738" y="2455922"/>
                  <a:pt x="648772" y="2479608"/>
                  <a:pt x="648772" y="2482569"/>
                </a:cubicBezTo>
                <a:cubicBezTo>
                  <a:pt x="645789" y="2494412"/>
                  <a:pt x="636840" y="2500333"/>
                  <a:pt x="633857" y="2512176"/>
                </a:cubicBezTo>
                <a:cubicBezTo>
                  <a:pt x="633857" y="2518097"/>
                  <a:pt x="633857" y="2524018"/>
                  <a:pt x="633857" y="2529940"/>
                </a:cubicBezTo>
                <a:cubicBezTo>
                  <a:pt x="633857" y="2532901"/>
                  <a:pt x="633857" y="2535861"/>
                  <a:pt x="630874" y="2538822"/>
                </a:cubicBezTo>
                <a:cubicBezTo>
                  <a:pt x="630874" y="2544743"/>
                  <a:pt x="630874" y="2550665"/>
                  <a:pt x="633857" y="2556586"/>
                </a:cubicBezTo>
                <a:cubicBezTo>
                  <a:pt x="627891" y="2565468"/>
                  <a:pt x="624908" y="2571390"/>
                  <a:pt x="621925" y="2580272"/>
                </a:cubicBezTo>
                <a:cubicBezTo>
                  <a:pt x="621925" y="2583232"/>
                  <a:pt x="621925" y="2589154"/>
                  <a:pt x="621925" y="2592114"/>
                </a:cubicBezTo>
                <a:cubicBezTo>
                  <a:pt x="621925" y="2603957"/>
                  <a:pt x="618942" y="2621721"/>
                  <a:pt x="615959" y="2633564"/>
                </a:cubicBezTo>
                <a:cubicBezTo>
                  <a:pt x="615959" y="2642446"/>
                  <a:pt x="615959" y="2651328"/>
                  <a:pt x="615959" y="2660210"/>
                </a:cubicBezTo>
                <a:cubicBezTo>
                  <a:pt x="609993" y="2675014"/>
                  <a:pt x="607010" y="2695739"/>
                  <a:pt x="604027" y="2713503"/>
                </a:cubicBezTo>
                <a:cubicBezTo>
                  <a:pt x="598061" y="2734228"/>
                  <a:pt x="601044" y="2757913"/>
                  <a:pt x="601044" y="2784559"/>
                </a:cubicBezTo>
                <a:cubicBezTo>
                  <a:pt x="601044" y="2787520"/>
                  <a:pt x="598061" y="2790481"/>
                  <a:pt x="598061" y="2793442"/>
                </a:cubicBezTo>
                <a:cubicBezTo>
                  <a:pt x="598061" y="2811206"/>
                  <a:pt x="598061" y="2828970"/>
                  <a:pt x="598061" y="2843773"/>
                </a:cubicBezTo>
                <a:cubicBezTo>
                  <a:pt x="586129" y="2908909"/>
                  <a:pt x="568231" y="2977005"/>
                  <a:pt x="568231" y="3053983"/>
                </a:cubicBezTo>
                <a:cubicBezTo>
                  <a:pt x="574197" y="3053983"/>
                  <a:pt x="577180" y="3056943"/>
                  <a:pt x="583146" y="3059904"/>
                </a:cubicBezTo>
                <a:cubicBezTo>
                  <a:pt x="589112" y="3062865"/>
                  <a:pt x="595078" y="3062865"/>
                  <a:pt x="601044" y="3065825"/>
                </a:cubicBezTo>
                <a:cubicBezTo>
                  <a:pt x="612976" y="3074707"/>
                  <a:pt x="618942" y="3089511"/>
                  <a:pt x="624908" y="3101354"/>
                </a:cubicBezTo>
                <a:cubicBezTo>
                  <a:pt x="633857" y="3113196"/>
                  <a:pt x="639823" y="3125039"/>
                  <a:pt x="645789" y="3139843"/>
                </a:cubicBezTo>
                <a:cubicBezTo>
                  <a:pt x="651755" y="3151685"/>
                  <a:pt x="648772" y="3166489"/>
                  <a:pt x="651755" y="3181292"/>
                </a:cubicBezTo>
                <a:cubicBezTo>
                  <a:pt x="654738" y="3199057"/>
                  <a:pt x="654738" y="3222742"/>
                  <a:pt x="654738" y="3243467"/>
                </a:cubicBezTo>
                <a:cubicBezTo>
                  <a:pt x="654738" y="3273074"/>
                  <a:pt x="654738" y="3305641"/>
                  <a:pt x="654738" y="3335248"/>
                </a:cubicBezTo>
                <a:cubicBezTo>
                  <a:pt x="654738" y="3335248"/>
                  <a:pt x="654738" y="3338209"/>
                  <a:pt x="657721" y="3338209"/>
                </a:cubicBezTo>
                <a:cubicBezTo>
                  <a:pt x="657721" y="3347091"/>
                  <a:pt x="657721" y="3355973"/>
                  <a:pt x="657721" y="3364855"/>
                </a:cubicBezTo>
                <a:cubicBezTo>
                  <a:pt x="660704" y="3385580"/>
                  <a:pt x="660704" y="3412226"/>
                  <a:pt x="666670" y="3432951"/>
                </a:cubicBezTo>
                <a:cubicBezTo>
                  <a:pt x="666670" y="3441833"/>
                  <a:pt x="666670" y="3450715"/>
                  <a:pt x="666670" y="3459598"/>
                </a:cubicBezTo>
                <a:cubicBezTo>
                  <a:pt x="669653" y="3483283"/>
                  <a:pt x="672636" y="3515851"/>
                  <a:pt x="678602" y="3542497"/>
                </a:cubicBezTo>
                <a:cubicBezTo>
                  <a:pt x="681585" y="3557300"/>
                  <a:pt x="678602" y="3572104"/>
                  <a:pt x="684568" y="3583947"/>
                </a:cubicBezTo>
                <a:cubicBezTo>
                  <a:pt x="684568" y="3592829"/>
                  <a:pt x="684568" y="3601711"/>
                  <a:pt x="684568" y="3610593"/>
                </a:cubicBezTo>
                <a:cubicBezTo>
                  <a:pt x="684568" y="3616514"/>
                  <a:pt x="687551" y="3622436"/>
                  <a:pt x="687551" y="3628357"/>
                </a:cubicBezTo>
                <a:cubicBezTo>
                  <a:pt x="687551" y="3652043"/>
                  <a:pt x="687551" y="3672767"/>
                  <a:pt x="687551" y="3693492"/>
                </a:cubicBezTo>
                <a:cubicBezTo>
                  <a:pt x="693517" y="3720139"/>
                  <a:pt x="690534" y="3755667"/>
                  <a:pt x="690534" y="3788234"/>
                </a:cubicBezTo>
                <a:cubicBezTo>
                  <a:pt x="690534" y="3803038"/>
                  <a:pt x="690534" y="3820802"/>
                  <a:pt x="690534" y="3835606"/>
                </a:cubicBezTo>
                <a:cubicBezTo>
                  <a:pt x="687551" y="3844488"/>
                  <a:pt x="687551" y="3853370"/>
                  <a:pt x="684568" y="3862252"/>
                </a:cubicBezTo>
                <a:cubicBezTo>
                  <a:pt x="681585" y="3877055"/>
                  <a:pt x="684568" y="3894819"/>
                  <a:pt x="681585" y="3909623"/>
                </a:cubicBezTo>
                <a:cubicBezTo>
                  <a:pt x="675619" y="3927387"/>
                  <a:pt x="672636" y="3945151"/>
                  <a:pt x="666670" y="3962915"/>
                </a:cubicBezTo>
                <a:cubicBezTo>
                  <a:pt x="657721" y="3983640"/>
                  <a:pt x="648772" y="4004365"/>
                  <a:pt x="639823" y="4028051"/>
                </a:cubicBezTo>
                <a:cubicBezTo>
                  <a:pt x="633857" y="4042854"/>
                  <a:pt x="627891" y="4054697"/>
                  <a:pt x="627891" y="4075422"/>
                </a:cubicBezTo>
                <a:cubicBezTo>
                  <a:pt x="612976" y="4093186"/>
                  <a:pt x="595078" y="4102068"/>
                  <a:pt x="595078" y="4137596"/>
                </a:cubicBezTo>
                <a:cubicBezTo>
                  <a:pt x="577180" y="4149439"/>
                  <a:pt x="556299" y="4155360"/>
                  <a:pt x="535418" y="4164243"/>
                </a:cubicBezTo>
                <a:cubicBezTo>
                  <a:pt x="526469" y="4167203"/>
                  <a:pt x="517520" y="4173125"/>
                  <a:pt x="508571" y="4176085"/>
                </a:cubicBezTo>
                <a:cubicBezTo>
                  <a:pt x="496639" y="4176085"/>
                  <a:pt x="484707" y="4176085"/>
                  <a:pt x="472775" y="4176085"/>
                </a:cubicBezTo>
                <a:cubicBezTo>
                  <a:pt x="463826" y="4187928"/>
                  <a:pt x="466809" y="4196810"/>
                  <a:pt x="466809" y="4217535"/>
                </a:cubicBezTo>
                <a:cubicBezTo>
                  <a:pt x="484707" y="4244181"/>
                  <a:pt x="508571" y="4238260"/>
                  <a:pt x="544367" y="4244181"/>
                </a:cubicBezTo>
                <a:cubicBezTo>
                  <a:pt x="550333" y="4244181"/>
                  <a:pt x="556299" y="4244181"/>
                  <a:pt x="565248" y="4244181"/>
                </a:cubicBezTo>
                <a:cubicBezTo>
                  <a:pt x="648772" y="4258985"/>
                  <a:pt x="723347" y="4205692"/>
                  <a:pt x="753177" y="4161282"/>
                </a:cubicBezTo>
                <a:cubicBezTo>
                  <a:pt x="756160" y="4155360"/>
                  <a:pt x="759143" y="4149439"/>
                  <a:pt x="765109" y="4140557"/>
                </a:cubicBezTo>
                <a:cubicBezTo>
                  <a:pt x="771075" y="4134636"/>
                  <a:pt x="777041" y="4128714"/>
                  <a:pt x="783007" y="4122793"/>
                </a:cubicBezTo>
                <a:cubicBezTo>
                  <a:pt x="791956" y="4107989"/>
                  <a:pt x="797922" y="4093186"/>
                  <a:pt x="812837" y="4087265"/>
                </a:cubicBezTo>
                <a:cubicBezTo>
                  <a:pt x="827752" y="4078382"/>
                  <a:pt x="851616" y="4081343"/>
                  <a:pt x="857582" y="4096147"/>
                </a:cubicBezTo>
                <a:cubicBezTo>
                  <a:pt x="863548" y="4105029"/>
                  <a:pt x="863548" y="4116871"/>
                  <a:pt x="863548" y="4131675"/>
                </a:cubicBezTo>
                <a:cubicBezTo>
                  <a:pt x="860565" y="4167203"/>
                  <a:pt x="854599" y="4205692"/>
                  <a:pt x="842667" y="4235299"/>
                </a:cubicBezTo>
                <a:cubicBezTo>
                  <a:pt x="848633" y="4235299"/>
                  <a:pt x="854599" y="4235299"/>
                  <a:pt x="863548" y="4235299"/>
                </a:cubicBezTo>
                <a:cubicBezTo>
                  <a:pt x="866531" y="4232338"/>
                  <a:pt x="866531" y="4232338"/>
                  <a:pt x="869514" y="4229378"/>
                </a:cubicBezTo>
                <a:cubicBezTo>
                  <a:pt x="866531" y="4202732"/>
                  <a:pt x="872497" y="4179046"/>
                  <a:pt x="875480" y="4155360"/>
                </a:cubicBezTo>
                <a:cubicBezTo>
                  <a:pt x="878463" y="4125754"/>
                  <a:pt x="884429" y="4099107"/>
                  <a:pt x="896362" y="4075422"/>
                </a:cubicBezTo>
                <a:cubicBezTo>
                  <a:pt x="908294" y="4051736"/>
                  <a:pt x="938124" y="4036933"/>
                  <a:pt x="938124" y="4001404"/>
                </a:cubicBezTo>
                <a:cubicBezTo>
                  <a:pt x="935141" y="4001404"/>
                  <a:pt x="932158" y="3998444"/>
                  <a:pt x="929175" y="3998444"/>
                </a:cubicBezTo>
                <a:cubicBezTo>
                  <a:pt x="944090" y="3968837"/>
                  <a:pt x="929175" y="3951073"/>
                  <a:pt x="917243" y="3927387"/>
                </a:cubicBezTo>
                <a:cubicBezTo>
                  <a:pt x="911277" y="3924426"/>
                  <a:pt x="908294" y="3921466"/>
                  <a:pt x="905311" y="3918505"/>
                </a:cubicBezTo>
                <a:cubicBezTo>
                  <a:pt x="890395" y="3894819"/>
                  <a:pt x="872497" y="3868173"/>
                  <a:pt x="863548" y="3838566"/>
                </a:cubicBezTo>
                <a:cubicBezTo>
                  <a:pt x="860565" y="3829684"/>
                  <a:pt x="860565" y="3817841"/>
                  <a:pt x="860565" y="3805999"/>
                </a:cubicBezTo>
                <a:cubicBezTo>
                  <a:pt x="857582" y="3800077"/>
                  <a:pt x="857582" y="3791195"/>
                  <a:pt x="857582" y="3785274"/>
                </a:cubicBezTo>
                <a:cubicBezTo>
                  <a:pt x="857582" y="3761588"/>
                  <a:pt x="857582" y="3737903"/>
                  <a:pt x="860565" y="3711256"/>
                </a:cubicBezTo>
                <a:cubicBezTo>
                  <a:pt x="860565" y="3699414"/>
                  <a:pt x="860565" y="3681650"/>
                  <a:pt x="863548" y="3663885"/>
                </a:cubicBezTo>
                <a:cubicBezTo>
                  <a:pt x="869514" y="3634278"/>
                  <a:pt x="869514" y="3598750"/>
                  <a:pt x="875480" y="3566182"/>
                </a:cubicBezTo>
                <a:cubicBezTo>
                  <a:pt x="875480" y="3554340"/>
                  <a:pt x="878463" y="3539536"/>
                  <a:pt x="881446" y="3527693"/>
                </a:cubicBezTo>
                <a:cubicBezTo>
                  <a:pt x="881446" y="3521772"/>
                  <a:pt x="881446" y="3518811"/>
                  <a:pt x="881446" y="3512890"/>
                </a:cubicBezTo>
                <a:cubicBezTo>
                  <a:pt x="881446" y="3506969"/>
                  <a:pt x="884429" y="3501047"/>
                  <a:pt x="887412" y="3498087"/>
                </a:cubicBezTo>
                <a:cubicBezTo>
                  <a:pt x="890395" y="3483283"/>
                  <a:pt x="887412" y="3471440"/>
                  <a:pt x="890395" y="3456637"/>
                </a:cubicBezTo>
                <a:cubicBezTo>
                  <a:pt x="899345" y="3421109"/>
                  <a:pt x="902328" y="3385580"/>
                  <a:pt x="908294" y="3347091"/>
                </a:cubicBezTo>
                <a:cubicBezTo>
                  <a:pt x="908294" y="3332288"/>
                  <a:pt x="908294" y="3320445"/>
                  <a:pt x="908294" y="3308602"/>
                </a:cubicBezTo>
                <a:cubicBezTo>
                  <a:pt x="908294" y="3296759"/>
                  <a:pt x="908294" y="3287877"/>
                  <a:pt x="908294" y="3276035"/>
                </a:cubicBezTo>
                <a:cubicBezTo>
                  <a:pt x="902328" y="3255310"/>
                  <a:pt x="902328" y="3228663"/>
                  <a:pt x="896362" y="3207939"/>
                </a:cubicBezTo>
                <a:cubicBezTo>
                  <a:pt x="890395" y="3172410"/>
                  <a:pt x="887412" y="3130961"/>
                  <a:pt x="872497" y="3104314"/>
                </a:cubicBezTo>
                <a:cubicBezTo>
                  <a:pt x="884429" y="3104314"/>
                  <a:pt x="896362" y="3104314"/>
                  <a:pt x="905311" y="3104314"/>
                </a:cubicBezTo>
                <a:cubicBezTo>
                  <a:pt x="914260" y="3104314"/>
                  <a:pt x="920226" y="3104314"/>
                  <a:pt x="926192" y="3107275"/>
                </a:cubicBezTo>
                <a:cubicBezTo>
                  <a:pt x="941107" y="3107275"/>
                  <a:pt x="953039" y="3107275"/>
                  <a:pt x="967954" y="3107275"/>
                </a:cubicBezTo>
                <a:cubicBezTo>
                  <a:pt x="991818" y="3110236"/>
                  <a:pt x="1024631" y="3113196"/>
                  <a:pt x="1051478" y="3119118"/>
                </a:cubicBezTo>
                <a:cubicBezTo>
                  <a:pt x="1069376" y="3122078"/>
                  <a:pt x="1090257" y="3119118"/>
                  <a:pt x="1111138" y="3122078"/>
                </a:cubicBezTo>
                <a:cubicBezTo>
                  <a:pt x="1123070" y="3125039"/>
                  <a:pt x="1132019" y="3128000"/>
                  <a:pt x="1143951" y="3128000"/>
                </a:cubicBezTo>
                <a:cubicBezTo>
                  <a:pt x="1143951" y="3133921"/>
                  <a:pt x="1143951" y="3130961"/>
                  <a:pt x="1146934" y="3133921"/>
                </a:cubicBezTo>
                <a:cubicBezTo>
                  <a:pt x="1146934" y="3139843"/>
                  <a:pt x="1146934" y="3145764"/>
                  <a:pt x="1146934" y="3148725"/>
                </a:cubicBezTo>
                <a:cubicBezTo>
                  <a:pt x="1146934" y="3154646"/>
                  <a:pt x="1146934" y="3160568"/>
                  <a:pt x="1149917" y="3166489"/>
                </a:cubicBezTo>
                <a:cubicBezTo>
                  <a:pt x="1149917" y="3178332"/>
                  <a:pt x="1149917" y="3193135"/>
                  <a:pt x="1146934" y="3202017"/>
                </a:cubicBezTo>
                <a:cubicBezTo>
                  <a:pt x="1146934" y="3210899"/>
                  <a:pt x="1146934" y="3222742"/>
                  <a:pt x="1146934" y="3231624"/>
                </a:cubicBezTo>
                <a:cubicBezTo>
                  <a:pt x="1143951" y="3234585"/>
                  <a:pt x="1143951" y="3240506"/>
                  <a:pt x="1143951" y="3243467"/>
                </a:cubicBezTo>
                <a:cubicBezTo>
                  <a:pt x="1143951" y="3261231"/>
                  <a:pt x="1143951" y="3278995"/>
                  <a:pt x="1143951" y="3296759"/>
                </a:cubicBezTo>
                <a:cubicBezTo>
                  <a:pt x="1140968" y="3308602"/>
                  <a:pt x="1137985" y="3326366"/>
                  <a:pt x="1140968" y="3338209"/>
                </a:cubicBezTo>
                <a:cubicBezTo>
                  <a:pt x="1140968" y="3350052"/>
                  <a:pt x="1140968" y="3358934"/>
                  <a:pt x="1140968" y="3367816"/>
                </a:cubicBezTo>
                <a:cubicBezTo>
                  <a:pt x="1140968" y="3388541"/>
                  <a:pt x="1140968" y="3409266"/>
                  <a:pt x="1140968" y="3429991"/>
                </a:cubicBezTo>
                <a:cubicBezTo>
                  <a:pt x="1143951" y="3456637"/>
                  <a:pt x="1143951" y="3492165"/>
                  <a:pt x="1143951" y="3518811"/>
                </a:cubicBezTo>
                <a:cubicBezTo>
                  <a:pt x="1143951" y="3530654"/>
                  <a:pt x="1143951" y="3539536"/>
                  <a:pt x="1143951" y="3551379"/>
                </a:cubicBezTo>
                <a:cubicBezTo>
                  <a:pt x="1146934" y="3578025"/>
                  <a:pt x="1146934" y="3616514"/>
                  <a:pt x="1143951" y="3640200"/>
                </a:cubicBezTo>
                <a:cubicBezTo>
                  <a:pt x="1137985" y="3660925"/>
                  <a:pt x="1143951" y="3684610"/>
                  <a:pt x="1140968" y="3705335"/>
                </a:cubicBezTo>
                <a:cubicBezTo>
                  <a:pt x="1135002" y="3726060"/>
                  <a:pt x="1129036" y="3749745"/>
                  <a:pt x="1123070" y="3770470"/>
                </a:cubicBezTo>
                <a:cubicBezTo>
                  <a:pt x="1123070" y="3776392"/>
                  <a:pt x="1123070" y="3782313"/>
                  <a:pt x="1120087" y="3791195"/>
                </a:cubicBezTo>
                <a:cubicBezTo>
                  <a:pt x="1117104" y="3797117"/>
                  <a:pt x="1114121" y="3803038"/>
                  <a:pt x="1111138" y="3811920"/>
                </a:cubicBezTo>
                <a:cubicBezTo>
                  <a:pt x="1111138" y="3814881"/>
                  <a:pt x="1111138" y="3820802"/>
                  <a:pt x="1108155" y="3823763"/>
                </a:cubicBezTo>
                <a:cubicBezTo>
                  <a:pt x="1105172" y="3829684"/>
                  <a:pt x="1099206" y="3832645"/>
                  <a:pt x="1096223" y="3841527"/>
                </a:cubicBezTo>
                <a:cubicBezTo>
                  <a:pt x="1096223" y="3847448"/>
                  <a:pt x="1096223" y="3853370"/>
                  <a:pt x="1096223" y="3856330"/>
                </a:cubicBezTo>
                <a:cubicBezTo>
                  <a:pt x="1093240" y="3859291"/>
                  <a:pt x="1090257" y="3862252"/>
                  <a:pt x="1090257" y="3865213"/>
                </a:cubicBezTo>
                <a:cubicBezTo>
                  <a:pt x="1087274" y="3871134"/>
                  <a:pt x="1087274" y="3882977"/>
                  <a:pt x="1087274" y="3888898"/>
                </a:cubicBezTo>
                <a:cubicBezTo>
                  <a:pt x="1075342" y="3921466"/>
                  <a:pt x="1069376" y="3959955"/>
                  <a:pt x="1057444" y="3992522"/>
                </a:cubicBezTo>
                <a:cubicBezTo>
                  <a:pt x="1048495" y="4028051"/>
                  <a:pt x="1036563" y="4063579"/>
                  <a:pt x="1024631" y="4099107"/>
                </a:cubicBezTo>
                <a:cubicBezTo>
                  <a:pt x="1027614" y="4099107"/>
                  <a:pt x="1021648" y="4140557"/>
                  <a:pt x="1021648" y="4143518"/>
                </a:cubicBezTo>
                <a:cubicBezTo>
                  <a:pt x="1012699" y="4161282"/>
                  <a:pt x="1000767" y="4170164"/>
                  <a:pt x="991818" y="4184967"/>
                </a:cubicBezTo>
                <a:cubicBezTo>
                  <a:pt x="988835" y="4187928"/>
                  <a:pt x="988835" y="4193849"/>
                  <a:pt x="985852" y="4199771"/>
                </a:cubicBezTo>
                <a:cubicBezTo>
                  <a:pt x="985852" y="4199771"/>
                  <a:pt x="982869" y="4202732"/>
                  <a:pt x="979886" y="4205692"/>
                </a:cubicBezTo>
                <a:cubicBezTo>
                  <a:pt x="967954" y="4214574"/>
                  <a:pt x="956022" y="4229378"/>
                  <a:pt x="941107" y="4235299"/>
                </a:cubicBezTo>
                <a:cubicBezTo>
                  <a:pt x="932158" y="4238260"/>
                  <a:pt x="920226" y="4235299"/>
                  <a:pt x="917243" y="4241221"/>
                </a:cubicBezTo>
                <a:cubicBezTo>
                  <a:pt x="911277" y="4250103"/>
                  <a:pt x="920226" y="4261945"/>
                  <a:pt x="920226" y="4270827"/>
                </a:cubicBezTo>
                <a:cubicBezTo>
                  <a:pt x="914260" y="4273788"/>
                  <a:pt x="914260" y="4276749"/>
                  <a:pt x="911277" y="4282670"/>
                </a:cubicBezTo>
                <a:cubicBezTo>
                  <a:pt x="923209" y="4294513"/>
                  <a:pt x="959005" y="4294513"/>
                  <a:pt x="979886" y="4297474"/>
                </a:cubicBezTo>
                <a:cubicBezTo>
                  <a:pt x="1015682" y="4303395"/>
                  <a:pt x="1060427" y="4300434"/>
                  <a:pt x="1093240" y="4294513"/>
                </a:cubicBezTo>
                <a:cubicBezTo>
                  <a:pt x="1105172" y="4294513"/>
                  <a:pt x="1114121" y="4291552"/>
                  <a:pt x="1126053" y="4288592"/>
                </a:cubicBezTo>
                <a:cubicBezTo>
                  <a:pt x="1140968" y="4285631"/>
                  <a:pt x="1152900" y="4273788"/>
                  <a:pt x="1167815" y="4267867"/>
                </a:cubicBezTo>
                <a:cubicBezTo>
                  <a:pt x="1167815" y="4270827"/>
                  <a:pt x="1164832" y="4270827"/>
                  <a:pt x="1164832" y="4273788"/>
                </a:cubicBezTo>
                <a:cubicBezTo>
                  <a:pt x="1170798" y="4270827"/>
                  <a:pt x="1173781" y="4264906"/>
                  <a:pt x="1176764" y="4261945"/>
                </a:cubicBezTo>
                <a:cubicBezTo>
                  <a:pt x="1185713" y="4250103"/>
                  <a:pt x="1191679" y="4238260"/>
                  <a:pt x="1194662" y="4223456"/>
                </a:cubicBezTo>
                <a:cubicBezTo>
                  <a:pt x="1194662" y="4217535"/>
                  <a:pt x="1197645" y="4214574"/>
                  <a:pt x="1197645" y="4208653"/>
                </a:cubicBezTo>
                <a:cubicBezTo>
                  <a:pt x="1200628" y="4193849"/>
                  <a:pt x="1206594" y="4173125"/>
                  <a:pt x="1209577" y="4155360"/>
                </a:cubicBezTo>
                <a:cubicBezTo>
                  <a:pt x="1212560" y="4152400"/>
                  <a:pt x="1215543" y="4152400"/>
                  <a:pt x="1218526" y="4152400"/>
                </a:cubicBezTo>
                <a:cubicBezTo>
                  <a:pt x="1218526" y="4167203"/>
                  <a:pt x="1215543" y="4182007"/>
                  <a:pt x="1215543" y="4190889"/>
                </a:cubicBezTo>
                <a:cubicBezTo>
                  <a:pt x="1215543" y="4196810"/>
                  <a:pt x="1215543" y="4202732"/>
                  <a:pt x="1215543" y="4208653"/>
                </a:cubicBezTo>
                <a:cubicBezTo>
                  <a:pt x="1212560" y="4217535"/>
                  <a:pt x="1206594" y="4226417"/>
                  <a:pt x="1209577" y="4235299"/>
                </a:cubicBezTo>
                <a:cubicBezTo>
                  <a:pt x="1215543" y="4235299"/>
                  <a:pt x="1224492" y="4235299"/>
                  <a:pt x="1230458" y="4235299"/>
                </a:cubicBezTo>
                <a:cubicBezTo>
                  <a:pt x="1236424" y="4229378"/>
                  <a:pt x="1233441" y="4208653"/>
                  <a:pt x="1233441" y="4196810"/>
                </a:cubicBezTo>
                <a:cubicBezTo>
                  <a:pt x="1233441" y="4167203"/>
                  <a:pt x="1230458" y="4131675"/>
                  <a:pt x="1236424" y="4105029"/>
                </a:cubicBezTo>
                <a:cubicBezTo>
                  <a:pt x="1236424" y="4099107"/>
                  <a:pt x="1242390" y="4093186"/>
                  <a:pt x="1245373" y="4087265"/>
                </a:cubicBezTo>
                <a:cubicBezTo>
                  <a:pt x="1248356" y="4081343"/>
                  <a:pt x="1251339" y="4072461"/>
                  <a:pt x="1254322" y="4066540"/>
                </a:cubicBezTo>
                <a:cubicBezTo>
                  <a:pt x="1269237" y="4048775"/>
                  <a:pt x="1284152" y="4036933"/>
                  <a:pt x="1287135" y="4007326"/>
                </a:cubicBezTo>
                <a:cubicBezTo>
                  <a:pt x="1287135" y="3995483"/>
                  <a:pt x="1281169" y="3989562"/>
                  <a:pt x="1281169" y="3980680"/>
                </a:cubicBezTo>
                <a:cubicBezTo>
                  <a:pt x="1281169" y="3974758"/>
                  <a:pt x="1281169" y="3971797"/>
                  <a:pt x="1281169" y="3965876"/>
                </a:cubicBezTo>
                <a:cubicBezTo>
                  <a:pt x="1275203" y="3945151"/>
                  <a:pt x="1269237" y="3927387"/>
                  <a:pt x="1263271" y="3906662"/>
                </a:cubicBezTo>
                <a:cubicBezTo>
                  <a:pt x="1260288" y="3900741"/>
                  <a:pt x="1257305" y="3894819"/>
                  <a:pt x="1254322" y="3891859"/>
                </a:cubicBezTo>
                <a:cubicBezTo>
                  <a:pt x="1254322" y="3885937"/>
                  <a:pt x="1251339" y="3877055"/>
                  <a:pt x="1251339" y="3871134"/>
                </a:cubicBezTo>
                <a:cubicBezTo>
                  <a:pt x="1248356" y="3868173"/>
                  <a:pt x="1248356" y="3865213"/>
                  <a:pt x="1245373" y="3862252"/>
                </a:cubicBezTo>
                <a:cubicBezTo>
                  <a:pt x="1248356" y="3841527"/>
                  <a:pt x="1257305" y="3808959"/>
                  <a:pt x="1263271" y="3794156"/>
                </a:cubicBezTo>
                <a:cubicBezTo>
                  <a:pt x="1263271" y="3794156"/>
                  <a:pt x="1269237" y="3773431"/>
                  <a:pt x="1272220" y="3770470"/>
                </a:cubicBezTo>
                <a:cubicBezTo>
                  <a:pt x="1278186" y="3746785"/>
                  <a:pt x="1287135" y="3720139"/>
                  <a:pt x="1296084" y="3696453"/>
                </a:cubicBezTo>
                <a:cubicBezTo>
                  <a:pt x="1308016" y="3652043"/>
                  <a:pt x="1316965" y="3607632"/>
                  <a:pt x="1328897" y="3563222"/>
                </a:cubicBezTo>
                <a:cubicBezTo>
                  <a:pt x="1340829" y="3527693"/>
                  <a:pt x="1352761" y="3489204"/>
                  <a:pt x="1361710" y="3453676"/>
                </a:cubicBezTo>
                <a:cubicBezTo>
                  <a:pt x="1367676" y="3424069"/>
                  <a:pt x="1367676" y="3400384"/>
                  <a:pt x="1373642" y="3370777"/>
                </a:cubicBezTo>
                <a:cubicBezTo>
                  <a:pt x="1376625" y="3361895"/>
                  <a:pt x="1379608" y="3344130"/>
                  <a:pt x="1379608" y="3332288"/>
                </a:cubicBezTo>
                <a:cubicBezTo>
                  <a:pt x="1379608" y="3278995"/>
                  <a:pt x="1382591" y="3216821"/>
                  <a:pt x="1373642" y="3169450"/>
                </a:cubicBezTo>
                <a:cubicBezTo>
                  <a:pt x="1370659" y="3145764"/>
                  <a:pt x="1370659" y="3125039"/>
                  <a:pt x="1358727" y="3110236"/>
                </a:cubicBezTo>
                <a:cubicBezTo>
                  <a:pt x="1361710" y="3104314"/>
                  <a:pt x="1370659" y="3095432"/>
                  <a:pt x="1373642" y="3086550"/>
                </a:cubicBezTo>
                <a:cubicBezTo>
                  <a:pt x="1373642" y="3074707"/>
                  <a:pt x="1376625" y="3059904"/>
                  <a:pt x="1376625" y="3045100"/>
                </a:cubicBezTo>
                <a:cubicBezTo>
                  <a:pt x="1382591" y="3015494"/>
                  <a:pt x="1382591" y="2979965"/>
                  <a:pt x="1376625" y="2950358"/>
                </a:cubicBezTo>
                <a:cubicBezTo>
                  <a:pt x="1373642" y="2935555"/>
                  <a:pt x="1376625" y="2914830"/>
                  <a:pt x="1379608" y="2902987"/>
                </a:cubicBezTo>
                <a:cubicBezTo>
                  <a:pt x="1379608" y="2897066"/>
                  <a:pt x="1379608" y="2891144"/>
                  <a:pt x="1379608" y="2885223"/>
                </a:cubicBezTo>
                <a:cubicBezTo>
                  <a:pt x="1379608" y="2879302"/>
                  <a:pt x="1379608" y="2873380"/>
                  <a:pt x="1379608" y="2867459"/>
                </a:cubicBezTo>
                <a:cubicBezTo>
                  <a:pt x="1379608" y="2843773"/>
                  <a:pt x="1379608" y="2817127"/>
                  <a:pt x="1379608" y="2793442"/>
                </a:cubicBezTo>
                <a:cubicBezTo>
                  <a:pt x="1376625" y="2778638"/>
                  <a:pt x="1376625" y="2757913"/>
                  <a:pt x="1379608" y="2743110"/>
                </a:cubicBezTo>
                <a:cubicBezTo>
                  <a:pt x="1379608" y="2737188"/>
                  <a:pt x="1379608" y="2728306"/>
                  <a:pt x="1379608" y="2722385"/>
                </a:cubicBezTo>
                <a:cubicBezTo>
                  <a:pt x="1382591" y="2710542"/>
                  <a:pt x="1382591" y="2698699"/>
                  <a:pt x="1382591" y="2689817"/>
                </a:cubicBezTo>
                <a:cubicBezTo>
                  <a:pt x="1382591" y="2672053"/>
                  <a:pt x="1382591" y="2654289"/>
                  <a:pt x="1382591" y="2636525"/>
                </a:cubicBezTo>
                <a:cubicBezTo>
                  <a:pt x="1391540" y="2600996"/>
                  <a:pt x="1382591" y="2550665"/>
                  <a:pt x="1388557" y="2515136"/>
                </a:cubicBezTo>
                <a:cubicBezTo>
                  <a:pt x="1388557" y="2509215"/>
                  <a:pt x="1388557" y="2503294"/>
                  <a:pt x="1388557" y="2497372"/>
                </a:cubicBezTo>
                <a:cubicBezTo>
                  <a:pt x="1397506" y="2441119"/>
                  <a:pt x="1400489" y="2381905"/>
                  <a:pt x="1400489" y="2316770"/>
                </a:cubicBezTo>
                <a:cubicBezTo>
                  <a:pt x="1400489" y="2290124"/>
                  <a:pt x="1403472" y="2266438"/>
                  <a:pt x="1403472" y="2239792"/>
                </a:cubicBezTo>
                <a:cubicBezTo>
                  <a:pt x="1400489" y="2230910"/>
                  <a:pt x="1397506" y="2213146"/>
                  <a:pt x="1394523" y="2204264"/>
                </a:cubicBezTo>
                <a:cubicBezTo>
                  <a:pt x="1394523" y="2189460"/>
                  <a:pt x="1394523" y="2180578"/>
                  <a:pt x="1391540" y="2168735"/>
                </a:cubicBezTo>
                <a:cubicBezTo>
                  <a:pt x="1388557" y="2153932"/>
                  <a:pt x="1385574" y="2142089"/>
                  <a:pt x="1382591" y="2130246"/>
                </a:cubicBezTo>
                <a:cubicBezTo>
                  <a:pt x="1379608" y="2109521"/>
                  <a:pt x="1382591" y="2094718"/>
                  <a:pt x="1379608" y="2073993"/>
                </a:cubicBezTo>
                <a:cubicBezTo>
                  <a:pt x="1379608" y="2065111"/>
                  <a:pt x="1376625" y="2053268"/>
                  <a:pt x="1376625" y="2044386"/>
                </a:cubicBezTo>
                <a:cubicBezTo>
                  <a:pt x="1376625" y="2029583"/>
                  <a:pt x="1376625" y="2011819"/>
                  <a:pt x="1376625" y="1997015"/>
                </a:cubicBezTo>
                <a:cubicBezTo>
                  <a:pt x="1376625" y="1994054"/>
                  <a:pt x="1373642" y="1994054"/>
                  <a:pt x="1373642" y="1994054"/>
                </a:cubicBezTo>
                <a:cubicBezTo>
                  <a:pt x="1367676" y="1979251"/>
                  <a:pt x="1364693" y="1961487"/>
                  <a:pt x="1361710" y="1943723"/>
                </a:cubicBezTo>
                <a:cubicBezTo>
                  <a:pt x="1361710" y="1934841"/>
                  <a:pt x="1361710" y="1928919"/>
                  <a:pt x="1361710" y="1920037"/>
                </a:cubicBezTo>
                <a:cubicBezTo>
                  <a:pt x="1358727" y="1911155"/>
                  <a:pt x="1358727" y="1905234"/>
                  <a:pt x="1355744" y="1899312"/>
                </a:cubicBezTo>
                <a:cubicBezTo>
                  <a:pt x="1355744" y="1893391"/>
                  <a:pt x="1355744" y="1890430"/>
                  <a:pt x="1355744" y="1884509"/>
                </a:cubicBezTo>
                <a:cubicBezTo>
                  <a:pt x="1352761" y="1875627"/>
                  <a:pt x="1352761" y="1863784"/>
                  <a:pt x="1349778" y="1851941"/>
                </a:cubicBezTo>
                <a:cubicBezTo>
                  <a:pt x="1343812" y="1834177"/>
                  <a:pt x="1334863" y="1813452"/>
                  <a:pt x="1328897" y="1795688"/>
                </a:cubicBezTo>
                <a:cubicBezTo>
                  <a:pt x="1325914" y="1786806"/>
                  <a:pt x="1313982" y="1763120"/>
                  <a:pt x="1310999" y="1754238"/>
                </a:cubicBezTo>
                <a:cubicBezTo>
                  <a:pt x="1308016" y="1742395"/>
                  <a:pt x="1310999" y="1727592"/>
                  <a:pt x="1308016" y="1712789"/>
                </a:cubicBezTo>
                <a:cubicBezTo>
                  <a:pt x="1305033" y="1703906"/>
                  <a:pt x="1299067" y="1692064"/>
                  <a:pt x="1302050" y="1680221"/>
                </a:cubicBezTo>
                <a:cubicBezTo>
                  <a:pt x="1305033" y="1671339"/>
                  <a:pt x="1313982" y="1662457"/>
                  <a:pt x="1319948" y="1656535"/>
                </a:cubicBezTo>
                <a:cubicBezTo>
                  <a:pt x="1331880" y="1638771"/>
                  <a:pt x="1343812" y="1621007"/>
                  <a:pt x="1352761" y="1603243"/>
                </a:cubicBezTo>
                <a:cubicBezTo>
                  <a:pt x="1361710" y="1588439"/>
                  <a:pt x="1367676" y="1576597"/>
                  <a:pt x="1373642" y="1558832"/>
                </a:cubicBezTo>
                <a:cubicBezTo>
                  <a:pt x="1388557" y="1523304"/>
                  <a:pt x="1406455" y="1487776"/>
                  <a:pt x="1415404" y="1449287"/>
                </a:cubicBezTo>
                <a:cubicBezTo>
                  <a:pt x="1433302" y="1390073"/>
                  <a:pt x="1442251" y="1327898"/>
                  <a:pt x="1457166" y="1265724"/>
                </a:cubicBezTo>
                <a:cubicBezTo>
                  <a:pt x="1457166" y="1262763"/>
                  <a:pt x="1457166" y="1256842"/>
                  <a:pt x="1457166" y="1253881"/>
                </a:cubicBezTo>
                <a:cubicBezTo>
                  <a:pt x="1460149" y="1244999"/>
                  <a:pt x="1460149" y="1236117"/>
                  <a:pt x="1463132" y="1227235"/>
                </a:cubicBezTo>
                <a:cubicBezTo>
                  <a:pt x="1469098" y="1197628"/>
                  <a:pt x="1466115" y="1162100"/>
                  <a:pt x="1472081" y="1129532"/>
                </a:cubicBezTo>
                <a:cubicBezTo>
                  <a:pt x="1475064" y="1117689"/>
                  <a:pt x="1469098" y="1099925"/>
                  <a:pt x="1469098" y="1088082"/>
                </a:cubicBezTo>
                <a:cubicBezTo>
                  <a:pt x="1469098" y="1043672"/>
                  <a:pt x="1469098" y="1002222"/>
                  <a:pt x="1451200" y="972615"/>
                </a:cubicBezTo>
                <a:cubicBezTo>
                  <a:pt x="1436285" y="954851"/>
                  <a:pt x="1418387" y="948930"/>
                  <a:pt x="1400489" y="937087"/>
                </a:cubicBezTo>
                <a:cubicBezTo>
                  <a:pt x="1394523" y="934126"/>
                  <a:pt x="1391540" y="931165"/>
                  <a:pt x="1385574" y="928205"/>
                </a:cubicBezTo>
                <a:cubicBezTo>
                  <a:pt x="1376625" y="925244"/>
                  <a:pt x="1367676" y="919323"/>
                  <a:pt x="1358727" y="916362"/>
                </a:cubicBezTo>
                <a:cubicBezTo>
                  <a:pt x="1355744" y="916362"/>
                  <a:pt x="1355744" y="916362"/>
                  <a:pt x="1352761" y="916362"/>
                </a:cubicBezTo>
                <a:cubicBezTo>
                  <a:pt x="1340829" y="907480"/>
                  <a:pt x="1325914" y="883794"/>
                  <a:pt x="1316965" y="871952"/>
                </a:cubicBezTo>
                <a:cubicBezTo>
                  <a:pt x="1308016" y="860109"/>
                  <a:pt x="1293101" y="857148"/>
                  <a:pt x="1290118" y="842345"/>
                </a:cubicBezTo>
                <a:cubicBezTo>
                  <a:pt x="1287135" y="833463"/>
                  <a:pt x="1293101" y="803856"/>
                  <a:pt x="1290118" y="789052"/>
                </a:cubicBezTo>
                <a:cubicBezTo>
                  <a:pt x="1287135" y="774249"/>
                  <a:pt x="1281169" y="759445"/>
                  <a:pt x="1281169" y="747602"/>
                </a:cubicBezTo>
                <a:cubicBezTo>
                  <a:pt x="1281169" y="720956"/>
                  <a:pt x="1281169" y="694310"/>
                  <a:pt x="1281169" y="664703"/>
                </a:cubicBezTo>
                <a:cubicBezTo>
                  <a:pt x="1278186" y="655821"/>
                  <a:pt x="1275203" y="641018"/>
                  <a:pt x="1275203" y="629175"/>
                </a:cubicBezTo>
                <a:cubicBezTo>
                  <a:pt x="1272220" y="623253"/>
                  <a:pt x="1272220" y="614371"/>
                  <a:pt x="1272220" y="608450"/>
                </a:cubicBezTo>
                <a:cubicBezTo>
                  <a:pt x="1272220" y="599568"/>
                  <a:pt x="1269237" y="590686"/>
                  <a:pt x="1269237" y="584764"/>
                </a:cubicBezTo>
                <a:cubicBezTo>
                  <a:pt x="1266254" y="569961"/>
                  <a:pt x="1263271" y="552197"/>
                  <a:pt x="1257305" y="537393"/>
                </a:cubicBezTo>
                <a:cubicBezTo>
                  <a:pt x="1257305" y="531472"/>
                  <a:pt x="1257305" y="525550"/>
                  <a:pt x="1254322" y="519629"/>
                </a:cubicBezTo>
                <a:cubicBezTo>
                  <a:pt x="1254322" y="516668"/>
                  <a:pt x="1254322" y="516668"/>
                  <a:pt x="1251339" y="516668"/>
                </a:cubicBezTo>
                <a:cubicBezTo>
                  <a:pt x="1251339" y="513708"/>
                  <a:pt x="1251339" y="513708"/>
                  <a:pt x="1251339" y="513708"/>
                </a:cubicBezTo>
                <a:cubicBezTo>
                  <a:pt x="1251339" y="504826"/>
                  <a:pt x="1248356" y="498904"/>
                  <a:pt x="1245373" y="490022"/>
                </a:cubicBezTo>
                <a:cubicBezTo>
                  <a:pt x="1242390" y="484101"/>
                  <a:pt x="1242390" y="481140"/>
                  <a:pt x="1239407" y="475219"/>
                </a:cubicBezTo>
                <a:cubicBezTo>
                  <a:pt x="1236424" y="466337"/>
                  <a:pt x="1239407" y="454494"/>
                  <a:pt x="1236424" y="442651"/>
                </a:cubicBezTo>
                <a:cubicBezTo>
                  <a:pt x="1221509" y="398241"/>
                  <a:pt x="1197645" y="350870"/>
                  <a:pt x="1167815" y="321263"/>
                </a:cubicBezTo>
                <a:cubicBezTo>
                  <a:pt x="1140968" y="294616"/>
                  <a:pt x="1105172" y="279813"/>
                  <a:pt x="1060427" y="270931"/>
                </a:cubicBezTo>
                <a:close/>
                <a:moveTo>
                  <a:pt x="0" y="0"/>
                </a:moveTo>
                <a:lnTo>
                  <a:pt x="1938889" y="0"/>
                </a:lnTo>
                <a:lnTo>
                  <a:pt x="1938889" y="4592320"/>
                </a:lnTo>
                <a:lnTo>
                  <a:pt x="0" y="459232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a:cs typeface="+mn-ea"/>
              <a:sym typeface="+mn-lt"/>
            </a:endParaRPr>
          </a:p>
        </p:txBody>
      </p:sp>
      <p:sp>
        <p:nvSpPr>
          <p:cNvPr id="11" name="TextBox 10"/>
          <p:cNvSpPr txBox="1"/>
          <p:nvPr/>
        </p:nvSpPr>
        <p:spPr>
          <a:xfrm>
            <a:off x="4883417" y="1247246"/>
            <a:ext cx="1421285" cy="450123"/>
          </a:xfrm>
          <a:prstGeom prst="rect">
            <a:avLst/>
          </a:prstGeom>
          <a:noFill/>
        </p:spPr>
        <p:txBody>
          <a:bodyPr wrap="square" lIns="68580" tIns="34290" rIns="68580" bIns="34290" rtlCol="0">
            <a:spAutoFit/>
          </a:bodyPr>
          <a:lstStyle/>
          <a:p>
            <a:pPr algn="r"/>
            <a:r>
              <a:rPr lang="en-US" sz="800" dirty="0">
                <a:cs typeface="+mn-ea"/>
                <a:sym typeface="+mn-lt"/>
              </a:rPr>
              <a:t>Contrary to popular belief, </a:t>
            </a:r>
            <a:r>
              <a:rPr lang="en-US" sz="800" dirty="0" err="1">
                <a:cs typeface="+mn-ea"/>
                <a:sym typeface="+mn-lt"/>
              </a:rPr>
              <a:t>Lorem</a:t>
            </a:r>
            <a:r>
              <a:rPr lang="en-US" sz="800" dirty="0">
                <a:cs typeface="+mn-ea"/>
                <a:sym typeface="+mn-lt"/>
              </a:rPr>
              <a:t> </a:t>
            </a:r>
            <a:r>
              <a:rPr lang="en-US" sz="800" dirty="0" err="1">
                <a:cs typeface="+mn-ea"/>
                <a:sym typeface="+mn-lt"/>
              </a:rPr>
              <a:t>Ipsum</a:t>
            </a:r>
            <a:r>
              <a:rPr lang="en-US" sz="800" dirty="0">
                <a:cs typeface="+mn-ea"/>
                <a:sym typeface="+mn-lt"/>
              </a:rPr>
              <a:t> is not simply random text. </a:t>
            </a:r>
          </a:p>
        </p:txBody>
      </p:sp>
      <p:sp>
        <p:nvSpPr>
          <p:cNvPr id="12" name="TextBox 11"/>
          <p:cNvSpPr txBox="1"/>
          <p:nvPr/>
        </p:nvSpPr>
        <p:spPr>
          <a:xfrm>
            <a:off x="6364021" y="1069846"/>
            <a:ext cx="745637" cy="253916"/>
          </a:xfrm>
          <a:prstGeom prst="rect">
            <a:avLst/>
          </a:prstGeom>
          <a:noFill/>
        </p:spPr>
        <p:txBody>
          <a:bodyPr wrap="none" lIns="68580" tIns="34290" rIns="68580" bIns="34290" rtlCol="0">
            <a:spAutoFit/>
          </a:bodyPr>
          <a:lstStyle/>
          <a:p>
            <a:pPr algn="r"/>
            <a:r>
              <a:rPr lang="id-ID" sz="1200" b="1" dirty="0">
                <a:cs typeface="+mn-ea"/>
                <a:sym typeface="+mn-lt"/>
              </a:rPr>
              <a:t>America</a:t>
            </a:r>
          </a:p>
        </p:txBody>
      </p:sp>
      <p:sp>
        <p:nvSpPr>
          <p:cNvPr id="13" name="TextBox 12"/>
          <p:cNvSpPr txBox="1"/>
          <p:nvPr/>
        </p:nvSpPr>
        <p:spPr>
          <a:xfrm>
            <a:off x="6200515" y="1228684"/>
            <a:ext cx="909143" cy="530915"/>
          </a:xfrm>
          <a:prstGeom prst="rect">
            <a:avLst/>
          </a:prstGeom>
          <a:noFill/>
        </p:spPr>
        <p:txBody>
          <a:bodyPr wrap="none" lIns="68580" tIns="34290" rIns="68580" bIns="34290" rtlCol="0">
            <a:spAutoFit/>
          </a:bodyPr>
          <a:lstStyle/>
          <a:p>
            <a:pPr algn="r"/>
            <a:r>
              <a:rPr lang="id-ID" sz="3000" b="1" dirty="0">
                <a:solidFill>
                  <a:schemeClr val="accent4"/>
                </a:solidFill>
                <a:cs typeface="+mn-ea"/>
                <a:sym typeface="+mn-lt"/>
              </a:rPr>
              <a:t>37%</a:t>
            </a:r>
          </a:p>
        </p:txBody>
      </p:sp>
      <p:sp>
        <p:nvSpPr>
          <p:cNvPr id="14" name="TextBox 13"/>
          <p:cNvSpPr txBox="1"/>
          <p:nvPr/>
        </p:nvSpPr>
        <p:spPr>
          <a:xfrm>
            <a:off x="6646551" y="2804349"/>
            <a:ext cx="463108" cy="253916"/>
          </a:xfrm>
          <a:prstGeom prst="rect">
            <a:avLst/>
          </a:prstGeom>
          <a:noFill/>
        </p:spPr>
        <p:txBody>
          <a:bodyPr wrap="none" lIns="68580" tIns="34290" rIns="68580" bIns="34290" rtlCol="0">
            <a:spAutoFit/>
          </a:bodyPr>
          <a:lstStyle/>
          <a:p>
            <a:pPr algn="r"/>
            <a:r>
              <a:rPr lang="id-ID" sz="1200" b="1" dirty="0">
                <a:cs typeface="+mn-ea"/>
                <a:sym typeface="+mn-lt"/>
              </a:rPr>
              <a:t>Asia</a:t>
            </a:r>
          </a:p>
        </p:txBody>
      </p:sp>
      <p:sp>
        <p:nvSpPr>
          <p:cNvPr id="15" name="TextBox 14"/>
          <p:cNvSpPr txBox="1"/>
          <p:nvPr/>
        </p:nvSpPr>
        <p:spPr>
          <a:xfrm>
            <a:off x="4883417" y="2981748"/>
            <a:ext cx="1421285" cy="450123"/>
          </a:xfrm>
          <a:prstGeom prst="rect">
            <a:avLst/>
          </a:prstGeom>
          <a:noFill/>
        </p:spPr>
        <p:txBody>
          <a:bodyPr wrap="square" lIns="68580" tIns="34290" rIns="68580" bIns="34290" rtlCol="0">
            <a:spAutoFit/>
          </a:bodyPr>
          <a:lstStyle/>
          <a:p>
            <a:pPr algn="r"/>
            <a:r>
              <a:rPr lang="en-US" sz="800" dirty="0">
                <a:cs typeface="+mn-ea"/>
                <a:sym typeface="+mn-lt"/>
              </a:rPr>
              <a:t>Contrary to popular belief, </a:t>
            </a:r>
            <a:r>
              <a:rPr lang="en-US" sz="800" dirty="0" err="1">
                <a:cs typeface="+mn-ea"/>
                <a:sym typeface="+mn-lt"/>
              </a:rPr>
              <a:t>Lorem</a:t>
            </a:r>
            <a:r>
              <a:rPr lang="en-US" sz="800" dirty="0">
                <a:cs typeface="+mn-ea"/>
                <a:sym typeface="+mn-lt"/>
              </a:rPr>
              <a:t> </a:t>
            </a:r>
            <a:r>
              <a:rPr lang="en-US" sz="800" dirty="0" err="1">
                <a:cs typeface="+mn-ea"/>
                <a:sym typeface="+mn-lt"/>
              </a:rPr>
              <a:t>Ipsum</a:t>
            </a:r>
            <a:r>
              <a:rPr lang="en-US" sz="800" dirty="0">
                <a:cs typeface="+mn-ea"/>
                <a:sym typeface="+mn-lt"/>
              </a:rPr>
              <a:t> is not simply random text. </a:t>
            </a:r>
          </a:p>
        </p:txBody>
      </p:sp>
      <p:sp>
        <p:nvSpPr>
          <p:cNvPr id="16" name="TextBox 15"/>
          <p:cNvSpPr txBox="1"/>
          <p:nvPr/>
        </p:nvSpPr>
        <p:spPr>
          <a:xfrm>
            <a:off x="6200515" y="2963186"/>
            <a:ext cx="909143" cy="530915"/>
          </a:xfrm>
          <a:prstGeom prst="rect">
            <a:avLst/>
          </a:prstGeom>
          <a:noFill/>
        </p:spPr>
        <p:txBody>
          <a:bodyPr wrap="none" lIns="68580" tIns="34290" rIns="68580" bIns="34290" rtlCol="0">
            <a:spAutoFit/>
          </a:bodyPr>
          <a:lstStyle/>
          <a:p>
            <a:pPr algn="r"/>
            <a:r>
              <a:rPr lang="id-ID" sz="3000" b="1" dirty="0">
                <a:solidFill>
                  <a:schemeClr val="accent2"/>
                </a:solidFill>
                <a:cs typeface="+mn-ea"/>
                <a:sym typeface="+mn-lt"/>
              </a:rPr>
              <a:t>30%</a:t>
            </a:r>
          </a:p>
        </p:txBody>
      </p:sp>
      <p:sp>
        <p:nvSpPr>
          <p:cNvPr id="17" name="TextBox 16"/>
          <p:cNvSpPr txBox="1"/>
          <p:nvPr/>
        </p:nvSpPr>
        <p:spPr>
          <a:xfrm>
            <a:off x="4883417" y="2108632"/>
            <a:ext cx="1421285" cy="450123"/>
          </a:xfrm>
          <a:prstGeom prst="rect">
            <a:avLst/>
          </a:prstGeom>
          <a:noFill/>
        </p:spPr>
        <p:txBody>
          <a:bodyPr wrap="square" lIns="68580" tIns="34290" rIns="68580" bIns="34290" rtlCol="0">
            <a:spAutoFit/>
          </a:bodyPr>
          <a:lstStyle/>
          <a:p>
            <a:pPr algn="r"/>
            <a:r>
              <a:rPr lang="en-US" sz="800" dirty="0">
                <a:cs typeface="+mn-ea"/>
                <a:sym typeface="+mn-lt"/>
              </a:rPr>
              <a:t>Contrary to popular belief, </a:t>
            </a:r>
            <a:r>
              <a:rPr lang="en-US" sz="800" dirty="0" err="1">
                <a:cs typeface="+mn-ea"/>
                <a:sym typeface="+mn-lt"/>
              </a:rPr>
              <a:t>Lorem</a:t>
            </a:r>
            <a:r>
              <a:rPr lang="en-US" sz="800" dirty="0">
                <a:cs typeface="+mn-ea"/>
                <a:sym typeface="+mn-lt"/>
              </a:rPr>
              <a:t> </a:t>
            </a:r>
            <a:r>
              <a:rPr lang="en-US" sz="800" dirty="0" err="1">
                <a:cs typeface="+mn-ea"/>
                <a:sym typeface="+mn-lt"/>
              </a:rPr>
              <a:t>Ipsum</a:t>
            </a:r>
            <a:r>
              <a:rPr lang="en-US" sz="800" dirty="0">
                <a:cs typeface="+mn-ea"/>
                <a:sym typeface="+mn-lt"/>
              </a:rPr>
              <a:t> is not simply random text. </a:t>
            </a:r>
          </a:p>
        </p:txBody>
      </p:sp>
      <p:sp>
        <p:nvSpPr>
          <p:cNvPr id="18" name="TextBox 17"/>
          <p:cNvSpPr txBox="1"/>
          <p:nvPr/>
        </p:nvSpPr>
        <p:spPr>
          <a:xfrm>
            <a:off x="6442168" y="1931233"/>
            <a:ext cx="667490" cy="253916"/>
          </a:xfrm>
          <a:prstGeom prst="rect">
            <a:avLst/>
          </a:prstGeom>
          <a:noFill/>
        </p:spPr>
        <p:txBody>
          <a:bodyPr wrap="none" lIns="68580" tIns="34290" rIns="68580" bIns="34290" rtlCol="0">
            <a:spAutoFit/>
          </a:bodyPr>
          <a:lstStyle/>
          <a:p>
            <a:pPr algn="r"/>
            <a:r>
              <a:rPr lang="id-ID" sz="1200" b="1" dirty="0">
                <a:cs typeface="+mn-ea"/>
                <a:sym typeface="+mn-lt"/>
              </a:rPr>
              <a:t>Europe</a:t>
            </a:r>
          </a:p>
        </p:txBody>
      </p:sp>
      <p:sp>
        <p:nvSpPr>
          <p:cNvPr id="19" name="TextBox 18"/>
          <p:cNvSpPr txBox="1"/>
          <p:nvPr/>
        </p:nvSpPr>
        <p:spPr>
          <a:xfrm>
            <a:off x="6200515" y="2090070"/>
            <a:ext cx="909143" cy="530915"/>
          </a:xfrm>
          <a:prstGeom prst="rect">
            <a:avLst/>
          </a:prstGeom>
          <a:noFill/>
        </p:spPr>
        <p:txBody>
          <a:bodyPr wrap="none" lIns="68580" tIns="34290" rIns="68580" bIns="34290" rtlCol="0">
            <a:spAutoFit/>
          </a:bodyPr>
          <a:lstStyle/>
          <a:p>
            <a:pPr algn="r"/>
            <a:r>
              <a:rPr lang="id-ID" sz="3000" b="1" dirty="0">
                <a:solidFill>
                  <a:schemeClr val="accent3"/>
                </a:solidFill>
                <a:cs typeface="+mn-ea"/>
                <a:sym typeface="+mn-lt"/>
              </a:rPr>
              <a:t>33%</a:t>
            </a:r>
          </a:p>
        </p:txBody>
      </p:sp>
      <p:sp>
        <p:nvSpPr>
          <p:cNvPr id="20" name="TextBox 19"/>
          <p:cNvSpPr txBox="1"/>
          <p:nvPr/>
        </p:nvSpPr>
        <p:spPr>
          <a:xfrm>
            <a:off x="6312324" y="3806772"/>
            <a:ext cx="797334" cy="253916"/>
          </a:xfrm>
          <a:prstGeom prst="rect">
            <a:avLst/>
          </a:prstGeom>
          <a:noFill/>
        </p:spPr>
        <p:txBody>
          <a:bodyPr wrap="none" lIns="68580" tIns="34290" rIns="68580" bIns="34290" rtlCol="0">
            <a:spAutoFit/>
          </a:bodyPr>
          <a:lstStyle/>
          <a:p>
            <a:pPr algn="r"/>
            <a:r>
              <a:rPr lang="id-ID" sz="1200" b="1" dirty="0">
                <a:cs typeface="+mn-ea"/>
                <a:sym typeface="+mn-lt"/>
              </a:rPr>
              <a:t>Australia</a:t>
            </a:r>
          </a:p>
        </p:txBody>
      </p:sp>
      <p:sp>
        <p:nvSpPr>
          <p:cNvPr id="21" name="TextBox 20"/>
          <p:cNvSpPr txBox="1"/>
          <p:nvPr/>
        </p:nvSpPr>
        <p:spPr>
          <a:xfrm>
            <a:off x="4883417" y="3984171"/>
            <a:ext cx="1421285" cy="450123"/>
          </a:xfrm>
          <a:prstGeom prst="rect">
            <a:avLst/>
          </a:prstGeom>
          <a:noFill/>
        </p:spPr>
        <p:txBody>
          <a:bodyPr wrap="square" lIns="68580" tIns="34290" rIns="68580" bIns="34290" rtlCol="0">
            <a:spAutoFit/>
          </a:bodyPr>
          <a:lstStyle/>
          <a:p>
            <a:pPr algn="r"/>
            <a:r>
              <a:rPr lang="en-US" sz="800" dirty="0">
                <a:cs typeface="+mn-ea"/>
                <a:sym typeface="+mn-lt"/>
              </a:rPr>
              <a:t>Contrary to popular belief, </a:t>
            </a:r>
            <a:r>
              <a:rPr lang="en-US" sz="800" dirty="0" err="1">
                <a:cs typeface="+mn-ea"/>
                <a:sym typeface="+mn-lt"/>
              </a:rPr>
              <a:t>Lorem</a:t>
            </a:r>
            <a:r>
              <a:rPr lang="en-US" sz="800" dirty="0">
                <a:cs typeface="+mn-ea"/>
                <a:sym typeface="+mn-lt"/>
              </a:rPr>
              <a:t> </a:t>
            </a:r>
            <a:r>
              <a:rPr lang="en-US" sz="800" dirty="0" err="1">
                <a:cs typeface="+mn-ea"/>
                <a:sym typeface="+mn-lt"/>
              </a:rPr>
              <a:t>Ipsum</a:t>
            </a:r>
            <a:r>
              <a:rPr lang="en-US" sz="800" dirty="0">
                <a:cs typeface="+mn-ea"/>
                <a:sym typeface="+mn-lt"/>
              </a:rPr>
              <a:t> is not simply random text. </a:t>
            </a:r>
          </a:p>
        </p:txBody>
      </p:sp>
      <p:sp>
        <p:nvSpPr>
          <p:cNvPr id="22" name="TextBox 21"/>
          <p:cNvSpPr txBox="1"/>
          <p:nvPr/>
        </p:nvSpPr>
        <p:spPr>
          <a:xfrm>
            <a:off x="6200515" y="3965609"/>
            <a:ext cx="909143" cy="530915"/>
          </a:xfrm>
          <a:prstGeom prst="rect">
            <a:avLst/>
          </a:prstGeom>
          <a:noFill/>
        </p:spPr>
        <p:txBody>
          <a:bodyPr wrap="none" lIns="68580" tIns="34290" rIns="68580" bIns="34290" rtlCol="0">
            <a:spAutoFit/>
          </a:bodyPr>
          <a:lstStyle/>
          <a:p>
            <a:pPr algn="r"/>
            <a:r>
              <a:rPr lang="id-ID" sz="3000" b="1" dirty="0">
                <a:solidFill>
                  <a:schemeClr val="accent1"/>
                </a:solidFill>
                <a:cs typeface="+mn-ea"/>
                <a:sym typeface="+mn-lt"/>
              </a:rPr>
              <a:t>30%</a:t>
            </a:r>
          </a:p>
        </p:txBody>
      </p:sp>
      <p:graphicFrame>
        <p:nvGraphicFramePr>
          <p:cNvPr id="23" name="Chart 22"/>
          <p:cNvGraphicFramePr/>
          <p:nvPr/>
        </p:nvGraphicFramePr>
        <p:xfrm>
          <a:off x="641127" y="1318035"/>
          <a:ext cx="4015064" cy="3270059"/>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22" presetClass="entr" presetSubtype="4"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down)">
                                      <p:cBhvr>
                                        <p:cTn id="13" dur="500"/>
                                        <p:tgtEl>
                                          <p:spTgt spid="6"/>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par>
                          <p:cTn id="18" fill="hold">
                            <p:stCondLst>
                              <p:cond delay="1500"/>
                            </p:stCondLst>
                            <p:childTnLst>
                              <p:par>
                                <p:cTn id="19" presetID="22" presetClass="entr" presetSubtype="4"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down)">
                                      <p:cBhvr>
                                        <p:cTn id="21" dur="500"/>
                                        <p:tgtEl>
                                          <p:spTgt spid="8"/>
                                        </p:tgtEl>
                                      </p:cBhvr>
                                    </p:animEffect>
                                  </p:childTnLst>
                                </p:cTn>
                              </p:par>
                            </p:childTnLst>
                          </p:cTn>
                        </p:par>
                        <p:par>
                          <p:cTn id="22" fill="hold">
                            <p:stCondLst>
                              <p:cond delay="2000"/>
                            </p:stCondLst>
                            <p:childTnLst>
                              <p:par>
                                <p:cTn id="23" presetID="22" presetClass="entr" presetSubtype="4"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00"/>
                                        <p:tgtEl>
                                          <p:spTgt spid="9"/>
                                        </p:tgtEl>
                                      </p:cBhvr>
                                    </p:animEffect>
                                  </p:childTnLst>
                                </p:cTn>
                              </p:par>
                            </p:childTnLst>
                          </p:cTn>
                        </p:par>
                        <p:par>
                          <p:cTn id="26" fill="hold">
                            <p:stCondLst>
                              <p:cond delay="2500"/>
                            </p:stCondLst>
                            <p:childTnLst>
                              <p:par>
                                <p:cTn id="27" presetID="10"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500"/>
                                        <p:tgtEl>
                                          <p:spTgt spid="11"/>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500"/>
                                        <p:tgtEl>
                                          <p:spTgt spid="13"/>
                                        </p:tgtEl>
                                      </p:cBhvr>
                                    </p:animEffect>
                                  </p:childTnLst>
                                </p:cTn>
                              </p:par>
                            </p:childTnLst>
                          </p:cTn>
                        </p:par>
                        <p:par>
                          <p:cTn id="36" fill="hold">
                            <p:stCondLst>
                              <p:cond delay="3000"/>
                            </p:stCondLst>
                            <p:childTnLst>
                              <p:par>
                                <p:cTn id="37" presetID="10" presetClass="entr" presetSubtype="0"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500"/>
                                        <p:tgtEl>
                                          <p:spTgt spid="17"/>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fade">
                                      <p:cBhvr>
                                        <p:cTn id="42" dur="500"/>
                                        <p:tgtEl>
                                          <p:spTgt spid="19"/>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fade">
                                      <p:cBhvr>
                                        <p:cTn id="45" dur="500"/>
                                        <p:tgtEl>
                                          <p:spTgt spid="18"/>
                                        </p:tgtEl>
                                      </p:cBhvr>
                                    </p:animEffect>
                                  </p:childTnLst>
                                </p:cTn>
                              </p:par>
                            </p:childTnLst>
                          </p:cTn>
                        </p:par>
                        <p:par>
                          <p:cTn id="46" fill="hold">
                            <p:stCondLst>
                              <p:cond delay="3500"/>
                            </p:stCondLst>
                            <p:childTnLst>
                              <p:par>
                                <p:cTn id="47" presetID="10" presetClass="entr" presetSubtype="0"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fade">
                                      <p:cBhvr>
                                        <p:cTn id="49" dur="500"/>
                                        <p:tgtEl>
                                          <p:spTgt spid="14"/>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500"/>
                                        <p:tgtEl>
                                          <p:spTgt spid="15"/>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500"/>
                                        <p:tgtEl>
                                          <p:spTgt spid="16"/>
                                        </p:tgtEl>
                                      </p:cBhvr>
                                    </p:animEffect>
                                  </p:childTnLst>
                                </p:cTn>
                              </p:par>
                            </p:childTnLst>
                          </p:cTn>
                        </p:par>
                        <p:par>
                          <p:cTn id="56" fill="hold">
                            <p:stCondLst>
                              <p:cond delay="4000"/>
                            </p:stCondLst>
                            <p:childTnLst>
                              <p:par>
                                <p:cTn id="57" presetID="10"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500"/>
                                        <p:tgtEl>
                                          <p:spTgt spid="20"/>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21"/>
                                        </p:tgtEl>
                                        <p:attrNameLst>
                                          <p:attrName>style.visibility</p:attrName>
                                        </p:attrNameLst>
                                      </p:cBhvr>
                                      <p:to>
                                        <p:strVal val="visible"/>
                                      </p:to>
                                    </p:set>
                                    <p:animEffect transition="in" filter="fade">
                                      <p:cBhvr>
                                        <p:cTn id="62" dur="500"/>
                                        <p:tgtEl>
                                          <p:spTgt spid="21"/>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500"/>
                                        <p:tgtEl>
                                          <p:spTgt spid="22"/>
                                        </p:tgtEl>
                                      </p:cBhvr>
                                    </p:animEffect>
                                  </p:childTnLst>
                                </p:cTn>
                              </p:par>
                            </p:childTnLst>
                          </p:cTn>
                        </p:par>
                        <p:par>
                          <p:cTn id="66" fill="hold">
                            <p:stCondLst>
                              <p:cond delay="4500"/>
                            </p:stCondLst>
                            <p:childTnLst>
                              <p:par>
                                <p:cTn id="67" presetID="22" presetClass="entr" presetSubtype="4" fill="hold" grpId="0" nodeType="afterEffect">
                                  <p:stCondLst>
                                    <p:cond delay="0"/>
                                  </p:stCondLst>
                                  <p:childTnLst>
                                    <p:set>
                                      <p:cBhvr>
                                        <p:cTn id="68" dur="1" fill="hold">
                                          <p:stCondLst>
                                            <p:cond delay="0"/>
                                          </p:stCondLst>
                                        </p:cTn>
                                        <p:tgtEl>
                                          <p:spTgt spid="23">
                                            <p:graphicEl>
                                              <a:chart seriesIdx="-3" categoryIdx="-3" bldStep="gridLegend"/>
                                            </p:graphicEl>
                                          </p:spTgt>
                                        </p:tgtEl>
                                        <p:attrNameLst>
                                          <p:attrName>style.visibility</p:attrName>
                                        </p:attrNameLst>
                                      </p:cBhvr>
                                      <p:to>
                                        <p:strVal val="visible"/>
                                      </p:to>
                                    </p:set>
                                    <p:animEffect transition="in" filter="wipe(down)">
                                      <p:cBhvr>
                                        <p:cTn id="69" dur="500"/>
                                        <p:tgtEl>
                                          <p:spTgt spid="23">
                                            <p:graphicEl>
                                              <a:chart seriesIdx="-3" categoryIdx="-3" bldStep="gridLegend"/>
                                            </p:graphicEl>
                                          </p:spTgt>
                                        </p:tgtEl>
                                      </p:cBhvr>
                                    </p:animEffect>
                                  </p:childTnLst>
                                </p:cTn>
                              </p:par>
                            </p:childTnLst>
                          </p:cTn>
                        </p:par>
                        <p:par>
                          <p:cTn id="70" fill="hold">
                            <p:stCondLst>
                              <p:cond delay="5000"/>
                            </p:stCondLst>
                            <p:childTnLst>
                              <p:par>
                                <p:cTn id="71" presetID="22" presetClass="entr" presetSubtype="4" fill="hold" grpId="0" nodeType="afterEffect">
                                  <p:stCondLst>
                                    <p:cond delay="0"/>
                                  </p:stCondLst>
                                  <p:childTnLst>
                                    <p:set>
                                      <p:cBhvr>
                                        <p:cTn id="72" dur="1" fill="hold">
                                          <p:stCondLst>
                                            <p:cond delay="0"/>
                                          </p:stCondLst>
                                        </p:cTn>
                                        <p:tgtEl>
                                          <p:spTgt spid="23">
                                            <p:graphicEl>
                                              <a:chart seriesIdx="0" categoryIdx="0" bldStep="ptInCategory"/>
                                            </p:graphicEl>
                                          </p:spTgt>
                                        </p:tgtEl>
                                        <p:attrNameLst>
                                          <p:attrName>style.visibility</p:attrName>
                                        </p:attrNameLst>
                                      </p:cBhvr>
                                      <p:to>
                                        <p:strVal val="visible"/>
                                      </p:to>
                                    </p:set>
                                    <p:animEffect transition="in" filter="wipe(down)">
                                      <p:cBhvr>
                                        <p:cTn id="73" dur="500"/>
                                        <p:tgtEl>
                                          <p:spTgt spid="23">
                                            <p:graphicEl>
                                              <a:chart seriesIdx="0" categoryIdx="0" bldStep="ptInCategory"/>
                                            </p:graphicEl>
                                          </p:spTgt>
                                        </p:tgtEl>
                                      </p:cBhvr>
                                    </p:animEffect>
                                  </p:childTnLst>
                                </p:cTn>
                              </p:par>
                            </p:childTnLst>
                          </p:cTn>
                        </p:par>
                        <p:par>
                          <p:cTn id="74" fill="hold">
                            <p:stCondLst>
                              <p:cond delay="5500"/>
                            </p:stCondLst>
                            <p:childTnLst>
                              <p:par>
                                <p:cTn id="75" presetID="22" presetClass="entr" presetSubtype="4" fill="hold" grpId="0" nodeType="afterEffect">
                                  <p:stCondLst>
                                    <p:cond delay="0"/>
                                  </p:stCondLst>
                                  <p:childTnLst>
                                    <p:set>
                                      <p:cBhvr>
                                        <p:cTn id="76" dur="1" fill="hold">
                                          <p:stCondLst>
                                            <p:cond delay="0"/>
                                          </p:stCondLst>
                                        </p:cTn>
                                        <p:tgtEl>
                                          <p:spTgt spid="23">
                                            <p:graphicEl>
                                              <a:chart seriesIdx="1" categoryIdx="0" bldStep="ptInCategory"/>
                                            </p:graphicEl>
                                          </p:spTgt>
                                        </p:tgtEl>
                                        <p:attrNameLst>
                                          <p:attrName>style.visibility</p:attrName>
                                        </p:attrNameLst>
                                      </p:cBhvr>
                                      <p:to>
                                        <p:strVal val="visible"/>
                                      </p:to>
                                    </p:set>
                                    <p:animEffect transition="in" filter="wipe(down)">
                                      <p:cBhvr>
                                        <p:cTn id="77" dur="500"/>
                                        <p:tgtEl>
                                          <p:spTgt spid="23">
                                            <p:graphicEl>
                                              <a:chart seriesIdx="1" categoryIdx="0" bldStep="ptInCategory"/>
                                            </p:graphicEl>
                                          </p:spTgt>
                                        </p:tgtEl>
                                      </p:cBhvr>
                                    </p:animEffect>
                                  </p:childTnLst>
                                </p:cTn>
                              </p:par>
                            </p:childTnLst>
                          </p:cTn>
                        </p:par>
                        <p:par>
                          <p:cTn id="78" fill="hold">
                            <p:stCondLst>
                              <p:cond delay="6000"/>
                            </p:stCondLst>
                            <p:childTnLst>
                              <p:par>
                                <p:cTn id="79" presetID="22" presetClass="entr" presetSubtype="4" fill="hold" grpId="0" nodeType="afterEffect">
                                  <p:stCondLst>
                                    <p:cond delay="0"/>
                                  </p:stCondLst>
                                  <p:childTnLst>
                                    <p:set>
                                      <p:cBhvr>
                                        <p:cTn id="80" dur="1" fill="hold">
                                          <p:stCondLst>
                                            <p:cond delay="0"/>
                                          </p:stCondLst>
                                        </p:cTn>
                                        <p:tgtEl>
                                          <p:spTgt spid="23">
                                            <p:graphicEl>
                                              <a:chart seriesIdx="2" categoryIdx="0" bldStep="ptInCategory"/>
                                            </p:graphicEl>
                                          </p:spTgt>
                                        </p:tgtEl>
                                        <p:attrNameLst>
                                          <p:attrName>style.visibility</p:attrName>
                                        </p:attrNameLst>
                                      </p:cBhvr>
                                      <p:to>
                                        <p:strVal val="visible"/>
                                      </p:to>
                                    </p:set>
                                    <p:animEffect transition="in" filter="wipe(down)">
                                      <p:cBhvr>
                                        <p:cTn id="81" dur="500"/>
                                        <p:tgtEl>
                                          <p:spTgt spid="23">
                                            <p:graphicEl>
                                              <a:chart seriesIdx="2" categoryIdx="0" bldStep="ptInCategory"/>
                                            </p:graphicEl>
                                          </p:spTgt>
                                        </p:tgtEl>
                                      </p:cBhvr>
                                    </p:animEffect>
                                  </p:childTnLst>
                                </p:cTn>
                              </p:par>
                            </p:childTnLst>
                          </p:cTn>
                        </p:par>
                        <p:par>
                          <p:cTn id="82" fill="hold">
                            <p:stCondLst>
                              <p:cond delay="6500"/>
                            </p:stCondLst>
                            <p:childTnLst>
                              <p:par>
                                <p:cTn id="83" presetID="22" presetClass="entr" presetSubtype="4" fill="hold" grpId="0" nodeType="afterEffect">
                                  <p:stCondLst>
                                    <p:cond delay="0"/>
                                  </p:stCondLst>
                                  <p:childTnLst>
                                    <p:set>
                                      <p:cBhvr>
                                        <p:cTn id="84" dur="1" fill="hold">
                                          <p:stCondLst>
                                            <p:cond delay="0"/>
                                          </p:stCondLst>
                                        </p:cTn>
                                        <p:tgtEl>
                                          <p:spTgt spid="23">
                                            <p:graphicEl>
                                              <a:chart seriesIdx="3" categoryIdx="0" bldStep="ptInCategory"/>
                                            </p:graphicEl>
                                          </p:spTgt>
                                        </p:tgtEl>
                                        <p:attrNameLst>
                                          <p:attrName>style.visibility</p:attrName>
                                        </p:attrNameLst>
                                      </p:cBhvr>
                                      <p:to>
                                        <p:strVal val="visible"/>
                                      </p:to>
                                    </p:set>
                                    <p:animEffect transition="in" filter="wipe(down)">
                                      <p:cBhvr>
                                        <p:cTn id="85" dur="500"/>
                                        <p:tgtEl>
                                          <p:spTgt spid="23">
                                            <p:graphicEl>
                                              <a:chart seriesIdx="3" categoryIdx="0" bldStep="ptInCategory"/>
                                            </p:graphicEl>
                                          </p:spTgt>
                                        </p:tgtEl>
                                      </p:cBhvr>
                                    </p:animEffect>
                                  </p:childTnLst>
                                </p:cTn>
                              </p:par>
                            </p:childTnLst>
                          </p:cTn>
                        </p:par>
                        <p:par>
                          <p:cTn id="86" fill="hold">
                            <p:stCondLst>
                              <p:cond delay="7000"/>
                            </p:stCondLst>
                            <p:childTnLst>
                              <p:par>
                                <p:cTn id="87" presetID="22" presetClass="entr" presetSubtype="4" fill="hold" grpId="0" nodeType="afterEffect">
                                  <p:stCondLst>
                                    <p:cond delay="0"/>
                                  </p:stCondLst>
                                  <p:childTnLst>
                                    <p:set>
                                      <p:cBhvr>
                                        <p:cTn id="88" dur="1" fill="hold">
                                          <p:stCondLst>
                                            <p:cond delay="0"/>
                                          </p:stCondLst>
                                        </p:cTn>
                                        <p:tgtEl>
                                          <p:spTgt spid="23">
                                            <p:graphicEl>
                                              <a:chart seriesIdx="0" categoryIdx="1" bldStep="ptInCategory"/>
                                            </p:graphicEl>
                                          </p:spTgt>
                                        </p:tgtEl>
                                        <p:attrNameLst>
                                          <p:attrName>style.visibility</p:attrName>
                                        </p:attrNameLst>
                                      </p:cBhvr>
                                      <p:to>
                                        <p:strVal val="visible"/>
                                      </p:to>
                                    </p:set>
                                    <p:animEffect transition="in" filter="wipe(down)">
                                      <p:cBhvr>
                                        <p:cTn id="89" dur="500"/>
                                        <p:tgtEl>
                                          <p:spTgt spid="23">
                                            <p:graphicEl>
                                              <a:chart seriesIdx="0" categoryIdx="1" bldStep="ptInCategory"/>
                                            </p:graphicEl>
                                          </p:spTgt>
                                        </p:tgtEl>
                                      </p:cBhvr>
                                    </p:animEffect>
                                  </p:childTnLst>
                                </p:cTn>
                              </p:par>
                            </p:childTnLst>
                          </p:cTn>
                        </p:par>
                        <p:par>
                          <p:cTn id="90" fill="hold">
                            <p:stCondLst>
                              <p:cond delay="7500"/>
                            </p:stCondLst>
                            <p:childTnLst>
                              <p:par>
                                <p:cTn id="91" presetID="22" presetClass="entr" presetSubtype="4" fill="hold" grpId="0" nodeType="afterEffect">
                                  <p:stCondLst>
                                    <p:cond delay="0"/>
                                  </p:stCondLst>
                                  <p:childTnLst>
                                    <p:set>
                                      <p:cBhvr>
                                        <p:cTn id="92" dur="1" fill="hold">
                                          <p:stCondLst>
                                            <p:cond delay="0"/>
                                          </p:stCondLst>
                                        </p:cTn>
                                        <p:tgtEl>
                                          <p:spTgt spid="23">
                                            <p:graphicEl>
                                              <a:chart seriesIdx="1" categoryIdx="1" bldStep="ptInCategory"/>
                                            </p:graphicEl>
                                          </p:spTgt>
                                        </p:tgtEl>
                                        <p:attrNameLst>
                                          <p:attrName>style.visibility</p:attrName>
                                        </p:attrNameLst>
                                      </p:cBhvr>
                                      <p:to>
                                        <p:strVal val="visible"/>
                                      </p:to>
                                    </p:set>
                                    <p:animEffect transition="in" filter="wipe(down)">
                                      <p:cBhvr>
                                        <p:cTn id="93" dur="500"/>
                                        <p:tgtEl>
                                          <p:spTgt spid="23">
                                            <p:graphicEl>
                                              <a:chart seriesIdx="1" categoryIdx="1" bldStep="ptInCategory"/>
                                            </p:graphicEl>
                                          </p:spTgt>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23">
                                            <p:graphicEl>
                                              <a:chart seriesIdx="2" categoryIdx="1" bldStep="ptInCategory"/>
                                            </p:graphicEl>
                                          </p:spTgt>
                                        </p:tgtEl>
                                        <p:attrNameLst>
                                          <p:attrName>style.visibility</p:attrName>
                                        </p:attrNameLst>
                                      </p:cBhvr>
                                      <p:to>
                                        <p:strVal val="visible"/>
                                      </p:to>
                                    </p:set>
                                    <p:animEffect transition="in" filter="wipe(down)">
                                      <p:cBhvr>
                                        <p:cTn id="97" dur="500"/>
                                        <p:tgtEl>
                                          <p:spTgt spid="23">
                                            <p:graphicEl>
                                              <a:chart seriesIdx="2" categoryIdx="1" bldStep="ptInCategory"/>
                                            </p:graphicEl>
                                          </p:spTgt>
                                        </p:tgtEl>
                                      </p:cBhvr>
                                    </p:animEffect>
                                  </p:childTnLst>
                                </p:cTn>
                              </p:par>
                            </p:childTnLst>
                          </p:cTn>
                        </p:par>
                        <p:par>
                          <p:cTn id="98" fill="hold">
                            <p:stCondLst>
                              <p:cond delay="8500"/>
                            </p:stCondLst>
                            <p:childTnLst>
                              <p:par>
                                <p:cTn id="99" presetID="22" presetClass="entr" presetSubtype="4" fill="hold" grpId="0" nodeType="afterEffect">
                                  <p:stCondLst>
                                    <p:cond delay="0"/>
                                  </p:stCondLst>
                                  <p:childTnLst>
                                    <p:set>
                                      <p:cBhvr>
                                        <p:cTn id="100" dur="1" fill="hold">
                                          <p:stCondLst>
                                            <p:cond delay="0"/>
                                          </p:stCondLst>
                                        </p:cTn>
                                        <p:tgtEl>
                                          <p:spTgt spid="23">
                                            <p:graphicEl>
                                              <a:chart seriesIdx="3" categoryIdx="1" bldStep="ptInCategory"/>
                                            </p:graphicEl>
                                          </p:spTgt>
                                        </p:tgtEl>
                                        <p:attrNameLst>
                                          <p:attrName>style.visibility</p:attrName>
                                        </p:attrNameLst>
                                      </p:cBhvr>
                                      <p:to>
                                        <p:strVal val="visible"/>
                                      </p:to>
                                    </p:set>
                                    <p:animEffect transition="in" filter="wipe(down)">
                                      <p:cBhvr>
                                        <p:cTn id="101" dur="500"/>
                                        <p:tgtEl>
                                          <p:spTgt spid="23">
                                            <p:graphicEl>
                                              <a:chart seriesIdx="3" categoryIdx="1" bldStep="ptInCategory"/>
                                            </p:graphicEl>
                                          </p:spTgt>
                                        </p:tgtEl>
                                      </p:cBhvr>
                                    </p:animEffect>
                                  </p:childTnLst>
                                </p:cTn>
                              </p:par>
                            </p:childTnLst>
                          </p:cTn>
                        </p:par>
                        <p:par>
                          <p:cTn id="102" fill="hold">
                            <p:stCondLst>
                              <p:cond delay="9000"/>
                            </p:stCondLst>
                            <p:childTnLst>
                              <p:par>
                                <p:cTn id="103" presetID="22" presetClass="entr" presetSubtype="4" fill="hold" grpId="0" nodeType="afterEffect">
                                  <p:stCondLst>
                                    <p:cond delay="0"/>
                                  </p:stCondLst>
                                  <p:childTnLst>
                                    <p:set>
                                      <p:cBhvr>
                                        <p:cTn id="104" dur="1" fill="hold">
                                          <p:stCondLst>
                                            <p:cond delay="0"/>
                                          </p:stCondLst>
                                        </p:cTn>
                                        <p:tgtEl>
                                          <p:spTgt spid="23">
                                            <p:graphicEl>
                                              <a:chart seriesIdx="0" categoryIdx="2" bldStep="ptInCategory"/>
                                            </p:graphicEl>
                                          </p:spTgt>
                                        </p:tgtEl>
                                        <p:attrNameLst>
                                          <p:attrName>style.visibility</p:attrName>
                                        </p:attrNameLst>
                                      </p:cBhvr>
                                      <p:to>
                                        <p:strVal val="visible"/>
                                      </p:to>
                                    </p:set>
                                    <p:animEffect transition="in" filter="wipe(down)">
                                      <p:cBhvr>
                                        <p:cTn id="105" dur="500"/>
                                        <p:tgtEl>
                                          <p:spTgt spid="23">
                                            <p:graphicEl>
                                              <a:chart seriesIdx="0" categoryIdx="2" bldStep="ptInCategory"/>
                                            </p:graphicEl>
                                          </p:spTgt>
                                        </p:tgtEl>
                                      </p:cBhvr>
                                    </p:animEffect>
                                  </p:childTnLst>
                                </p:cTn>
                              </p:par>
                            </p:childTnLst>
                          </p:cTn>
                        </p:par>
                        <p:par>
                          <p:cTn id="106" fill="hold">
                            <p:stCondLst>
                              <p:cond delay="9500"/>
                            </p:stCondLst>
                            <p:childTnLst>
                              <p:par>
                                <p:cTn id="107" presetID="22" presetClass="entr" presetSubtype="4" fill="hold" grpId="0" nodeType="afterEffect">
                                  <p:stCondLst>
                                    <p:cond delay="0"/>
                                  </p:stCondLst>
                                  <p:childTnLst>
                                    <p:set>
                                      <p:cBhvr>
                                        <p:cTn id="108" dur="1" fill="hold">
                                          <p:stCondLst>
                                            <p:cond delay="0"/>
                                          </p:stCondLst>
                                        </p:cTn>
                                        <p:tgtEl>
                                          <p:spTgt spid="23">
                                            <p:graphicEl>
                                              <a:chart seriesIdx="1" categoryIdx="2" bldStep="ptInCategory"/>
                                            </p:graphicEl>
                                          </p:spTgt>
                                        </p:tgtEl>
                                        <p:attrNameLst>
                                          <p:attrName>style.visibility</p:attrName>
                                        </p:attrNameLst>
                                      </p:cBhvr>
                                      <p:to>
                                        <p:strVal val="visible"/>
                                      </p:to>
                                    </p:set>
                                    <p:animEffect transition="in" filter="wipe(down)">
                                      <p:cBhvr>
                                        <p:cTn id="109" dur="500"/>
                                        <p:tgtEl>
                                          <p:spTgt spid="23">
                                            <p:graphicEl>
                                              <a:chart seriesIdx="1" categoryIdx="2" bldStep="ptInCategory"/>
                                            </p:graphicEl>
                                          </p:spTgt>
                                        </p:tgtEl>
                                      </p:cBhvr>
                                    </p:animEffect>
                                  </p:childTnLst>
                                </p:cTn>
                              </p:par>
                            </p:childTnLst>
                          </p:cTn>
                        </p:par>
                        <p:par>
                          <p:cTn id="110" fill="hold">
                            <p:stCondLst>
                              <p:cond delay="10000"/>
                            </p:stCondLst>
                            <p:childTnLst>
                              <p:par>
                                <p:cTn id="111" presetID="22" presetClass="entr" presetSubtype="4" fill="hold" grpId="0" nodeType="afterEffect">
                                  <p:stCondLst>
                                    <p:cond delay="0"/>
                                  </p:stCondLst>
                                  <p:childTnLst>
                                    <p:set>
                                      <p:cBhvr>
                                        <p:cTn id="112" dur="1" fill="hold">
                                          <p:stCondLst>
                                            <p:cond delay="0"/>
                                          </p:stCondLst>
                                        </p:cTn>
                                        <p:tgtEl>
                                          <p:spTgt spid="23">
                                            <p:graphicEl>
                                              <a:chart seriesIdx="2" categoryIdx="2" bldStep="ptInCategory"/>
                                            </p:graphicEl>
                                          </p:spTgt>
                                        </p:tgtEl>
                                        <p:attrNameLst>
                                          <p:attrName>style.visibility</p:attrName>
                                        </p:attrNameLst>
                                      </p:cBhvr>
                                      <p:to>
                                        <p:strVal val="visible"/>
                                      </p:to>
                                    </p:set>
                                    <p:animEffect transition="in" filter="wipe(down)">
                                      <p:cBhvr>
                                        <p:cTn id="113" dur="500"/>
                                        <p:tgtEl>
                                          <p:spTgt spid="23">
                                            <p:graphicEl>
                                              <a:chart seriesIdx="2" categoryIdx="2" bldStep="ptInCategory"/>
                                            </p:graphicEl>
                                          </p:spTgt>
                                        </p:tgtEl>
                                      </p:cBhvr>
                                    </p:animEffect>
                                  </p:childTnLst>
                                </p:cTn>
                              </p:par>
                            </p:childTnLst>
                          </p:cTn>
                        </p:par>
                        <p:par>
                          <p:cTn id="114" fill="hold">
                            <p:stCondLst>
                              <p:cond delay="10500"/>
                            </p:stCondLst>
                            <p:childTnLst>
                              <p:par>
                                <p:cTn id="115" presetID="22" presetClass="entr" presetSubtype="4" fill="hold" grpId="0" nodeType="afterEffect">
                                  <p:stCondLst>
                                    <p:cond delay="0"/>
                                  </p:stCondLst>
                                  <p:childTnLst>
                                    <p:set>
                                      <p:cBhvr>
                                        <p:cTn id="116" dur="1" fill="hold">
                                          <p:stCondLst>
                                            <p:cond delay="0"/>
                                          </p:stCondLst>
                                        </p:cTn>
                                        <p:tgtEl>
                                          <p:spTgt spid="23">
                                            <p:graphicEl>
                                              <a:chart seriesIdx="3" categoryIdx="2" bldStep="ptInCategory"/>
                                            </p:graphicEl>
                                          </p:spTgt>
                                        </p:tgtEl>
                                        <p:attrNameLst>
                                          <p:attrName>style.visibility</p:attrName>
                                        </p:attrNameLst>
                                      </p:cBhvr>
                                      <p:to>
                                        <p:strVal val="visible"/>
                                      </p:to>
                                    </p:set>
                                    <p:animEffect transition="in" filter="wipe(down)">
                                      <p:cBhvr>
                                        <p:cTn id="117" dur="500"/>
                                        <p:tgtEl>
                                          <p:spTgt spid="23">
                                            <p:graphicEl>
                                              <a:chart seriesIdx="3" categoryIdx="2" bldStep="ptInCategory"/>
                                            </p:graphicEl>
                                          </p:spTgt>
                                        </p:tgtEl>
                                      </p:cBhvr>
                                    </p:animEffect>
                                  </p:childTnLst>
                                </p:cTn>
                              </p:par>
                            </p:childTnLst>
                          </p:cTn>
                        </p:par>
                        <p:par>
                          <p:cTn id="118" fill="hold">
                            <p:stCondLst>
                              <p:cond delay="11000"/>
                            </p:stCondLst>
                            <p:childTnLst>
                              <p:par>
                                <p:cTn id="119" presetID="22" presetClass="entr" presetSubtype="4" fill="hold" grpId="0" nodeType="afterEffect">
                                  <p:stCondLst>
                                    <p:cond delay="0"/>
                                  </p:stCondLst>
                                  <p:childTnLst>
                                    <p:set>
                                      <p:cBhvr>
                                        <p:cTn id="120" dur="1" fill="hold">
                                          <p:stCondLst>
                                            <p:cond delay="0"/>
                                          </p:stCondLst>
                                        </p:cTn>
                                        <p:tgtEl>
                                          <p:spTgt spid="23">
                                            <p:graphicEl>
                                              <a:chart seriesIdx="0" categoryIdx="3" bldStep="ptInCategory"/>
                                            </p:graphicEl>
                                          </p:spTgt>
                                        </p:tgtEl>
                                        <p:attrNameLst>
                                          <p:attrName>style.visibility</p:attrName>
                                        </p:attrNameLst>
                                      </p:cBhvr>
                                      <p:to>
                                        <p:strVal val="visible"/>
                                      </p:to>
                                    </p:set>
                                    <p:animEffect transition="in" filter="wipe(down)">
                                      <p:cBhvr>
                                        <p:cTn id="121" dur="500"/>
                                        <p:tgtEl>
                                          <p:spTgt spid="23">
                                            <p:graphicEl>
                                              <a:chart seriesIdx="0" categoryIdx="3" bldStep="ptInCategory"/>
                                            </p:graphicEl>
                                          </p:spTgt>
                                        </p:tgtEl>
                                      </p:cBhvr>
                                    </p:animEffect>
                                  </p:childTnLst>
                                </p:cTn>
                              </p:par>
                            </p:childTnLst>
                          </p:cTn>
                        </p:par>
                        <p:par>
                          <p:cTn id="122" fill="hold">
                            <p:stCondLst>
                              <p:cond delay="11500"/>
                            </p:stCondLst>
                            <p:childTnLst>
                              <p:par>
                                <p:cTn id="123" presetID="22" presetClass="entr" presetSubtype="4" fill="hold" grpId="0" nodeType="afterEffect">
                                  <p:stCondLst>
                                    <p:cond delay="0"/>
                                  </p:stCondLst>
                                  <p:childTnLst>
                                    <p:set>
                                      <p:cBhvr>
                                        <p:cTn id="124" dur="1" fill="hold">
                                          <p:stCondLst>
                                            <p:cond delay="0"/>
                                          </p:stCondLst>
                                        </p:cTn>
                                        <p:tgtEl>
                                          <p:spTgt spid="23">
                                            <p:graphicEl>
                                              <a:chart seriesIdx="1" categoryIdx="3" bldStep="ptInCategory"/>
                                            </p:graphicEl>
                                          </p:spTgt>
                                        </p:tgtEl>
                                        <p:attrNameLst>
                                          <p:attrName>style.visibility</p:attrName>
                                        </p:attrNameLst>
                                      </p:cBhvr>
                                      <p:to>
                                        <p:strVal val="visible"/>
                                      </p:to>
                                    </p:set>
                                    <p:animEffect transition="in" filter="wipe(down)">
                                      <p:cBhvr>
                                        <p:cTn id="125" dur="500"/>
                                        <p:tgtEl>
                                          <p:spTgt spid="23">
                                            <p:graphicEl>
                                              <a:chart seriesIdx="1" categoryIdx="3" bldStep="ptInCategory"/>
                                            </p:graphicEl>
                                          </p:spTgt>
                                        </p:tgtEl>
                                      </p:cBhvr>
                                    </p:animEffect>
                                  </p:childTnLst>
                                </p:cTn>
                              </p:par>
                            </p:childTnLst>
                          </p:cTn>
                        </p:par>
                        <p:par>
                          <p:cTn id="126" fill="hold">
                            <p:stCondLst>
                              <p:cond delay="12000"/>
                            </p:stCondLst>
                            <p:childTnLst>
                              <p:par>
                                <p:cTn id="127" presetID="22" presetClass="entr" presetSubtype="4" fill="hold" grpId="0" nodeType="afterEffect">
                                  <p:stCondLst>
                                    <p:cond delay="0"/>
                                  </p:stCondLst>
                                  <p:childTnLst>
                                    <p:set>
                                      <p:cBhvr>
                                        <p:cTn id="128" dur="1" fill="hold">
                                          <p:stCondLst>
                                            <p:cond delay="0"/>
                                          </p:stCondLst>
                                        </p:cTn>
                                        <p:tgtEl>
                                          <p:spTgt spid="23">
                                            <p:graphicEl>
                                              <a:chart seriesIdx="2" categoryIdx="3" bldStep="ptInCategory"/>
                                            </p:graphicEl>
                                          </p:spTgt>
                                        </p:tgtEl>
                                        <p:attrNameLst>
                                          <p:attrName>style.visibility</p:attrName>
                                        </p:attrNameLst>
                                      </p:cBhvr>
                                      <p:to>
                                        <p:strVal val="visible"/>
                                      </p:to>
                                    </p:set>
                                    <p:animEffect transition="in" filter="wipe(down)">
                                      <p:cBhvr>
                                        <p:cTn id="129" dur="500"/>
                                        <p:tgtEl>
                                          <p:spTgt spid="23">
                                            <p:graphicEl>
                                              <a:chart seriesIdx="2" categoryIdx="3" bldStep="ptInCategory"/>
                                            </p:graphicEl>
                                          </p:spTgt>
                                        </p:tgtEl>
                                      </p:cBhvr>
                                    </p:animEffect>
                                  </p:childTnLst>
                                </p:cTn>
                              </p:par>
                            </p:childTnLst>
                          </p:cTn>
                        </p:par>
                        <p:par>
                          <p:cTn id="130" fill="hold">
                            <p:stCondLst>
                              <p:cond delay="12500"/>
                            </p:stCondLst>
                            <p:childTnLst>
                              <p:par>
                                <p:cTn id="131" presetID="22" presetClass="entr" presetSubtype="4" fill="hold" grpId="0" nodeType="afterEffect">
                                  <p:stCondLst>
                                    <p:cond delay="0"/>
                                  </p:stCondLst>
                                  <p:childTnLst>
                                    <p:set>
                                      <p:cBhvr>
                                        <p:cTn id="132" dur="1" fill="hold">
                                          <p:stCondLst>
                                            <p:cond delay="0"/>
                                          </p:stCondLst>
                                        </p:cTn>
                                        <p:tgtEl>
                                          <p:spTgt spid="23">
                                            <p:graphicEl>
                                              <a:chart seriesIdx="3" categoryIdx="3" bldStep="ptInCategory"/>
                                            </p:graphicEl>
                                          </p:spTgt>
                                        </p:tgtEl>
                                        <p:attrNameLst>
                                          <p:attrName>style.visibility</p:attrName>
                                        </p:attrNameLst>
                                      </p:cBhvr>
                                      <p:to>
                                        <p:strVal val="visible"/>
                                      </p:to>
                                    </p:set>
                                    <p:animEffect transition="in" filter="wipe(down)">
                                      <p:cBhvr>
                                        <p:cTn id="133" dur="500"/>
                                        <p:tgtEl>
                                          <p:spTgt spid="23">
                                            <p:graphicEl>
                                              <a:chart seriesIdx="3" categoryIdx="3"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1" grpId="0"/>
      <p:bldP spid="12" grpId="0"/>
      <p:bldP spid="13" grpId="0"/>
      <p:bldP spid="14" grpId="0"/>
      <p:bldP spid="15" grpId="0"/>
      <p:bldP spid="16" grpId="0"/>
      <p:bldP spid="17" grpId="0"/>
      <p:bldP spid="18" grpId="0"/>
      <p:bldP spid="19" grpId="0"/>
      <p:bldP spid="20" grpId="0"/>
      <p:bldP spid="21" grpId="0"/>
      <p:bldP spid="22" grpId="0"/>
      <p:bldGraphic spid="23" grpId="0">
        <p:bldSub>
          <a:bldChart bld="categoryEl"/>
        </p:bldSub>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268605" y="286323"/>
            <a:ext cx="4103370" cy="518834"/>
          </a:xfrm>
        </p:spPr>
        <p:txBody>
          <a:bodyPr>
            <a:normAutofit fontScale="90000"/>
          </a:bodyPr>
          <a:lstStyle/>
          <a:p>
            <a:r>
              <a:rPr lang="en-US" dirty="0">
                <a:latin typeface="+mn-lt"/>
                <a:ea typeface="+mn-ea"/>
                <a:cs typeface="+mn-ea"/>
                <a:sym typeface="+mn-lt"/>
              </a:rPr>
              <a:t>Chart with Picture</a:t>
            </a:r>
          </a:p>
        </p:txBody>
      </p:sp>
      <p:sp>
        <p:nvSpPr>
          <p:cNvPr id="13" name="Content Placeholder 2"/>
          <p:cNvSpPr txBox="1"/>
          <p:nvPr/>
        </p:nvSpPr>
        <p:spPr>
          <a:xfrm>
            <a:off x="2537581" y="2358880"/>
            <a:ext cx="865755" cy="37908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b="1" dirty="0">
                <a:solidFill>
                  <a:schemeClr val="accent2"/>
                </a:solidFill>
                <a:cs typeface="+mn-ea"/>
                <a:sym typeface="+mn-lt"/>
              </a:rPr>
              <a:t>201</a:t>
            </a:r>
            <a:r>
              <a:rPr lang="id-ID" b="1" dirty="0">
                <a:solidFill>
                  <a:schemeClr val="accent2"/>
                </a:solidFill>
                <a:cs typeface="+mn-ea"/>
                <a:sym typeface="+mn-lt"/>
              </a:rPr>
              <a:t>3</a:t>
            </a:r>
            <a:endParaRPr lang="en-US" b="1" dirty="0">
              <a:solidFill>
                <a:schemeClr val="accent2"/>
              </a:solidFill>
              <a:cs typeface="+mn-ea"/>
              <a:sym typeface="+mn-lt"/>
            </a:endParaRPr>
          </a:p>
        </p:txBody>
      </p:sp>
      <p:sp>
        <p:nvSpPr>
          <p:cNvPr id="14" name="Subtitle 2"/>
          <p:cNvSpPr txBox="1"/>
          <p:nvPr/>
        </p:nvSpPr>
        <p:spPr>
          <a:xfrm>
            <a:off x="2979046" y="2419206"/>
            <a:ext cx="1013570" cy="19702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900" dirty="0">
                <a:cs typeface="+mn-ea"/>
                <a:sym typeface="+mn-lt"/>
              </a:rPr>
              <a:t>Sales By year</a:t>
            </a:r>
          </a:p>
        </p:txBody>
      </p:sp>
      <p:sp>
        <p:nvSpPr>
          <p:cNvPr id="15" name="Content Placeholder 2"/>
          <p:cNvSpPr txBox="1"/>
          <p:nvPr/>
        </p:nvSpPr>
        <p:spPr>
          <a:xfrm>
            <a:off x="2536465" y="2615332"/>
            <a:ext cx="1729088" cy="715580"/>
          </a:xfrm>
          <a:prstGeom prst="rect">
            <a:avLst/>
          </a:prstGeom>
        </p:spPr>
        <p:txBody>
          <a:bodyPr vert="horz" wrap="square" lIns="91440" tIns="45720" rIns="91440" bIns="45720"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50000"/>
              </a:lnSpc>
              <a:buNone/>
            </a:pPr>
            <a:r>
              <a:rPr lang="id-ID" sz="900" dirty="0">
                <a:solidFill>
                  <a:schemeClr val="tx1"/>
                </a:solidFill>
                <a:cs typeface="+mn-ea"/>
                <a:sym typeface="+mn-lt"/>
              </a:rPr>
              <a:t>Suitable for all categories business and personal presentation</a:t>
            </a:r>
          </a:p>
        </p:txBody>
      </p:sp>
      <p:sp>
        <p:nvSpPr>
          <p:cNvPr id="16" name="Content Placeholder 2"/>
          <p:cNvSpPr txBox="1"/>
          <p:nvPr/>
        </p:nvSpPr>
        <p:spPr>
          <a:xfrm>
            <a:off x="2537581" y="3363214"/>
            <a:ext cx="865755" cy="37908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b="1" dirty="0">
                <a:solidFill>
                  <a:schemeClr val="accent4"/>
                </a:solidFill>
                <a:cs typeface="+mn-ea"/>
                <a:sym typeface="+mn-lt"/>
              </a:rPr>
              <a:t>201</a:t>
            </a:r>
            <a:r>
              <a:rPr lang="id-ID" b="1" dirty="0">
                <a:solidFill>
                  <a:schemeClr val="accent4"/>
                </a:solidFill>
                <a:cs typeface="+mn-ea"/>
                <a:sym typeface="+mn-lt"/>
              </a:rPr>
              <a:t>5</a:t>
            </a:r>
            <a:endParaRPr lang="en-US" b="1" dirty="0">
              <a:solidFill>
                <a:schemeClr val="accent4"/>
              </a:solidFill>
              <a:cs typeface="+mn-ea"/>
              <a:sym typeface="+mn-lt"/>
            </a:endParaRPr>
          </a:p>
        </p:txBody>
      </p:sp>
      <p:sp>
        <p:nvSpPr>
          <p:cNvPr id="17" name="Subtitle 2"/>
          <p:cNvSpPr txBox="1"/>
          <p:nvPr/>
        </p:nvSpPr>
        <p:spPr>
          <a:xfrm>
            <a:off x="2979046" y="3423539"/>
            <a:ext cx="1013570" cy="19702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900" dirty="0">
                <a:cs typeface="+mn-ea"/>
                <a:sym typeface="+mn-lt"/>
              </a:rPr>
              <a:t>Sales By year</a:t>
            </a:r>
          </a:p>
        </p:txBody>
      </p:sp>
      <p:sp>
        <p:nvSpPr>
          <p:cNvPr id="18" name="Content Placeholder 2"/>
          <p:cNvSpPr txBox="1"/>
          <p:nvPr/>
        </p:nvSpPr>
        <p:spPr>
          <a:xfrm>
            <a:off x="2536465" y="3619665"/>
            <a:ext cx="1729088" cy="715580"/>
          </a:xfrm>
          <a:prstGeom prst="rect">
            <a:avLst/>
          </a:prstGeom>
        </p:spPr>
        <p:txBody>
          <a:bodyPr vert="horz" wrap="square" lIns="91440" tIns="45720" rIns="91440" bIns="45720"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50000"/>
              </a:lnSpc>
              <a:buNone/>
            </a:pPr>
            <a:r>
              <a:rPr lang="id-ID" sz="900" dirty="0">
                <a:solidFill>
                  <a:schemeClr val="tx1"/>
                </a:solidFill>
                <a:cs typeface="+mn-ea"/>
                <a:sym typeface="+mn-lt"/>
              </a:rPr>
              <a:t>Suitable for all categories business and personal presentation</a:t>
            </a:r>
          </a:p>
        </p:txBody>
      </p:sp>
      <p:sp>
        <p:nvSpPr>
          <p:cNvPr id="19" name="Content Placeholder 2"/>
          <p:cNvSpPr txBox="1"/>
          <p:nvPr/>
        </p:nvSpPr>
        <p:spPr>
          <a:xfrm>
            <a:off x="521358" y="2358880"/>
            <a:ext cx="775472" cy="37908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b="1" dirty="0">
                <a:solidFill>
                  <a:schemeClr val="accent1"/>
                </a:solidFill>
                <a:cs typeface="+mn-ea"/>
                <a:sym typeface="+mn-lt"/>
              </a:rPr>
              <a:t>20</a:t>
            </a:r>
            <a:r>
              <a:rPr lang="id-ID" b="1" dirty="0">
                <a:solidFill>
                  <a:schemeClr val="accent1"/>
                </a:solidFill>
                <a:cs typeface="+mn-ea"/>
                <a:sym typeface="+mn-lt"/>
              </a:rPr>
              <a:t>12</a:t>
            </a:r>
            <a:endParaRPr lang="en-US" b="1" dirty="0">
              <a:solidFill>
                <a:schemeClr val="accent1"/>
              </a:solidFill>
              <a:cs typeface="+mn-ea"/>
              <a:sym typeface="+mn-lt"/>
            </a:endParaRPr>
          </a:p>
        </p:txBody>
      </p:sp>
      <p:sp>
        <p:nvSpPr>
          <p:cNvPr id="20" name="Subtitle 2"/>
          <p:cNvSpPr txBox="1"/>
          <p:nvPr/>
        </p:nvSpPr>
        <p:spPr>
          <a:xfrm>
            <a:off x="943347" y="2419206"/>
            <a:ext cx="1022311" cy="19702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900" dirty="0">
                <a:cs typeface="+mn-ea"/>
                <a:sym typeface="+mn-lt"/>
              </a:rPr>
              <a:t>Sales By year</a:t>
            </a:r>
          </a:p>
        </p:txBody>
      </p:sp>
      <p:sp>
        <p:nvSpPr>
          <p:cNvPr id="21" name="Content Placeholder 2"/>
          <p:cNvSpPr txBox="1"/>
          <p:nvPr/>
        </p:nvSpPr>
        <p:spPr>
          <a:xfrm>
            <a:off x="520240" y="2615332"/>
            <a:ext cx="1729088" cy="715580"/>
          </a:xfrm>
          <a:prstGeom prst="rect">
            <a:avLst/>
          </a:prstGeom>
        </p:spPr>
        <p:txBody>
          <a:bodyPr vert="horz" wrap="square" lIns="91440" tIns="45720" rIns="91440" bIns="45720"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50000"/>
              </a:lnSpc>
              <a:buNone/>
            </a:pPr>
            <a:r>
              <a:rPr lang="id-ID" sz="900" dirty="0">
                <a:solidFill>
                  <a:schemeClr val="tx1"/>
                </a:solidFill>
                <a:cs typeface="+mn-ea"/>
                <a:sym typeface="+mn-lt"/>
              </a:rPr>
              <a:t>Suitable for all categories business and personal presentation</a:t>
            </a:r>
          </a:p>
        </p:txBody>
      </p:sp>
      <p:sp>
        <p:nvSpPr>
          <p:cNvPr id="30" name="Content Placeholder 2"/>
          <p:cNvSpPr txBox="1"/>
          <p:nvPr/>
        </p:nvSpPr>
        <p:spPr>
          <a:xfrm>
            <a:off x="521358" y="3363214"/>
            <a:ext cx="775472" cy="37908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b="1" dirty="0">
                <a:solidFill>
                  <a:schemeClr val="accent3"/>
                </a:solidFill>
                <a:cs typeface="+mn-ea"/>
                <a:sym typeface="+mn-lt"/>
              </a:rPr>
              <a:t>201</a:t>
            </a:r>
            <a:r>
              <a:rPr lang="id-ID" b="1" dirty="0">
                <a:solidFill>
                  <a:schemeClr val="accent3"/>
                </a:solidFill>
                <a:cs typeface="+mn-ea"/>
                <a:sym typeface="+mn-lt"/>
              </a:rPr>
              <a:t>4</a:t>
            </a:r>
            <a:endParaRPr lang="en-US" b="1" dirty="0">
              <a:solidFill>
                <a:schemeClr val="accent3"/>
              </a:solidFill>
              <a:cs typeface="+mn-ea"/>
              <a:sym typeface="+mn-lt"/>
            </a:endParaRPr>
          </a:p>
        </p:txBody>
      </p:sp>
      <p:sp>
        <p:nvSpPr>
          <p:cNvPr id="31" name="Subtitle 2"/>
          <p:cNvSpPr txBox="1"/>
          <p:nvPr/>
        </p:nvSpPr>
        <p:spPr>
          <a:xfrm>
            <a:off x="943347" y="3423539"/>
            <a:ext cx="1022311" cy="19702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900" dirty="0">
                <a:cs typeface="+mn-ea"/>
                <a:sym typeface="+mn-lt"/>
              </a:rPr>
              <a:t>Sales By year</a:t>
            </a:r>
          </a:p>
        </p:txBody>
      </p:sp>
      <p:sp>
        <p:nvSpPr>
          <p:cNvPr id="32" name="Content Placeholder 2"/>
          <p:cNvSpPr txBox="1"/>
          <p:nvPr/>
        </p:nvSpPr>
        <p:spPr>
          <a:xfrm>
            <a:off x="520241" y="3619665"/>
            <a:ext cx="1498757" cy="715580"/>
          </a:xfrm>
          <a:prstGeom prst="rect">
            <a:avLst/>
          </a:prstGeom>
        </p:spPr>
        <p:txBody>
          <a:bodyPr vert="horz" wrap="square" lIns="91440" tIns="45720" rIns="91440" bIns="45720"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50000"/>
              </a:lnSpc>
              <a:buNone/>
            </a:pPr>
            <a:r>
              <a:rPr lang="id-ID" sz="900" dirty="0">
                <a:solidFill>
                  <a:schemeClr val="tx1"/>
                </a:solidFill>
                <a:cs typeface="+mn-ea"/>
                <a:sym typeface="+mn-lt"/>
              </a:rPr>
              <a:t>Suitable for all categories business and personal presentation</a:t>
            </a:r>
          </a:p>
        </p:txBody>
      </p:sp>
      <p:sp>
        <p:nvSpPr>
          <p:cNvPr id="33" name="Freeform 22"/>
          <p:cNvSpPr/>
          <p:nvPr/>
        </p:nvSpPr>
        <p:spPr bwMode="auto">
          <a:xfrm>
            <a:off x="470542" y="2476397"/>
            <a:ext cx="84833" cy="98715"/>
          </a:xfrm>
          <a:custGeom>
            <a:avLst/>
            <a:gdLst>
              <a:gd name="T0" fmla="*/ 0 w 110"/>
              <a:gd name="T1" fmla="*/ 0 h 128"/>
              <a:gd name="T2" fmla="*/ 110 w 110"/>
              <a:gd name="T3" fmla="*/ 64 h 128"/>
              <a:gd name="T4" fmla="*/ 0 w 110"/>
              <a:gd name="T5" fmla="*/ 128 h 128"/>
              <a:gd name="T6" fmla="*/ 0 w 110"/>
              <a:gd name="T7" fmla="*/ 0 h 128"/>
            </a:gdLst>
            <a:ahLst/>
            <a:cxnLst>
              <a:cxn ang="0">
                <a:pos x="T0" y="T1"/>
              </a:cxn>
              <a:cxn ang="0">
                <a:pos x="T2" y="T3"/>
              </a:cxn>
              <a:cxn ang="0">
                <a:pos x="T4" y="T5"/>
              </a:cxn>
              <a:cxn ang="0">
                <a:pos x="T6" y="T7"/>
              </a:cxn>
            </a:cxnLst>
            <a:rect l="0" t="0" r="r" b="b"/>
            <a:pathLst>
              <a:path w="110" h="128">
                <a:moveTo>
                  <a:pt x="0" y="0"/>
                </a:moveTo>
                <a:lnTo>
                  <a:pt x="110" y="64"/>
                </a:lnTo>
                <a:lnTo>
                  <a:pt x="0" y="128"/>
                </a:lnTo>
                <a:lnTo>
                  <a:pt x="0" y="0"/>
                </a:lnTo>
                <a:close/>
              </a:path>
            </a:pathLst>
          </a:custGeom>
          <a:solidFill>
            <a:schemeClr val="accent1"/>
          </a:solidFill>
          <a:ln>
            <a:noFill/>
          </a:ln>
        </p:spPr>
        <p:txBody>
          <a:bodyPr vert="horz" wrap="square" lIns="91440" tIns="45720" rIns="91440" bIns="45720" numCol="1" anchor="t" anchorCtr="0" compatLnSpc="1"/>
          <a:lstStyle/>
          <a:p>
            <a:endParaRPr lang="id-ID" sz="1800">
              <a:solidFill>
                <a:schemeClr val="tx1">
                  <a:lumMod val="50000"/>
                  <a:lumOff val="50000"/>
                </a:schemeClr>
              </a:solidFill>
              <a:cs typeface="+mn-ea"/>
              <a:sym typeface="+mn-lt"/>
            </a:endParaRPr>
          </a:p>
        </p:txBody>
      </p:sp>
      <p:sp>
        <p:nvSpPr>
          <p:cNvPr id="34" name="Freeform 22"/>
          <p:cNvSpPr/>
          <p:nvPr/>
        </p:nvSpPr>
        <p:spPr bwMode="auto">
          <a:xfrm>
            <a:off x="2476478" y="2476397"/>
            <a:ext cx="84833" cy="98715"/>
          </a:xfrm>
          <a:custGeom>
            <a:avLst/>
            <a:gdLst>
              <a:gd name="T0" fmla="*/ 0 w 110"/>
              <a:gd name="T1" fmla="*/ 0 h 128"/>
              <a:gd name="T2" fmla="*/ 110 w 110"/>
              <a:gd name="T3" fmla="*/ 64 h 128"/>
              <a:gd name="T4" fmla="*/ 0 w 110"/>
              <a:gd name="T5" fmla="*/ 128 h 128"/>
              <a:gd name="T6" fmla="*/ 0 w 110"/>
              <a:gd name="T7" fmla="*/ 0 h 128"/>
            </a:gdLst>
            <a:ahLst/>
            <a:cxnLst>
              <a:cxn ang="0">
                <a:pos x="T0" y="T1"/>
              </a:cxn>
              <a:cxn ang="0">
                <a:pos x="T2" y="T3"/>
              </a:cxn>
              <a:cxn ang="0">
                <a:pos x="T4" y="T5"/>
              </a:cxn>
              <a:cxn ang="0">
                <a:pos x="T6" y="T7"/>
              </a:cxn>
            </a:cxnLst>
            <a:rect l="0" t="0" r="r" b="b"/>
            <a:pathLst>
              <a:path w="110" h="128">
                <a:moveTo>
                  <a:pt x="0" y="0"/>
                </a:moveTo>
                <a:lnTo>
                  <a:pt x="110" y="64"/>
                </a:lnTo>
                <a:lnTo>
                  <a:pt x="0" y="128"/>
                </a:lnTo>
                <a:lnTo>
                  <a:pt x="0" y="0"/>
                </a:lnTo>
                <a:close/>
              </a:path>
            </a:pathLst>
          </a:custGeom>
          <a:solidFill>
            <a:schemeClr val="accent2"/>
          </a:solidFill>
          <a:ln>
            <a:noFill/>
          </a:ln>
        </p:spPr>
        <p:txBody>
          <a:bodyPr vert="horz" wrap="square" lIns="91440" tIns="45720" rIns="91440" bIns="45720" numCol="1" anchor="t" anchorCtr="0" compatLnSpc="1"/>
          <a:lstStyle/>
          <a:p>
            <a:endParaRPr lang="id-ID" sz="1800">
              <a:solidFill>
                <a:schemeClr val="tx1">
                  <a:lumMod val="50000"/>
                  <a:lumOff val="50000"/>
                </a:schemeClr>
              </a:solidFill>
              <a:cs typeface="+mn-ea"/>
              <a:sym typeface="+mn-lt"/>
            </a:endParaRPr>
          </a:p>
        </p:txBody>
      </p:sp>
      <p:sp>
        <p:nvSpPr>
          <p:cNvPr id="35" name="Freeform 34"/>
          <p:cNvSpPr/>
          <p:nvPr/>
        </p:nvSpPr>
        <p:spPr bwMode="auto">
          <a:xfrm>
            <a:off x="470542" y="3466343"/>
            <a:ext cx="84833" cy="98715"/>
          </a:xfrm>
          <a:custGeom>
            <a:avLst/>
            <a:gdLst>
              <a:gd name="T0" fmla="*/ 0 w 110"/>
              <a:gd name="T1" fmla="*/ 0 h 128"/>
              <a:gd name="T2" fmla="*/ 110 w 110"/>
              <a:gd name="T3" fmla="*/ 64 h 128"/>
              <a:gd name="T4" fmla="*/ 0 w 110"/>
              <a:gd name="T5" fmla="*/ 128 h 128"/>
              <a:gd name="T6" fmla="*/ 0 w 110"/>
              <a:gd name="T7" fmla="*/ 0 h 128"/>
            </a:gdLst>
            <a:ahLst/>
            <a:cxnLst>
              <a:cxn ang="0">
                <a:pos x="T0" y="T1"/>
              </a:cxn>
              <a:cxn ang="0">
                <a:pos x="T2" y="T3"/>
              </a:cxn>
              <a:cxn ang="0">
                <a:pos x="T4" y="T5"/>
              </a:cxn>
              <a:cxn ang="0">
                <a:pos x="T6" y="T7"/>
              </a:cxn>
            </a:cxnLst>
            <a:rect l="0" t="0" r="r" b="b"/>
            <a:pathLst>
              <a:path w="110" h="128">
                <a:moveTo>
                  <a:pt x="0" y="0"/>
                </a:moveTo>
                <a:lnTo>
                  <a:pt x="110" y="64"/>
                </a:lnTo>
                <a:lnTo>
                  <a:pt x="0" y="128"/>
                </a:lnTo>
                <a:lnTo>
                  <a:pt x="0" y="0"/>
                </a:lnTo>
                <a:close/>
              </a:path>
            </a:pathLst>
          </a:custGeom>
          <a:solidFill>
            <a:schemeClr val="accent3"/>
          </a:solidFill>
          <a:ln>
            <a:noFill/>
          </a:ln>
        </p:spPr>
        <p:txBody>
          <a:bodyPr vert="horz" wrap="square" lIns="91440" tIns="45720" rIns="91440" bIns="45720" numCol="1" anchor="t" anchorCtr="0" compatLnSpc="1"/>
          <a:lstStyle/>
          <a:p>
            <a:endParaRPr lang="id-ID" sz="1800">
              <a:solidFill>
                <a:schemeClr val="tx1">
                  <a:lumMod val="50000"/>
                  <a:lumOff val="50000"/>
                </a:schemeClr>
              </a:solidFill>
              <a:cs typeface="+mn-ea"/>
              <a:sym typeface="+mn-lt"/>
            </a:endParaRPr>
          </a:p>
        </p:txBody>
      </p:sp>
      <p:sp>
        <p:nvSpPr>
          <p:cNvPr id="36" name="Freeform 22"/>
          <p:cNvSpPr/>
          <p:nvPr/>
        </p:nvSpPr>
        <p:spPr bwMode="auto">
          <a:xfrm>
            <a:off x="2476478" y="3466343"/>
            <a:ext cx="84833" cy="98715"/>
          </a:xfrm>
          <a:custGeom>
            <a:avLst/>
            <a:gdLst>
              <a:gd name="T0" fmla="*/ 0 w 110"/>
              <a:gd name="T1" fmla="*/ 0 h 128"/>
              <a:gd name="T2" fmla="*/ 110 w 110"/>
              <a:gd name="T3" fmla="*/ 64 h 128"/>
              <a:gd name="T4" fmla="*/ 0 w 110"/>
              <a:gd name="T5" fmla="*/ 128 h 128"/>
              <a:gd name="T6" fmla="*/ 0 w 110"/>
              <a:gd name="T7" fmla="*/ 0 h 128"/>
            </a:gdLst>
            <a:ahLst/>
            <a:cxnLst>
              <a:cxn ang="0">
                <a:pos x="T0" y="T1"/>
              </a:cxn>
              <a:cxn ang="0">
                <a:pos x="T2" y="T3"/>
              </a:cxn>
              <a:cxn ang="0">
                <a:pos x="T4" y="T5"/>
              </a:cxn>
              <a:cxn ang="0">
                <a:pos x="T6" y="T7"/>
              </a:cxn>
            </a:cxnLst>
            <a:rect l="0" t="0" r="r" b="b"/>
            <a:pathLst>
              <a:path w="110" h="128">
                <a:moveTo>
                  <a:pt x="0" y="0"/>
                </a:moveTo>
                <a:lnTo>
                  <a:pt x="110" y="64"/>
                </a:lnTo>
                <a:lnTo>
                  <a:pt x="0" y="128"/>
                </a:lnTo>
                <a:lnTo>
                  <a:pt x="0" y="0"/>
                </a:lnTo>
                <a:close/>
              </a:path>
            </a:pathLst>
          </a:custGeom>
          <a:solidFill>
            <a:schemeClr val="accent4"/>
          </a:solidFill>
          <a:ln>
            <a:noFill/>
          </a:ln>
        </p:spPr>
        <p:txBody>
          <a:bodyPr vert="horz" wrap="square" lIns="91440" tIns="45720" rIns="91440" bIns="45720" numCol="1" anchor="t" anchorCtr="0" compatLnSpc="1"/>
          <a:lstStyle/>
          <a:p>
            <a:endParaRPr lang="id-ID" sz="1800">
              <a:solidFill>
                <a:schemeClr val="tx1">
                  <a:lumMod val="50000"/>
                  <a:lumOff val="50000"/>
                </a:schemeClr>
              </a:solidFill>
              <a:cs typeface="+mn-ea"/>
              <a:sym typeface="+mn-lt"/>
            </a:endParaRPr>
          </a:p>
        </p:txBody>
      </p:sp>
      <p:sp>
        <p:nvSpPr>
          <p:cNvPr id="37" name="TextBox 36"/>
          <p:cNvSpPr txBox="1"/>
          <p:nvPr/>
        </p:nvSpPr>
        <p:spPr>
          <a:xfrm>
            <a:off x="363867" y="1333432"/>
            <a:ext cx="1482617" cy="315423"/>
          </a:xfrm>
          <a:prstGeom prst="rect">
            <a:avLst/>
          </a:prstGeom>
          <a:noFill/>
        </p:spPr>
        <p:txBody>
          <a:bodyPr wrap="none" lIns="68580" tIns="34290" rIns="68580" bIns="34290" rtlCol="0">
            <a:spAutoFit/>
          </a:bodyPr>
          <a:lstStyle/>
          <a:p>
            <a:r>
              <a:rPr lang="id-ID" sz="1600" dirty="0">
                <a:cs typeface="+mn-ea"/>
                <a:sym typeface="+mn-lt"/>
              </a:rPr>
              <a:t>Sales Analysis</a:t>
            </a:r>
          </a:p>
        </p:txBody>
      </p:sp>
      <p:sp>
        <p:nvSpPr>
          <p:cNvPr id="38" name="TextBox 37"/>
          <p:cNvSpPr txBox="1"/>
          <p:nvPr/>
        </p:nvSpPr>
        <p:spPr>
          <a:xfrm>
            <a:off x="1627391" y="1551686"/>
            <a:ext cx="2216611" cy="692498"/>
          </a:xfrm>
          <a:prstGeom prst="rect">
            <a:avLst/>
          </a:prstGeom>
          <a:noFill/>
        </p:spPr>
        <p:txBody>
          <a:bodyPr wrap="square" lIns="68580" tIns="34290" rIns="68580" bIns="34290" rtlCol="0">
            <a:spAutoFit/>
          </a:bodyPr>
          <a:lstStyle/>
          <a:p>
            <a:pPr algn="just">
              <a:lnSpc>
                <a:spcPct val="150000"/>
              </a:lnSpc>
            </a:pPr>
            <a:r>
              <a:rPr lang="id-ID" sz="900" dirty="0">
                <a:cs typeface="+mn-ea"/>
                <a:sym typeface="+mn-lt"/>
              </a:rPr>
              <a:t>Of shopping carts are abandoned right before the transaction its completed. Suitable for all categories</a:t>
            </a:r>
          </a:p>
        </p:txBody>
      </p:sp>
      <p:sp>
        <p:nvSpPr>
          <p:cNvPr id="39" name="TextBox 38"/>
          <p:cNvSpPr txBox="1"/>
          <p:nvPr/>
        </p:nvSpPr>
        <p:spPr>
          <a:xfrm>
            <a:off x="363867" y="1597269"/>
            <a:ext cx="1244572" cy="577081"/>
          </a:xfrm>
          <a:prstGeom prst="rect">
            <a:avLst/>
          </a:prstGeom>
          <a:noFill/>
        </p:spPr>
        <p:txBody>
          <a:bodyPr wrap="none" lIns="68580" tIns="34290" rIns="68580" bIns="34290" rtlCol="0">
            <a:spAutoFit/>
          </a:bodyPr>
          <a:lstStyle/>
          <a:p>
            <a:r>
              <a:rPr lang="id-ID" sz="3300" b="1" dirty="0">
                <a:solidFill>
                  <a:schemeClr val="accent1"/>
                </a:solidFill>
                <a:cs typeface="+mn-ea"/>
                <a:sym typeface="+mn-lt"/>
              </a:rPr>
              <a:t>$37M</a:t>
            </a:r>
          </a:p>
        </p:txBody>
      </p:sp>
      <p:graphicFrame>
        <p:nvGraphicFramePr>
          <p:cNvPr id="7" name="Chart Placeholder 6"/>
          <p:cNvGraphicFramePr>
            <a:graphicFrameLocks noGrp="1"/>
          </p:cNvGraphicFramePr>
          <p:nvPr>
            <p:ph type="chart" sz="quarter" idx="15"/>
          </p:nvPr>
        </p:nvGraphicFramePr>
        <p:xfrm>
          <a:off x="4857751" y="1337073"/>
          <a:ext cx="3994547" cy="3212306"/>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7" dur="500"/>
                                        <p:tgtEl>
                                          <p:spTgt spid="7">
                                            <p:graphicEl>
                                              <a:chart seriesIdx="-3" categoryIdx="-3" bldStep="gridLegend"/>
                                            </p:graphicEl>
                                          </p:spTgt>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7">
                                            <p:graphicEl>
                                              <a:chart seriesIdx="0" categoryIdx="0" bldStep="ptInSeries"/>
                                            </p:graphicEl>
                                          </p:spTgt>
                                        </p:tgtEl>
                                        <p:attrNameLst>
                                          <p:attrName>style.visibility</p:attrName>
                                        </p:attrNameLst>
                                      </p:cBhvr>
                                      <p:to>
                                        <p:strVal val="visible"/>
                                      </p:to>
                                    </p:set>
                                    <p:animEffect transition="in" filter="wipe(down)">
                                      <p:cBhvr>
                                        <p:cTn id="11" dur="500"/>
                                        <p:tgtEl>
                                          <p:spTgt spid="7">
                                            <p:graphicEl>
                                              <a:chart seriesIdx="0" categoryIdx="0" bldStep="ptInSeries"/>
                                            </p:graphicEl>
                                          </p:spTgt>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7">
                                            <p:graphicEl>
                                              <a:chart seriesIdx="1" categoryIdx="0" bldStep="ptInSeries"/>
                                            </p:graphicEl>
                                          </p:spTgt>
                                        </p:tgtEl>
                                        <p:attrNameLst>
                                          <p:attrName>style.visibility</p:attrName>
                                        </p:attrNameLst>
                                      </p:cBhvr>
                                      <p:to>
                                        <p:strVal val="visible"/>
                                      </p:to>
                                    </p:set>
                                    <p:animEffect transition="in" filter="wipe(down)">
                                      <p:cBhvr>
                                        <p:cTn id="15" dur="500"/>
                                        <p:tgtEl>
                                          <p:spTgt spid="7">
                                            <p:graphicEl>
                                              <a:chart seriesIdx="1" categoryIdx="0" bldStep="ptInSeries"/>
                                            </p:graphicEl>
                                          </p:spTgt>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7">
                                            <p:graphicEl>
                                              <a:chart seriesIdx="2" categoryIdx="0" bldStep="ptInSeries"/>
                                            </p:graphicEl>
                                          </p:spTgt>
                                        </p:tgtEl>
                                        <p:attrNameLst>
                                          <p:attrName>style.visibility</p:attrName>
                                        </p:attrNameLst>
                                      </p:cBhvr>
                                      <p:to>
                                        <p:strVal val="visible"/>
                                      </p:to>
                                    </p:set>
                                    <p:animEffect transition="in" filter="wipe(down)">
                                      <p:cBhvr>
                                        <p:cTn id="19" dur="500"/>
                                        <p:tgtEl>
                                          <p:spTgt spid="7">
                                            <p:graphicEl>
                                              <a:chart seriesIdx="2" categoryIdx="0" bldStep="ptInSeries"/>
                                            </p:graphicEl>
                                          </p:spTgt>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7">
                                            <p:graphicEl>
                                              <a:chart seriesIdx="3" categoryIdx="0" bldStep="ptInSeries"/>
                                            </p:graphicEl>
                                          </p:spTgt>
                                        </p:tgtEl>
                                        <p:attrNameLst>
                                          <p:attrName>style.visibility</p:attrName>
                                        </p:attrNameLst>
                                      </p:cBhvr>
                                      <p:to>
                                        <p:strVal val="visible"/>
                                      </p:to>
                                    </p:set>
                                    <p:animEffect transition="in" filter="wipe(down)">
                                      <p:cBhvr>
                                        <p:cTn id="23" dur="500"/>
                                        <p:tgtEl>
                                          <p:spTgt spid="7">
                                            <p:graphicEl>
                                              <a:chart seriesIdx="3" categoryIdx="0" bldStep="ptInSeries"/>
                                            </p:graphicEl>
                                          </p:spTgt>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500"/>
                                        <p:tgtEl>
                                          <p:spTgt spid="37"/>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39"/>
                                        </p:tgtEl>
                                        <p:attrNameLst>
                                          <p:attrName>style.visibility</p:attrName>
                                        </p:attrNameLst>
                                      </p:cBhvr>
                                      <p:to>
                                        <p:strVal val="visible"/>
                                      </p:to>
                                    </p:set>
                                    <p:animEffect transition="in" filter="fade">
                                      <p:cBhvr>
                                        <p:cTn id="31" dur="500"/>
                                        <p:tgtEl>
                                          <p:spTgt spid="39"/>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500"/>
                                        <p:tgtEl>
                                          <p:spTgt spid="38"/>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33"/>
                                        </p:tgtEl>
                                        <p:attrNameLst>
                                          <p:attrName>style.visibility</p:attrName>
                                        </p:attrNameLst>
                                      </p:cBhvr>
                                      <p:to>
                                        <p:strVal val="visible"/>
                                      </p:to>
                                    </p:set>
                                    <p:animEffect transition="in" filter="wipe(left)">
                                      <p:cBhvr>
                                        <p:cTn id="39" dur="500"/>
                                        <p:tgtEl>
                                          <p:spTgt spid="33"/>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left)">
                                      <p:cBhvr>
                                        <p:cTn id="42" dur="500"/>
                                        <p:tgtEl>
                                          <p:spTgt spid="35"/>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wipe(left)">
                                      <p:cBhvr>
                                        <p:cTn id="45" dur="500"/>
                                        <p:tgtEl>
                                          <p:spTgt spid="34"/>
                                        </p:tgtEl>
                                      </p:cBhvr>
                                    </p:animEffect>
                                  </p:childTnLst>
                                </p:cTn>
                              </p:par>
                              <p:par>
                                <p:cTn id="46" presetID="22" presetClass="entr" presetSubtype="8" fill="hold" grpId="0" nodeType="withEffect">
                                  <p:stCondLst>
                                    <p:cond delay="0"/>
                                  </p:stCondLst>
                                  <p:childTnLst>
                                    <p:set>
                                      <p:cBhvr>
                                        <p:cTn id="47" dur="1" fill="hold">
                                          <p:stCondLst>
                                            <p:cond delay="0"/>
                                          </p:stCondLst>
                                        </p:cTn>
                                        <p:tgtEl>
                                          <p:spTgt spid="36"/>
                                        </p:tgtEl>
                                        <p:attrNameLst>
                                          <p:attrName>style.visibility</p:attrName>
                                        </p:attrNameLst>
                                      </p:cBhvr>
                                      <p:to>
                                        <p:strVal val="visible"/>
                                      </p:to>
                                    </p:set>
                                    <p:animEffect transition="in" filter="wipe(left)">
                                      <p:cBhvr>
                                        <p:cTn id="48" dur="500"/>
                                        <p:tgtEl>
                                          <p:spTgt spid="36"/>
                                        </p:tgtEl>
                                      </p:cBhvr>
                                    </p:animEffect>
                                  </p:childTnLst>
                                </p:cTn>
                              </p:par>
                            </p:childTnLst>
                          </p:cTn>
                        </p:par>
                        <p:par>
                          <p:cTn id="49" fill="hold">
                            <p:stCondLst>
                              <p:cond delay="4500"/>
                            </p:stCondLst>
                            <p:childTnLst>
                              <p:par>
                                <p:cTn id="50" presetID="10" presetClass="entr" presetSubtype="0" fill="hold" grpId="0" nodeType="afterEffect">
                                  <p:stCondLst>
                                    <p:cond delay="0"/>
                                  </p:stCondLst>
                                  <p:childTnLst>
                                    <p:set>
                                      <p:cBhvr>
                                        <p:cTn id="51" dur="1" fill="hold">
                                          <p:stCondLst>
                                            <p:cond delay="0"/>
                                          </p:stCondLst>
                                        </p:cTn>
                                        <p:tgtEl>
                                          <p:spTgt spid="19"/>
                                        </p:tgtEl>
                                        <p:attrNameLst>
                                          <p:attrName>style.visibility</p:attrName>
                                        </p:attrNameLst>
                                      </p:cBhvr>
                                      <p:to>
                                        <p:strVal val="visible"/>
                                      </p:to>
                                    </p:set>
                                    <p:animEffect transition="in" filter="fade">
                                      <p:cBhvr>
                                        <p:cTn id="52" dur="500"/>
                                        <p:tgtEl>
                                          <p:spTgt spid="19"/>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30"/>
                                        </p:tgtEl>
                                        <p:attrNameLst>
                                          <p:attrName>style.visibility</p:attrName>
                                        </p:attrNameLst>
                                      </p:cBhvr>
                                      <p:to>
                                        <p:strVal val="visible"/>
                                      </p:to>
                                    </p:set>
                                    <p:animEffect transition="in" filter="fade">
                                      <p:cBhvr>
                                        <p:cTn id="55" dur="500"/>
                                        <p:tgtEl>
                                          <p:spTgt spid="30"/>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500"/>
                                        <p:tgtEl>
                                          <p:spTgt spid="13"/>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fade">
                                      <p:cBhvr>
                                        <p:cTn id="61" dur="500"/>
                                        <p:tgtEl>
                                          <p:spTgt spid="16"/>
                                        </p:tgtEl>
                                      </p:cBhvr>
                                    </p:animEffect>
                                  </p:childTnLst>
                                </p:cTn>
                              </p:par>
                            </p:childTnLst>
                          </p:cTn>
                        </p:par>
                        <p:par>
                          <p:cTn id="62" fill="hold">
                            <p:stCondLst>
                              <p:cond delay="5000"/>
                            </p:stCondLst>
                            <p:childTnLst>
                              <p:par>
                                <p:cTn id="63" presetID="10" presetClass="entr" presetSubtype="0" fill="hold" grpId="0" nodeType="afterEffect">
                                  <p:stCondLst>
                                    <p:cond delay="0"/>
                                  </p:stCondLst>
                                  <p:childTnLst>
                                    <p:set>
                                      <p:cBhvr>
                                        <p:cTn id="64" dur="1" fill="hold">
                                          <p:stCondLst>
                                            <p:cond delay="0"/>
                                          </p:stCondLst>
                                        </p:cTn>
                                        <p:tgtEl>
                                          <p:spTgt spid="20"/>
                                        </p:tgtEl>
                                        <p:attrNameLst>
                                          <p:attrName>style.visibility</p:attrName>
                                        </p:attrNameLst>
                                      </p:cBhvr>
                                      <p:to>
                                        <p:strVal val="visible"/>
                                      </p:to>
                                    </p:set>
                                    <p:animEffect transition="in" filter="fade">
                                      <p:cBhvr>
                                        <p:cTn id="65" dur="500"/>
                                        <p:tgtEl>
                                          <p:spTgt spid="20"/>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500"/>
                                        <p:tgtEl>
                                          <p:spTgt spid="31"/>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14"/>
                                        </p:tgtEl>
                                        <p:attrNameLst>
                                          <p:attrName>style.visibility</p:attrName>
                                        </p:attrNameLst>
                                      </p:cBhvr>
                                      <p:to>
                                        <p:strVal val="visible"/>
                                      </p:to>
                                    </p:set>
                                    <p:animEffect transition="in" filter="fade">
                                      <p:cBhvr>
                                        <p:cTn id="71" dur="500"/>
                                        <p:tgtEl>
                                          <p:spTgt spid="14"/>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17"/>
                                        </p:tgtEl>
                                        <p:attrNameLst>
                                          <p:attrName>style.visibility</p:attrName>
                                        </p:attrNameLst>
                                      </p:cBhvr>
                                      <p:to>
                                        <p:strVal val="visible"/>
                                      </p:to>
                                    </p:set>
                                    <p:animEffect transition="in" filter="fade">
                                      <p:cBhvr>
                                        <p:cTn id="74" dur="500"/>
                                        <p:tgtEl>
                                          <p:spTgt spid="17"/>
                                        </p:tgtEl>
                                      </p:cBhvr>
                                    </p:animEffect>
                                  </p:childTnLst>
                                </p:cTn>
                              </p:par>
                            </p:childTnLst>
                          </p:cTn>
                        </p:par>
                        <p:par>
                          <p:cTn id="75" fill="hold">
                            <p:stCondLst>
                              <p:cond delay="5500"/>
                            </p:stCondLst>
                            <p:childTnLst>
                              <p:par>
                                <p:cTn id="76" presetID="10" presetClass="entr" presetSubtype="0" fill="hold" grpId="0" nodeType="afterEffect">
                                  <p:stCondLst>
                                    <p:cond delay="0"/>
                                  </p:stCondLst>
                                  <p:childTnLst>
                                    <p:set>
                                      <p:cBhvr>
                                        <p:cTn id="77" dur="1" fill="hold">
                                          <p:stCondLst>
                                            <p:cond delay="0"/>
                                          </p:stCondLst>
                                        </p:cTn>
                                        <p:tgtEl>
                                          <p:spTgt spid="21"/>
                                        </p:tgtEl>
                                        <p:attrNameLst>
                                          <p:attrName>style.visibility</p:attrName>
                                        </p:attrNameLst>
                                      </p:cBhvr>
                                      <p:to>
                                        <p:strVal val="visible"/>
                                      </p:to>
                                    </p:set>
                                    <p:animEffect transition="in" filter="fade">
                                      <p:cBhvr>
                                        <p:cTn id="78" dur="500"/>
                                        <p:tgtEl>
                                          <p:spTgt spid="21"/>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32"/>
                                        </p:tgtEl>
                                        <p:attrNameLst>
                                          <p:attrName>style.visibility</p:attrName>
                                        </p:attrNameLst>
                                      </p:cBhvr>
                                      <p:to>
                                        <p:strVal val="visible"/>
                                      </p:to>
                                    </p:set>
                                    <p:animEffect transition="in" filter="fade">
                                      <p:cBhvr>
                                        <p:cTn id="81" dur="500"/>
                                        <p:tgtEl>
                                          <p:spTgt spid="32"/>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15"/>
                                        </p:tgtEl>
                                        <p:attrNameLst>
                                          <p:attrName>style.visibility</p:attrName>
                                        </p:attrNameLst>
                                      </p:cBhvr>
                                      <p:to>
                                        <p:strVal val="visible"/>
                                      </p:to>
                                    </p:set>
                                    <p:animEffect transition="in" filter="fade">
                                      <p:cBhvr>
                                        <p:cTn id="84" dur="500"/>
                                        <p:tgtEl>
                                          <p:spTgt spid="15"/>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18"/>
                                        </p:tgtEl>
                                        <p:attrNameLst>
                                          <p:attrName>style.visibility</p:attrName>
                                        </p:attrNameLst>
                                      </p:cBhvr>
                                      <p:to>
                                        <p:strVal val="visible"/>
                                      </p:to>
                                    </p:set>
                                    <p:animEffect transition="in" filter="fade">
                                      <p:cBhvr>
                                        <p:cTn id="8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6" grpId="0"/>
      <p:bldP spid="17" grpId="0"/>
      <p:bldP spid="18" grpId="0"/>
      <p:bldP spid="19" grpId="0"/>
      <p:bldP spid="20" grpId="0"/>
      <p:bldP spid="21" grpId="0"/>
      <p:bldP spid="30" grpId="0"/>
      <p:bldP spid="31" grpId="0"/>
      <p:bldP spid="32" grpId="0"/>
      <p:bldP spid="33" grpId="0" animBg="1"/>
      <p:bldP spid="34" grpId="0" animBg="1"/>
      <p:bldP spid="35" grpId="0" animBg="1"/>
      <p:bldP spid="36" grpId="0" animBg="1"/>
      <p:bldP spid="37" grpId="0"/>
      <p:bldP spid="38" grpId="0"/>
      <p:bldP spid="39" grpId="0"/>
      <p:bldGraphic spid="7" grpId="0">
        <p:bldSub>
          <a:bldChart bld="seriesEl"/>
        </p:bldSub>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a:latin typeface="+mn-lt"/>
                <a:ea typeface="+mn-ea"/>
                <a:cs typeface="+mn-ea"/>
                <a:sym typeface="+mn-lt"/>
              </a:rPr>
              <a:t>SWOT Analysis</a:t>
            </a:r>
            <a:endParaRPr lang="en-US" dirty="0">
              <a:latin typeface="+mn-lt"/>
              <a:ea typeface="+mn-ea"/>
              <a:cs typeface="+mn-ea"/>
              <a:sym typeface="+mn-lt"/>
            </a:endParaRPr>
          </a:p>
        </p:txBody>
      </p:sp>
      <p:sp>
        <p:nvSpPr>
          <p:cNvPr id="3" name="Slide Number Placeholder 2"/>
          <p:cNvSpPr>
            <a:spLocks noGrp="1"/>
          </p:cNvSpPr>
          <p:nvPr>
            <p:ph type="sldNum" sz="quarter" idx="12"/>
          </p:nvPr>
        </p:nvSpPr>
        <p:spPr/>
        <p:txBody>
          <a:bodyPr/>
          <a:lstStyle/>
          <a:p>
            <a:fld id="{EA01570A-8480-497D-96D4-D725A6D7C6AA}" type="slidenum">
              <a:rPr lang="en-US" smtClean="0">
                <a:cs typeface="+mn-ea"/>
                <a:sym typeface="+mn-lt"/>
              </a:rPr>
              <a:t>17</a:t>
            </a:fld>
            <a:endParaRPr lang="en-US">
              <a:cs typeface="+mn-ea"/>
              <a:sym typeface="+mn-lt"/>
            </a:endParaRPr>
          </a:p>
        </p:txBody>
      </p:sp>
      <p:grpSp>
        <p:nvGrpSpPr>
          <p:cNvPr id="35" name="Group 34"/>
          <p:cNvGrpSpPr/>
          <p:nvPr/>
        </p:nvGrpSpPr>
        <p:grpSpPr>
          <a:xfrm>
            <a:off x="3597777" y="3048325"/>
            <a:ext cx="1991659" cy="1396354"/>
            <a:chOff x="4797036" y="4064433"/>
            <a:chExt cx="2655545" cy="1861805"/>
          </a:xfrm>
        </p:grpSpPr>
        <p:sp>
          <p:nvSpPr>
            <p:cNvPr id="4" name="AutoShape 4"/>
            <p:cNvSpPr/>
            <p:nvPr/>
          </p:nvSpPr>
          <p:spPr bwMode="auto">
            <a:xfrm>
              <a:off x="4797036" y="4073033"/>
              <a:ext cx="2655545" cy="1853205"/>
            </a:xfrm>
            <a:custGeom>
              <a:avLst/>
              <a:gdLst>
                <a:gd name="T0" fmla="*/ 2451100 w 21600"/>
                <a:gd name="T1" fmla="*/ 1710531 h 19708"/>
                <a:gd name="T2" fmla="*/ 2451100 w 21600"/>
                <a:gd name="T3" fmla="*/ 1710531 h 19708"/>
                <a:gd name="T4" fmla="*/ 2451100 w 21600"/>
                <a:gd name="T5" fmla="*/ 1710531 h 19708"/>
                <a:gd name="T6" fmla="*/ 2451100 w 21600"/>
                <a:gd name="T7" fmla="*/ 1710531 h 1970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19708">
                  <a:moveTo>
                    <a:pt x="10714" y="0"/>
                  </a:moveTo>
                  <a:lnTo>
                    <a:pt x="0" y="14015"/>
                  </a:lnTo>
                  <a:cubicBezTo>
                    <a:pt x="6033" y="21595"/>
                    <a:pt x="15559" y="21600"/>
                    <a:pt x="21600" y="14065"/>
                  </a:cubicBezTo>
                  <a:lnTo>
                    <a:pt x="10714" y="0"/>
                  </a:lnTo>
                  <a:close/>
                </a:path>
              </a:pathLst>
            </a:custGeom>
            <a:solidFill>
              <a:schemeClr val="accent4"/>
            </a:solidFill>
            <a:ln>
              <a:noFill/>
            </a:ln>
            <a:effectLst/>
          </p:spPr>
          <p:txBody>
            <a:bodyPr lIns="50800" tIns="50800" rIns="50800" bIns="50800" anchor="ctr"/>
            <a:lstStyle/>
            <a:p>
              <a:endParaRPr lang="id-ID">
                <a:solidFill>
                  <a:schemeClr val="tx2"/>
                </a:solidFill>
                <a:cs typeface="+mn-ea"/>
                <a:sym typeface="+mn-lt"/>
              </a:endParaRPr>
            </a:p>
          </p:txBody>
        </p:sp>
        <p:sp>
          <p:nvSpPr>
            <p:cNvPr id="7" name="AutoShape 8"/>
            <p:cNvSpPr/>
            <p:nvPr/>
          </p:nvSpPr>
          <p:spPr bwMode="auto">
            <a:xfrm>
              <a:off x="4838314" y="4064433"/>
              <a:ext cx="1277895" cy="1314873"/>
            </a:xfrm>
            <a:custGeom>
              <a:avLst/>
              <a:gdLst>
                <a:gd name="T0" fmla="*/ 1179513 w 21600"/>
                <a:gd name="T1" fmla="*/ 1213644 h 21600"/>
                <a:gd name="T2" fmla="*/ 1179513 w 21600"/>
                <a:gd name="T3" fmla="*/ 1213644 h 21600"/>
                <a:gd name="T4" fmla="*/ 1179513 w 21600"/>
                <a:gd name="T5" fmla="*/ 1213644 h 21600"/>
                <a:gd name="T6" fmla="*/ 1179513 w 21600"/>
                <a:gd name="T7" fmla="*/ 1213644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21599"/>
                  </a:moveTo>
                  <a:lnTo>
                    <a:pt x="21599" y="0"/>
                  </a:lnTo>
                  <a:lnTo>
                    <a:pt x="21599" y="4263"/>
                  </a:lnTo>
                  <a:lnTo>
                    <a:pt x="0" y="21599"/>
                  </a:lnTo>
                  <a:close/>
                </a:path>
              </a:pathLst>
            </a:custGeom>
            <a:solidFill>
              <a:schemeClr val="accent4">
                <a:lumMod val="75000"/>
              </a:schemeClr>
            </a:solidFill>
            <a:ln>
              <a:noFill/>
            </a:ln>
            <a:effectLst/>
          </p:spPr>
          <p:txBody>
            <a:bodyPr lIns="50800" tIns="50800" rIns="50800" bIns="50800" anchor="ctr"/>
            <a:lstStyle/>
            <a:p>
              <a:endParaRPr lang="id-ID">
                <a:solidFill>
                  <a:schemeClr val="tx2"/>
                </a:solidFill>
                <a:cs typeface="+mn-ea"/>
                <a:sym typeface="+mn-lt"/>
              </a:endParaRPr>
            </a:p>
          </p:txBody>
        </p:sp>
        <p:sp>
          <p:nvSpPr>
            <p:cNvPr id="8" name="AutoShape 9"/>
            <p:cNvSpPr/>
            <p:nvPr/>
          </p:nvSpPr>
          <p:spPr bwMode="auto">
            <a:xfrm flipH="1">
              <a:off x="6116209" y="4073033"/>
              <a:ext cx="1277035" cy="1315733"/>
            </a:xfrm>
            <a:custGeom>
              <a:avLst/>
              <a:gdLst>
                <a:gd name="T0" fmla="*/ 1178719 w 21600"/>
                <a:gd name="T1" fmla="*/ 1214438 h 21600"/>
                <a:gd name="T2" fmla="*/ 1178719 w 21600"/>
                <a:gd name="T3" fmla="*/ 1214438 h 21600"/>
                <a:gd name="T4" fmla="*/ 1178719 w 21600"/>
                <a:gd name="T5" fmla="*/ 1214438 h 21600"/>
                <a:gd name="T6" fmla="*/ 1178719 w 21600"/>
                <a:gd name="T7" fmla="*/ 1214438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21599"/>
                  </a:moveTo>
                  <a:lnTo>
                    <a:pt x="21600" y="0"/>
                  </a:lnTo>
                  <a:lnTo>
                    <a:pt x="21600" y="4263"/>
                  </a:lnTo>
                  <a:lnTo>
                    <a:pt x="0" y="21599"/>
                  </a:lnTo>
                  <a:close/>
                </a:path>
              </a:pathLst>
            </a:custGeom>
            <a:solidFill>
              <a:schemeClr val="accent4">
                <a:lumMod val="60000"/>
                <a:lumOff val="40000"/>
              </a:schemeClr>
            </a:solidFill>
            <a:ln>
              <a:noFill/>
            </a:ln>
            <a:effectLst/>
          </p:spPr>
          <p:txBody>
            <a:bodyPr lIns="50800" tIns="50800" rIns="50800" bIns="50800" anchor="ctr"/>
            <a:lstStyle/>
            <a:p>
              <a:endParaRPr lang="id-ID">
                <a:solidFill>
                  <a:schemeClr val="tx2"/>
                </a:solidFill>
                <a:cs typeface="+mn-ea"/>
                <a:sym typeface="+mn-lt"/>
              </a:endParaRPr>
            </a:p>
          </p:txBody>
        </p:sp>
      </p:grpSp>
      <p:grpSp>
        <p:nvGrpSpPr>
          <p:cNvPr id="33" name="Group 32"/>
          <p:cNvGrpSpPr/>
          <p:nvPr/>
        </p:nvGrpSpPr>
        <p:grpSpPr>
          <a:xfrm>
            <a:off x="3597777" y="1570705"/>
            <a:ext cx="1991659" cy="1411188"/>
            <a:chOff x="4797036" y="2094273"/>
            <a:chExt cx="2655545" cy="1881584"/>
          </a:xfrm>
        </p:grpSpPr>
        <p:sp>
          <p:nvSpPr>
            <p:cNvPr id="5" name="AutoShape 6"/>
            <p:cNvSpPr/>
            <p:nvPr/>
          </p:nvSpPr>
          <p:spPr bwMode="auto">
            <a:xfrm rot="10800000" flipH="1">
              <a:off x="4797036" y="2094273"/>
              <a:ext cx="2655545" cy="1853206"/>
            </a:xfrm>
            <a:custGeom>
              <a:avLst/>
              <a:gdLst>
                <a:gd name="T0" fmla="*/ 2451100 w 21600"/>
                <a:gd name="T1" fmla="*/ 1710532 h 19708"/>
                <a:gd name="T2" fmla="*/ 2451100 w 21600"/>
                <a:gd name="T3" fmla="*/ 1710532 h 19708"/>
                <a:gd name="T4" fmla="*/ 2451100 w 21600"/>
                <a:gd name="T5" fmla="*/ 1710532 h 19708"/>
                <a:gd name="T6" fmla="*/ 2451100 w 21600"/>
                <a:gd name="T7" fmla="*/ 1710532 h 1970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19708">
                  <a:moveTo>
                    <a:pt x="10714" y="0"/>
                  </a:moveTo>
                  <a:lnTo>
                    <a:pt x="0" y="14015"/>
                  </a:lnTo>
                  <a:cubicBezTo>
                    <a:pt x="6033" y="21595"/>
                    <a:pt x="15559" y="21600"/>
                    <a:pt x="21600" y="14065"/>
                  </a:cubicBezTo>
                  <a:lnTo>
                    <a:pt x="10714" y="0"/>
                  </a:lnTo>
                  <a:close/>
                </a:path>
              </a:pathLst>
            </a:custGeom>
            <a:solidFill>
              <a:schemeClr val="accent2"/>
            </a:solidFill>
            <a:ln>
              <a:noFill/>
            </a:ln>
            <a:effectLst/>
          </p:spPr>
          <p:txBody>
            <a:bodyPr lIns="50800" tIns="50800" rIns="50800" bIns="50800" anchor="ctr"/>
            <a:lstStyle/>
            <a:p>
              <a:endParaRPr lang="id-ID">
                <a:solidFill>
                  <a:schemeClr val="tx2"/>
                </a:solidFill>
                <a:cs typeface="+mn-ea"/>
                <a:sym typeface="+mn-lt"/>
              </a:endParaRPr>
            </a:p>
          </p:txBody>
        </p:sp>
        <p:sp>
          <p:nvSpPr>
            <p:cNvPr id="9" name="AutoShape 10"/>
            <p:cNvSpPr/>
            <p:nvPr/>
          </p:nvSpPr>
          <p:spPr bwMode="auto">
            <a:xfrm rot="10800000" flipH="1">
              <a:off x="4838314" y="2651525"/>
              <a:ext cx="1277895" cy="1314873"/>
            </a:xfrm>
            <a:custGeom>
              <a:avLst/>
              <a:gdLst>
                <a:gd name="T0" fmla="*/ 1179513 w 21600"/>
                <a:gd name="T1" fmla="*/ 1213644 h 21600"/>
                <a:gd name="T2" fmla="*/ 1179513 w 21600"/>
                <a:gd name="T3" fmla="*/ 1213644 h 21600"/>
                <a:gd name="T4" fmla="*/ 1179513 w 21600"/>
                <a:gd name="T5" fmla="*/ 1213644 h 21600"/>
                <a:gd name="T6" fmla="*/ 1179513 w 21600"/>
                <a:gd name="T7" fmla="*/ 1213644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21599"/>
                  </a:moveTo>
                  <a:lnTo>
                    <a:pt x="21600" y="0"/>
                  </a:lnTo>
                  <a:lnTo>
                    <a:pt x="21600" y="4263"/>
                  </a:lnTo>
                  <a:lnTo>
                    <a:pt x="0" y="21599"/>
                  </a:lnTo>
                  <a:close/>
                </a:path>
              </a:pathLst>
            </a:custGeom>
            <a:solidFill>
              <a:schemeClr val="accent2">
                <a:lumMod val="75000"/>
              </a:schemeClr>
            </a:solidFill>
            <a:ln>
              <a:noFill/>
            </a:ln>
            <a:effectLst/>
          </p:spPr>
          <p:txBody>
            <a:bodyPr lIns="50800" tIns="50800" rIns="50800" bIns="50800" anchor="ctr"/>
            <a:lstStyle/>
            <a:p>
              <a:endParaRPr lang="id-ID">
                <a:solidFill>
                  <a:schemeClr val="tx2"/>
                </a:solidFill>
                <a:cs typeface="+mn-ea"/>
                <a:sym typeface="+mn-lt"/>
              </a:endParaRPr>
            </a:p>
          </p:txBody>
        </p:sp>
        <p:sp>
          <p:nvSpPr>
            <p:cNvPr id="10" name="AutoShape 11"/>
            <p:cNvSpPr/>
            <p:nvPr/>
          </p:nvSpPr>
          <p:spPr bwMode="auto">
            <a:xfrm rot="10800000">
              <a:off x="6116209" y="2660124"/>
              <a:ext cx="1277035" cy="1315733"/>
            </a:xfrm>
            <a:custGeom>
              <a:avLst/>
              <a:gdLst>
                <a:gd name="T0" fmla="*/ 1178719 w 21600"/>
                <a:gd name="T1" fmla="*/ 1214438 h 21600"/>
                <a:gd name="T2" fmla="*/ 1178719 w 21600"/>
                <a:gd name="T3" fmla="*/ 1214438 h 21600"/>
                <a:gd name="T4" fmla="*/ 1178719 w 21600"/>
                <a:gd name="T5" fmla="*/ 1214438 h 21600"/>
                <a:gd name="T6" fmla="*/ 1178719 w 21600"/>
                <a:gd name="T7" fmla="*/ 1214438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21599"/>
                  </a:moveTo>
                  <a:lnTo>
                    <a:pt x="21600" y="0"/>
                  </a:lnTo>
                  <a:lnTo>
                    <a:pt x="21600" y="4263"/>
                  </a:lnTo>
                  <a:lnTo>
                    <a:pt x="0" y="21599"/>
                  </a:lnTo>
                  <a:close/>
                </a:path>
              </a:pathLst>
            </a:custGeom>
            <a:solidFill>
              <a:schemeClr val="accent2">
                <a:lumMod val="60000"/>
                <a:lumOff val="40000"/>
              </a:schemeClr>
            </a:solidFill>
            <a:ln>
              <a:noFill/>
            </a:ln>
            <a:effectLst/>
          </p:spPr>
          <p:txBody>
            <a:bodyPr lIns="50800" tIns="50800" rIns="50800" bIns="50800" anchor="ctr"/>
            <a:lstStyle/>
            <a:p>
              <a:endParaRPr lang="id-ID">
                <a:solidFill>
                  <a:schemeClr val="tx2"/>
                </a:solidFill>
                <a:cs typeface="+mn-ea"/>
                <a:sym typeface="+mn-lt"/>
              </a:endParaRPr>
            </a:p>
          </p:txBody>
        </p:sp>
      </p:grpSp>
      <p:grpSp>
        <p:nvGrpSpPr>
          <p:cNvPr id="34" name="Group 33"/>
          <p:cNvGrpSpPr/>
          <p:nvPr/>
        </p:nvGrpSpPr>
        <p:grpSpPr>
          <a:xfrm>
            <a:off x="4614891" y="2022182"/>
            <a:ext cx="1374425" cy="1961990"/>
            <a:chOff x="6153187" y="2696242"/>
            <a:chExt cx="1832567" cy="2615987"/>
          </a:xfrm>
        </p:grpSpPr>
        <p:sp>
          <p:nvSpPr>
            <p:cNvPr id="6" name="AutoShape 7"/>
            <p:cNvSpPr/>
            <p:nvPr/>
          </p:nvSpPr>
          <p:spPr bwMode="auto">
            <a:xfrm flipH="1">
              <a:off x="6153187" y="2696242"/>
              <a:ext cx="1832567" cy="2615987"/>
            </a:xfrm>
            <a:custGeom>
              <a:avLst/>
              <a:gdLst>
                <a:gd name="T0" fmla="*/ 1691403 w 21581"/>
                <a:gd name="T1" fmla="*/ 2414588 h 21600"/>
                <a:gd name="T2" fmla="*/ 1691403 w 21581"/>
                <a:gd name="T3" fmla="*/ 2414588 h 21600"/>
                <a:gd name="T4" fmla="*/ 1691403 w 21581"/>
                <a:gd name="T5" fmla="*/ 2414588 h 21600"/>
                <a:gd name="T6" fmla="*/ 1691403 w 21581"/>
                <a:gd name="T7" fmla="*/ 2414588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581" h="21600">
                  <a:moveTo>
                    <a:pt x="6072" y="0"/>
                  </a:moveTo>
                  <a:cubicBezTo>
                    <a:pt x="2009" y="3057"/>
                    <a:pt x="-19" y="6960"/>
                    <a:pt x="-1" y="10861"/>
                  </a:cubicBezTo>
                  <a:cubicBezTo>
                    <a:pt x="18" y="14721"/>
                    <a:pt x="2042" y="18575"/>
                    <a:pt x="6051" y="21600"/>
                  </a:cubicBezTo>
                  <a:lnTo>
                    <a:pt x="21581" y="10746"/>
                  </a:lnTo>
                  <a:lnTo>
                    <a:pt x="6072" y="0"/>
                  </a:lnTo>
                  <a:close/>
                </a:path>
              </a:pathLst>
            </a:custGeom>
            <a:solidFill>
              <a:schemeClr val="accent3"/>
            </a:solidFill>
            <a:ln>
              <a:noFill/>
            </a:ln>
            <a:effectLst/>
          </p:spPr>
          <p:txBody>
            <a:bodyPr lIns="50800" tIns="50800" rIns="50800" bIns="50800" anchor="ctr"/>
            <a:lstStyle/>
            <a:p>
              <a:endParaRPr lang="id-ID">
                <a:solidFill>
                  <a:schemeClr val="tx2"/>
                </a:solidFill>
                <a:cs typeface="+mn-ea"/>
                <a:sym typeface="+mn-lt"/>
              </a:endParaRPr>
            </a:p>
          </p:txBody>
        </p:sp>
        <p:sp>
          <p:nvSpPr>
            <p:cNvPr id="11" name="AutoShape 12"/>
            <p:cNvSpPr/>
            <p:nvPr/>
          </p:nvSpPr>
          <p:spPr bwMode="auto">
            <a:xfrm>
              <a:off x="6153187" y="2718601"/>
              <a:ext cx="1305414" cy="1286495"/>
            </a:xfrm>
            <a:custGeom>
              <a:avLst/>
              <a:gdLst>
                <a:gd name="T0" fmla="*/ 1204913 w 21600"/>
                <a:gd name="T1" fmla="*/ 1187450 h 21600"/>
                <a:gd name="T2" fmla="*/ 1204913 w 21600"/>
                <a:gd name="T3" fmla="*/ 1187450 h 21600"/>
                <a:gd name="T4" fmla="*/ 1204913 w 21600"/>
                <a:gd name="T5" fmla="*/ 1187450 h 21600"/>
                <a:gd name="T6" fmla="*/ 1204913 w 21600"/>
                <a:gd name="T7" fmla="*/ 118745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21600"/>
                  </a:moveTo>
                  <a:lnTo>
                    <a:pt x="3141" y="21600"/>
                  </a:lnTo>
                  <a:lnTo>
                    <a:pt x="21600" y="0"/>
                  </a:lnTo>
                  <a:lnTo>
                    <a:pt x="0" y="21600"/>
                  </a:lnTo>
                  <a:close/>
                </a:path>
              </a:pathLst>
            </a:custGeom>
            <a:solidFill>
              <a:schemeClr val="accent3">
                <a:lumMod val="60000"/>
                <a:lumOff val="40000"/>
              </a:schemeClr>
            </a:solidFill>
            <a:ln>
              <a:noFill/>
            </a:ln>
            <a:effectLst/>
          </p:spPr>
          <p:txBody>
            <a:bodyPr lIns="50800" tIns="50800" rIns="50800" bIns="50800" anchor="ctr"/>
            <a:lstStyle/>
            <a:p>
              <a:endParaRPr lang="id-ID">
                <a:solidFill>
                  <a:schemeClr val="tx2"/>
                </a:solidFill>
                <a:cs typeface="+mn-ea"/>
                <a:sym typeface="+mn-lt"/>
              </a:endParaRPr>
            </a:p>
          </p:txBody>
        </p:sp>
        <p:sp>
          <p:nvSpPr>
            <p:cNvPr id="12" name="AutoShape 13"/>
            <p:cNvSpPr/>
            <p:nvPr/>
          </p:nvSpPr>
          <p:spPr bwMode="auto">
            <a:xfrm rot="10800000" flipH="1">
              <a:off x="6153187" y="4005096"/>
              <a:ext cx="1305414" cy="1285635"/>
            </a:xfrm>
            <a:custGeom>
              <a:avLst/>
              <a:gdLst>
                <a:gd name="T0" fmla="*/ 1204913 w 21600"/>
                <a:gd name="T1" fmla="*/ 1186657 h 21600"/>
                <a:gd name="T2" fmla="*/ 1204913 w 21600"/>
                <a:gd name="T3" fmla="*/ 1186657 h 21600"/>
                <a:gd name="T4" fmla="*/ 1204913 w 21600"/>
                <a:gd name="T5" fmla="*/ 1186657 h 21600"/>
                <a:gd name="T6" fmla="*/ 1204913 w 21600"/>
                <a:gd name="T7" fmla="*/ 1186657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21600"/>
                  </a:moveTo>
                  <a:lnTo>
                    <a:pt x="3141" y="21600"/>
                  </a:lnTo>
                  <a:lnTo>
                    <a:pt x="21600" y="0"/>
                  </a:lnTo>
                  <a:lnTo>
                    <a:pt x="0" y="21600"/>
                  </a:lnTo>
                  <a:close/>
                </a:path>
              </a:pathLst>
            </a:custGeom>
            <a:solidFill>
              <a:schemeClr val="accent3">
                <a:lumMod val="75000"/>
              </a:schemeClr>
            </a:solidFill>
            <a:ln>
              <a:noFill/>
            </a:ln>
            <a:effectLst/>
          </p:spPr>
          <p:txBody>
            <a:bodyPr lIns="50800" tIns="50800" rIns="50800" bIns="50800" anchor="ctr"/>
            <a:lstStyle/>
            <a:p>
              <a:endParaRPr lang="id-ID">
                <a:solidFill>
                  <a:schemeClr val="tx2"/>
                </a:solidFill>
                <a:cs typeface="+mn-ea"/>
                <a:sym typeface="+mn-lt"/>
              </a:endParaRPr>
            </a:p>
          </p:txBody>
        </p:sp>
      </p:grpSp>
      <p:grpSp>
        <p:nvGrpSpPr>
          <p:cNvPr id="13" name="Group 12"/>
          <p:cNvGrpSpPr/>
          <p:nvPr/>
        </p:nvGrpSpPr>
        <p:grpSpPr>
          <a:xfrm>
            <a:off x="3154684" y="2022182"/>
            <a:ext cx="1381520" cy="1961990"/>
            <a:chOff x="8702675" y="5994400"/>
            <a:chExt cx="3400425" cy="4829175"/>
          </a:xfrm>
        </p:grpSpPr>
        <p:sp>
          <p:nvSpPr>
            <p:cNvPr id="14" name="AutoShape 5"/>
            <p:cNvSpPr/>
            <p:nvPr/>
          </p:nvSpPr>
          <p:spPr bwMode="auto">
            <a:xfrm>
              <a:off x="8702675" y="5994400"/>
              <a:ext cx="3382963" cy="4829175"/>
            </a:xfrm>
            <a:custGeom>
              <a:avLst/>
              <a:gdLst>
                <a:gd name="T0" fmla="*/ 1691403 w 21581"/>
                <a:gd name="T1" fmla="*/ 2414588 h 21600"/>
                <a:gd name="T2" fmla="*/ 1691403 w 21581"/>
                <a:gd name="T3" fmla="*/ 2414588 h 21600"/>
                <a:gd name="T4" fmla="*/ 1691403 w 21581"/>
                <a:gd name="T5" fmla="*/ 2414588 h 21600"/>
                <a:gd name="T6" fmla="*/ 1691403 w 21581"/>
                <a:gd name="T7" fmla="*/ 2414588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581" h="21600">
                  <a:moveTo>
                    <a:pt x="6072" y="0"/>
                  </a:moveTo>
                  <a:cubicBezTo>
                    <a:pt x="2009" y="3057"/>
                    <a:pt x="-19" y="6960"/>
                    <a:pt x="-1" y="10861"/>
                  </a:cubicBezTo>
                  <a:cubicBezTo>
                    <a:pt x="18" y="14721"/>
                    <a:pt x="2042" y="18575"/>
                    <a:pt x="6051" y="21600"/>
                  </a:cubicBezTo>
                  <a:lnTo>
                    <a:pt x="21581" y="10746"/>
                  </a:lnTo>
                  <a:lnTo>
                    <a:pt x="6072" y="0"/>
                  </a:lnTo>
                  <a:close/>
                </a:path>
              </a:pathLst>
            </a:custGeom>
            <a:solidFill>
              <a:schemeClr val="accent1"/>
            </a:solidFill>
            <a:ln>
              <a:noFill/>
            </a:ln>
            <a:effectLst/>
          </p:spPr>
          <p:txBody>
            <a:bodyPr lIns="0" tIns="0" rIns="0" bIns="0" anchor="ctr"/>
            <a:lstStyle/>
            <a:p>
              <a:endParaRPr lang="id-ID">
                <a:solidFill>
                  <a:schemeClr val="tx2"/>
                </a:solidFill>
                <a:cs typeface="+mn-ea"/>
                <a:sym typeface="+mn-lt"/>
              </a:endParaRPr>
            </a:p>
          </p:txBody>
        </p:sp>
        <p:sp>
          <p:nvSpPr>
            <p:cNvPr id="15" name="AutoShape 14"/>
            <p:cNvSpPr/>
            <p:nvPr/>
          </p:nvSpPr>
          <p:spPr bwMode="auto">
            <a:xfrm flipH="1">
              <a:off x="9693275" y="6011863"/>
              <a:ext cx="2409825" cy="2373312"/>
            </a:xfrm>
            <a:custGeom>
              <a:avLst/>
              <a:gdLst>
                <a:gd name="T0" fmla="*/ 1204913 w 21600"/>
                <a:gd name="T1" fmla="*/ 1186656 h 21600"/>
                <a:gd name="T2" fmla="*/ 1204913 w 21600"/>
                <a:gd name="T3" fmla="*/ 1186656 h 21600"/>
                <a:gd name="T4" fmla="*/ 1204913 w 21600"/>
                <a:gd name="T5" fmla="*/ 1186656 h 21600"/>
                <a:gd name="T6" fmla="*/ 1204913 w 21600"/>
                <a:gd name="T7" fmla="*/ 118665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21600"/>
                  </a:moveTo>
                  <a:lnTo>
                    <a:pt x="3141" y="21600"/>
                  </a:lnTo>
                  <a:lnTo>
                    <a:pt x="21600" y="0"/>
                  </a:lnTo>
                  <a:lnTo>
                    <a:pt x="0" y="21600"/>
                  </a:lnTo>
                  <a:close/>
                </a:path>
              </a:pathLst>
            </a:custGeom>
            <a:solidFill>
              <a:schemeClr val="accent1">
                <a:lumMod val="60000"/>
                <a:lumOff val="40000"/>
              </a:schemeClr>
            </a:solidFill>
            <a:ln>
              <a:noFill/>
            </a:ln>
            <a:effectLst/>
          </p:spPr>
          <p:txBody>
            <a:bodyPr lIns="50800" tIns="50800" rIns="50800" bIns="50800" anchor="ctr"/>
            <a:lstStyle/>
            <a:p>
              <a:endParaRPr lang="id-ID">
                <a:solidFill>
                  <a:schemeClr val="tx2"/>
                </a:solidFill>
                <a:cs typeface="+mn-ea"/>
                <a:sym typeface="+mn-lt"/>
              </a:endParaRPr>
            </a:p>
          </p:txBody>
        </p:sp>
        <p:sp>
          <p:nvSpPr>
            <p:cNvPr id="16" name="AutoShape 15"/>
            <p:cNvSpPr/>
            <p:nvPr/>
          </p:nvSpPr>
          <p:spPr bwMode="auto">
            <a:xfrm rot="10800000">
              <a:off x="9693275" y="8385175"/>
              <a:ext cx="2409825" cy="2374900"/>
            </a:xfrm>
            <a:custGeom>
              <a:avLst/>
              <a:gdLst>
                <a:gd name="T0" fmla="*/ 1204913 w 21600"/>
                <a:gd name="T1" fmla="*/ 1187450 h 21600"/>
                <a:gd name="T2" fmla="*/ 1204913 w 21600"/>
                <a:gd name="T3" fmla="*/ 1187450 h 21600"/>
                <a:gd name="T4" fmla="*/ 1204913 w 21600"/>
                <a:gd name="T5" fmla="*/ 1187450 h 21600"/>
                <a:gd name="T6" fmla="*/ 1204913 w 21600"/>
                <a:gd name="T7" fmla="*/ 118745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21600"/>
                  </a:moveTo>
                  <a:lnTo>
                    <a:pt x="3141" y="21600"/>
                  </a:lnTo>
                  <a:lnTo>
                    <a:pt x="21600" y="0"/>
                  </a:lnTo>
                  <a:lnTo>
                    <a:pt x="0" y="21600"/>
                  </a:lnTo>
                  <a:close/>
                </a:path>
              </a:pathLst>
            </a:custGeom>
            <a:solidFill>
              <a:schemeClr val="accent1">
                <a:lumMod val="75000"/>
              </a:schemeClr>
            </a:solidFill>
            <a:ln>
              <a:noFill/>
            </a:ln>
            <a:effectLst/>
          </p:spPr>
          <p:txBody>
            <a:bodyPr lIns="50800" tIns="50800" rIns="50800" bIns="50800" anchor="ctr"/>
            <a:lstStyle/>
            <a:p>
              <a:endParaRPr lang="id-ID">
                <a:solidFill>
                  <a:schemeClr val="tx2"/>
                </a:solidFill>
                <a:cs typeface="+mn-ea"/>
                <a:sym typeface="+mn-lt"/>
              </a:endParaRPr>
            </a:p>
          </p:txBody>
        </p:sp>
      </p:grpSp>
      <p:sp>
        <p:nvSpPr>
          <p:cNvPr id="18" name="TextBox 17"/>
          <p:cNvSpPr txBox="1"/>
          <p:nvPr/>
        </p:nvSpPr>
        <p:spPr>
          <a:xfrm>
            <a:off x="432275" y="1729244"/>
            <a:ext cx="1530117" cy="331526"/>
          </a:xfrm>
          <a:prstGeom prst="rect">
            <a:avLst/>
          </a:prstGeom>
          <a:noFill/>
        </p:spPr>
        <p:txBody>
          <a:bodyPr wrap="none" lIns="54000" tIns="27000" rIns="54000" bIns="27000" rtlCol="0" anchor="t">
            <a:spAutoFit/>
          </a:bodyPr>
          <a:lstStyle/>
          <a:p>
            <a:r>
              <a:rPr lang="id-ID" sz="1800" b="1" dirty="0">
                <a:cs typeface="+mn-ea"/>
                <a:sym typeface="+mn-lt"/>
              </a:rPr>
              <a:t>About SWOT</a:t>
            </a:r>
          </a:p>
        </p:txBody>
      </p:sp>
      <p:sp>
        <p:nvSpPr>
          <p:cNvPr id="19" name="Rectangle 18"/>
          <p:cNvSpPr/>
          <p:nvPr/>
        </p:nvSpPr>
        <p:spPr>
          <a:xfrm>
            <a:off x="432276" y="2103558"/>
            <a:ext cx="2449821" cy="2354491"/>
          </a:xfrm>
          <a:prstGeom prst="rect">
            <a:avLst/>
          </a:prstGeom>
        </p:spPr>
        <p:txBody>
          <a:bodyPr wrap="square" lIns="68580" tIns="34290" rIns="68580" bIns="34290">
            <a:spAutoFit/>
          </a:bodyPr>
          <a:lstStyle/>
          <a:p>
            <a:pPr algn="just">
              <a:lnSpc>
                <a:spcPct val="150000"/>
              </a:lnSpc>
            </a:pPr>
            <a:r>
              <a:rPr lang="en-US" sz="1100" dirty="0">
                <a:cs typeface="+mn-ea"/>
                <a:sym typeface="+mn-lt"/>
              </a:rPr>
              <a:t>Lorem ipsum dolor sit </a:t>
            </a:r>
            <a:r>
              <a:rPr lang="en-US" sz="1100" dirty="0" err="1">
                <a:cs typeface="+mn-ea"/>
                <a:sym typeface="+mn-lt"/>
              </a:rPr>
              <a:t>amet</a:t>
            </a:r>
            <a:r>
              <a:rPr lang="en-US" sz="1100" dirty="0">
                <a:cs typeface="+mn-ea"/>
                <a:sym typeface="+mn-lt"/>
              </a:rPr>
              <a:t>, </a:t>
            </a:r>
            <a:r>
              <a:rPr lang="en-US" sz="1100" dirty="0" err="1">
                <a:cs typeface="+mn-ea"/>
                <a:sym typeface="+mn-lt"/>
              </a:rPr>
              <a:t>consectetur</a:t>
            </a:r>
            <a:r>
              <a:rPr lang="en-US" sz="1100" dirty="0">
                <a:cs typeface="+mn-ea"/>
                <a:sym typeface="+mn-lt"/>
              </a:rPr>
              <a:t> </a:t>
            </a:r>
            <a:r>
              <a:rPr lang="en-US" sz="1100" dirty="0" err="1">
                <a:cs typeface="+mn-ea"/>
                <a:sym typeface="+mn-lt"/>
              </a:rPr>
              <a:t>adipiscing</a:t>
            </a:r>
            <a:r>
              <a:rPr lang="en-US" sz="1100" dirty="0">
                <a:cs typeface="+mn-ea"/>
                <a:sym typeface="+mn-lt"/>
              </a:rPr>
              <a:t> </a:t>
            </a:r>
            <a:r>
              <a:rPr lang="en-US" sz="1100" dirty="0" err="1">
                <a:cs typeface="+mn-ea"/>
                <a:sym typeface="+mn-lt"/>
              </a:rPr>
              <a:t>elit</a:t>
            </a:r>
            <a:r>
              <a:rPr lang="en-US" sz="1100" dirty="0">
                <a:cs typeface="+mn-ea"/>
                <a:sym typeface="+mn-lt"/>
              </a:rPr>
              <a:t>. </a:t>
            </a:r>
            <a:r>
              <a:rPr lang="en-US" sz="1100" dirty="0" err="1">
                <a:cs typeface="+mn-ea"/>
                <a:sym typeface="+mn-lt"/>
              </a:rPr>
              <a:t>Nulla</a:t>
            </a:r>
            <a:r>
              <a:rPr lang="en-US" sz="1100" dirty="0">
                <a:cs typeface="+mn-ea"/>
                <a:sym typeface="+mn-lt"/>
              </a:rPr>
              <a:t> </a:t>
            </a:r>
            <a:r>
              <a:rPr lang="en-US" sz="1100" dirty="0" err="1">
                <a:cs typeface="+mn-ea"/>
                <a:sym typeface="+mn-lt"/>
              </a:rPr>
              <a:t>venenatis</a:t>
            </a:r>
            <a:r>
              <a:rPr lang="en-US" sz="1100" dirty="0">
                <a:cs typeface="+mn-ea"/>
                <a:sym typeface="+mn-lt"/>
              </a:rPr>
              <a:t> </a:t>
            </a:r>
            <a:r>
              <a:rPr lang="en-US" sz="1100" dirty="0" err="1">
                <a:cs typeface="+mn-ea"/>
                <a:sym typeface="+mn-lt"/>
              </a:rPr>
              <a:t>metus</a:t>
            </a:r>
            <a:r>
              <a:rPr lang="en-US" sz="1100" dirty="0">
                <a:cs typeface="+mn-ea"/>
                <a:sym typeface="+mn-lt"/>
              </a:rPr>
              <a:t> </a:t>
            </a:r>
            <a:r>
              <a:rPr lang="en-US" sz="1100" dirty="0" err="1">
                <a:cs typeface="+mn-ea"/>
                <a:sym typeface="+mn-lt"/>
              </a:rPr>
              <a:t>metus</a:t>
            </a:r>
            <a:r>
              <a:rPr lang="en-US" sz="1100" dirty="0">
                <a:cs typeface="+mn-ea"/>
                <a:sym typeface="+mn-lt"/>
              </a:rPr>
              <a:t>, </a:t>
            </a:r>
            <a:r>
              <a:rPr lang="en-US" sz="1100" dirty="0" err="1">
                <a:cs typeface="+mn-ea"/>
                <a:sym typeface="+mn-lt"/>
              </a:rPr>
              <a:t>ut</a:t>
            </a:r>
            <a:r>
              <a:rPr lang="en-US" sz="1100" dirty="0">
                <a:cs typeface="+mn-ea"/>
                <a:sym typeface="+mn-lt"/>
              </a:rPr>
              <a:t> </a:t>
            </a:r>
            <a:r>
              <a:rPr lang="en-US" sz="1100" dirty="0" err="1">
                <a:cs typeface="+mn-ea"/>
                <a:sym typeface="+mn-lt"/>
              </a:rPr>
              <a:t>congue</a:t>
            </a:r>
            <a:r>
              <a:rPr lang="en-US" sz="1100" dirty="0">
                <a:cs typeface="+mn-ea"/>
                <a:sym typeface="+mn-lt"/>
              </a:rPr>
              <a:t> mi </a:t>
            </a:r>
            <a:r>
              <a:rPr lang="en-US" sz="1100" dirty="0" err="1">
                <a:cs typeface="+mn-ea"/>
                <a:sym typeface="+mn-lt"/>
              </a:rPr>
              <a:t>iaculis</a:t>
            </a:r>
            <a:r>
              <a:rPr lang="en-US" sz="1100" dirty="0">
                <a:cs typeface="+mn-ea"/>
                <a:sym typeface="+mn-lt"/>
              </a:rPr>
              <a:t> vel. </a:t>
            </a:r>
            <a:r>
              <a:rPr lang="en-US" sz="1100" dirty="0" err="1">
                <a:cs typeface="+mn-ea"/>
                <a:sym typeface="+mn-lt"/>
              </a:rPr>
              <a:t>Vestibulum</a:t>
            </a:r>
            <a:r>
              <a:rPr lang="en-US" sz="1100" dirty="0">
                <a:cs typeface="+mn-ea"/>
                <a:sym typeface="+mn-lt"/>
              </a:rPr>
              <a:t> in </a:t>
            </a:r>
            <a:r>
              <a:rPr lang="en-US" sz="1100" dirty="0" err="1">
                <a:cs typeface="+mn-ea"/>
                <a:sym typeface="+mn-lt"/>
              </a:rPr>
              <a:t>enim</a:t>
            </a:r>
            <a:r>
              <a:rPr lang="en-US" sz="1100" dirty="0">
                <a:cs typeface="+mn-ea"/>
                <a:sym typeface="+mn-lt"/>
              </a:rPr>
              <a:t> </a:t>
            </a:r>
            <a:r>
              <a:rPr lang="en-US" sz="1100" dirty="0" err="1">
                <a:cs typeface="+mn-ea"/>
                <a:sym typeface="+mn-lt"/>
              </a:rPr>
              <a:t>urna</a:t>
            </a:r>
            <a:r>
              <a:rPr lang="en-US" sz="1100" dirty="0">
                <a:cs typeface="+mn-ea"/>
                <a:sym typeface="+mn-lt"/>
              </a:rPr>
              <a:t>. </a:t>
            </a:r>
            <a:r>
              <a:rPr lang="en-US" sz="1100" dirty="0" err="1">
                <a:cs typeface="+mn-ea"/>
                <a:sym typeface="+mn-lt"/>
              </a:rPr>
              <a:t>Cras</a:t>
            </a:r>
            <a:r>
              <a:rPr lang="en-US" sz="1100" dirty="0">
                <a:cs typeface="+mn-ea"/>
                <a:sym typeface="+mn-lt"/>
              </a:rPr>
              <a:t> </a:t>
            </a:r>
            <a:r>
              <a:rPr lang="en-US" sz="1100" dirty="0" err="1">
                <a:cs typeface="+mn-ea"/>
                <a:sym typeface="+mn-lt"/>
              </a:rPr>
              <a:t>quis</a:t>
            </a:r>
            <a:r>
              <a:rPr lang="en-US" sz="1100" dirty="0">
                <a:cs typeface="+mn-ea"/>
                <a:sym typeface="+mn-lt"/>
              </a:rPr>
              <a:t> </a:t>
            </a:r>
            <a:r>
              <a:rPr lang="en-US" sz="1100" dirty="0" err="1">
                <a:cs typeface="+mn-ea"/>
                <a:sym typeface="+mn-lt"/>
              </a:rPr>
              <a:t>venenatis</a:t>
            </a:r>
            <a:r>
              <a:rPr lang="en-US" sz="1100" dirty="0">
                <a:cs typeface="+mn-ea"/>
                <a:sym typeface="+mn-lt"/>
              </a:rPr>
              <a:t> </a:t>
            </a:r>
            <a:r>
              <a:rPr lang="en-US" sz="1100" dirty="0" err="1">
                <a:cs typeface="+mn-ea"/>
                <a:sym typeface="+mn-lt"/>
              </a:rPr>
              <a:t>turpis</a:t>
            </a:r>
            <a:r>
              <a:rPr lang="en-US" sz="1100" dirty="0">
                <a:cs typeface="+mn-ea"/>
                <a:sym typeface="+mn-lt"/>
              </a:rPr>
              <a:t>, non </a:t>
            </a:r>
            <a:r>
              <a:rPr lang="en-US" sz="1100" dirty="0" err="1">
                <a:cs typeface="+mn-ea"/>
                <a:sym typeface="+mn-lt"/>
              </a:rPr>
              <a:t>sodales</a:t>
            </a:r>
            <a:r>
              <a:rPr lang="en-US" sz="1100" dirty="0">
                <a:cs typeface="+mn-ea"/>
                <a:sym typeface="+mn-lt"/>
              </a:rPr>
              <a:t> </a:t>
            </a:r>
            <a:r>
              <a:rPr lang="en-US" sz="1100" dirty="0" err="1">
                <a:cs typeface="+mn-ea"/>
                <a:sym typeface="+mn-lt"/>
              </a:rPr>
              <a:t>velit</a:t>
            </a:r>
            <a:r>
              <a:rPr lang="en-US" sz="1100" dirty="0">
                <a:cs typeface="+mn-ea"/>
                <a:sym typeface="+mn-lt"/>
              </a:rPr>
              <a:t>. </a:t>
            </a:r>
            <a:r>
              <a:rPr lang="id-ID" sz="1100" dirty="0">
                <a:cs typeface="+mn-ea"/>
                <a:sym typeface="+mn-lt"/>
              </a:rPr>
              <a:t>Donec condimentum mi mi, nec lobortis metus porta vulputate. Etiam id lobortis ipsum. Aliquam erat volutpat</a:t>
            </a:r>
          </a:p>
        </p:txBody>
      </p:sp>
      <p:sp>
        <p:nvSpPr>
          <p:cNvPr id="21" name="Rectangle 20"/>
          <p:cNvSpPr/>
          <p:nvPr/>
        </p:nvSpPr>
        <p:spPr>
          <a:xfrm>
            <a:off x="6373696" y="1886877"/>
            <a:ext cx="1948577" cy="346249"/>
          </a:xfrm>
          <a:prstGeom prst="rect">
            <a:avLst/>
          </a:prstGeom>
        </p:spPr>
        <p:txBody>
          <a:bodyPr wrap="square" lIns="68580" tIns="34290" rIns="68580" bIns="34290">
            <a:spAutoFit/>
          </a:bodyPr>
          <a:lstStyle/>
          <a:p>
            <a:r>
              <a:rPr lang="en-US" sz="900" dirty="0">
                <a:cs typeface="+mn-ea"/>
                <a:sym typeface="+mn-lt"/>
              </a:rPr>
              <a:t>This  is </a:t>
            </a:r>
            <a:r>
              <a:rPr lang="id-ID" sz="900" dirty="0">
                <a:cs typeface="+mn-ea"/>
                <a:sym typeface="+mn-lt"/>
              </a:rPr>
              <a:t>Suitable for all categories business and personal presentation</a:t>
            </a:r>
          </a:p>
        </p:txBody>
      </p:sp>
      <p:sp>
        <p:nvSpPr>
          <p:cNvPr id="22" name="TextBox 21"/>
          <p:cNvSpPr txBox="1"/>
          <p:nvPr/>
        </p:nvSpPr>
        <p:spPr>
          <a:xfrm>
            <a:off x="6373696" y="1714988"/>
            <a:ext cx="1538993" cy="238527"/>
          </a:xfrm>
          <a:prstGeom prst="rect">
            <a:avLst/>
          </a:prstGeom>
          <a:noFill/>
        </p:spPr>
        <p:txBody>
          <a:bodyPr wrap="square" lIns="68580" tIns="34290" rIns="68580" bIns="34290" rtlCol="0">
            <a:spAutoFit/>
          </a:bodyPr>
          <a:lstStyle/>
          <a:p>
            <a:r>
              <a:rPr lang="id-ID" sz="1100" b="1" dirty="0">
                <a:cs typeface="+mn-ea"/>
                <a:sym typeface="+mn-lt"/>
              </a:rPr>
              <a:t>Strenghts</a:t>
            </a:r>
            <a:endParaRPr lang="en-US" sz="1100" b="1" dirty="0">
              <a:cs typeface="+mn-ea"/>
              <a:sym typeface="+mn-lt"/>
            </a:endParaRPr>
          </a:p>
        </p:txBody>
      </p:sp>
      <p:sp>
        <p:nvSpPr>
          <p:cNvPr id="23" name="Rectangle 22"/>
          <p:cNvSpPr/>
          <p:nvPr/>
        </p:nvSpPr>
        <p:spPr>
          <a:xfrm>
            <a:off x="6373696" y="2575217"/>
            <a:ext cx="1948577" cy="346249"/>
          </a:xfrm>
          <a:prstGeom prst="rect">
            <a:avLst/>
          </a:prstGeom>
        </p:spPr>
        <p:txBody>
          <a:bodyPr wrap="square" lIns="68580" tIns="34290" rIns="68580" bIns="34290">
            <a:spAutoFit/>
          </a:bodyPr>
          <a:lstStyle/>
          <a:p>
            <a:r>
              <a:rPr lang="en-US" sz="900" dirty="0">
                <a:cs typeface="+mn-ea"/>
                <a:sym typeface="+mn-lt"/>
              </a:rPr>
              <a:t>This  is </a:t>
            </a:r>
            <a:r>
              <a:rPr lang="id-ID" sz="900" dirty="0">
                <a:cs typeface="+mn-ea"/>
                <a:sym typeface="+mn-lt"/>
              </a:rPr>
              <a:t>Suitable for all categories business and personal presentation</a:t>
            </a:r>
          </a:p>
        </p:txBody>
      </p:sp>
      <p:sp>
        <p:nvSpPr>
          <p:cNvPr id="24" name="TextBox 23"/>
          <p:cNvSpPr txBox="1"/>
          <p:nvPr/>
        </p:nvSpPr>
        <p:spPr>
          <a:xfrm>
            <a:off x="6373696" y="2403328"/>
            <a:ext cx="1538993" cy="238527"/>
          </a:xfrm>
          <a:prstGeom prst="rect">
            <a:avLst/>
          </a:prstGeom>
          <a:noFill/>
        </p:spPr>
        <p:txBody>
          <a:bodyPr wrap="square" lIns="68580" tIns="34290" rIns="68580" bIns="34290" rtlCol="0">
            <a:spAutoFit/>
          </a:bodyPr>
          <a:lstStyle/>
          <a:p>
            <a:r>
              <a:rPr lang="id-ID" sz="1100" b="1" dirty="0">
                <a:cs typeface="+mn-ea"/>
                <a:sym typeface="+mn-lt"/>
              </a:rPr>
              <a:t>Weakness</a:t>
            </a:r>
            <a:endParaRPr lang="en-US" sz="1100" b="1" dirty="0">
              <a:cs typeface="+mn-ea"/>
              <a:sym typeface="+mn-lt"/>
            </a:endParaRPr>
          </a:p>
        </p:txBody>
      </p:sp>
      <p:sp>
        <p:nvSpPr>
          <p:cNvPr id="25" name="Rectangle 24"/>
          <p:cNvSpPr/>
          <p:nvPr/>
        </p:nvSpPr>
        <p:spPr>
          <a:xfrm>
            <a:off x="6373696" y="3953583"/>
            <a:ext cx="1948577" cy="346249"/>
          </a:xfrm>
          <a:prstGeom prst="rect">
            <a:avLst/>
          </a:prstGeom>
        </p:spPr>
        <p:txBody>
          <a:bodyPr wrap="square" lIns="68580" tIns="34290" rIns="68580" bIns="34290">
            <a:spAutoFit/>
          </a:bodyPr>
          <a:lstStyle/>
          <a:p>
            <a:r>
              <a:rPr lang="en-US" sz="900" dirty="0">
                <a:cs typeface="+mn-ea"/>
                <a:sym typeface="+mn-lt"/>
              </a:rPr>
              <a:t>This  is </a:t>
            </a:r>
            <a:r>
              <a:rPr lang="id-ID" sz="900" dirty="0">
                <a:cs typeface="+mn-ea"/>
                <a:sym typeface="+mn-lt"/>
              </a:rPr>
              <a:t>Suitable for all categories business and personal presentation</a:t>
            </a:r>
          </a:p>
        </p:txBody>
      </p:sp>
      <p:sp>
        <p:nvSpPr>
          <p:cNvPr id="26" name="TextBox 25"/>
          <p:cNvSpPr txBox="1"/>
          <p:nvPr/>
        </p:nvSpPr>
        <p:spPr>
          <a:xfrm>
            <a:off x="6373696" y="3781695"/>
            <a:ext cx="1538993" cy="238527"/>
          </a:xfrm>
          <a:prstGeom prst="rect">
            <a:avLst/>
          </a:prstGeom>
          <a:noFill/>
        </p:spPr>
        <p:txBody>
          <a:bodyPr wrap="square" lIns="68580" tIns="34290" rIns="68580" bIns="34290" rtlCol="0">
            <a:spAutoFit/>
          </a:bodyPr>
          <a:lstStyle/>
          <a:p>
            <a:r>
              <a:rPr lang="id-ID" sz="1100" b="1" dirty="0">
                <a:cs typeface="+mn-ea"/>
                <a:sym typeface="+mn-lt"/>
              </a:rPr>
              <a:t>Thread</a:t>
            </a:r>
            <a:endParaRPr lang="en-US" sz="1100" b="1" dirty="0">
              <a:cs typeface="+mn-ea"/>
              <a:sym typeface="+mn-lt"/>
            </a:endParaRPr>
          </a:p>
        </p:txBody>
      </p:sp>
      <p:sp>
        <p:nvSpPr>
          <p:cNvPr id="27" name="Rectangle 26"/>
          <p:cNvSpPr/>
          <p:nvPr/>
        </p:nvSpPr>
        <p:spPr>
          <a:xfrm>
            <a:off x="6373696" y="3265243"/>
            <a:ext cx="1948577" cy="346249"/>
          </a:xfrm>
          <a:prstGeom prst="rect">
            <a:avLst/>
          </a:prstGeom>
        </p:spPr>
        <p:txBody>
          <a:bodyPr wrap="square" lIns="68580" tIns="34290" rIns="68580" bIns="34290">
            <a:spAutoFit/>
          </a:bodyPr>
          <a:lstStyle/>
          <a:p>
            <a:r>
              <a:rPr lang="en-US" sz="900" dirty="0">
                <a:cs typeface="+mn-ea"/>
                <a:sym typeface="+mn-lt"/>
              </a:rPr>
              <a:t>This  is </a:t>
            </a:r>
            <a:r>
              <a:rPr lang="id-ID" sz="900" dirty="0">
                <a:cs typeface="+mn-ea"/>
                <a:sym typeface="+mn-lt"/>
              </a:rPr>
              <a:t>Suitable for all categories business and personal presentation</a:t>
            </a:r>
          </a:p>
        </p:txBody>
      </p:sp>
      <p:sp>
        <p:nvSpPr>
          <p:cNvPr id="28" name="TextBox 27"/>
          <p:cNvSpPr txBox="1"/>
          <p:nvPr/>
        </p:nvSpPr>
        <p:spPr>
          <a:xfrm>
            <a:off x="6373695" y="3093354"/>
            <a:ext cx="1538993" cy="238527"/>
          </a:xfrm>
          <a:prstGeom prst="rect">
            <a:avLst/>
          </a:prstGeom>
          <a:noFill/>
        </p:spPr>
        <p:txBody>
          <a:bodyPr wrap="square" lIns="68580" tIns="34290" rIns="68580" bIns="34290" rtlCol="0">
            <a:spAutoFit/>
          </a:bodyPr>
          <a:lstStyle/>
          <a:p>
            <a:r>
              <a:rPr lang="id-ID" sz="1100" b="1" dirty="0">
                <a:cs typeface="+mn-ea"/>
                <a:sym typeface="+mn-lt"/>
              </a:rPr>
              <a:t>Opportunity</a:t>
            </a:r>
            <a:endParaRPr lang="en-US" sz="1100" b="1" dirty="0">
              <a:cs typeface="+mn-ea"/>
              <a:sym typeface="+mn-lt"/>
            </a:endParaRPr>
          </a:p>
        </p:txBody>
      </p:sp>
      <p:sp>
        <p:nvSpPr>
          <p:cNvPr id="29" name="Rectangle 28"/>
          <p:cNvSpPr/>
          <p:nvPr/>
        </p:nvSpPr>
        <p:spPr>
          <a:xfrm>
            <a:off x="3552629" y="2596064"/>
            <a:ext cx="400387" cy="830997"/>
          </a:xfrm>
          <a:prstGeom prst="rect">
            <a:avLst/>
          </a:prstGeom>
        </p:spPr>
        <p:txBody>
          <a:bodyPr wrap="square" lIns="68580" tIns="34290" rIns="68580" bIns="34290">
            <a:spAutoFit/>
          </a:bodyPr>
          <a:lstStyle/>
          <a:p>
            <a:pPr algn="ctr"/>
            <a:r>
              <a:rPr lang="en-US" sz="5000" dirty="0">
                <a:solidFill>
                  <a:schemeClr val="bg2"/>
                </a:solidFill>
                <a:cs typeface="+mn-ea"/>
                <a:sym typeface="+mn-lt"/>
              </a:rPr>
              <a:t>S</a:t>
            </a:r>
            <a:endParaRPr lang="bg-BG" sz="5000" dirty="0">
              <a:solidFill>
                <a:schemeClr val="bg2"/>
              </a:solidFill>
              <a:cs typeface="+mn-ea"/>
              <a:sym typeface="+mn-lt"/>
            </a:endParaRPr>
          </a:p>
        </p:txBody>
      </p:sp>
      <p:sp>
        <p:nvSpPr>
          <p:cNvPr id="30" name="Rectangle 29"/>
          <p:cNvSpPr/>
          <p:nvPr/>
        </p:nvSpPr>
        <p:spPr>
          <a:xfrm>
            <a:off x="4358462" y="1846667"/>
            <a:ext cx="400387" cy="830997"/>
          </a:xfrm>
          <a:prstGeom prst="rect">
            <a:avLst/>
          </a:prstGeom>
        </p:spPr>
        <p:txBody>
          <a:bodyPr wrap="square" lIns="68580" tIns="34290" rIns="68580" bIns="34290">
            <a:spAutoFit/>
          </a:bodyPr>
          <a:lstStyle/>
          <a:p>
            <a:pPr algn="ctr"/>
            <a:r>
              <a:rPr lang="en-US" sz="5000" dirty="0">
                <a:solidFill>
                  <a:schemeClr val="bg2"/>
                </a:solidFill>
                <a:cs typeface="+mn-ea"/>
                <a:sym typeface="+mn-lt"/>
              </a:rPr>
              <a:t>W</a:t>
            </a:r>
            <a:endParaRPr lang="bg-BG" sz="5000" dirty="0">
              <a:solidFill>
                <a:schemeClr val="bg2"/>
              </a:solidFill>
              <a:cs typeface="+mn-ea"/>
              <a:sym typeface="+mn-lt"/>
            </a:endParaRPr>
          </a:p>
        </p:txBody>
      </p:sp>
      <p:sp>
        <p:nvSpPr>
          <p:cNvPr id="31" name="Rectangle 30"/>
          <p:cNvSpPr/>
          <p:nvPr/>
        </p:nvSpPr>
        <p:spPr>
          <a:xfrm>
            <a:off x="5122163" y="2634161"/>
            <a:ext cx="400387" cy="830997"/>
          </a:xfrm>
          <a:prstGeom prst="rect">
            <a:avLst/>
          </a:prstGeom>
        </p:spPr>
        <p:txBody>
          <a:bodyPr wrap="square" lIns="68580" tIns="34290" rIns="68580" bIns="34290">
            <a:spAutoFit/>
          </a:bodyPr>
          <a:lstStyle/>
          <a:p>
            <a:pPr algn="ctr"/>
            <a:r>
              <a:rPr lang="en-US" sz="5000" dirty="0">
                <a:solidFill>
                  <a:schemeClr val="bg2"/>
                </a:solidFill>
                <a:cs typeface="+mn-ea"/>
                <a:sym typeface="+mn-lt"/>
              </a:rPr>
              <a:t>o</a:t>
            </a:r>
            <a:endParaRPr lang="bg-BG" sz="5000" dirty="0">
              <a:solidFill>
                <a:schemeClr val="bg2"/>
              </a:solidFill>
              <a:cs typeface="+mn-ea"/>
              <a:sym typeface="+mn-lt"/>
            </a:endParaRPr>
          </a:p>
        </p:txBody>
      </p:sp>
      <p:sp>
        <p:nvSpPr>
          <p:cNvPr id="32" name="Rectangle 31"/>
          <p:cNvSpPr/>
          <p:nvPr/>
        </p:nvSpPr>
        <p:spPr>
          <a:xfrm>
            <a:off x="4358462" y="3425436"/>
            <a:ext cx="400387" cy="830997"/>
          </a:xfrm>
          <a:prstGeom prst="rect">
            <a:avLst/>
          </a:prstGeom>
        </p:spPr>
        <p:txBody>
          <a:bodyPr wrap="square" lIns="68580" tIns="34290" rIns="68580" bIns="34290">
            <a:spAutoFit/>
          </a:bodyPr>
          <a:lstStyle/>
          <a:p>
            <a:pPr algn="ctr"/>
            <a:r>
              <a:rPr lang="en-US" sz="5000" dirty="0">
                <a:solidFill>
                  <a:schemeClr val="bg2"/>
                </a:solidFill>
                <a:cs typeface="+mn-ea"/>
                <a:sym typeface="+mn-lt"/>
              </a:rPr>
              <a:t>t</a:t>
            </a:r>
            <a:endParaRPr lang="bg-BG" sz="5000" dirty="0">
              <a:solidFill>
                <a:schemeClr val="bg2"/>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p:cTn id="7" dur="500" fill="hold"/>
                                        <p:tgtEl>
                                          <p:spTgt spid="35"/>
                                        </p:tgtEl>
                                        <p:attrNameLst>
                                          <p:attrName>ppt_w</p:attrName>
                                        </p:attrNameLst>
                                      </p:cBhvr>
                                      <p:tavLst>
                                        <p:tav tm="0">
                                          <p:val>
                                            <p:fltVal val="0"/>
                                          </p:val>
                                        </p:tav>
                                        <p:tav tm="100000">
                                          <p:val>
                                            <p:strVal val="#ppt_w"/>
                                          </p:val>
                                        </p:tav>
                                      </p:tavLst>
                                    </p:anim>
                                    <p:anim calcmode="lin" valueType="num">
                                      <p:cBhvr>
                                        <p:cTn id="8" dur="500" fill="hold"/>
                                        <p:tgtEl>
                                          <p:spTgt spid="35"/>
                                        </p:tgtEl>
                                        <p:attrNameLst>
                                          <p:attrName>ppt_h</p:attrName>
                                        </p:attrNameLst>
                                      </p:cBhvr>
                                      <p:tavLst>
                                        <p:tav tm="0">
                                          <p:val>
                                            <p:fltVal val="0"/>
                                          </p:val>
                                        </p:tav>
                                        <p:tav tm="100000">
                                          <p:val>
                                            <p:strVal val="#ppt_h"/>
                                          </p:val>
                                        </p:tav>
                                      </p:tavLst>
                                    </p:anim>
                                    <p:animEffect transition="in" filter="fade">
                                      <p:cBhvr>
                                        <p:cTn id="9" dur="500"/>
                                        <p:tgtEl>
                                          <p:spTgt spid="35"/>
                                        </p:tgtEl>
                                      </p:cBhvr>
                                    </p:animEffect>
                                  </p:childTnLst>
                                </p:cTn>
                              </p:par>
                              <p:par>
                                <p:cTn id="10" presetID="53" presetClass="entr" presetSubtype="16" fill="hold" nodeType="with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fltVal val="0"/>
                                          </p:val>
                                        </p:tav>
                                        <p:tav tm="100000">
                                          <p:val>
                                            <p:strVal val="#ppt_h"/>
                                          </p:val>
                                        </p:tav>
                                      </p:tavLst>
                                    </p:anim>
                                    <p:animEffect transition="in" filter="fade">
                                      <p:cBhvr>
                                        <p:cTn id="14" dur="500"/>
                                        <p:tgtEl>
                                          <p:spTgt spid="13"/>
                                        </p:tgtEl>
                                      </p:cBhvr>
                                    </p:animEffect>
                                  </p:childTnLst>
                                </p:cTn>
                              </p:par>
                              <p:par>
                                <p:cTn id="15" presetID="53" presetClass="entr" presetSubtype="16" fill="hold" nodeType="with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Effect transition="in" filter="fade">
                                      <p:cBhvr>
                                        <p:cTn id="19" dur="500"/>
                                        <p:tgtEl>
                                          <p:spTgt spid="33"/>
                                        </p:tgtEl>
                                      </p:cBhvr>
                                    </p:animEffect>
                                  </p:childTnLst>
                                </p:cTn>
                              </p:par>
                              <p:par>
                                <p:cTn id="20" presetID="53" presetClass="entr" presetSubtype="16" fill="hold" nodeType="withEffect">
                                  <p:stCondLst>
                                    <p:cond delay="0"/>
                                  </p:stCondLst>
                                  <p:childTnLst>
                                    <p:set>
                                      <p:cBhvr>
                                        <p:cTn id="21" dur="1" fill="hold">
                                          <p:stCondLst>
                                            <p:cond delay="0"/>
                                          </p:stCondLst>
                                        </p:cTn>
                                        <p:tgtEl>
                                          <p:spTgt spid="34"/>
                                        </p:tgtEl>
                                        <p:attrNameLst>
                                          <p:attrName>style.visibility</p:attrName>
                                        </p:attrNameLst>
                                      </p:cBhvr>
                                      <p:to>
                                        <p:strVal val="visible"/>
                                      </p:to>
                                    </p:set>
                                    <p:anim calcmode="lin" valueType="num">
                                      <p:cBhvr>
                                        <p:cTn id="22" dur="500" fill="hold"/>
                                        <p:tgtEl>
                                          <p:spTgt spid="34"/>
                                        </p:tgtEl>
                                        <p:attrNameLst>
                                          <p:attrName>ppt_w</p:attrName>
                                        </p:attrNameLst>
                                      </p:cBhvr>
                                      <p:tavLst>
                                        <p:tav tm="0">
                                          <p:val>
                                            <p:fltVal val="0"/>
                                          </p:val>
                                        </p:tav>
                                        <p:tav tm="100000">
                                          <p:val>
                                            <p:strVal val="#ppt_w"/>
                                          </p:val>
                                        </p:tav>
                                      </p:tavLst>
                                    </p:anim>
                                    <p:anim calcmode="lin" valueType="num">
                                      <p:cBhvr>
                                        <p:cTn id="23" dur="500" fill="hold"/>
                                        <p:tgtEl>
                                          <p:spTgt spid="34"/>
                                        </p:tgtEl>
                                        <p:attrNameLst>
                                          <p:attrName>ppt_h</p:attrName>
                                        </p:attrNameLst>
                                      </p:cBhvr>
                                      <p:tavLst>
                                        <p:tav tm="0">
                                          <p:val>
                                            <p:fltVal val="0"/>
                                          </p:val>
                                        </p:tav>
                                        <p:tav tm="100000">
                                          <p:val>
                                            <p:strVal val="#ppt_h"/>
                                          </p:val>
                                        </p:tav>
                                      </p:tavLst>
                                    </p:anim>
                                    <p:animEffect transition="in" filter="fade">
                                      <p:cBhvr>
                                        <p:cTn id="24" dur="500"/>
                                        <p:tgtEl>
                                          <p:spTgt spid="34"/>
                                        </p:tgtEl>
                                      </p:cBhvr>
                                    </p:animEffect>
                                  </p:childTnLst>
                                </p:cTn>
                              </p:par>
                            </p:childTnLst>
                          </p:cTn>
                        </p:par>
                        <p:par>
                          <p:cTn id="25" fill="hold">
                            <p:stCondLst>
                              <p:cond delay="500"/>
                            </p:stCondLst>
                            <p:childTnLst>
                              <p:par>
                                <p:cTn id="26" presetID="53" presetClass="entr" presetSubtype="16" fill="hold" grpId="0" nodeType="afterEffect">
                                  <p:stCondLst>
                                    <p:cond delay="0"/>
                                  </p:stCondLst>
                                  <p:childTnLst>
                                    <p:set>
                                      <p:cBhvr>
                                        <p:cTn id="27" dur="1" fill="hold">
                                          <p:stCondLst>
                                            <p:cond delay="0"/>
                                          </p:stCondLst>
                                        </p:cTn>
                                        <p:tgtEl>
                                          <p:spTgt spid="29"/>
                                        </p:tgtEl>
                                        <p:attrNameLst>
                                          <p:attrName>style.visibility</p:attrName>
                                        </p:attrNameLst>
                                      </p:cBhvr>
                                      <p:to>
                                        <p:strVal val="visible"/>
                                      </p:to>
                                    </p:set>
                                    <p:anim calcmode="lin" valueType="num">
                                      <p:cBhvr>
                                        <p:cTn id="28" dur="500" fill="hold"/>
                                        <p:tgtEl>
                                          <p:spTgt spid="29"/>
                                        </p:tgtEl>
                                        <p:attrNameLst>
                                          <p:attrName>ppt_w</p:attrName>
                                        </p:attrNameLst>
                                      </p:cBhvr>
                                      <p:tavLst>
                                        <p:tav tm="0">
                                          <p:val>
                                            <p:fltVal val="0"/>
                                          </p:val>
                                        </p:tav>
                                        <p:tav tm="100000">
                                          <p:val>
                                            <p:strVal val="#ppt_w"/>
                                          </p:val>
                                        </p:tav>
                                      </p:tavLst>
                                    </p:anim>
                                    <p:anim calcmode="lin" valueType="num">
                                      <p:cBhvr>
                                        <p:cTn id="29" dur="500" fill="hold"/>
                                        <p:tgtEl>
                                          <p:spTgt spid="29"/>
                                        </p:tgtEl>
                                        <p:attrNameLst>
                                          <p:attrName>ppt_h</p:attrName>
                                        </p:attrNameLst>
                                      </p:cBhvr>
                                      <p:tavLst>
                                        <p:tav tm="0">
                                          <p:val>
                                            <p:fltVal val="0"/>
                                          </p:val>
                                        </p:tav>
                                        <p:tav tm="100000">
                                          <p:val>
                                            <p:strVal val="#ppt_h"/>
                                          </p:val>
                                        </p:tav>
                                      </p:tavLst>
                                    </p:anim>
                                    <p:animEffect transition="in" filter="fade">
                                      <p:cBhvr>
                                        <p:cTn id="30" dur="500"/>
                                        <p:tgtEl>
                                          <p:spTgt spid="29"/>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30"/>
                                        </p:tgtEl>
                                        <p:attrNameLst>
                                          <p:attrName>style.visibility</p:attrName>
                                        </p:attrNameLst>
                                      </p:cBhvr>
                                      <p:to>
                                        <p:strVal val="visible"/>
                                      </p:to>
                                    </p:set>
                                    <p:anim calcmode="lin" valueType="num">
                                      <p:cBhvr>
                                        <p:cTn id="33" dur="500" fill="hold"/>
                                        <p:tgtEl>
                                          <p:spTgt spid="30"/>
                                        </p:tgtEl>
                                        <p:attrNameLst>
                                          <p:attrName>ppt_w</p:attrName>
                                        </p:attrNameLst>
                                      </p:cBhvr>
                                      <p:tavLst>
                                        <p:tav tm="0">
                                          <p:val>
                                            <p:fltVal val="0"/>
                                          </p:val>
                                        </p:tav>
                                        <p:tav tm="100000">
                                          <p:val>
                                            <p:strVal val="#ppt_w"/>
                                          </p:val>
                                        </p:tav>
                                      </p:tavLst>
                                    </p:anim>
                                    <p:anim calcmode="lin" valueType="num">
                                      <p:cBhvr>
                                        <p:cTn id="34" dur="500" fill="hold"/>
                                        <p:tgtEl>
                                          <p:spTgt spid="30"/>
                                        </p:tgtEl>
                                        <p:attrNameLst>
                                          <p:attrName>ppt_h</p:attrName>
                                        </p:attrNameLst>
                                      </p:cBhvr>
                                      <p:tavLst>
                                        <p:tav tm="0">
                                          <p:val>
                                            <p:fltVal val="0"/>
                                          </p:val>
                                        </p:tav>
                                        <p:tav tm="100000">
                                          <p:val>
                                            <p:strVal val="#ppt_h"/>
                                          </p:val>
                                        </p:tav>
                                      </p:tavLst>
                                    </p:anim>
                                    <p:animEffect transition="in" filter="fade">
                                      <p:cBhvr>
                                        <p:cTn id="35" dur="500"/>
                                        <p:tgtEl>
                                          <p:spTgt spid="3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31"/>
                                        </p:tgtEl>
                                        <p:attrNameLst>
                                          <p:attrName>style.visibility</p:attrName>
                                        </p:attrNameLst>
                                      </p:cBhvr>
                                      <p:to>
                                        <p:strVal val="visible"/>
                                      </p:to>
                                    </p:set>
                                    <p:anim calcmode="lin" valueType="num">
                                      <p:cBhvr>
                                        <p:cTn id="38" dur="500" fill="hold"/>
                                        <p:tgtEl>
                                          <p:spTgt spid="31"/>
                                        </p:tgtEl>
                                        <p:attrNameLst>
                                          <p:attrName>ppt_w</p:attrName>
                                        </p:attrNameLst>
                                      </p:cBhvr>
                                      <p:tavLst>
                                        <p:tav tm="0">
                                          <p:val>
                                            <p:fltVal val="0"/>
                                          </p:val>
                                        </p:tav>
                                        <p:tav tm="100000">
                                          <p:val>
                                            <p:strVal val="#ppt_w"/>
                                          </p:val>
                                        </p:tav>
                                      </p:tavLst>
                                    </p:anim>
                                    <p:anim calcmode="lin" valueType="num">
                                      <p:cBhvr>
                                        <p:cTn id="39" dur="500" fill="hold"/>
                                        <p:tgtEl>
                                          <p:spTgt spid="31"/>
                                        </p:tgtEl>
                                        <p:attrNameLst>
                                          <p:attrName>ppt_h</p:attrName>
                                        </p:attrNameLst>
                                      </p:cBhvr>
                                      <p:tavLst>
                                        <p:tav tm="0">
                                          <p:val>
                                            <p:fltVal val="0"/>
                                          </p:val>
                                        </p:tav>
                                        <p:tav tm="100000">
                                          <p:val>
                                            <p:strVal val="#ppt_h"/>
                                          </p:val>
                                        </p:tav>
                                      </p:tavLst>
                                    </p:anim>
                                    <p:animEffect transition="in" filter="fade">
                                      <p:cBhvr>
                                        <p:cTn id="40" dur="500"/>
                                        <p:tgtEl>
                                          <p:spTgt spid="31"/>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32"/>
                                        </p:tgtEl>
                                        <p:attrNameLst>
                                          <p:attrName>style.visibility</p:attrName>
                                        </p:attrNameLst>
                                      </p:cBhvr>
                                      <p:to>
                                        <p:strVal val="visible"/>
                                      </p:to>
                                    </p:set>
                                    <p:anim calcmode="lin" valueType="num">
                                      <p:cBhvr>
                                        <p:cTn id="43" dur="500" fill="hold"/>
                                        <p:tgtEl>
                                          <p:spTgt spid="32"/>
                                        </p:tgtEl>
                                        <p:attrNameLst>
                                          <p:attrName>ppt_w</p:attrName>
                                        </p:attrNameLst>
                                      </p:cBhvr>
                                      <p:tavLst>
                                        <p:tav tm="0">
                                          <p:val>
                                            <p:fltVal val="0"/>
                                          </p:val>
                                        </p:tav>
                                        <p:tav tm="100000">
                                          <p:val>
                                            <p:strVal val="#ppt_w"/>
                                          </p:val>
                                        </p:tav>
                                      </p:tavLst>
                                    </p:anim>
                                    <p:anim calcmode="lin" valueType="num">
                                      <p:cBhvr>
                                        <p:cTn id="44" dur="500" fill="hold"/>
                                        <p:tgtEl>
                                          <p:spTgt spid="32"/>
                                        </p:tgtEl>
                                        <p:attrNameLst>
                                          <p:attrName>ppt_h</p:attrName>
                                        </p:attrNameLst>
                                      </p:cBhvr>
                                      <p:tavLst>
                                        <p:tav tm="0">
                                          <p:val>
                                            <p:fltVal val="0"/>
                                          </p:val>
                                        </p:tav>
                                        <p:tav tm="100000">
                                          <p:val>
                                            <p:strVal val="#ppt_h"/>
                                          </p:val>
                                        </p:tav>
                                      </p:tavLst>
                                    </p:anim>
                                    <p:animEffect transition="in" filter="fade">
                                      <p:cBhvr>
                                        <p:cTn id="45" dur="500"/>
                                        <p:tgtEl>
                                          <p:spTgt spid="32"/>
                                        </p:tgtEl>
                                      </p:cBhvr>
                                    </p:animEffect>
                                  </p:childTnLst>
                                </p:cTn>
                              </p:par>
                            </p:childTnLst>
                          </p:cTn>
                        </p:par>
                        <p:par>
                          <p:cTn id="46" fill="hold">
                            <p:stCondLst>
                              <p:cond delay="1000"/>
                            </p:stCondLst>
                            <p:childTnLst>
                              <p:par>
                                <p:cTn id="47" presetID="10" presetClass="entr" presetSubtype="0" fill="hold" grpId="0" nodeType="after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fade">
                                      <p:cBhvr>
                                        <p:cTn id="49" dur="500"/>
                                        <p:tgtEl>
                                          <p:spTgt spid="18"/>
                                        </p:tgtEl>
                                      </p:cBhvr>
                                    </p:animEffect>
                                  </p:childTnLst>
                                </p:cTn>
                              </p:par>
                            </p:childTnLst>
                          </p:cTn>
                        </p:par>
                        <p:par>
                          <p:cTn id="50" fill="hold">
                            <p:stCondLst>
                              <p:cond delay="1500"/>
                            </p:stCondLst>
                            <p:childTnLst>
                              <p:par>
                                <p:cTn id="51" presetID="10" presetClass="entr" presetSubtype="0"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Effect transition="in" filter="fade">
                                      <p:cBhvr>
                                        <p:cTn id="53" dur="500"/>
                                        <p:tgtEl>
                                          <p:spTgt spid="19"/>
                                        </p:tgtEl>
                                      </p:cBhvr>
                                    </p:animEffect>
                                  </p:childTnLst>
                                </p:cTn>
                              </p:par>
                            </p:childTnLst>
                          </p:cTn>
                        </p:par>
                        <p:par>
                          <p:cTn id="54" fill="hold">
                            <p:stCondLst>
                              <p:cond delay="2000"/>
                            </p:stCondLst>
                            <p:childTnLst>
                              <p:par>
                                <p:cTn id="55" presetID="10" presetClass="entr" presetSubtype="0" fill="hold" grpId="0" nodeType="afterEffect">
                                  <p:stCondLst>
                                    <p:cond delay="0"/>
                                  </p:stCondLst>
                                  <p:childTnLst>
                                    <p:set>
                                      <p:cBhvr>
                                        <p:cTn id="56" dur="1" fill="hold">
                                          <p:stCondLst>
                                            <p:cond delay="0"/>
                                          </p:stCondLst>
                                        </p:cTn>
                                        <p:tgtEl>
                                          <p:spTgt spid="22"/>
                                        </p:tgtEl>
                                        <p:attrNameLst>
                                          <p:attrName>style.visibility</p:attrName>
                                        </p:attrNameLst>
                                      </p:cBhvr>
                                      <p:to>
                                        <p:strVal val="visible"/>
                                      </p:to>
                                    </p:set>
                                    <p:animEffect transition="in" filter="fade">
                                      <p:cBhvr>
                                        <p:cTn id="57" dur="500"/>
                                        <p:tgtEl>
                                          <p:spTgt spid="22"/>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24"/>
                                        </p:tgtEl>
                                        <p:attrNameLst>
                                          <p:attrName>style.visibility</p:attrName>
                                        </p:attrNameLst>
                                      </p:cBhvr>
                                      <p:to>
                                        <p:strVal val="visible"/>
                                      </p:to>
                                    </p:set>
                                    <p:animEffect transition="in" filter="fade">
                                      <p:cBhvr>
                                        <p:cTn id="60" dur="500"/>
                                        <p:tgtEl>
                                          <p:spTgt spid="24"/>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28"/>
                                        </p:tgtEl>
                                        <p:attrNameLst>
                                          <p:attrName>style.visibility</p:attrName>
                                        </p:attrNameLst>
                                      </p:cBhvr>
                                      <p:to>
                                        <p:strVal val="visible"/>
                                      </p:to>
                                    </p:set>
                                    <p:animEffect transition="in" filter="fade">
                                      <p:cBhvr>
                                        <p:cTn id="63" dur="500"/>
                                        <p:tgtEl>
                                          <p:spTgt spid="28"/>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26"/>
                                        </p:tgtEl>
                                        <p:attrNameLst>
                                          <p:attrName>style.visibility</p:attrName>
                                        </p:attrNameLst>
                                      </p:cBhvr>
                                      <p:to>
                                        <p:strVal val="visible"/>
                                      </p:to>
                                    </p:set>
                                    <p:animEffect transition="in" filter="fade">
                                      <p:cBhvr>
                                        <p:cTn id="66" dur="500"/>
                                        <p:tgtEl>
                                          <p:spTgt spid="26"/>
                                        </p:tgtEl>
                                      </p:cBhvr>
                                    </p:animEffect>
                                  </p:childTnLst>
                                </p:cTn>
                              </p:par>
                            </p:childTnLst>
                          </p:cTn>
                        </p:par>
                        <p:par>
                          <p:cTn id="67" fill="hold">
                            <p:stCondLst>
                              <p:cond delay="2500"/>
                            </p:stCondLst>
                            <p:childTnLst>
                              <p:par>
                                <p:cTn id="68" presetID="10" presetClass="entr" presetSubtype="0"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500"/>
                                        <p:tgtEl>
                                          <p:spTgt spid="21"/>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23"/>
                                        </p:tgtEl>
                                        <p:attrNameLst>
                                          <p:attrName>style.visibility</p:attrName>
                                        </p:attrNameLst>
                                      </p:cBhvr>
                                      <p:to>
                                        <p:strVal val="visible"/>
                                      </p:to>
                                    </p:set>
                                    <p:animEffect transition="in" filter="fade">
                                      <p:cBhvr>
                                        <p:cTn id="73" dur="500"/>
                                        <p:tgtEl>
                                          <p:spTgt spid="23"/>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27"/>
                                        </p:tgtEl>
                                        <p:attrNameLst>
                                          <p:attrName>style.visibility</p:attrName>
                                        </p:attrNameLst>
                                      </p:cBhvr>
                                      <p:to>
                                        <p:strVal val="visible"/>
                                      </p:to>
                                    </p:set>
                                    <p:animEffect transition="in" filter="fade">
                                      <p:cBhvr>
                                        <p:cTn id="76" dur="500"/>
                                        <p:tgtEl>
                                          <p:spTgt spid="27"/>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25"/>
                                        </p:tgtEl>
                                        <p:attrNameLst>
                                          <p:attrName>style.visibility</p:attrName>
                                        </p:attrNameLst>
                                      </p:cBhvr>
                                      <p:to>
                                        <p:strVal val="visible"/>
                                      </p:to>
                                    </p:set>
                                    <p:animEffect transition="in" filter="fade">
                                      <p:cBhvr>
                                        <p:cTn id="7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1" grpId="0"/>
      <p:bldP spid="22" grpId="0"/>
      <p:bldP spid="23" grpId="0"/>
      <p:bldP spid="24" grpId="0"/>
      <p:bldP spid="25" grpId="0"/>
      <p:bldP spid="26" grpId="0"/>
      <p:bldP spid="27" grpId="0"/>
      <p:bldP spid="28" grpId="0"/>
      <p:bldP spid="29" grpId="0"/>
      <p:bldP spid="30" grpId="0"/>
      <p:bldP spid="31" grpId="0"/>
      <p:bldP spid="3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40505" y="286323"/>
            <a:ext cx="4589145" cy="518834"/>
          </a:xfrm>
        </p:spPr>
        <p:txBody>
          <a:bodyPr>
            <a:normAutofit fontScale="90000"/>
          </a:bodyPr>
          <a:lstStyle/>
          <a:p>
            <a:r>
              <a:rPr lang="en-US" dirty="0">
                <a:latin typeface="+mn-lt"/>
                <a:ea typeface="+mn-ea"/>
                <a:cs typeface="+mn-ea"/>
                <a:sym typeface="+mn-lt"/>
              </a:rPr>
              <a:t>3D Pie Chart</a:t>
            </a:r>
          </a:p>
        </p:txBody>
      </p:sp>
      <p:sp>
        <p:nvSpPr>
          <p:cNvPr id="6" name="TextBox 5"/>
          <p:cNvSpPr txBox="1"/>
          <p:nvPr/>
        </p:nvSpPr>
        <p:spPr>
          <a:xfrm>
            <a:off x="384696" y="1084590"/>
            <a:ext cx="2905239" cy="830997"/>
          </a:xfrm>
          <a:prstGeom prst="rect">
            <a:avLst/>
          </a:prstGeom>
          <a:noFill/>
        </p:spPr>
        <p:txBody>
          <a:bodyPr wrap="square" lIns="68580" tIns="34290" rIns="68580" bIns="34290" rtlCol="0">
            <a:spAutoFit/>
          </a:bodyPr>
          <a:lstStyle/>
          <a:p>
            <a:pPr algn="just">
              <a:lnSpc>
                <a:spcPct val="150000"/>
              </a:lnSpc>
            </a:pPr>
            <a:r>
              <a:rPr lang="id-ID" sz="1100" dirty="0">
                <a:cs typeface="+mn-ea"/>
                <a:sym typeface="+mn-lt"/>
              </a:rPr>
              <a:t>For every 6 emails received, we get 3 Phone calls. Suitable for all categories business and personal presentation</a:t>
            </a:r>
            <a:r>
              <a:rPr lang="en-US" sz="1100" b="1" dirty="0">
                <a:cs typeface="+mn-ea"/>
                <a:sym typeface="+mn-lt"/>
              </a:rPr>
              <a:t>.</a:t>
            </a:r>
            <a:endParaRPr lang="id-ID" sz="1100" dirty="0">
              <a:cs typeface="+mn-ea"/>
              <a:sym typeface="+mn-lt"/>
            </a:endParaRPr>
          </a:p>
        </p:txBody>
      </p:sp>
      <p:sp>
        <p:nvSpPr>
          <p:cNvPr id="7" name="TextBox 6"/>
          <p:cNvSpPr txBox="1"/>
          <p:nvPr/>
        </p:nvSpPr>
        <p:spPr>
          <a:xfrm>
            <a:off x="384696" y="894244"/>
            <a:ext cx="1940580" cy="253916"/>
          </a:xfrm>
          <a:prstGeom prst="rect">
            <a:avLst/>
          </a:prstGeom>
          <a:noFill/>
        </p:spPr>
        <p:txBody>
          <a:bodyPr wrap="none" lIns="68580" tIns="34290" rIns="68580" bIns="34290" rtlCol="0">
            <a:spAutoFit/>
          </a:bodyPr>
          <a:lstStyle/>
          <a:p>
            <a:r>
              <a:rPr lang="id-ID" sz="1200" dirty="0">
                <a:solidFill>
                  <a:schemeClr val="accent1"/>
                </a:solidFill>
                <a:cs typeface="+mn-ea"/>
                <a:sym typeface="+mn-lt"/>
              </a:rPr>
              <a:t>Monthly Revenue Analysis</a:t>
            </a:r>
          </a:p>
        </p:txBody>
      </p:sp>
      <p:sp>
        <p:nvSpPr>
          <p:cNvPr id="8" name="TextBox 7"/>
          <p:cNvSpPr txBox="1"/>
          <p:nvPr/>
        </p:nvSpPr>
        <p:spPr>
          <a:xfrm>
            <a:off x="384697" y="633390"/>
            <a:ext cx="656671" cy="346249"/>
          </a:xfrm>
          <a:prstGeom prst="rect">
            <a:avLst/>
          </a:prstGeom>
          <a:noFill/>
        </p:spPr>
        <p:txBody>
          <a:bodyPr wrap="none" lIns="68580" tIns="34290" rIns="68580" bIns="34290" rtlCol="0">
            <a:spAutoFit/>
          </a:bodyPr>
          <a:lstStyle/>
          <a:p>
            <a:r>
              <a:rPr lang="en-US" sz="1800" b="1" dirty="0">
                <a:solidFill>
                  <a:schemeClr val="accent1"/>
                </a:solidFill>
                <a:cs typeface="+mn-ea"/>
                <a:sym typeface="+mn-lt"/>
              </a:rPr>
              <a:t>2014</a:t>
            </a:r>
            <a:endParaRPr lang="id-ID" sz="1800" b="1" dirty="0">
              <a:solidFill>
                <a:schemeClr val="accent1"/>
              </a:solidFill>
              <a:cs typeface="+mn-ea"/>
              <a:sym typeface="+mn-lt"/>
            </a:endParaRPr>
          </a:p>
        </p:txBody>
      </p:sp>
      <p:sp>
        <p:nvSpPr>
          <p:cNvPr id="34" name="TextBox 33"/>
          <p:cNvSpPr txBox="1"/>
          <p:nvPr/>
        </p:nvSpPr>
        <p:spPr>
          <a:xfrm>
            <a:off x="384696" y="2399165"/>
            <a:ext cx="2905239" cy="830997"/>
          </a:xfrm>
          <a:prstGeom prst="rect">
            <a:avLst/>
          </a:prstGeom>
          <a:noFill/>
        </p:spPr>
        <p:txBody>
          <a:bodyPr wrap="square" lIns="68580" tIns="34290" rIns="68580" bIns="34290" rtlCol="0">
            <a:spAutoFit/>
          </a:bodyPr>
          <a:lstStyle/>
          <a:p>
            <a:pPr algn="just">
              <a:lnSpc>
                <a:spcPct val="150000"/>
              </a:lnSpc>
            </a:pPr>
            <a:r>
              <a:rPr lang="id-ID" sz="1100" dirty="0">
                <a:cs typeface="+mn-ea"/>
                <a:sym typeface="+mn-lt"/>
              </a:rPr>
              <a:t>For every 6 emails received, we get 3 Phone calls. Suitable for all categories business and personal presentation</a:t>
            </a:r>
            <a:r>
              <a:rPr lang="en-US" sz="1100" b="1" dirty="0">
                <a:cs typeface="+mn-ea"/>
                <a:sym typeface="+mn-lt"/>
              </a:rPr>
              <a:t>.</a:t>
            </a:r>
            <a:endParaRPr lang="id-ID" sz="1100" dirty="0">
              <a:cs typeface="+mn-ea"/>
              <a:sym typeface="+mn-lt"/>
            </a:endParaRPr>
          </a:p>
        </p:txBody>
      </p:sp>
      <p:sp>
        <p:nvSpPr>
          <p:cNvPr id="35" name="TextBox 34"/>
          <p:cNvSpPr txBox="1"/>
          <p:nvPr/>
        </p:nvSpPr>
        <p:spPr>
          <a:xfrm>
            <a:off x="384696" y="2208820"/>
            <a:ext cx="1940580" cy="253916"/>
          </a:xfrm>
          <a:prstGeom prst="rect">
            <a:avLst/>
          </a:prstGeom>
          <a:noFill/>
        </p:spPr>
        <p:txBody>
          <a:bodyPr wrap="none" lIns="68580" tIns="34290" rIns="68580" bIns="34290" rtlCol="0">
            <a:spAutoFit/>
          </a:bodyPr>
          <a:lstStyle/>
          <a:p>
            <a:r>
              <a:rPr lang="id-ID" sz="1200" dirty="0">
                <a:solidFill>
                  <a:schemeClr val="accent2"/>
                </a:solidFill>
                <a:cs typeface="+mn-ea"/>
                <a:sym typeface="+mn-lt"/>
              </a:rPr>
              <a:t>Monthly Revenue Analysis</a:t>
            </a:r>
          </a:p>
        </p:txBody>
      </p:sp>
      <p:sp>
        <p:nvSpPr>
          <p:cNvPr id="36" name="TextBox 35"/>
          <p:cNvSpPr txBox="1"/>
          <p:nvPr/>
        </p:nvSpPr>
        <p:spPr>
          <a:xfrm>
            <a:off x="384697" y="1947965"/>
            <a:ext cx="653063" cy="346249"/>
          </a:xfrm>
          <a:prstGeom prst="rect">
            <a:avLst/>
          </a:prstGeom>
          <a:noFill/>
        </p:spPr>
        <p:txBody>
          <a:bodyPr wrap="none" lIns="68580" tIns="34290" rIns="68580" bIns="34290" rtlCol="0">
            <a:spAutoFit/>
          </a:bodyPr>
          <a:lstStyle/>
          <a:p>
            <a:r>
              <a:rPr lang="en-US" sz="1800" b="1" dirty="0">
                <a:solidFill>
                  <a:schemeClr val="accent2"/>
                </a:solidFill>
                <a:cs typeface="+mn-ea"/>
                <a:sym typeface="+mn-lt"/>
              </a:rPr>
              <a:t>2015</a:t>
            </a:r>
            <a:endParaRPr lang="id-ID" sz="1800" b="1" dirty="0">
              <a:solidFill>
                <a:schemeClr val="accent2"/>
              </a:solidFill>
              <a:cs typeface="+mn-ea"/>
              <a:sym typeface="+mn-lt"/>
            </a:endParaRPr>
          </a:p>
        </p:txBody>
      </p:sp>
      <p:sp>
        <p:nvSpPr>
          <p:cNvPr id="37" name="TextBox 36"/>
          <p:cNvSpPr txBox="1"/>
          <p:nvPr/>
        </p:nvSpPr>
        <p:spPr>
          <a:xfrm>
            <a:off x="384695" y="3713740"/>
            <a:ext cx="2905239" cy="830997"/>
          </a:xfrm>
          <a:prstGeom prst="rect">
            <a:avLst/>
          </a:prstGeom>
          <a:noFill/>
        </p:spPr>
        <p:txBody>
          <a:bodyPr wrap="square" lIns="68580" tIns="34290" rIns="68580" bIns="34290" rtlCol="0">
            <a:spAutoFit/>
          </a:bodyPr>
          <a:lstStyle/>
          <a:p>
            <a:pPr algn="just">
              <a:lnSpc>
                <a:spcPct val="150000"/>
              </a:lnSpc>
            </a:pPr>
            <a:r>
              <a:rPr lang="id-ID" sz="1100" dirty="0">
                <a:cs typeface="+mn-ea"/>
                <a:sym typeface="+mn-lt"/>
              </a:rPr>
              <a:t>For every 6 emails received, we get 3 Phone calls. Suitable for all categories business and personal presentation</a:t>
            </a:r>
            <a:r>
              <a:rPr lang="en-US" sz="1100" b="1" dirty="0">
                <a:cs typeface="+mn-ea"/>
                <a:sym typeface="+mn-lt"/>
              </a:rPr>
              <a:t>.</a:t>
            </a:r>
            <a:endParaRPr lang="id-ID" sz="1100" dirty="0">
              <a:cs typeface="+mn-ea"/>
              <a:sym typeface="+mn-lt"/>
            </a:endParaRPr>
          </a:p>
        </p:txBody>
      </p:sp>
      <p:sp>
        <p:nvSpPr>
          <p:cNvPr id="38" name="TextBox 37"/>
          <p:cNvSpPr txBox="1"/>
          <p:nvPr/>
        </p:nvSpPr>
        <p:spPr>
          <a:xfrm>
            <a:off x="384695" y="3523395"/>
            <a:ext cx="1940580" cy="253916"/>
          </a:xfrm>
          <a:prstGeom prst="rect">
            <a:avLst/>
          </a:prstGeom>
          <a:noFill/>
        </p:spPr>
        <p:txBody>
          <a:bodyPr wrap="none" lIns="68580" tIns="34290" rIns="68580" bIns="34290" rtlCol="0">
            <a:spAutoFit/>
          </a:bodyPr>
          <a:lstStyle/>
          <a:p>
            <a:r>
              <a:rPr lang="id-ID" sz="1200" dirty="0">
                <a:solidFill>
                  <a:schemeClr val="accent3"/>
                </a:solidFill>
                <a:cs typeface="+mn-ea"/>
                <a:sym typeface="+mn-lt"/>
              </a:rPr>
              <a:t>Monthly Revenue Analysis</a:t>
            </a:r>
          </a:p>
        </p:txBody>
      </p:sp>
      <p:sp>
        <p:nvSpPr>
          <p:cNvPr id="39" name="TextBox 38"/>
          <p:cNvSpPr txBox="1"/>
          <p:nvPr/>
        </p:nvSpPr>
        <p:spPr>
          <a:xfrm>
            <a:off x="384697" y="3262540"/>
            <a:ext cx="653063" cy="346249"/>
          </a:xfrm>
          <a:prstGeom prst="rect">
            <a:avLst/>
          </a:prstGeom>
          <a:noFill/>
        </p:spPr>
        <p:txBody>
          <a:bodyPr wrap="none" lIns="68580" tIns="34290" rIns="68580" bIns="34290" rtlCol="0">
            <a:spAutoFit/>
          </a:bodyPr>
          <a:lstStyle/>
          <a:p>
            <a:r>
              <a:rPr lang="en-US" sz="1800" b="1" dirty="0">
                <a:solidFill>
                  <a:schemeClr val="accent3"/>
                </a:solidFill>
                <a:cs typeface="+mn-ea"/>
                <a:sym typeface="+mn-lt"/>
              </a:rPr>
              <a:t>2016</a:t>
            </a:r>
            <a:endParaRPr lang="id-ID" sz="1800" b="1" dirty="0">
              <a:solidFill>
                <a:schemeClr val="accent3"/>
              </a:solidFill>
              <a:cs typeface="+mn-ea"/>
              <a:sym typeface="+mn-lt"/>
            </a:endParaRPr>
          </a:p>
        </p:txBody>
      </p:sp>
      <p:graphicFrame>
        <p:nvGraphicFramePr>
          <p:cNvPr id="11" name="Chart 10"/>
          <p:cNvGraphicFramePr/>
          <p:nvPr/>
        </p:nvGraphicFramePr>
        <p:xfrm>
          <a:off x="3771900" y="2294213"/>
          <a:ext cx="5196840" cy="2574944"/>
        </p:xfrm>
        <a:graphic>
          <a:graphicData uri="http://schemas.openxmlformats.org/drawingml/2006/chart">
            <c:chart xmlns:c="http://schemas.openxmlformats.org/drawingml/2006/chart" xmlns:r="http://schemas.openxmlformats.org/officeDocument/2006/relationships" r:id="rId2"/>
          </a:graphicData>
        </a:graphic>
      </p:graphicFrame>
      <p:cxnSp>
        <p:nvCxnSpPr>
          <p:cNvPr id="13" name="Straight Arrow Connector 12"/>
          <p:cNvCxnSpPr/>
          <p:nvPr/>
        </p:nvCxnSpPr>
        <p:spPr>
          <a:xfrm flipV="1">
            <a:off x="7429500" y="2026920"/>
            <a:ext cx="0" cy="921474"/>
          </a:xfrm>
          <a:prstGeom prst="straightConnector1">
            <a:avLst/>
          </a:prstGeom>
          <a:ln w="19050">
            <a:solidFill>
              <a:schemeClr val="accent1">
                <a:lumMod val="75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V="1">
            <a:off x="5227320" y="2026920"/>
            <a:ext cx="0" cy="996539"/>
          </a:xfrm>
          <a:prstGeom prst="straightConnector1">
            <a:avLst/>
          </a:prstGeom>
          <a:ln w="19050">
            <a:solidFill>
              <a:schemeClr val="accent2">
                <a:lumMod val="75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V="1">
            <a:off x="6149340" y="1495044"/>
            <a:ext cx="0" cy="1146236"/>
          </a:xfrm>
          <a:prstGeom prst="straightConnector1">
            <a:avLst/>
          </a:prstGeom>
          <a:ln w="19050">
            <a:solidFill>
              <a:schemeClr val="accent3">
                <a:lumMod val="75000"/>
              </a:schemeClr>
            </a:solidFill>
            <a:tailEnd type="oval"/>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7006787" y="1604326"/>
            <a:ext cx="845424" cy="346249"/>
          </a:xfrm>
          <a:prstGeom prst="rect">
            <a:avLst/>
          </a:prstGeom>
          <a:noFill/>
        </p:spPr>
        <p:txBody>
          <a:bodyPr wrap="none" lIns="68580" tIns="34290" rIns="68580" bIns="34290" rtlCol="0">
            <a:spAutoFit/>
          </a:bodyPr>
          <a:lstStyle/>
          <a:p>
            <a:pPr algn="ctr"/>
            <a:r>
              <a:rPr lang="en-US" sz="1800" b="1" dirty="0">
                <a:solidFill>
                  <a:schemeClr val="accent1"/>
                </a:solidFill>
                <a:cs typeface="+mn-ea"/>
                <a:sym typeface="+mn-lt"/>
              </a:rPr>
              <a:t>$8,200</a:t>
            </a:r>
            <a:endParaRPr lang="id-ID" sz="1800" b="1" dirty="0">
              <a:solidFill>
                <a:schemeClr val="accent1"/>
              </a:solidFill>
              <a:cs typeface="+mn-ea"/>
              <a:sym typeface="+mn-lt"/>
            </a:endParaRPr>
          </a:p>
        </p:txBody>
      </p:sp>
      <p:sp>
        <p:nvSpPr>
          <p:cNvPr id="41" name="TextBox 40"/>
          <p:cNvSpPr txBox="1"/>
          <p:nvPr/>
        </p:nvSpPr>
        <p:spPr>
          <a:xfrm>
            <a:off x="4796103" y="1680672"/>
            <a:ext cx="845424" cy="346249"/>
          </a:xfrm>
          <a:prstGeom prst="rect">
            <a:avLst/>
          </a:prstGeom>
          <a:noFill/>
        </p:spPr>
        <p:txBody>
          <a:bodyPr wrap="none" lIns="68580" tIns="34290" rIns="68580" bIns="34290" rtlCol="0">
            <a:spAutoFit/>
          </a:bodyPr>
          <a:lstStyle/>
          <a:p>
            <a:pPr algn="ctr"/>
            <a:r>
              <a:rPr lang="en-US" sz="1800" b="1" dirty="0">
                <a:solidFill>
                  <a:schemeClr val="accent2"/>
                </a:solidFill>
                <a:cs typeface="+mn-ea"/>
                <a:sym typeface="+mn-lt"/>
              </a:rPr>
              <a:t>$3,200</a:t>
            </a:r>
            <a:endParaRPr lang="id-ID" sz="1800" b="1" dirty="0">
              <a:solidFill>
                <a:schemeClr val="accent2"/>
              </a:solidFill>
              <a:cs typeface="+mn-ea"/>
              <a:sym typeface="+mn-lt"/>
            </a:endParaRPr>
          </a:p>
        </p:txBody>
      </p:sp>
      <p:sp>
        <p:nvSpPr>
          <p:cNvPr id="42" name="TextBox 41"/>
          <p:cNvSpPr txBox="1"/>
          <p:nvPr/>
        </p:nvSpPr>
        <p:spPr>
          <a:xfrm>
            <a:off x="5719007" y="1121286"/>
            <a:ext cx="845424" cy="346249"/>
          </a:xfrm>
          <a:prstGeom prst="rect">
            <a:avLst/>
          </a:prstGeom>
          <a:noFill/>
        </p:spPr>
        <p:txBody>
          <a:bodyPr wrap="none" lIns="68580" tIns="34290" rIns="68580" bIns="34290" rtlCol="0">
            <a:spAutoFit/>
          </a:bodyPr>
          <a:lstStyle/>
          <a:p>
            <a:pPr algn="ctr"/>
            <a:r>
              <a:rPr lang="en-US" sz="1800" b="1" dirty="0">
                <a:solidFill>
                  <a:schemeClr val="accent3"/>
                </a:solidFill>
                <a:cs typeface="+mn-ea"/>
                <a:sym typeface="+mn-lt"/>
              </a:rPr>
              <a:t>$1,400</a:t>
            </a:r>
            <a:endParaRPr lang="id-ID" sz="1800" b="1" dirty="0">
              <a:solidFill>
                <a:schemeClr val="accent3"/>
              </a:solidFill>
              <a:cs typeface="+mn-ea"/>
              <a:sym typeface="+mn-lt"/>
            </a:endParaRPr>
          </a:p>
        </p:txBody>
      </p:sp>
    </p:spTree>
  </p:cSld>
  <p:clrMapOvr>
    <a:masterClrMapping/>
  </p:clrMapOvr>
  <p:transition spd="slow">
    <p:randomBar dir="vert"/>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fade">
                                          <p:cBhvr>
                                            <p:cTn id="19" dur="500"/>
                                            <p:tgtEl>
                                              <p:spTgt spid="36"/>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500"/>
                                            <p:tgtEl>
                                              <p:spTgt spid="35"/>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500"/>
                                            <p:tgtEl>
                                              <p:spTgt spid="34"/>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39"/>
                                            </p:tgtEl>
                                            <p:attrNameLst>
                                              <p:attrName>style.visibility</p:attrName>
                                            </p:attrNameLst>
                                          </p:cBhvr>
                                          <p:to>
                                            <p:strVal val="visible"/>
                                          </p:to>
                                        </p:set>
                                        <p:animEffect transition="in" filter="fade">
                                          <p:cBhvr>
                                            <p:cTn id="31" dur="500"/>
                                            <p:tgtEl>
                                              <p:spTgt spid="39"/>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500"/>
                                            <p:tgtEl>
                                              <p:spTgt spid="38"/>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500"/>
                                            <p:tgtEl>
                                              <p:spTgt spid="37"/>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2"/>
                                            </p:tgtEl>
                                            <p:attrNameLst>
                                              <p:attrName>style.visibility</p:attrName>
                                            </p:attrNameLst>
                                          </p:cBhvr>
                                          <p:to>
                                            <p:strVal val="visible"/>
                                          </p:to>
                                        </p:set>
                                        <p:animEffect transition="in" filter="fade">
                                          <p:cBhvr>
                                            <p:cTn id="43" dur="500"/>
                                            <p:tgtEl>
                                              <p:spTgt spid="2"/>
                                            </p:tgtEl>
                                          </p:cBhvr>
                                        </p:animEffect>
                                      </p:childTnLst>
                                    </p:cTn>
                                  </p:par>
                                </p:childTnLst>
                              </p:cTn>
                            </p:par>
                            <p:par>
                              <p:cTn id="44" fill="hold">
                                <p:stCondLst>
                                  <p:cond delay="5000"/>
                                </p:stCondLst>
                                <p:childTnLst>
                                  <p:par>
                                    <p:cTn id="45" presetID="2" presetClass="entr" presetSubtype="4" fill="hold" grpId="0" nodeType="afterEffect" p14:presetBounceEnd="60000">
                                      <p:stCondLst>
                                        <p:cond delay="0"/>
                                      </p:stCondLst>
                                      <p:childTnLst>
                                        <p:set>
                                          <p:cBhvr>
                                            <p:cTn id="46" dur="1" fill="hold">
                                              <p:stCondLst>
                                                <p:cond delay="0"/>
                                              </p:stCondLst>
                                            </p:cTn>
                                            <p:tgtEl>
                                              <p:spTgt spid="11">
                                                <p:graphicEl>
                                                  <a:chart seriesIdx="-3" categoryIdx="-3" bldStep="gridLegend"/>
                                                </p:graphicEl>
                                              </p:spTgt>
                                            </p:tgtEl>
                                            <p:attrNameLst>
                                              <p:attrName>style.visibility</p:attrName>
                                            </p:attrNameLst>
                                          </p:cBhvr>
                                          <p:to>
                                            <p:strVal val="visible"/>
                                          </p:to>
                                        </p:set>
                                        <p:anim calcmode="lin" valueType="num" p14:bounceEnd="60000">
                                          <p:cBhvr additive="base">
                                            <p:cTn id="47" dur="500" fill="hold"/>
                                            <p:tgtEl>
                                              <p:spTgt spid="11">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14:bounceEnd="60000">
                                          <p:cBhvr additive="base">
                                            <p:cTn id="48" dur="500" fill="hold"/>
                                            <p:tgtEl>
                                              <p:spTgt spid="11">
                                                <p:graphicEl>
                                                  <a:chart seriesIdx="-3" categoryIdx="-3" bldStep="gridLegend"/>
                                                </p:graphicEl>
                                              </p:spTgt>
                                            </p:tgtEl>
                                            <p:attrNameLst>
                                              <p:attrName>ppt_y</p:attrName>
                                            </p:attrNameLst>
                                          </p:cBhvr>
                                          <p:tavLst>
                                            <p:tav tm="0">
                                              <p:val>
                                                <p:strVal val="1+#ppt_h/2"/>
                                              </p:val>
                                            </p:tav>
                                            <p:tav tm="100000">
                                              <p:val>
                                                <p:strVal val="#ppt_y"/>
                                              </p:val>
                                            </p:tav>
                                          </p:tavLst>
                                        </p:anim>
                                      </p:childTnLst>
                                    </p:cTn>
                                  </p:par>
                                </p:childTnLst>
                              </p:cTn>
                            </p:par>
                            <p:par>
                              <p:cTn id="49" fill="hold">
                                <p:stCondLst>
                                  <p:cond delay="5500"/>
                                </p:stCondLst>
                                <p:childTnLst>
                                  <p:par>
                                    <p:cTn id="50" presetID="2" presetClass="entr" presetSubtype="4" fill="hold" grpId="0" nodeType="afterEffect" p14:presetBounceEnd="60000">
                                      <p:stCondLst>
                                        <p:cond delay="0"/>
                                      </p:stCondLst>
                                      <p:childTnLst>
                                        <p:set>
                                          <p:cBhvr>
                                            <p:cTn id="51" dur="1" fill="hold">
                                              <p:stCondLst>
                                                <p:cond delay="0"/>
                                              </p:stCondLst>
                                            </p:cTn>
                                            <p:tgtEl>
                                              <p:spTgt spid="11">
                                                <p:graphicEl>
                                                  <a:chart seriesIdx="-4" categoryIdx="0" bldStep="category"/>
                                                </p:graphicEl>
                                              </p:spTgt>
                                            </p:tgtEl>
                                            <p:attrNameLst>
                                              <p:attrName>style.visibility</p:attrName>
                                            </p:attrNameLst>
                                          </p:cBhvr>
                                          <p:to>
                                            <p:strVal val="visible"/>
                                          </p:to>
                                        </p:set>
                                        <p:anim calcmode="lin" valueType="num" p14:bounceEnd="60000">
                                          <p:cBhvr additive="base">
                                            <p:cTn id="52" dur="500" fill="hold"/>
                                            <p:tgtEl>
                                              <p:spTgt spid="11">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14:bounceEnd="60000">
                                          <p:cBhvr additive="base">
                                            <p:cTn id="53" dur="500" fill="hold"/>
                                            <p:tgtEl>
                                              <p:spTgt spid="11">
                                                <p:graphicEl>
                                                  <a:chart seriesIdx="-4" categoryIdx="0" bldStep="category"/>
                                                </p:graphicEl>
                                              </p:spTgt>
                                            </p:tgtEl>
                                            <p:attrNameLst>
                                              <p:attrName>ppt_y</p:attrName>
                                            </p:attrNameLst>
                                          </p:cBhvr>
                                          <p:tavLst>
                                            <p:tav tm="0">
                                              <p:val>
                                                <p:strVal val="1+#ppt_h/2"/>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14:presetBounceEnd="60000">
                                      <p:stCondLst>
                                        <p:cond delay="0"/>
                                      </p:stCondLst>
                                      <p:childTnLst>
                                        <p:set>
                                          <p:cBhvr>
                                            <p:cTn id="56" dur="1" fill="hold">
                                              <p:stCondLst>
                                                <p:cond delay="0"/>
                                              </p:stCondLst>
                                            </p:cTn>
                                            <p:tgtEl>
                                              <p:spTgt spid="11">
                                                <p:graphicEl>
                                                  <a:chart seriesIdx="-4" categoryIdx="1" bldStep="category"/>
                                                </p:graphicEl>
                                              </p:spTgt>
                                            </p:tgtEl>
                                            <p:attrNameLst>
                                              <p:attrName>style.visibility</p:attrName>
                                            </p:attrNameLst>
                                          </p:cBhvr>
                                          <p:to>
                                            <p:strVal val="visible"/>
                                          </p:to>
                                        </p:set>
                                        <p:anim calcmode="lin" valueType="num" p14:bounceEnd="60000">
                                          <p:cBhvr additive="base">
                                            <p:cTn id="57" dur="500" fill="hold"/>
                                            <p:tgtEl>
                                              <p:spTgt spid="11">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14:bounceEnd="60000">
                                          <p:cBhvr additive="base">
                                            <p:cTn id="58" dur="500" fill="hold"/>
                                            <p:tgtEl>
                                              <p:spTgt spid="11">
                                                <p:graphicEl>
                                                  <a:chart seriesIdx="-4" categoryIdx="1" bldStep="category"/>
                                                </p:graphicEl>
                                              </p:spTgt>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2" presetClass="entr" presetSubtype="4" fill="hold" grpId="0" nodeType="afterEffect" p14:presetBounceEnd="60000">
                                      <p:stCondLst>
                                        <p:cond delay="0"/>
                                      </p:stCondLst>
                                      <p:childTnLst>
                                        <p:set>
                                          <p:cBhvr>
                                            <p:cTn id="61" dur="1" fill="hold">
                                              <p:stCondLst>
                                                <p:cond delay="0"/>
                                              </p:stCondLst>
                                            </p:cTn>
                                            <p:tgtEl>
                                              <p:spTgt spid="11">
                                                <p:graphicEl>
                                                  <a:chart seriesIdx="-4" categoryIdx="2" bldStep="category"/>
                                                </p:graphicEl>
                                              </p:spTgt>
                                            </p:tgtEl>
                                            <p:attrNameLst>
                                              <p:attrName>style.visibility</p:attrName>
                                            </p:attrNameLst>
                                          </p:cBhvr>
                                          <p:to>
                                            <p:strVal val="visible"/>
                                          </p:to>
                                        </p:set>
                                        <p:anim calcmode="lin" valueType="num" p14:bounceEnd="60000">
                                          <p:cBhvr additive="base">
                                            <p:cTn id="62" dur="500" fill="hold"/>
                                            <p:tgtEl>
                                              <p:spTgt spid="11">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14:bounceEnd="60000">
                                          <p:cBhvr additive="base">
                                            <p:cTn id="63" dur="500" fill="hold"/>
                                            <p:tgtEl>
                                              <p:spTgt spid="11">
                                                <p:graphicEl>
                                                  <a:chart seriesIdx="-4" categoryIdx="2" bldStep="category"/>
                                                </p:graphicEl>
                                              </p:spTgt>
                                            </p:tgtEl>
                                            <p:attrNameLst>
                                              <p:attrName>ppt_y</p:attrName>
                                            </p:attrNameLst>
                                          </p:cBhvr>
                                          <p:tavLst>
                                            <p:tav tm="0">
                                              <p:val>
                                                <p:strVal val="1+#ppt_h/2"/>
                                              </p:val>
                                            </p:tav>
                                            <p:tav tm="100000">
                                              <p:val>
                                                <p:strVal val="#ppt_y"/>
                                              </p:val>
                                            </p:tav>
                                          </p:tavLst>
                                        </p:anim>
                                      </p:childTnLst>
                                    </p:cTn>
                                  </p:par>
                                </p:childTnLst>
                              </p:cTn>
                            </p:par>
                            <p:par>
                              <p:cTn id="64" fill="hold">
                                <p:stCondLst>
                                  <p:cond delay="7000"/>
                                </p:stCondLst>
                                <p:childTnLst>
                                  <p:par>
                                    <p:cTn id="65" presetID="22" presetClass="entr" presetSubtype="4" fill="hold"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wipe(down)">
                                          <p:cBhvr>
                                            <p:cTn id="67" dur="500"/>
                                            <p:tgtEl>
                                              <p:spTgt spid="25"/>
                                            </p:tgtEl>
                                          </p:cBhvr>
                                        </p:animEffect>
                                      </p:childTnLst>
                                    </p:cTn>
                                  </p:par>
                                  <p:par>
                                    <p:cTn id="68" presetID="22" presetClass="entr" presetSubtype="4" fill="hold" nodeType="with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wipe(down)">
                                          <p:cBhvr>
                                            <p:cTn id="70" dur="500"/>
                                            <p:tgtEl>
                                              <p:spTgt spid="27"/>
                                            </p:tgtEl>
                                          </p:cBhvr>
                                        </p:animEffect>
                                      </p:childTnLst>
                                    </p:cTn>
                                  </p:par>
                                  <p:par>
                                    <p:cTn id="71" presetID="22" presetClass="entr" presetSubtype="4" fill="hold" nodeType="withEffect">
                                      <p:stCondLst>
                                        <p:cond delay="0"/>
                                      </p:stCondLst>
                                      <p:childTnLst>
                                        <p:set>
                                          <p:cBhvr>
                                            <p:cTn id="72" dur="1" fill="hold">
                                              <p:stCondLst>
                                                <p:cond delay="0"/>
                                              </p:stCondLst>
                                            </p:cTn>
                                            <p:tgtEl>
                                              <p:spTgt spid="13"/>
                                            </p:tgtEl>
                                            <p:attrNameLst>
                                              <p:attrName>style.visibility</p:attrName>
                                            </p:attrNameLst>
                                          </p:cBhvr>
                                          <p:to>
                                            <p:strVal val="visible"/>
                                          </p:to>
                                        </p:set>
                                        <p:animEffect transition="in" filter="wipe(down)">
                                          <p:cBhvr>
                                            <p:cTn id="73" dur="500"/>
                                            <p:tgtEl>
                                              <p:spTgt spid="13"/>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41"/>
                                            </p:tgtEl>
                                            <p:attrNameLst>
                                              <p:attrName>style.visibility</p:attrName>
                                            </p:attrNameLst>
                                          </p:cBhvr>
                                          <p:to>
                                            <p:strVal val="visible"/>
                                          </p:to>
                                        </p:set>
                                        <p:anim calcmode="lin" valueType="num">
                                          <p:cBhvr>
                                            <p:cTn id="77" dur="500" fill="hold"/>
                                            <p:tgtEl>
                                              <p:spTgt spid="41"/>
                                            </p:tgtEl>
                                            <p:attrNameLst>
                                              <p:attrName>ppt_w</p:attrName>
                                            </p:attrNameLst>
                                          </p:cBhvr>
                                          <p:tavLst>
                                            <p:tav tm="0">
                                              <p:val>
                                                <p:fltVal val="0"/>
                                              </p:val>
                                            </p:tav>
                                            <p:tav tm="100000">
                                              <p:val>
                                                <p:strVal val="#ppt_w"/>
                                              </p:val>
                                            </p:tav>
                                          </p:tavLst>
                                        </p:anim>
                                        <p:anim calcmode="lin" valueType="num">
                                          <p:cBhvr>
                                            <p:cTn id="78" dur="500" fill="hold"/>
                                            <p:tgtEl>
                                              <p:spTgt spid="41"/>
                                            </p:tgtEl>
                                            <p:attrNameLst>
                                              <p:attrName>ppt_h</p:attrName>
                                            </p:attrNameLst>
                                          </p:cBhvr>
                                          <p:tavLst>
                                            <p:tav tm="0">
                                              <p:val>
                                                <p:fltVal val="0"/>
                                              </p:val>
                                            </p:tav>
                                            <p:tav tm="100000">
                                              <p:val>
                                                <p:strVal val="#ppt_h"/>
                                              </p:val>
                                            </p:tav>
                                          </p:tavLst>
                                        </p:anim>
                                        <p:animEffect transition="in" filter="fade">
                                          <p:cBhvr>
                                            <p:cTn id="79" dur="500"/>
                                            <p:tgtEl>
                                              <p:spTgt spid="41"/>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42"/>
                                            </p:tgtEl>
                                            <p:attrNameLst>
                                              <p:attrName>style.visibility</p:attrName>
                                            </p:attrNameLst>
                                          </p:cBhvr>
                                          <p:to>
                                            <p:strVal val="visible"/>
                                          </p:to>
                                        </p:set>
                                        <p:anim calcmode="lin" valueType="num">
                                          <p:cBhvr>
                                            <p:cTn id="82" dur="500" fill="hold"/>
                                            <p:tgtEl>
                                              <p:spTgt spid="42"/>
                                            </p:tgtEl>
                                            <p:attrNameLst>
                                              <p:attrName>ppt_w</p:attrName>
                                            </p:attrNameLst>
                                          </p:cBhvr>
                                          <p:tavLst>
                                            <p:tav tm="0">
                                              <p:val>
                                                <p:fltVal val="0"/>
                                              </p:val>
                                            </p:tav>
                                            <p:tav tm="100000">
                                              <p:val>
                                                <p:strVal val="#ppt_w"/>
                                              </p:val>
                                            </p:tav>
                                          </p:tavLst>
                                        </p:anim>
                                        <p:anim calcmode="lin" valueType="num">
                                          <p:cBhvr>
                                            <p:cTn id="83" dur="500" fill="hold"/>
                                            <p:tgtEl>
                                              <p:spTgt spid="42"/>
                                            </p:tgtEl>
                                            <p:attrNameLst>
                                              <p:attrName>ppt_h</p:attrName>
                                            </p:attrNameLst>
                                          </p:cBhvr>
                                          <p:tavLst>
                                            <p:tav tm="0">
                                              <p:val>
                                                <p:fltVal val="0"/>
                                              </p:val>
                                            </p:tav>
                                            <p:tav tm="100000">
                                              <p:val>
                                                <p:strVal val="#ppt_h"/>
                                              </p:val>
                                            </p:tav>
                                          </p:tavLst>
                                        </p:anim>
                                        <p:animEffect transition="in" filter="fade">
                                          <p:cBhvr>
                                            <p:cTn id="84" dur="500"/>
                                            <p:tgtEl>
                                              <p:spTgt spid="42"/>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40"/>
                                            </p:tgtEl>
                                            <p:attrNameLst>
                                              <p:attrName>style.visibility</p:attrName>
                                            </p:attrNameLst>
                                          </p:cBhvr>
                                          <p:to>
                                            <p:strVal val="visible"/>
                                          </p:to>
                                        </p:set>
                                        <p:anim calcmode="lin" valueType="num">
                                          <p:cBhvr>
                                            <p:cTn id="87" dur="500" fill="hold"/>
                                            <p:tgtEl>
                                              <p:spTgt spid="40"/>
                                            </p:tgtEl>
                                            <p:attrNameLst>
                                              <p:attrName>ppt_w</p:attrName>
                                            </p:attrNameLst>
                                          </p:cBhvr>
                                          <p:tavLst>
                                            <p:tav tm="0">
                                              <p:val>
                                                <p:fltVal val="0"/>
                                              </p:val>
                                            </p:tav>
                                            <p:tav tm="100000">
                                              <p:val>
                                                <p:strVal val="#ppt_w"/>
                                              </p:val>
                                            </p:tav>
                                          </p:tavLst>
                                        </p:anim>
                                        <p:anim calcmode="lin" valueType="num">
                                          <p:cBhvr>
                                            <p:cTn id="88" dur="500" fill="hold"/>
                                            <p:tgtEl>
                                              <p:spTgt spid="40"/>
                                            </p:tgtEl>
                                            <p:attrNameLst>
                                              <p:attrName>ppt_h</p:attrName>
                                            </p:attrNameLst>
                                          </p:cBhvr>
                                          <p:tavLst>
                                            <p:tav tm="0">
                                              <p:val>
                                                <p:fltVal val="0"/>
                                              </p:val>
                                            </p:tav>
                                            <p:tav tm="100000">
                                              <p:val>
                                                <p:strVal val="#ppt_h"/>
                                              </p:val>
                                            </p:tav>
                                          </p:tavLst>
                                        </p:anim>
                                        <p:animEffect transition="in" filter="fade">
                                          <p:cBhvr>
                                            <p:cTn id="8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7" grpId="0"/>
          <p:bldP spid="8" grpId="0"/>
          <p:bldP spid="34" grpId="0"/>
          <p:bldP spid="35" grpId="0"/>
          <p:bldP spid="36" grpId="0"/>
          <p:bldP spid="37" grpId="0"/>
          <p:bldP spid="38" grpId="0"/>
          <p:bldP spid="39" grpId="0"/>
          <p:bldGraphic spid="11" grpId="0">
            <p:bldSub>
              <a:bldChart bld="category"/>
            </p:bldSub>
          </p:bldGraphic>
          <p:bldP spid="40" grpId="0"/>
          <p:bldP spid="41" grpId="0"/>
          <p:bldP spid="42"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fade">
                                          <p:cBhvr>
                                            <p:cTn id="19" dur="500"/>
                                            <p:tgtEl>
                                              <p:spTgt spid="36"/>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500"/>
                                            <p:tgtEl>
                                              <p:spTgt spid="35"/>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500"/>
                                            <p:tgtEl>
                                              <p:spTgt spid="34"/>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39"/>
                                            </p:tgtEl>
                                            <p:attrNameLst>
                                              <p:attrName>style.visibility</p:attrName>
                                            </p:attrNameLst>
                                          </p:cBhvr>
                                          <p:to>
                                            <p:strVal val="visible"/>
                                          </p:to>
                                        </p:set>
                                        <p:animEffect transition="in" filter="fade">
                                          <p:cBhvr>
                                            <p:cTn id="31" dur="500"/>
                                            <p:tgtEl>
                                              <p:spTgt spid="39"/>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500"/>
                                            <p:tgtEl>
                                              <p:spTgt spid="38"/>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500"/>
                                            <p:tgtEl>
                                              <p:spTgt spid="37"/>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2"/>
                                            </p:tgtEl>
                                            <p:attrNameLst>
                                              <p:attrName>style.visibility</p:attrName>
                                            </p:attrNameLst>
                                          </p:cBhvr>
                                          <p:to>
                                            <p:strVal val="visible"/>
                                          </p:to>
                                        </p:set>
                                        <p:animEffect transition="in" filter="fade">
                                          <p:cBhvr>
                                            <p:cTn id="43" dur="500"/>
                                            <p:tgtEl>
                                              <p:spTgt spid="2"/>
                                            </p:tgtEl>
                                          </p:cBhvr>
                                        </p:animEffect>
                                      </p:childTnLst>
                                    </p:cTn>
                                  </p:par>
                                </p:childTnLst>
                              </p:cTn>
                            </p:par>
                            <p:par>
                              <p:cTn id="44" fill="hold">
                                <p:stCondLst>
                                  <p:cond delay="5000"/>
                                </p:stCondLst>
                                <p:childTnLst>
                                  <p:par>
                                    <p:cTn id="45" presetID="2" presetClass="entr" presetSubtype="4" fill="hold" grpId="0" nodeType="afterEffect">
                                      <p:stCondLst>
                                        <p:cond delay="0"/>
                                      </p:stCondLst>
                                      <p:childTnLst>
                                        <p:set>
                                          <p:cBhvr>
                                            <p:cTn id="46" dur="1" fill="hold">
                                              <p:stCondLst>
                                                <p:cond delay="0"/>
                                              </p:stCondLst>
                                            </p:cTn>
                                            <p:tgtEl>
                                              <p:spTgt spid="11">
                                                <p:graphicEl>
                                                  <a:chart seriesIdx="-3" categoryIdx="-3" bldStep="gridLegend"/>
                                                </p:graphicEl>
                                              </p:spTgt>
                                            </p:tgtEl>
                                            <p:attrNameLst>
                                              <p:attrName>style.visibility</p:attrName>
                                            </p:attrNameLst>
                                          </p:cBhvr>
                                          <p:to>
                                            <p:strVal val="visible"/>
                                          </p:to>
                                        </p:set>
                                        <p:anim calcmode="lin" valueType="num">
                                          <p:cBhvr additive="base">
                                            <p:cTn id="47" dur="500" fill="hold"/>
                                            <p:tgtEl>
                                              <p:spTgt spid="11">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additive="base">
                                            <p:cTn id="48" dur="500" fill="hold"/>
                                            <p:tgtEl>
                                              <p:spTgt spid="11">
                                                <p:graphicEl>
                                                  <a:chart seriesIdx="-3" categoryIdx="-3" bldStep="gridLegend"/>
                                                </p:graphicEl>
                                              </p:spTgt>
                                            </p:tgtEl>
                                            <p:attrNameLst>
                                              <p:attrName>ppt_y</p:attrName>
                                            </p:attrNameLst>
                                          </p:cBhvr>
                                          <p:tavLst>
                                            <p:tav tm="0">
                                              <p:val>
                                                <p:strVal val="1+#ppt_h/2"/>
                                              </p:val>
                                            </p:tav>
                                            <p:tav tm="100000">
                                              <p:val>
                                                <p:strVal val="#ppt_y"/>
                                              </p:val>
                                            </p:tav>
                                          </p:tavLst>
                                        </p:anim>
                                      </p:childTnLst>
                                    </p:cTn>
                                  </p:par>
                                </p:childTnLst>
                              </p:cTn>
                            </p:par>
                            <p:par>
                              <p:cTn id="49" fill="hold">
                                <p:stCondLst>
                                  <p:cond delay="5500"/>
                                </p:stCondLst>
                                <p:childTnLst>
                                  <p:par>
                                    <p:cTn id="50" presetID="2" presetClass="entr" presetSubtype="4" fill="hold" grpId="0" nodeType="afterEffect">
                                      <p:stCondLst>
                                        <p:cond delay="0"/>
                                      </p:stCondLst>
                                      <p:childTnLst>
                                        <p:set>
                                          <p:cBhvr>
                                            <p:cTn id="51" dur="1" fill="hold">
                                              <p:stCondLst>
                                                <p:cond delay="0"/>
                                              </p:stCondLst>
                                            </p:cTn>
                                            <p:tgtEl>
                                              <p:spTgt spid="11">
                                                <p:graphicEl>
                                                  <a:chart seriesIdx="-4" categoryIdx="0" bldStep="category"/>
                                                </p:graphicEl>
                                              </p:spTgt>
                                            </p:tgtEl>
                                            <p:attrNameLst>
                                              <p:attrName>style.visibility</p:attrName>
                                            </p:attrNameLst>
                                          </p:cBhvr>
                                          <p:to>
                                            <p:strVal val="visible"/>
                                          </p:to>
                                        </p:set>
                                        <p:anim calcmode="lin" valueType="num">
                                          <p:cBhvr additive="base">
                                            <p:cTn id="52" dur="500" fill="hold"/>
                                            <p:tgtEl>
                                              <p:spTgt spid="11">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additive="base">
                                            <p:cTn id="53" dur="500" fill="hold"/>
                                            <p:tgtEl>
                                              <p:spTgt spid="11">
                                                <p:graphicEl>
                                                  <a:chart seriesIdx="-4" categoryIdx="0" bldStep="category"/>
                                                </p:graphicEl>
                                              </p:spTgt>
                                            </p:tgtEl>
                                            <p:attrNameLst>
                                              <p:attrName>ppt_y</p:attrName>
                                            </p:attrNameLst>
                                          </p:cBhvr>
                                          <p:tavLst>
                                            <p:tav tm="0">
                                              <p:val>
                                                <p:strVal val="1+#ppt_h/2"/>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1">
                                                <p:graphicEl>
                                                  <a:chart seriesIdx="-4" categoryIdx="1" bldStep="category"/>
                                                </p:graphicEl>
                                              </p:spTgt>
                                            </p:tgtEl>
                                            <p:attrNameLst>
                                              <p:attrName>style.visibility</p:attrName>
                                            </p:attrNameLst>
                                          </p:cBhvr>
                                          <p:to>
                                            <p:strVal val="visible"/>
                                          </p:to>
                                        </p:set>
                                        <p:anim calcmode="lin" valueType="num">
                                          <p:cBhvr additive="base">
                                            <p:cTn id="57" dur="500" fill="hold"/>
                                            <p:tgtEl>
                                              <p:spTgt spid="11">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additive="base">
                                            <p:cTn id="58" dur="500" fill="hold"/>
                                            <p:tgtEl>
                                              <p:spTgt spid="11">
                                                <p:graphicEl>
                                                  <a:chart seriesIdx="-4" categoryIdx="1" bldStep="category"/>
                                                </p:graphicEl>
                                              </p:spTgt>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2" presetClass="entr" presetSubtype="4" fill="hold" grpId="0" nodeType="afterEffect">
                                      <p:stCondLst>
                                        <p:cond delay="0"/>
                                      </p:stCondLst>
                                      <p:childTnLst>
                                        <p:set>
                                          <p:cBhvr>
                                            <p:cTn id="61" dur="1" fill="hold">
                                              <p:stCondLst>
                                                <p:cond delay="0"/>
                                              </p:stCondLst>
                                            </p:cTn>
                                            <p:tgtEl>
                                              <p:spTgt spid="11">
                                                <p:graphicEl>
                                                  <a:chart seriesIdx="-4" categoryIdx="2" bldStep="category"/>
                                                </p:graphicEl>
                                              </p:spTgt>
                                            </p:tgtEl>
                                            <p:attrNameLst>
                                              <p:attrName>style.visibility</p:attrName>
                                            </p:attrNameLst>
                                          </p:cBhvr>
                                          <p:to>
                                            <p:strVal val="visible"/>
                                          </p:to>
                                        </p:set>
                                        <p:anim calcmode="lin" valueType="num">
                                          <p:cBhvr additive="base">
                                            <p:cTn id="62" dur="500" fill="hold"/>
                                            <p:tgtEl>
                                              <p:spTgt spid="11">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additive="base">
                                            <p:cTn id="63" dur="500" fill="hold"/>
                                            <p:tgtEl>
                                              <p:spTgt spid="11">
                                                <p:graphicEl>
                                                  <a:chart seriesIdx="-4" categoryIdx="2" bldStep="category"/>
                                                </p:graphicEl>
                                              </p:spTgt>
                                            </p:tgtEl>
                                            <p:attrNameLst>
                                              <p:attrName>ppt_y</p:attrName>
                                            </p:attrNameLst>
                                          </p:cBhvr>
                                          <p:tavLst>
                                            <p:tav tm="0">
                                              <p:val>
                                                <p:strVal val="1+#ppt_h/2"/>
                                              </p:val>
                                            </p:tav>
                                            <p:tav tm="100000">
                                              <p:val>
                                                <p:strVal val="#ppt_y"/>
                                              </p:val>
                                            </p:tav>
                                          </p:tavLst>
                                        </p:anim>
                                      </p:childTnLst>
                                    </p:cTn>
                                  </p:par>
                                </p:childTnLst>
                              </p:cTn>
                            </p:par>
                            <p:par>
                              <p:cTn id="64" fill="hold">
                                <p:stCondLst>
                                  <p:cond delay="7000"/>
                                </p:stCondLst>
                                <p:childTnLst>
                                  <p:par>
                                    <p:cTn id="65" presetID="22" presetClass="entr" presetSubtype="4" fill="hold"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wipe(down)">
                                          <p:cBhvr>
                                            <p:cTn id="67" dur="500"/>
                                            <p:tgtEl>
                                              <p:spTgt spid="25"/>
                                            </p:tgtEl>
                                          </p:cBhvr>
                                        </p:animEffect>
                                      </p:childTnLst>
                                    </p:cTn>
                                  </p:par>
                                  <p:par>
                                    <p:cTn id="68" presetID="22" presetClass="entr" presetSubtype="4" fill="hold" nodeType="with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wipe(down)">
                                          <p:cBhvr>
                                            <p:cTn id="70" dur="500"/>
                                            <p:tgtEl>
                                              <p:spTgt spid="27"/>
                                            </p:tgtEl>
                                          </p:cBhvr>
                                        </p:animEffect>
                                      </p:childTnLst>
                                    </p:cTn>
                                  </p:par>
                                  <p:par>
                                    <p:cTn id="71" presetID="22" presetClass="entr" presetSubtype="4" fill="hold" nodeType="withEffect">
                                      <p:stCondLst>
                                        <p:cond delay="0"/>
                                      </p:stCondLst>
                                      <p:childTnLst>
                                        <p:set>
                                          <p:cBhvr>
                                            <p:cTn id="72" dur="1" fill="hold">
                                              <p:stCondLst>
                                                <p:cond delay="0"/>
                                              </p:stCondLst>
                                            </p:cTn>
                                            <p:tgtEl>
                                              <p:spTgt spid="13"/>
                                            </p:tgtEl>
                                            <p:attrNameLst>
                                              <p:attrName>style.visibility</p:attrName>
                                            </p:attrNameLst>
                                          </p:cBhvr>
                                          <p:to>
                                            <p:strVal val="visible"/>
                                          </p:to>
                                        </p:set>
                                        <p:animEffect transition="in" filter="wipe(down)">
                                          <p:cBhvr>
                                            <p:cTn id="73" dur="500"/>
                                            <p:tgtEl>
                                              <p:spTgt spid="13"/>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41"/>
                                            </p:tgtEl>
                                            <p:attrNameLst>
                                              <p:attrName>style.visibility</p:attrName>
                                            </p:attrNameLst>
                                          </p:cBhvr>
                                          <p:to>
                                            <p:strVal val="visible"/>
                                          </p:to>
                                        </p:set>
                                        <p:anim calcmode="lin" valueType="num">
                                          <p:cBhvr>
                                            <p:cTn id="77" dur="500" fill="hold"/>
                                            <p:tgtEl>
                                              <p:spTgt spid="41"/>
                                            </p:tgtEl>
                                            <p:attrNameLst>
                                              <p:attrName>ppt_w</p:attrName>
                                            </p:attrNameLst>
                                          </p:cBhvr>
                                          <p:tavLst>
                                            <p:tav tm="0">
                                              <p:val>
                                                <p:fltVal val="0"/>
                                              </p:val>
                                            </p:tav>
                                            <p:tav tm="100000">
                                              <p:val>
                                                <p:strVal val="#ppt_w"/>
                                              </p:val>
                                            </p:tav>
                                          </p:tavLst>
                                        </p:anim>
                                        <p:anim calcmode="lin" valueType="num">
                                          <p:cBhvr>
                                            <p:cTn id="78" dur="500" fill="hold"/>
                                            <p:tgtEl>
                                              <p:spTgt spid="41"/>
                                            </p:tgtEl>
                                            <p:attrNameLst>
                                              <p:attrName>ppt_h</p:attrName>
                                            </p:attrNameLst>
                                          </p:cBhvr>
                                          <p:tavLst>
                                            <p:tav tm="0">
                                              <p:val>
                                                <p:fltVal val="0"/>
                                              </p:val>
                                            </p:tav>
                                            <p:tav tm="100000">
                                              <p:val>
                                                <p:strVal val="#ppt_h"/>
                                              </p:val>
                                            </p:tav>
                                          </p:tavLst>
                                        </p:anim>
                                        <p:animEffect transition="in" filter="fade">
                                          <p:cBhvr>
                                            <p:cTn id="79" dur="500"/>
                                            <p:tgtEl>
                                              <p:spTgt spid="41"/>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42"/>
                                            </p:tgtEl>
                                            <p:attrNameLst>
                                              <p:attrName>style.visibility</p:attrName>
                                            </p:attrNameLst>
                                          </p:cBhvr>
                                          <p:to>
                                            <p:strVal val="visible"/>
                                          </p:to>
                                        </p:set>
                                        <p:anim calcmode="lin" valueType="num">
                                          <p:cBhvr>
                                            <p:cTn id="82" dur="500" fill="hold"/>
                                            <p:tgtEl>
                                              <p:spTgt spid="42"/>
                                            </p:tgtEl>
                                            <p:attrNameLst>
                                              <p:attrName>ppt_w</p:attrName>
                                            </p:attrNameLst>
                                          </p:cBhvr>
                                          <p:tavLst>
                                            <p:tav tm="0">
                                              <p:val>
                                                <p:fltVal val="0"/>
                                              </p:val>
                                            </p:tav>
                                            <p:tav tm="100000">
                                              <p:val>
                                                <p:strVal val="#ppt_w"/>
                                              </p:val>
                                            </p:tav>
                                          </p:tavLst>
                                        </p:anim>
                                        <p:anim calcmode="lin" valueType="num">
                                          <p:cBhvr>
                                            <p:cTn id="83" dur="500" fill="hold"/>
                                            <p:tgtEl>
                                              <p:spTgt spid="42"/>
                                            </p:tgtEl>
                                            <p:attrNameLst>
                                              <p:attrName>ppt_h</p:attrName>
                                            </p:attrNameLst>
                                          </p:cBhvr>
                                          <p:tavLst>
                                            <p:tav tm="0">
                                              <p:val>
                                                <p:fltVal val="0"/>
                                              </p:val>
                                            </p:tav>
                                            <p:tav tm="100000">
                                              <p:val>
                                                <p:strVal val="#ppt_h"/>
                                              </p:val>
                                            </p:tav>
                                          </p:tavLst>
                                        </p:anim>
                                        <p:animEffect transition="in" filter="fade">
                                          <p:cBhvr>
                                            <p:cTn id="84" dur="500"/>
                                            <p:tgtEl>
                                              <p:spTgt spid="42"/>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40"/>
                                            </p:tgtEl>
                                            <p:attrNameLst>
                                              <p:attrName>style.visibility</p:attrName>
                                            </p:attrNameLst>
                                          </p:cBhvr>
                                          <p:to>
                                            <p:strVal val="visible"/>
                                          </p:to>
                                        </p:set>
                                        <p:anim calcmode="lin" valueType="num">
                                          <p:cBhvr>
                                            <p:cTn id="87" dur="500" fill="hold"/>
                                            <p:tgtEl>
                                              <p:spTgt spid="40"/>
                                            </p:tgtEl>
                                            <p:attrNameLst>
                                              <p:attrName>ppt_w</p:attrName>
                                            </p:attrNameLst>
                                          </p:cBhvr>
                                          <p:tavLst>
                                            <p:tav tm="0">
                                              <p:val>
                                                <p:fltVal val="0"/>
                                              </p:val>
                                            </p:tav>
                                            <p:tav tm="100000">
                                              <p:val>
                                                <p:strVal val="#ppt_w"/>
                                              </p:val>
                                            </p:tav>
                                          </p:tavLst>
                                        </p:anim>
                                        <p:anim calcmode="lin" valueType="num">
                                          <p:cBhvr>
                                            <p:cTn id="88" dur="500" fill="hold"/>
                                            <p:tgtEl>
                                              <p:spTgt spid="40"/>
                                            </p:tgtEl>
                                            <p:attrNameLst>
                                              <p:attrName>ppt_h</p:attrName>
                                            </p:attrNameLst>
                                          </p:cBhvr>
                                          <p:tavLst>
                                            <p:tav tm="0">
                                              <p:val>
                                                <p:fltVal val="0"/>
                                              </p:val>
                                            </p:tav>
                                            <p:tav tm="100000">
                                              <p:val>
                                                <p:strVal val="#ppt_h"/>
                                              </p:val>
                                            </p:tav>
                                          </p:tavLst>
                                        </p:anim>
                                        <p:animEffect transition="in" filter="fade">
                                          <p:cBhvr>
                                            <p:cTn id="8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7" grpId="0"/>
          <p:bldP spid="8" grpId="0"/>
          <p:bldP spid="34" grpId="0"/>
          <p:bldP spid="35" grpId="0"/>
          <p:bldP spid="36" grpId="0"/>
          <p:bldP spid="37" grpId="0"/>
          <p:bldP spid="38" grpId="0"/>
          <p:bldP spid="39" grpId="0"/>
          <p:bldGraphic spid="11" grpId="0">
            <p:bldSub>
              <a:bldChart bld="category"/>
            </p:bldSub>
          </p:bldGraphic>
          <p:bldP spid="40" grpId="0"/>
          <p:bldP spid="41" grpId="0"/>
          <p:bldP spid="42" grpId="0"/>
        </p:bldLst>
      </p:timing>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 name="Slide Number Placeholder 257"/>
          <p:cNvSpPr>
            <a:spLocks noGrp="1"/>
          </p:cNvSpPr>
          <p:nvPr>
            <p:ph type="sldNum" sz="quarter" idx="12"/>
          </p:nvPr>
        </p:nvSpPr>
        <p:spPr>
          <a:prstGeom prst="rect">
            <a:avLst/>
          </a:prstGeom>
        </p:spPr>
        <p:txBody>
          <a:bodyPr/>
          <a:lstStyle/>
          <a:p>
            <a:fld id="{C136B7D2-B98C-44FD-8D04-7EC62A564975}" type="slidenum">
              <a:rPr lang="en-US" smtClean="0"/>
              <a:t>19</a:t>
            </a:fld>
            <a:endParaRPr lang="en-US" dirty="0"/>
          </a:p>
        </p:txBody>
      </p:sp>
      <p:sp>
        <p:nvSpPr>
          <p:cNvPr id="36" name="Title 35"/>
          <p:cNvSpPr>
            <a:spLocks noGrp="1"/>
          </p:cNvSpPr>
          <p:nvPr>
            <p:ph type="title"/>
          </p:nvPr>
        </p:nvSpPr>
        <p:spPr/>
        <p:txBody>
          <a:bodyPr/>
          <a:lstStyle/>
          <a:p>
            <a:r>
              <a:rPr lang="en-US" dirty="0"/>
              <a:t>Detailed Blocks Infographic</a:t>
            </a:r>
          </a:p>
        </p:txBody>
      </p:sp>
      <p:sp>
        <p:nvSpPr>
          <p:cNvPr id="37" name="Text Placeholder 36"/>
          <p:cNvSpPr>
            <a:spLocks noGrp="1"/>
          </p:cNvSpPr>
          <p:nvPr>
            <p:ph type="body" sz="half" idx="2"/>
          </p:nvPr>
        </p:nvSpPr>
        <p:spPr/>
        <p:txBody>
          <a:bodyPr/>
          <a:lstStyle/>
          <a:p>
            <a:r>
              <a:rPr lang="en-US" dirty="0"/>
              <a:t>Detailed Blocks Infographic</a:t>
            </a:r>
            <a:endParaRPr lang="en-US" dirty="0">
              <a:solidFill>
                <a:schemeClr val="bg1">
                  <a:lumMod val="65000"/>
                </a:schemeClr>
              </a:solidFill>
            </a:endParaRPr>
          </a:p>
        </p:txBody>
      </p:sp>
      <p:grpSp>
        <p:nvGrpSpPr>
          <p:cNvPr id="58" name="Group 57"/>
          <p:cNvGrpSpPr/>
          <p:nvPr/>
        </p:nvGrpSpPr>
        <p:grpSpPr>
          <a:xfrm>
            <a:off x="669036" y="1880466"/>
            <a:ext cx="561758" cy="2534708"/>
            <a:chOff x="669035" y="1189182"/>
            <a:chExt cx="864105" cy="2822743"/>
          </a:xfrm>
        </p:grpSpPr>
        <p:sp>
          <p:nvSpPr>
            <p:cNvPr id="42" name="Rounded Rectangle 41"/>
            <p:cNvSpPr/>
            <p:nvPr/>
          </p:nvSpPr>
          <p:spPr>
            <a:xfrm>
              <a:off x="669035" y="3781497"/>
              <a:ext cx="864105" cy="230428"/>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ounded Rectangle 44"/>
            <p:cNvSpPr/>
            <p:nvPr/>
          </p:nvSpPr>
          <p:spPr>
            <a:xfrm>
              <a:off x="669035" y="3493462"/>
              <a:ext cx="864105" cy="230428"/>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ounded Rectangle 47"/>
            <p:cNvSpPr/>
            <p:nvPr/>
          </p:nvSpPr>
          <p:spPr>
            <a:xfrm>
              <a:off x="669035" y="3205427"/>
              <a:ext cx="864105" cy="230428"/>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ounded Rectangle 48"/>
            <p:cNvSpPr/>
            <p:nvPr/>
          </p:nvSpPr>
          <p:spPr>
            <a:xfrm>
              <a:off x="669035" y="2917392"/>
              <a:ext cx="864105" cy="230428"/>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Rounded Rectangle 49"/>
            <p:cNvSpPr/>
            <p:nvPr/>
          </p:nvSpPr>
          <p:spPr>
            <a:xfrm>
              <a:off x="669035" y="2629357"/>
              <a:ext cx="864105" cy="230428"/>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ounded Rectangle 50"/>
            <p:cNvSpPr/>
            <p:nvPr/>
          </p:nvSpPr>
          <p:spPr>
            <a:xfrm>
              <a:off x="669035" y="2341322"/>
              <a:ext cx="864105" cy="230428"/>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ounded Rectangle 53"/>
            <p:cNvSpPr/>
            <p:nvPr/>
          </p:nvSpPr>
          <p:spPr>
            <a:xfrm>
              <a:off x="669035" y="2053287"/>
              <a:ext cx="864105" cy="230428"/>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ounded Rectangle 54"/>
            <p:cNvSpPr/>
            <p:nvPr/>
          </p:nvSpPr>
          <p:spPr>
            <a:xfrm>
              <a:off x="669035" y="1765252"/>
              <a:ext cx="864105" cy="230428"/>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Rounded Rectangle 55"/>
            <p:cNvSpPr/>
            <p:nvPr/>
          </p:nvSpPr>
          <p:spPr>
            <a:xfrm>
              <a:off x="669035" y="1477217"/>
              <a:ext cx="864105" cy="230428"/>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Rounded Rectangle 56"/>
            <p:cNvSpPr/>
            <p:nvPr/>
          </p:nvSpPr>
          <p:spPr>
            <a:xfrm>
              <a:off x="669035" y="1189182"/>
              <a:ext cx="864105" cy="230428"/>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8" name="Group 127"/>
          <p:cNvGrpSpPr/>
          <p:nvPr/>
        </p:nvGrpSpPr>
        <p:grpSpPr>
          <a:xfrm>
            <a:off x="1572768" y="1880466"/>
            <a:ext cx="561758" cy="2534708"/>
            <a:chOff x="1572768" y="1880466"/>
            <a:chExt cx="561758" cy="2534708"/>
          </a:xfrm>
        </p:grpSpPr>
        <p:sp>
          <p:nvSpPr>
            <p:cNvPr id="60" name="Rounded Rectangle 59"/>
            <p:cNvSpPr/>
            <p:nvPr/>
          </p:nvSpPr>
          <p:spPr>
            <a:xfrm>
              <a:off x="1572768" y="4208259"/>
              <a:ext cx="561758" cy="206915"/>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Rounded Rectangle 60"/>
            <p:cNvSpPr/>
            <p:nvPr/>
          </p:nvSpPr>
          <p:spPr>
            <a:xfrm>
              <a:off x="1572768" y="3949615"/>
              <a:ext cx="561758" cy="206915"/>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Rounded Rectangle 61"/>
            <p:cNvSpPr/>
            <p:nvPr/>
          </p:nvSpPr>
          <p:spPr>
            <a:xfrm>
              <a:off x="1572768" y="3690972"/>
              <a:ext cx="561758" cy="206915"/>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Rounded Rectangle 62"/>
            <p:cNvSpPr/>
            <p:nvPr/>
          </p:nvSpPr>
          <p:spPr>
            <a:xfrm>
              <a:off x="1572768" y="3432328"/>
              <a:ext cx="561758" cy="206915"/>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ounded Rectangle 63"/>
            <p:cNvSpPr/>
            <p:nvPr/>
          </p:nvSpPr>
          <p:spPr>
            <a:xfrm>
              <a:off x="1572768" y="3173684"/>
              <a:ext cx="561758" cy="206915"/>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ounded Rectangle 64"/>
            <p:cNvSpPr/>
            <p:nvPr/>
          </p:nvSpPr>
          <p:spPr>
            <a:xfrm>
              <a:off x="1572768" y="2915041"/>
              <a:ext cx="561758" cy="206915"/>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Rounded Rectangle 65"/>
            <p:cNvSpPr/>
            <p:nvPr/>
          </p:nvSpPr>
          <p:spPr>
            <a:xfrm>
              <a:off x="1572768" y="2656397"/>
              <a:ext cx="561758" cy="206915"/>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Rounded Rectangle 66"/>
            <p:cNvSpPr/>
            <p:nvPr/>
          </p:nvSpPr>
          <p:spPr>
            <a:xfrm>
              <a:off x="1572768" y="2397753"/>
              <a:ext cx="561758" cy="206915"/>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Rounded Rectangle 67"/>
            <p:cNvSpPr/>
            <p:nvPr/>
          </p:nvSpPr>
          <p:spPr>
            <a:xfrm>
              <a:off x="1572768" y="2139110"/>
              <a:ext cx="561758" cy="206915"/>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Rounded Rectangle 68"/>
            <p:cNvSpPr/>
            <p:nvPr/>
          </p:nvSpPr>
          <p:spPr>
            <a:xfrm>
              <a:off x="1572768" y="1880466"/>
              <a:ext cx="561758" cy="206915"/>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9" name="Group 128"/>
          <p:cNvGrpSpPr/>
          <p:nvPr/>
        </p:nvGrpSpPr>
        <p:grpSpPr>
          <a:xfrm>
            <a:off x="2476500" y="1880466"/>
            <a:ext cx="561758" cy="2534708"/>
            <a:chOff x="2476500" y="1880466"/>
            <a:chExt cx="561758" cy="2534708"/>
          </a:xfrm>
        </p:grpSpPr>
        <p:sp>
          <p:nvSpPr>
            <p:cNvPr id="71" name="Rounded Rectangle 70"/>
            <p:cNvSpPr/>
            <p:nvPr/>
          </p:nvSpPr>
          <p:spPr>
            <a:xfrm>
              <a:off x="2476500" y="4208259"/>
              <a:ext cx="561758" cy="206915"/>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Rounded Rectangle 71"/>
            <p:cNvSpPr/>
            <p:nvPr/>
          </p:nvSpPr>
          <p:spPr>
            <a:xfrm>
              <a:off x="2476500" y="3949615"/>
              <a:ext cx="561758" cy="206915"/>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Rounded Rectangle 72"/>
            <p:cNvSpPr/>
            <p:nvPr/>
          </p:nvSpPr>
          <p:spPr>
            <a:xfrm>
              <a:off x="2476500" y="3690972"/>
              <a:ext cx="561758" cy="206915"/>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Rounded Rectangle 73"/>
            <p:cNvSpPr/>
            <p:nvPr/>
          </p:nvSpPr>
          <p:spPr>
            <a:xfrm>
              <a:off x="2476500" y="3432328"/>
              <a:ext cx="561758" cy="206915"/>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Rounded Rectangle 74"/>
            <p:cNvSpPr/>
            <p:nvPr/>
          </p:nvSpPr>
          <p:spPr>
            <a:xfrm>
              <a:off x="2476500" y="3173684"/>
              <a:ext cx="561758" cy="206915"/>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ounded Rectangle 75"/>
            <p:cNvSpPr/>
            <p:nvPr/>
          </p:nvSpPr>
          <p:spPr>
            <a:xfrm>
              <a:off x="2476500" y="2915041"/>
              <a:ext cx="561758" cy="206915"/>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Rounded Rectangle 76"/>
            <p:cNvSpPr/>
            <p:nvPr/>
          </p:nvSpPr>
          <p:spPr>
            <a:xfrm>
              <a:off x="2476500" y="2656397"/>
              <a:ext cx="561758" cy="206915"/>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Rounded Rectangle 77"/>
            <p:cNvSpPr/>
            <p:nvPr/>
          </p:nvSpPr>
          <p:spPr>
            <a:xfrm>
              <a:off x="2476500" y="2397753"/>
              <a:ext cx="561758" cy="206915"/>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ounded Rectangle 78"/>
            <p:cNvSpPr/>
            <p:nvPr/>
          </p:nvSpPr>
          <p:spPr>
            <a:xfrm>
              <a:off x="2476500" y="2139110"/>
              <a:ext cx="561758" cy="206915"/>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Rounded Rectangle 79"/>
            <p:cNvSpPr/>
            <p:nvPr/>
          </p:nvSpPr>
          <p:spPr>
            <a:xfrm>
              <a:off x="2476500" y="1880466"/>
              <a:ext cx="561758" cy="206915"/>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0" name="Group 129"/>
          <p:cNvGrpSpPr/>
          <p:nvPr/>
        </p:nvGrpSpPr>
        <p:grpSpPr>
          <a:xfrm>
            <a:off x="3380232" y="1880466"/>
            <a:ext cx="561758" cy="2534708"/>
            <a:chOff x="3380232" y="1880466"/>
            <a:chExt cx="561758" cy="2534708"/>
          </a:xfrm>
        </p:grpSpPr>
        <p:sp>
          <p:nvSpPr>
            <p:cNvPr id="82" name="Rounded Rectangle 81"/>
            <p:cNvSpPr/>
            <p:nvPr/>
          </p:nvSpPr>
          <p:spPr>
            <a:xfrm>
              <a:off x="3380232" y="4208259"/>
              <a:ext cx="561758" cy="206915"/>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Rounded Rectangle 82"/>
            <p:cNvSpPr/>
            <p:nvPr/>
          </p:nvSpPr>
          <p:spPr>
            <a:xfrm>
              <a:off x="3380232" y="3949615"/>
              <a:ext cx="561758" cy="206915"/>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Rounded Rectangle 83"/>
            <p:cNvSpPr/>
            <p:nvPr/>
          </p:nvSpPr>
          <p:spPr>
            <a:xfrm>
              <a:off x="3380232" y="3690972"/>
              <a:ext cx="561758" cy="206915"/>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Rounded Rectangle 84"/>
            <p:cNvSpPr/>
            <p:nvPr/>
          </p:nvSpPr>
          <p:spPr>
            <a:xfrm>
              <a:off x="3380232" y="3432328"/>
              <a:ext cx="561758" cy="206915"/>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Rounded Rectangle 85"/>
            <p:cNvSpPr/>
            <p:nvPr/>
          </p:nvSpPr>
          <p:spPr>
            <a:xfrm>
              <a:off x="3380232" y="3173684"/>
              <a:ext cx="561758" cy="206915"/>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Rounded Rectangle 86"/>
            <p:cNvSpPr/>
            <p:nvPr/>
          </p:nvSpPr>
          <p:spPr>
            <a:xfrm>
              <a:off x="3380232" y="2915041"/>
              <a:ext cx="561758" cy="206915"/>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 name="Rounded Rectangle 87"/>
            <p:cNvSpPr/>
            <p:nvPr/>
          </p:nvSpPr>
          <p:spPr>
            <a:xfrm>
              <a:off x="3380232" y="2656397"/>
              <a:ext cx="561758" cy="206915"/>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Rounded Rectangle 88"/>
            <p:cNvSpPr/>
            <p:nvPr/>
          </p:nvSpPr>
          <p:spPr>
            <a:xfrm>
              <a:off x="3380232" y="2397753"/>
              <a:ext cx="561758" cy="206915"/>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Rounded Rectangle 89"/>
            <p:cNvSpPr/>
            <p:nvPr/>
          </p:nvSpPr>
          <p:spPr>
            <a:xfrm>
              <a:off x="3380232" y="2139110"/>
              <a:ext cx="561758" cy="206915"/>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Rounded Rectangle 90"/>
            <p:cNvSpPr/>
            <p:nvPr/>
          </p:nvSpPr>
          <p:spPr>
            <a:xfrm>
              <a:off x="3380232" y="1880466"/>
              <a:ext cx="561758" cy="206915"/>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1" name="Group 130"/>
          <p:cNvGrpSpPr/>
          <p:nvPr/>
        </p:nvGrpSpPr>
        <p:grpSpPr>
          <a:xfrm>
            <a:off x="4240670" y="1880466"/>
            <a:ext cx="561758" cy="2534708"/>
            <a:chOff x="4240670" y="1880466"/>
            <a:chExt cx="561758" cy="2534708"/>
          </a:xfrm>
        </p:grpSpPr>
        <p:sp>
          <p:nvSpPr>
            <p:cNvPr id="93" name="Rounded Rectangle 92"/>
            <p:cNvSpPr/>
            <p:nvPr/>
          </p:nvSpPr>
          <p:spPr>
            <a:xfrm>
              <a:off x="4240670" y="4208259"/>
              <a:ext cx="561758" cy="206915"/>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Rounded Rectangle 93"/>
            <p:cNvSpPr/>
            <p:nvPr/>
          </p:nvSpPr>
          <p:spPr>
            <a:xfrm>
              <a:off x="4240670" y="3949615"/>
              <a:ext cx="561758" cy="206915"/>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Rounded Rectangle 94"/>
            <p:cNvSpPr/>
            <p:nvPr/>
          </p:nvSpPr>
          <p:spPr>
            <a:xfrm>
              <a:off x="4240670" y="3690972"/>
              <a:ext cx="561758" cy="206915"/>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Rounded Rectangle 95"/>
            <p:cNvSpPr/>
            <p:nvPr/>
          </p:nvSpPr>
          <p:spPr>
            <a:xfrm>
              <a:off x="4240670" y="3432328"/>
              <a:ext cx="561758" cy="206915"/>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Rounded Rectangle 96"/>
            <p:cNvSpPr/>
            <p:nvPr/>
          </p:nvSpPr>
          <p:spPr>
            <a:xfrm>
              <a:off x="4240670" y="3173684"/>
              <a:ext cx="561758" cy="206915"/>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Rounded Rectangle 97"/>
            <p:cNvSpPr/>
            <p:nvPr/>
          </p:nvSpPr>
          <p:spPr>
            <a:xfrm>
              <a:off x="4240670" y="2915041"/>
              <a:ext cx="561758" cy="206915"/>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Rounded Rectangle 98"/>
            <p:cNvSpPr/>
            <p:nvPr/>
          </p:nvSpPr>
          <p:spPr>
            <a:xfrm>
              <a:off x="4240670" y="2656397"/>
              <a:ext cx="561758" cy="206915"/>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Rounded Rectangle 99"/>
            <p:cNvSpPr/>
            <p:nvPr/>
          </p:nvSpPr>
          <p:spPr>
            <a:xfrm>
              <a:off x="4240670" y="2397753"/>
              <a:ext cx="561758" cy="206915"/>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Rounded Rectangle 100"/>
            <p:cNvSpPr/>
            <p:nvPr/>
          </p:nvSpPr>
          <p:spPr>
            <a:xfrm>
              <a:off x="4240670" y="2139110"/>
              <a:ext cx="561758" cy="206915"/>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Rounded Rectangle 101"/>
            <p:cNvSpPr/>
            <p:nvPr/>
          </p:nvSpPr>
          <p:spPr>
            <a:xfrm>
              <a:off x="4240670" y="1880466"/>
              <a:ext cx="561758" cy="206915"/>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4" name="TextBox 103"/>
          <p:cNvSpPr txBox="1"/>
          <p:nvPr/>
        </p:nvSpPr>
        <p:spPr>
          <a:xfrm>
            <a:off x="5731804" y="1246789"/>
            <a:ext cx="2987900" cy="584775"/>
          </a:xfrm>
          <a:prstGeom prst="rect">
            <a:avLst/>
          </a:prstGeom>
          <a:noFill/>
        </p:spPr>
        <p:txBody>
          <a:bodyPr wrap="square" rtlCol="0">
            <a:spAutoFit/>
          </a:bodyPr>
          <a:lstStyle/>
          <a:p>
            <a:r>
              <a:rPr lang="en-US" sz="1200" b="1" dirty="0">
                <a:solidFill>
                  <a:schemeClr val="accent1"/>
                </a:solidFill>
              </a:rPr>
              <a:t>Title Goes Here</a:t>
            </a:r>
            <a:endParaRPr lang="en-US" sz="1200" dirty="0">
              <a:solidFill>
                <a:schemeClr val="accent1"/>
              </a:solidFill>
            </a:endParaRPr>
          </a:p>
          <a:p>
            <a:r>
              <a:rPr lang="en-US" sz="1000" dirty="0">
                <a:solidFill>
                  <a:schemeClr val="tx1">
                    <a:lumMod val="50000"/>
                    <a:lumOff val="50000"/>
                  </a:schemeClr>
                </a:solidFill>
              </a:rPr>
              <a:t>There are many variations of passages of lorem ipsum available, but the majority have suffered</a:t>
            </a:r>
            <a:endParaRPr lang="en-US" sz="1000" dirty="0">
              <a:solidFill>
                <a:schemeClr val="tx1">
                  <a:lumMod val="65000"/>
                  <a:lumOff val="35000"/>
                </a:schemeClr>
              </a:solidFill>
            </a:endParaRPr>
          </a:p>
        </p:txBody>
      </p:sp>
      <p:sp>
        <p:nvSpPr>
          <p:cNvPr id="107" name="TextBox 106"/>
          <p:cNvSpPr txBox="1"/>
          <p:nvPr/>
        </p:nvSpPr>
        <p:spPr>
          <a:xfrm>
            <a:off x="5731804" y="1890740"/>
            <a:ext cx="2987900" cy="584775"/>
          </a:xfrm>
          <a:prstGeom prst="rect">
            <a:avLst/>
          </a:prstGeom>
          <a:noFill/>
        </p:spPr>
        <p:txBody>
          <a:bodyPr wrap="square" rtlCol="0">
            <a:spAutoFit/>
          </a:bodyPr>
          <a:lstStyle/>
          <a:p>
            <a:r>
              <a:rPr lang="en-US" sz="1200" b="1" dirty="0">
                <a:solidFill>
                  <a:schemeClr val="accent2"/>
                </a:solidFill>
              </a:rPr>
              <a:t>Title Goes Here</a:t>
            </a:r>
            <a:endParaRPr lang="en-US" sz="1200" dirty="0">
              <a:solidFill>
                <a:schemeClr val="accent2"/>
              </a:solidFill>
            </a:endParaRPr>
          </a:p>
          <a:p>
            <a:r>
              <a:rPr lang="en-US" sz="1000" dirty="0">
                <a:solidFill>
                  <a:schemeClr val="tx1">
                    <a:lumMod val="50000"/>
                    <a:lumOff val="50000"/>
                  </a:schemeClr>
                </a:solidFill>
              </a:rPr>
              <a:t>There are many variations of passages of lorem ipsum available, but the majority have suffered</a:t>
            </a:r>
            <a:endParaRPr lang="en-US" sz="1000" dirty="0">
              <a:solidFill>
                <a:schemeClr val="tx1">
                  <a:lumMod val="65000"/>
                  <a:lumOff val="35000"/>
                </a:schemeClr>
              </a:solidFill>
            </a:endParaRPr>
          </a:p>
        </p:txBody>
      </p:sp>
      <p:sp>
        <p:nvSpPr>
          <p:cNvPr id="109" name="TextBox 108"/>
          <p:cNvSpPr txBox="1"/>
          <p:nvPr/>
        </p:nvSpPr>
        <p:spPr>
          <a:xfrm>
            <a:off x="5731804" y="2534691"/>
            <a:ext cx="2987900" cy="584775"/>
          </a:xfrm>
          <a:prstGeom prst="rect">
            <a:avLst/>
          </a:prstGeom>
          <a:noFill/>
        </p:spPr>
        <p:txBody>
          <a:bodyPr wrap="square" rtlCol="0">
            <a:spAutoFit/>
          </a:bodyPr>
          <a:lstStyle/>
          <a:p>
            <a:r>
              <a:rPr lang="en-US" sz="1200" b="1" dirty="0">
                <a:solidFill>
                  <a:schemeClr val="accent3"/>
                </a:solidFill>
              </a:rPr>
              <a:t>Title Goes Here</a:t>
            </a:r>
            <a:endParaRPr lang="en-US" sz="1200" dirty="0">
              <a:solidFill>
                <a:schemeClr val="accent3"/>
              </a:solidFill>
            </a:endParaRPr>
          </a:p>
          <a:p>
            <a:r>
              <a:rPr lang="en-US" sz="1000" dirty="0">
                <a:solidFill>
                  <a:schemeClr val="tx1">
                    <a:lumMod val="50000"/>
                    <a:lumOff val="50000"/>
                  </a:schemeClr>
                </a:solidFill>
              </a:rPr>
              <a:t>There are many variations of passages of lorem ipsum available, but the majority have suffered</a:t>
            </a:r>
            <a:endParaRPr lang="en-US" sz="1000" dirty="0">
              <a:solidFill>
                <a:schemeClr val="tx1">
                  <a:lumMod val="65000"/>
                  <a:lumOff val="35000"/>
                </a:schemeClr>
              </a:solidFill>
            </a:endParaRPr>
          </a:p>
        </p:txBody>
      </p:sp>
      <p:sp>
        <p:nvSpPr>
          <p:cNvPr id="111" name="TextBox 110"/>
          <p:cNvSpPr txBox="1"/>
          <p:nvPr/>
        </p:nvSpPr>
        <p:spPr>
          <a:xfrm>
            <a:off x="5731803" y="3195153"/>
            <a:ext cx="2987901" cy="584775"/>
          </a:xfrm>
          <a:prstGeom prst="rect">
            <a:avLst/>
          </a:prstGeom>
          <a:noFill/>
        </p:spPr>
        <p:txBody>
          <a:bodyPr wrap="square" rtlCol="0">
            <a:spAutoFit/>
          </a:bodyPr>
          <a:lstStyle/>
          <a:p>
            <a:r>
              <a:rPr lang="en-US" sz="1200" b="1" dirty="0">
                <a:solidFill>
                  <a:schemeClr val="accent4"/>
                </a:solidFill>
              </a:rPr>
              <a:t>Title Goes Here</a:t>
            </a:r>
            <a:endParaRPr lang="en-US" sz="1200" dirty="0">
              <a:solidFill>
                <a:schemeClr val="accent4"/>
              </a:solidFill>
            </a:endParaRPr>
          </a:p>
          <a:p>
            <a:r>
              <a:rPr lang="en-US" sz="1000" dirty="0">
                <a:solidFill>
                  <a:schemeClr val="tx1">
                    <a:lumMod val="50000"/>
                    <a:lumOff val="50000"/>
                  </a:schemeClr>
                </a:solidFill>
              </a:rPr>
              <a:t>There are many variations of passages of lorem ipsum available, but the majority have suffered</a:t>
            </a:r>
            <a:endParaRPr lang="en-US" sz="1000" b="1" dirty="0">
              <a:solidFill>
                <a:schemeClr val="tx1">
                  <a:lumMod val="65000"/>
                  <a:lumOff val="35000"/>
                </a:schemeClr>
              </a:solidFill>
            </a:endParaRPr>
          </a:p>
        </p:txBody>
      </p:sp>
      <p:sp>
        <p:nvSpPr>
          <p:cNvPr id="112" name="TextBox 111"/>
          <p:cNvSpPr txBox="1"/>
          <p:nvPr/>
        </p:nvSpPr>
        <p:spPr>
          <a:xfrm>
            <a:off x="5710796" y="3888006"/>
            <a:ext cx="3008907" cy="584775"/>
          </a:xfrm>
          <a:prstGeom prst="rect">
            <a:avLst/>
          </a:prstGeom>
          <a:noFill/>
        </p:spPr>
        <p:txBody>
          <a:bodyPr wrap="square" rtlCol="0">
            <a:spAutoFit/>
          </a:bodyPr>
          <a:lstStyle/>
          <a:p>
            <a:r>
              <a:rPr lang="en-US" sz="1200" b="1" dirty="0">
                <a:solidFill>
                  <a:schemeClr val="accent5"/>
                </a:solidFill>
              </a:rPr>
              <a:t>Title Goes Here</a:t>
            </a:r>
            <a:endParaRPr lang="en-US" sz="1200" dirty="0">
              <a:solidFill>
                <a:schemeClr val="accent5"/>
              </a:solidFill>
            </a:endParaRPr>
          </a:p>
          <a:p>
            <a:r>
              <a:rPr lang="en-US" sz="1000" dirty="0">
                <a:solidFill>
                  <a:schemeClr val="tx1">
                    <a:lumMod val="50000"/>
                    <a:lumOff val="50000"/>
                  </a:schemeClr>
                </a:solidFill>
              </a:rPr>
              <a:t>There are many variations of passages of lorem ipsum available, but the majority have suffered</a:t>
            </a:r>
            <a:endParaRPr lang="en-US" sz="1000" dirty="0">
              <a:solidFill>
                <a:schemeClr val="tx1">
                  <a:lumMod val="65000"/>
                  <a:lumOff val="35000"/>
                </a:schemeClr>
              </a:solidFill>
            </a:endParaRPr>
          </a:p>
        </p:txBody>
      </p:sp>
      <p:grpSp>
        <p:nvGrpSpPr>
          <p:cNvPr id="113" name="Group 279"/>
          <p:cNvGrpSpPr/>
          <p:nvPr/>
        </p:nvGrpSpPr>
        <p:grpSpPr>
          <a:xfrm>
            <a:off x="654724" y="1094259"/>
            <a:ext cx="555782" cy="555779"/>
            <a:chOff x="846989" y="1401020"/>
            <a:chExt cx="877416" cy="877416"/>
          </a:xfrm>
          <a:effectLst/>
        </p:grpSpPr>
        <p:sp>
          <p:nvSpPr>
            <p:cNvPr id="114" name="Teardrop 113"/>
            <p:cNvSpPr/>
            <p:nvPr/>
          </p:nvSpPr>
          <p:spPr>
            <a:xfrm rot="8100000">
              <a:off x="846989" y="1401020"/>
              <a:ext cx="877416" cy="877416"/>
            </a:xfrm>
            <a:prstGeom prst="teardrop">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tx1">
                    <a:lumMod val="75000"/>
                    <a:lumOff val="25000"/>
                  </a:schemeClr>
                </a:solidFill>
              </a:endParaRPr>
            </a:p>
          </p:txBody>
        </p:sp>
        <p:sp>
          <p:nvSpPr>
            <p:cNvPr id="115" name="Oval 11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00" b="1" dirty="0">
                  <a:solidFill>
                    <a:schemeClr val="tx1">
                      <a:lumMod val="75000"/>
                      <a:lumOff val="25000"/>
                    </a:schemeClr>
                  </a:solidFill>
                </a:rPr>
                <a:t>90%</a:t>
              </a:r>
            </a:p>
          </p:txBody>
        </p:sp>
      </p:grpSp>
      <p:grpSp>
        <p:nvGrpSpPr>
          <p:cNvPr id="116" name="Group 279"/>
          <p:cNvGrpSpPr/>
          <p:nvPr/>
        </p:nvGrpSpPr>
        <p:grpSpPr>
          <a:xfrm>
            <a:off x="1559653" y="1094259"/>
            <a:ext cx="555782" cy="555779"/>
            <a:chOff x="846989" y="1401020"/>
            <a:chExt cx="877416" cy="877416"/>
          </a:xfrm>
          <a:effectLst/>
        </p:grpSpPr>
        <p:sp>
          <p:nvSpPr>
            <p:cNvPr id="117" name="Teardrop 116"/>
            <p:cNvSpPr/>
            <p:nvPr/>
          </p:nvSpPr>
          <p:spPr>
            <a:xfrm rot="8100000">
              <a:off x="846989" y="1401020"/>
              <a:ext cx="877416" cy="877416"/>
            </a:xfrm>
            <a:prstGeom prst="teardrop">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tx1">
                    <a:lumMod val="75000"/>
                    <a:lumOff val="25000"/>
                  </a:schemeClr>
                </a:solidFill>
              </a:endParaRPr>
            </a:p>
          </p:txBody>
        </p:sp>
        <p:sp>
          <p:nvSpPr>
            <p:cNvPr id="118" name="Oval 11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00" b="1" dirty="0">
                  <a:solidFill>
                    <a:schemeClr val="tx1">
                      <a:lumMod val="75000"/>
                      <a:lumOff val="25000"/>
                    </a:schemeClr>
                  </a:solidFill>
                </a:rPr>
                <a:t>80%</a:t>
              </a:r>
            </a:p>
          </p:txBody>
        </p:sp>
      </p:grpSp>
      <p:grpSp>
        <p:nvGrpSpPr>
          <p:cNvPr id="119" name="Group 279"/>
          <p:cNvGrpSpPr/>
          <p:nvPr/>
        </p:nvGrpSpPr>
        <p:grpSpPr>
          <a:xfrm>
            <a:off x="2464582" y="1094259"/>
            <a:ext cx="555782" cy="555779"/>
            <a:chOff x="846989" y="1401020"/>
            <a:chExt cx="877416" cy="877416"/>
          </a:xfrm>
          <a:effectLst/>
        </p:grpSpPr>
        <p:sp>
          <p:nvSpPr>
            <p:cNvPr id="120" name="Teardrop 119"/>
            <p:cNvSpPr/>
            <p:nvPr/>
          </p:nvSpPr>
          <p:spPr>
            <a:xfrm rot="8100000">
              <a:off x="846989" y="1401020"/>
              <a:ext cx="877416" cy="877416"/>
            </a:xfrm>
            <a:prstGeom prst="teardrop">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tx1">
                    <a:lumMod val="75000"/>
                    <a:lumOff val="25000"/>
                  </a:schemeClr>
                </a:solidFill>
              </a:endParaRPr>
            </a:p>
          </p:txBody>
        </p:sp>
        <p:sp>
          <p:nvSpPr>
            <p:cNvPr id="121" name="Oval 120"/>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00" b="1" dirty="0">
                  <a:solidFill>
                    <a:schemeClr val="tx1">
                      <a:lumMod val="75000"/>
                      <a:lumOff val="25000"/>
                    </a:schemeClr>
                  </a:solidFill>
                </a:rPr>
                <a:t>70%</a:t>
              </a:r>
            </a:p>
          </p:txBody>
        </p:sp>
      </p:grpSp>
      <p:grpSp>
        <p:nvGrpSpPr>
          <p:cNvPr id="122" name="Group 279"/>
          <p:cNvGrpSpPr/>
          <p:nvPr/>
        </p:nvGrpSpPr>
        <p:grpSpPr>
          <a:xfrm>
            <a:off x="3369511" y="1094259"/>
            <a:ext cx="555782" cy="555779"/>
            <a:chOff x="846989" y="1401020"/>
            <a:chExt cx="877416" cy="877416"/>
          </a:xfrm>
          <a:effectLst/>
        </p:grpSpPr>
        <p:sp>
          <p:nvSpPr>
            <p:cNvPr id="123" name="Teardrop 122"/>
            <p:cNvSpPr/>
            <p:nvPr/>
          </p:nvSpPr>
          <p:spPr>
            <a:xfrm rot="8100000">
              <a:off x="846989" y="1401020"/>
              <a:ext cx="877416" cy="877416"/>
            </a:xfrm>
            <a:prstGeom prst="teardrop">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tx1">
                    <a:lumMod val="75000"/>
                    <a:lumOff val="25000"/>
                  </a:schemeClr>
                </a:solidFill>
              </a:endParaRPr>
            </a:p>
          </p:txBody>
        </p:sp>
        <p:sp>
          <p:nvSpPr>
            <p:cNvPr id="124" name="Oval 123"/>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00" b="1" dirty="0">
                  <a:solidFill>
                    <a:schemeClr val="tx1">
                      <a:lumMod val="75000"/>
                      <a:lumOff val="25000"/>
                    </a:schemeClr>
                  </a:solidFill>
                </a:rPr>
                <a:t>95%</a:t>
              </a:r>
            </a:p>
          </p:txBody>
        </p:sp>
      </p:grpSp>
      <p:grpSp>
        <p:nvGrpSpPr>
          <p:cNvPr id="125" name="Group 279"/>
          <p:cNvGrpSpPr/>
          <p:nvPr/>
        </p:nvGrpSpPr>
        <p:grpSpPr>
          <a:xfrm>
            <a:off x="4231145" y="1094259"/>
            <a:ext cx="555782" cy="555779"/>
            <a:chOff x="846989" y="1401020"/>
            <a:chExt cx="877416" cy="877416"/>
          </a:xfrm>
          <a:effectLst/>
        </p:grpSpPr>
        <p:sp>
          <p:nvSpPr>
            <p:cNvPr id="126" name="Teardrop 125"/>
            <p:cNvSpPr/>
            <p:nvPr/>
          </p:nvSpPr>
          <p:spPr>
            <a:xfrm rot="8100000">
              <a:off x="846989" y="1401020"/>
              <a:ext cx="877416" cy="877416"/>
            </a:xfrm>
            <a:prstGeom prst="teardrop">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tx1">
                    <a:lumMod val="75000"/>
                    <a:lumOff val="25000"/>
                  </a:schemeClr>
                </a:solidFill>
              </a:endParaRPr>
            </a:p>
          </p:txBody>
        </p:sp>
        <p:sp>
          <p:nvSpPr>
            <p:cNvPr id="127" name="Oval 1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00" b="1" dirty="0">
                  <a:solidFill>
                    <a:schemeClr val="tx1">
                      <a:lumMod val="75000"/>
                      <a:lumOff val="25000"/>
                    </a:schemeClr>
                  </a:solidFill>
                </a:rPr>
                <a:t>85%</a:t>
              </a:r>
            </a:p>
          </p:txBody>
        </p:sp>
      </p:grpSp>
      <p:grpSp>
        <p:nvGrpSpPr>
          <p:cNvPr id="132" name="Group 131"/>
          <p:cNvGrpSpPr/>
          <p:nvPr/>
        </p:nvGrpSpPr>
        <p:grpSpPr>
          <a:xfrm>
            <a:off x="5205677" y="1309828"/>
            <a:ext cx="493370" cy="479245"/>
            <a:chOff x="5205677" y="1309828"/>
            <a:chExt cx="493370" cy="479245"/>
          </a:xfrm>
        </p:grpSpPr>
        <p:sp>
          <p:nvSpPr>
            <p:cNvPr id="103" name="Rounded Rectangle 102"/>
            <p:cNvSpPr/>
            <p:nvPr/>
          </p:nvSpPr>
          <p:spPr>
            <a:xfrm>
              <a:off x="5205677" y="1309828"/>
              <a:ext cx="493370" cy="479245"/>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FontAwesome" pitchFamily="2" charset="0"/>
              </a:endParaRPr>
            </a:p>
          </p:txBody>
        </p:sp>
        <p:sp>
          <p:nvSpPr>
            <p:cNvPr id="92" name="Freeform 117"/>
            <p:cNvSpPr/>
            <p:nvPr/>
          </p:nvSpPr>
          <p:spPr bwMode="auto">
            <a:xfrm>
              <a:off x="5317181" y="1414269"/>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ln>
          </p:spPr>
          <p:txBody>
            <a:bodyPr vert="horz" wrap="square" lIns="91440" tIns="45720" rIns="91440" bIns="45720" numCol="1" anchor="t" anchorCtr="0" compatLnSpc="1"/>
            <a:lstStyle/>
            <a:p>
              <a:endParaRPr lang="en-US"/>
            </a:p>
          </p:txBody>
        </p:sp>
      </p:grpSp>
      <p:grpSp>
        <p:nvGrpSpPr>
          <p:cNvPr id="134" name="Group 133"/>
          <p:cNvGrpSpPr/>
          <p:nvPr/>
        </p:nvGrpSpPr>
        <p:grpSpPr>
          <a:xfrm>
            <a:off x="5205677" y="1966548"/>
            <a:ext cx="493370" cy="479245"/>
            <a:chOff x="5205677" y="1966548"/>
            <a:chExt cx="493370" cy="479245"/>
          </a:xfrm>
        </p:grpSpPr>
        <p:sp>
          <p:nvSpPr>
            <p:cNvPr id="106" name="Rounded Rectangle 105"/>
            <p:cNvSpPr/>
            <p:nvPr/>
          </p:nvSpPr>
          <p:spPr>
            <a:xfrm>
              <a:off x="5205677" y="1966548"/>
              <a:ext cx="493370" cy="479245"/>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FontAwesome" pitchFamily="2" charset="0"/>
              </a:endParaRPr>
            </a:p>
          </p:txBody>
        </p:sp>
        <p:sp>
          <p:nvSpPr>
            <p:cNvPr id="133" name="Freeform 36"/>
            <p:cNvSpPr>
              <a:spLocks noEditPoints="1"/>
            </p:cNvSpPr>
            <p:nvPr/>
          </p:nvSpPr>
          <p:spPr bwMode="auto">
            <a:xfrm>
              <a:off x="5317181" y="2059372"/>
              <a:ext cx="270363" cy="293597"/>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ln>
          </p:spPr>
          <p:txBody>
            <a:bodyPr vert="horz" wrap="square" lIns="91440" tIns="45720" rIns="91440" bIns="45720" numCol="1" anchor="t" anchorCtr="0" compatLnSpc="1"/>
            <a:lstStyle/>
            <a:p>
              <a:endParaRPr lang="en-US"/>
            </a:p>
          </p:txBody>
        </p:sp>
      </p:grpSp>
      <p:grpSp>
        <p:nvGrpSpPr>
          <p:cNvPr id="136" name="Group 135"/>
          <p:cNvGrpSpPr/>
          <p:nvPr/>
        </p:nvGrpSpPr>
        <p:grpSpPr>
          <a:xfrm>
            <a:off x="5205677" y="2623268"/>
            <a:ext cx="493370" cy="479245"/>
            <a:chOff x="5205677" y="2623268"/>
            <a:chExt cx="493370" cy="479245"/>
          </a:xfrm>
        </p:grpSpPr>
        <p:sp>
          <p:nvSpPr>
            <p:cNvPr id="108" name="Rounded Rectangle 107"/>
            <p:cNvSpPr/>
            <p:nvPr/>
          </p:nvSpPr>
          <p:spPr>
            <a:xfrm>
              <a:off x="5205677" y="2623268"/>
              <a:ext cx="493370" cy="479245"/>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FontAwesome" pitchFamily="2" charset="0"/>
              </a:endParaRPr>
            </a:p>
          </p:txBody>
        </p:sp>
        <p:sp>
          <p:nvSpPr>
            <p:cNvPr id="135" name="Freeform 13"/>
            <p:cNvSpPr>
              <a:spLocks noEditPoints="1"/>
            </p:cNvSpPr>
            <p:nvPr/>
          </p:nvSpPr>
          <p:spPr bwMode="auto">
            <a:xfrm>
              <a:off x="5301275" y="2711803"/>
              <a:ext cx="302175" cy="302175"/>
            </a:xfrm>
            <a:custGeom>
              <a:avLst/>
              <a:gdLst/>
              <a:ahLst/>
              <a:cxnLst>
                <a:cxn ang="0">
                  <a:pos x="60" y="40"/>
                </a:cxn>
                <a:cxn ang="0">
                  <a:pos x="40" y="60"/>
                </a:cxn>
                <a:cxn ang="0">
                  <a:pos x="36" y="61"/>
                </a:cxn>
                <a:cxn ang="0">
                  <a:pos x="33" y="60"/>
                </a:cxn>
                <a:cxn ang="0">
                  <a:pos x="4" y="31"/>
                </a:cxn>
                <a:cxn ang="0">
                  <a:pos x="0" y="22"/>
                </a:cxn>
                <a:cxn ang="0">
                  <a:pos x="0" y="6"/>
                </a:cxn>
                <a:cxn ang="0">
                  <a:pos x="6" y="0"/>
                </a:cxn>
                <a:cxn ang="0">
                  <a:pos x="22" y="0"/>
                </a:cxn>
                <a:cxn ang="0">
                  <a:pos x="31" y="4"/>
                </a:cxn>
                <a:cxn ang="0">
                  <a:pos x="60" y="33"/>
                </a:cxn>
                <a:cxn ang="0">
                  <a:pos x="61" y="36"/>
                </a:cxn>
                <a:cxn ang="0">
                  <a:pos x="60" y="40"/>
                </a:cxn>
                <a:cxn ang="0">
                  <a:pos x="13" y="8"/>
                </a:cxn>
                <a:cxn ang="0">
                  <a:pos x="8" y="13"/>
                </a:cxn>
                <a:cxn ang="0">
                  <a:pos x="13" y="18"/>
                </a:cxn>
                <a:cxn ang="0">
                  <a:pos x="18" y="13"/>
                </a:cxn>
                <a:cxn ang="0">
                  <a:pos x="13" y="8"/>
                </a:cxn>
              </a:cxnLst>
              <a:rect l="0" t="0" r="r" b="b"/>
              <a:pathLst>
                <a:path w="61" h="61">
                  <a:moveTo>
                    <a:pt x="60" y="40"/>
                  </a:moveTo>
                  <a:cubicBezTo>
                    <a:pt x="40" y="60"/>
                    <a:pt x="40" y="60"/>
                    <a:pt x="40" y="60"/>
                  </a:cubicBezTo>
                  <a:cubicBezTo>
                    <a:pt x="39" y="61"/>
                    <a:pt x="38" y="61"/>
                    <a:pt x="36" y="61"/>
                  </a:cubicBezTo>
                  <a:cubicBezTo>
                    <a:pt x="35" y="61"/>
                    <a:pt x="34" y="61"/>
                    <a:pt x="33" y="60"/>
                  </a:cubicBezTo>
                  <a:cubicBezTo>
                    <a:pt x="4" y="31"/>
                    <a:pt x="4" y="31"/>
                    <a:pt x="4" y="31"/>
                  </a:cubicBezTo>
                  <a:cubicBezTo>
                    <a:pt x="2" y="29"/>
                    <a:pt x="0" y="25"/>
                    <a:pt x="0" y="22"/>
                  </a:cubicBezTo>
                  <a:cubicBezTo>
                    <a:pt x="0" y="6"/>
                    <a:pt x="0" y="6"/>
                    <a:pt x="0" y="6"/>
                  </a:cubicBezTo>
                  <a:cubicBezTo>
                    <a:pt x="0" y="3"/>
                    <a:pt x="3" y="0"/>
                    <a:pt x="6" y="0"/>
                  </a:cubicBezTo>
                  <a:cubicBezTo>
                    <a:pt x="22" y="0"/>
                    <a:pt x="22" y="0"/>
                    <a:pt x="22" y="0"/>
                  </a:cubicBezTo>
                  <a:cubicBezTo>
                    <a:pt x="25" y="0"/>
                    <a:pt x="29" y="2"/>
                    <a:pt x="31" y="4"/>
                  </a:cubicBezTo>
                  <a:cubicBezTo>
                    <a:pt x="60" y="33"/>
                    <a:pt x="60" y="33"/>
                    <a:pt x="60" y="33"/>
                  </a:cubicBezTo>
                  <a:cubicBezTo>
                    <a:pt x="61" y="34"/>
                    <a:pt x="61" y="35"/>
                    <a:pt x="61" y="36"/>
                  </a:cubicBezTo>
                  <a:cubicBezTo>
                    <a:pt x="61" y="38"/>
                    <a:pt x="61" y="39"/>
                    <a:pt x="60" y="40"/>
                  </a:cubicBezTo>
                  <a:close/>
                  <a:moveTo>
                    <a:pt x="13" y="8"/>
                  </a:moveTo>
                  <a:cubicBezTo>
                    <a:pt x="10" y="8"/>
                    <a:pt x="8" y="10"/>
                    <a:pt x="8" y="13"/>
                  </a:cubicBezTo>
                  <a:cubicBezTo>
                    <a:pt x="8" y="16"/>
                    <a:pt x="10" y="18"/>
                    <a:pt x="13" y="18"/>
                  </a:cubicBezTo>
                  <a:cubicBezTo>
                    <a:pt x="16" y="18"/>
                    <a:pt x="18" y="16"/>
                    <a:pt x="18" y="13"/>
                  </a:cubicBezTo>
                  <a:cubicBezTo>
                    <a:pt x="18" y="10"/>
                    <a:pt x="16" y="8"/>
                    <a:pt x="13" y="8"/>
                  </a:cubicBezTo>
                  <a:close/>
                </a:path>
              </a:pathLst>
            </a:custGeom>
            <a:solidFill>
              <a:schemeClr val="bg1"/>
            </a:solidFill>
            <a:ln w="9525">
              <a:noFill/>
              <a:round/>
            </a:ln>
          </p:spPr>
          <p:txBody>
            <a:bodyPr vert="horz" wrap="square" lIns="91440" tIns="45720" rIns="91440" bIns="45720" numCol="1" anchor="t" anchorCtr="0" compatLnSpc="1"/>
            <a:lstStyle/>
            <a:p>
              <a:endParaRPr lang="en-US"/>
            </a:p>
          </p:txBody>
        </p:sp>
      </p:grpSp>
      <p:grpSp>
        <p:nvGrpSpPr>
          <p:cNvPr id="138" name="Group 137"/>
          <p:cNvGrpSpPr/>
          <p:nvPr/>
        </p:nvGrpSpPr>
        <p:grpSpPr>
          <a:xfrm>
            <a:off x="5205677" y="3279988"/>
            <a:ext cx="493370" cy="479245"/>
            <a:chOff x="5205677" y="3279988"/>
            <a:chExt cx="493370" cy="479245"/>
          </a:xfrm>
        </p:grpSpPr>
        <p:sp>
          <p:nvSpPr>
            <p:cNvPr id="105" name="Rounded Rectangle 104"/>
            <p:cNvSpPr/>
            <p:nvPr/>
          </p:nvSpPr>
          <p:spPr>
            <a:xfrm>
              <a:off x="5205677" y="3279988"/>
              <a:ext cx="493370" cy="479245"/>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bIns="91440" rtlCol="0" anchor="ctr"/>
            <a:lstStyle/>
            <a:p>
              <a:pPr algn="ctr"/>
              <a:endParaRPr lang="en-US" dirty="0">
                <a:solidFill>
                  <a:schemeClr val="bg1"/>
                </a:solidFill>
                <a:latin typeface="FontAwesome" pitchFamily="2" charset="0"/>
              </a:endParaRPr>
            </a:p>
          </p:txBody>
        </p:sp>
        <p:sp>
          <p:nvSpPr>
            <p:cNvPr id="137" name="Freeform 171"/>
            <p:cNvSpPr>
              <a:spLocks noEditPoints="1"/>
            </p:cNvSpPr>
            <p:nvPr/>
          </p:nvSpPr>
          <p:spPr bwMode="auto">
            <a:xfrm>
              <a:off x="5300142" y="3369769"/>
              <a:ext cx="304440" cy="299683"/>
            </a:xfrm>
            <a:custGeom>
              <a:avLst/>
              <a:gdLst/>
              <a:ahLst/>
              <a:cxnLst>
                <a:cxn ang="0">
                  <a:pos x="30" y="58"/>
                </a:cxn>
                <a:cxn ang="0">
                  <a:pos x="0" y="29"/>
                </a:cxn>
                <a:cxn ang="0">
                  <a:pos x="30" y="0"/>
                </a:cxn>
                <a:cxn ang="0">
                  <a:pos x="59" y="29"/>
                </a:cxn>
                <a:cxn ang="0">
                  <a:pos x="30" y="58"/>
                </a:cxn>
                <a:cxn ang="0">
                  <a:pos x="30" y="8"/>
                </a:cxn>
                <a:cxn ang="0">
                  <a:pos x="9" y="29"/>
                </a:cxn>
                <a:cxn ang="0">
                  <a:pos x="30" y="49"/>
                </a:cxn>
                <a:cxn ang="0">
                  <a:pos x="50" y="29"/>
                </a:cxn>
                <a:cxn ang="0">
                  <a:pos x="30" y="8"/>
                </a:cxn>
                <a:cxn ang="0">
                  <a:pos x="34" y="32"/>
                </a:cxn>
                <a:cxn ang="0">
                  <a:pos x="33" y="34"/>
                </a:cxn>
                <a:cxn ang="0">
                  <a:pos x="21" y="34"/>
                </a:cxn>
                <a:cxn ang="0">
                  <a:pos x="20" y="32"/>
                </a:cxn>
                <a:cxn ang="0">
                  <a:pos x="20" y="30"/>
                </a:cxn>
                <a:cxn ang="0">
                  <a:pos x="21" y="29"/>
                </a:cxn>
                <a:cxn ang="0">
                  <a:pos x="30" y="29"/>
                </a:cxn>
                <a:cxn ang="0">
                  <a:pos x="30" y="15"/>
                </a:cxn>
                <a:cxn ang="0">
                  <a:pos x="31" y="14"/>
                </a:cxn>
                <a:cxn ang="0">
                  <a:pos x="33" y="14"/>
                </a:cxn>
                <a:cxn ang="0">
                  <a:pos x="34" y="15"/>
                </a:cxn>
                <a:cxn ang="0">
                  <a:pos x="34" y="32"/>
                </a:cxn>
              </a:cxnLst>
              <a:rect l="0" t="0" r="r" b="b"/>
              <a:pathLst>
                <a:path w="59" h="58">
                  <a:moveTo>
                    <a:pt x="30" y="58"/>
                  </a:moveTo>
                  <a:cubicBezTo>
                    <a:pt x="13" y="58"/>
                    <a:pt x="0" y="45"/>
                    <a:pt x="0" y="29"/>
                  </a:cubicBezTo>
                  <a:cubicBezTo>
                    <a:pt x="0" y="13"/>
                    <a:pt x="13" y="0"/>
                    <a:pt x="30" y="0"/>
                  </a:cubicBezTo>
                  <a:cubicBezTo>
                    <a:pt x="46" y="0"/>
                    <a:pt x="59" y="13"/>
                    <a:pt x="59" y="29"/>
                  </a:cubicBezTo>
                  <a:cubicBezTo>
                    <a:pt x="59" y="45"/>
                    <a:pt x="46" y="58"/>
                    <a:pt x="30" y="58"/>
                  </a:cubicBezTo>
                  <a:close/>
                  <a:moveTo>
                    <a:pt x="30" y="8"/>
                  </a:moveTo>
                  <a:cubicBezTo>
                    <a:pt x="18" y="8"/>
                    <a:pt x="9" y="17"/>
                    <a:pt x="9" y="29"/>
                  </a:cubicBezTo>
                  <a:cubicBezTo>
                    <a:pt x="9" y="40"/>
                    <a:pt x="18" y="49"/>
                    <a:pt x="30" y="49"/>
                  </a:cubicBezTo>
                  <a:cubicBezTo>
                    <a:pt x="41" y="49"/>
                    <a:pt x="50" y="40"/>
                    <a:pt x="50" y="29"/>
                  </a:cubicBezTo>
                  <a:cubicBezTo>
                    <a:pt x="50" y="17"/>
                    <a:pt x="41" y="8"/>
                    <a:pt x="30" y="8"/>
                  </a:cubicBezTo>
                  <a:close/>
                  <a:moveTo>
                    <a:pt x="34" y="32"/>
                  </a:moveTo>
                  <a:cubicBezTo>
                    <a:pt x="34" y="33"/>
                    <a:pt x="34" y="34"/>
                    <a:pt x="33" y="34"/>
                  </a:cubicBezTo>
                  <a:cubicBezTo>
                    <a:pt x="21" y="34"/>
                    <a:pt x="21" y="34"/>
                    <a:pt x="21" y="34"/>
                  </a:cubicBezTo>
                  <a:cubicBezTo>
                    <a:pt x="20" y="34"/>
                    <a:pt x="20" y="33"/>
                    <a:pt x="20" y="32"/>
                  </a:cubicBezTo>
                  <a:cubicBezTo>
                    <a:pt x="20" y="30"/>
                    <a:pt x="20" y="30"/>
                    <a:pt x="20" y="30"/>
                  </a:cubicBezTo>
                  <a:cubicBezTo>
                    <a:pt x="20" y="29"/>
                    <a:pt x="20" y="29"/>
                    <a:pt x="21" y="29"/>
                  </a:cubicBezTo>
                  <a:cubicBezTo>
                    <a:pt x="30" y="29"/>
                    <a:pt x="30" y="29"/>
                    <a:pt x="30" y="29"/>
                  </a:cubicBezTo>
                  <a:cubicBezTo>
                    <a:pt x="30" y="15"/>
                    <a:pt x="30" y="15"/>
                    <a:pt x="30" y="15"/>
                  </a:cubicBezTo>
                  <a:cubicBezTo>
                    <a:pt x="30" y="15"/>
                    <a:pt x="30" y="14"/>
                    <a:pt x="31" y="14"/>
                  </a:cubicBezTo>
                  <a:cubicBezTo>
                    <a:pt x="33" y="14"/>
                    <a:pt x="33" y="14"/>
                    <a:pt x="33" y="14"/>
                  </a:cubicBezTo>
                  <a:cubicBezTo>
                    <a:pt x="34" y="14"/>
                    <a:pt x="34" y="15"/>
                    <a:pt x="34" y="15"/>
                  </a:cubicBezTo>
                  <a:lnTo>
                    <a:pt x="34" y="32"/>
                  </a:lnTo>
                  <a:close/>
                </a:path>
              </a:pathLst>
            </a:custGeom>
            <a:solidFill>
              <a:schemeClr val="bg1"/>
            </a:solidFill>
            <a:ln w="9525">
              <a:noFill/>
              <a:round/>
            </a:ln>
          </p:spPr>
          <p:txBody>
            <a:bodyPr vert="horz" wrap="square" lIns="91440" tIns="45720" rIns="91440" bIns="45720" numCol="1" anchor="t" anchorCtr="0" compatLnSpc="1"/>
            <a:lstStyle/>
            <a:p>
              <a:endParaRPr lang="en-US"/>
            </a:p>
          </p:txBody>
        </p:sp>
      </p:grpSp>
      <p:grpSp>
        <p:nvGrpSpPr>
          <p:cNvPr id="140" name="Group 139"/>
          <p:cNvGrpSpPr/>
          <p:nvPr/>
        </p:nvGrpSpPr>
        <p:grpSpPr>
          <a:xfrm>
            <a:off x="5205677" y="3936708"/>
            <a:ext cx="493370" cy="479245"/>
            <a:chOff x="5205677" y="3936708"/>
            <a:chExt cx="493370" cy="479245"/>
          </a:xfrm>
        </p:grpSpPr>
        <p:sp>
          <p:nvSpPr>
            <p:cNvPr id="110" name="Rounded Rectangle 109"/>
            <p:cNvSpPr/>
            <p:nvPr/>
          </p:nvSpPr>
          <p:spPr>
            <a:xfrm>
              <a:off x="5205677" y="3936708"/>
              <a:ext cx="493370" cy="479245"/>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FontAwesome" pitchFamily="2" charset="0"/>
              </a:endParaRPr>
            </a:p>
          </p:txBody>
        </p:sp>
        <p:sp>
          <p:nvSpPr>
            <p:cNvPr id="139" name="Freeform 135"/>
            <p:cNvSpPr>
              <a:spLocks noEditPoints="1"/>
            </p:cNvSpPr>
            <p:nvPr/>
          </p:nvSpPr>
          <p:spPr bwMode="auto">
            <a:xfrm>
              <a:off x="5326950" y="4058855"/>
              <a:ext cx="250825" cy="23495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ln>
          </p:spPr>
          <p:txBody>
            <a:bodyPr vert="horz" wrap="square" lIns="91440" tIns="45720" rIns="91440" bIns="45720" numCol="1" anchor="t" anchorCtr="0" compatLnSpc="1"/>
            <a:lstStyle/>
            <a:p>
              <a:endParaRPr lang="en-US"/>
            </a:p>
          </p:txBody>
        </p:sp>
      </p:gr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ppt_x"/>
                                          </p:val>
                                        </p:tav>
                                        <p:tav tm="100000">
                                          <p:val>
                                            <p:strVal val="#ppt_x"/>
                                          </p:val>
                                        </p:tav>
                                      </p:tavLst>
                                    </p:anim>
                                    <p:anim calcmode="lin" valueType="num">
                                      <p:cBhvr additive="base">
                                        <p:cTn id="8" dur="500" fill="hold"/>
                                        <p:tgtEl>
                                          <p:spTgt spid="5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1" accel="50000" decel="50000" fill="hold" nodeType="afterEffect">
                                  <p:stCondLst>
                                    <p:cond delay="0"/>
                                  </p:stCondLst>
                                  <p:childTnLst>
                                    <p:set>
                                      <p:cBhvr>
                                        <p:cTn id="11" dur="1" fill="hold">
                                          <p:stCondLst>
                                            <p:cond delay="0"/>
                                          </p:stCondLst>
                                        </p:cTn>
                                        <p:tgtEl>
                                          <p:spTgt spid="113"/>
                                        </p:tgtEl>
                                        <p:attrNameLst>
                                          <p:attrName>style.visibility</p:attrName>
                                        </p:attrNameLst>
                                      </p:cBhvr>
                                      <p:to>
                                        <p:strVal val="visible"/>
                                      </p:to>
                                    </p:set>
                                    <p:anim calcmode="lin" valueType="num">
                                      <p:cBhvr additive="base">
                                        <p:cTn id="12" dur="500" fill="hold"/>
                                        <p:tgtEl>
                                          <p:spTgt spid="113"/>
                                        </p:tgtEl>
                                        <p:attrNameLst>
                                          <p:attrName>ppt_x</p:attrName>
                                        </p:attrNameLst>
                                      </p:cBhvr>
                                      <p:tavLst>
                                        <p:tav tm="0">
                                          <p:val>
                                            <p:strVal val="#ppt_x"/>
                                          </p:val>
                                        </p:tav>
                                        <p:tav tm="100000">
                                          <p:val>
                                            <p:strVal val="#ppt_x"/>
                                          </p:val>
                                        </p:tav>
                                      </p:tavLst>
                                    </p:anim>
                                    <p:anim calcmode="lin" valueType="num">
                                      <p:cBhvr additive="base">
                                        <p:cTn id="13" dur="500" fill="hold"/>
                                        <p:tgtEl>
                                          <p:spTgt spid="113"/>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 presetClass="entr" presetSubtype="4" accel="50000" decel="5000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 calcmode="lin" valueType="num">
                                      <p:cBhvr additive="base">
                                        <p:cTn id="17" dur="500" fill="hold"/>
                                        <p:tgtEl>
                                          <p:spTgt spid="128"/>
                                        </p:tgtEl>
                                        <p:attrNameLst>
                                          <p:attrName>ppt_x</p:attrName>
                                        </p:attrNameLst>
                                      </p:cBhvr>
                                      <p:tavLst>
                                        <p:tav tm="0">
                                          <p:val>
                                            <p:strVal val="#ppt_x"/>
                                          </p:val>
                                        </p:tav>
                                        <p:tav tm="100000">
                                          <p:val>
                                            <p:strVal val="#ppt_x"/>
                                          </p:val>
                                        </p:tav>
                                      </p:tavLst>
                                    </p:anim>
                                    <p:anim calcmode="lin" valueType="num">
                                      <p:cBhvr additive="base">
                                        <p:cTn id="18" dur="500" fill="hold"/>
                                        <p:tgtEl>
                                          <p:spTgt spid="128"/>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1" accel="50000" decel="50000" fill="hold" nodeType="afterEffect">
                                  <p:stCondLst>
                                    <p:cond delay="0"/>
                                  </p:stCondLst>
                                  <p:childTnLst>
                                    <p:set>
                                      <p:cBhvr>
                                        <p:cTn id="21" dur="1" fill="hold">
                                          <p:stCondLst>
                                            <p:cond delay="0"/>
                                          </p:stCondLst>
                                        </p:cTn>
                                        <p:tgtEl>
                                          <p:spTgt spid="116"/>
                                        </p:tgtEl>
                                        <p:attrNameLst>
                                          <p:attrName>style.visibility</p:attrName>
                                        </p:attrNameLst>
                                      </p:cBhvr>
                                      <p:to>
                                        <p:strVal val="visible"/>
                                      </p:to>
                                    </p:set>
                                    <p:anim calcmode="lin" valueType="num">
                                      <p:cBhvr additive="base">
                                        <p:cTn id="22" dur="500" fill="hold"/>
                                        <p:tgtEl>
                                          <p:spTgt spid="116"/>
                                        </p:tgtEl>
                                        <p:attrNameLst>
                                          <p:attrName>ppt_x</p:attrName>
                                        </p:attrNameLst>
                                      </p:cBhvr>
                                      <p:tavLst>
                                        <p:tav tm="0">
                                          <p:val>
                                            <p:strVal val="#ppt_x"/>
                                          </p:val>
                                        </p:tav>
                                        <p:tav tm="100000">
                                          <p:val>
                                            <p:strVal val="#ppt_x"/>
                                          </p:val>
                                        </p:tav>
                                      </p:tavLst>
                                    </p:anim>
                                    <p:anim calcmode="lin" valueType="num">
                                      <p:cBhvr additive="base">
                                        <p:cTn id="23" dur="500" fill="hold"/>
                                        <p:tgtEl>
                                          <p:spTgt spid="116"/>
                                        </p:tgtEl>
                                        <p:attrNameLst>
                                          <p:attrName>ppt_y</p:attrName>
                                        </p:attrNameLst>
                                      </p:cBhvr>
                                      <p:tavLst>
                                        <p:tav tm="0">
                                          <p:val>
                                            <p:strVal val="0-#ppt_h/2"/>
                                          </p:val>
                                        </p:tav>
                                        <p:tav tm="100000">
                                          <p:val>
                                            <p:strVal val="#ppt_y"/>
                                          </p:val>
                                        </p:tav>
                                      </p:tavLst>
                                    </p:anim>
                                  </p:childTnLst>
                                </p:cTn>
                              </p:par>
                            </p:childTnLst>
                          </p:cTn>
                        </p:par>
                        <p:par>
                          <p:cTn id="24" fill="hold">
                            <p:stCondLst>
                              <p:cond delay="2000"/>
                            </p:stCondLst>
                            <p:childTnLst>
                              <p:par>
                                <p:cTn id="25" presetID="2" presetClass="entr" presetSubtype="4" accel="50000" decel="50000" fill="hold" nodeType="afterEffect">
                                  <p:stCondLst>
                                    <p:cond delay="0"/>
                                  </p:stCondLst>
                                  <p:childTnLst>
                                    <p:set>
                                      <p:cBhvr>
                                        <p:cTn id="26" dur="1" fill="hold">
                                          <p:stCondLst>
                                            <p:cond delay="0"/>
                                          </p:stCondLst>
                                        </p:cTn>
                                        <p:tgtEl>
                                          <p:spTgt spid="129"/>
                                        </p:tgtEl>
                                        <p:attrNameLst>
                                          <p:attrName>style.visibility</p:attrName>
                                        </p:attrNameLst>
                                      </p:cBhvr>
                                      <p:to>
                                        <p:strVal val="visible"/>
                                      </p:to>
                                    </p:set>
                                    <p:anim calcmode="lin" valueType="num">
                                      <p:cBhvr additive="base">
                                        <p:cTn id="27" dur="500" fill="hold"/>
                                        <p:tgtEl>
                                          <p:spTgt spid="129"/>
                                        </p:tgtEl>
                                        <p:attrNameLst>
                                          <p:attrName>ppt_x</p:attrName>
                                        </p:attrNameLst>
                                      </p:cBhvr>
                                      <p:tavLst>
                                        <p:tav tm="0">
                                          <p:val>
                                            <p:strVal val="#ppt_x"/>
                                          </p:val>
                                        </p:tav>
                                        <p:tav tm="100000">
                                          <p:val>
                                            <p:strVal val="#ppt_x"/>
                                          </p:val>
                                        </p:tav>
                                      </p:tavLst>
                                    </p:anim>
                                    <p:anim calcmode="lin" valueType="num">
                                      <p:cBhvr additive="base">
                                        <p:cTn id="28" dur="500" fill="hold"/>
                                        <p:tgtEl>
                                          <p:spTgt spid="129"/>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1" accel="50000" decel="50000" fill="hold" nodeType="afterEffect">
                                  <p:stCondLst>
                                    <p:cond delay="0"/>
                                  </p:stCondLst>
                                  <p:childTnLst>
                                    <p:set>
                                      <p:cBhvr>
                                        <p:cTn id="31" dur="1" fill="hold">
                                          <p:stCondLst>
                                            <p:cond delay="0"/>
                                          </p:stCondLst>
                                        </p:cTn>
                                        <p:tgtEl>
                                          <p:spTgt spid="119"/>
                                        </p:tgtEl>
                                        <p:attrNameLst>
                                          <p:attrName>style.visibility</p:attrName>
                                        </p:attrNameLst>
                                      </p:cBhvr>
                                      <p:to>
                                        <p:strVal val="visible"/>
                                      </p:to>
                                    </p:set>
                                    <p:anim calcmode="lin" valueType="num">
                                      <p:cBhvr additive="base">
                                        <p:cTn id="32" dur="500" fill="hold"/>
                                        <p:tgtEl>
                                          <p:spTgt spid="119"/>
                                        </p:tgtEl>
                                        <p:attrNameLst>
                                          <p:attrName>ppt_x</p:attrName>
                                        </p:attrNameLst>
                                      </p:cBhvr>
                                      <p:tavLst>
                                        <p:tav tm="0">
                                          <p:val>
                                            <p:strVal val="#ppt_x"/>
                                          </p:val>
                                        </p:tav>
                                        <p:tav tm="100000">
                                          <p:val>
                                            <p:strVal val="#ppt_x"/>
                                          </p:val>
                                        </p:tav>
                                      </p:tavLst>
                                    </p:anim>
                                    <p:anim calcmode="lin" valueType="num">
                                      <p:cBhvr additive="base">
                                        <p:cTn id="33" dur="500" fill="hold"/>
                                        <p:tgtEl>
                                          <p:spTgt spid="119"/>
                                        </p:tgtEl>
                                        <p:attrNameLst>
                                          <p:attrName>ppt_y</p:attrName>
                                        </p:attrNameLst>
                                      </p:cBhvr>
                                      <p:tavLst>
                                        <p:tav tm="0">
                                          <p:val>
                                            <p:strVal val="0-#ppt_h/2"/>
                                          </p:val>
                                        </p:tav>
                                        <p:tav tm="100000">
                                          <p:val>
                                            <p:strVal val="#ppt_y"/>
                                          </p:val>
                                        </p:tav>
                                      </p:tavLst>
                                    </p:anim>
                                  </p:childTnLst>
                                </p:cTn>
                              </p:par>
                            </p:childTnLst>
                          </p:cTn>
                        </p:par>
                        <p:par>
                          <p:cTn id="34" fill="hold">
                            <p:stCondLst>
                              <p:cond delay="3000"/>
                            </p:stCondLst>
                            <p:childTnLst>
                              <p:par>
                                <p:cTn id="35" presetID="2" presetClass="entr" presetSubtype="4" accel="50000" decel="50000" fill="hold" nodeType="afterEffect">
                                  <p:stCondLst>
                                    <p:cond delay="0"/>
                                  </p:stCondLst>
                                  <p:childTnLst>
                                    <p:set>
                                      <p:cBhvr>
                                        <p:cTn id="36" dur="1" fill="hold">
                                          <p:stCondLst>
                                            <p:cond delay="0"/>
                                          </p:stCondLst>
                                        </p:cTn>
                                        <p:tgtEl>
                                          <p:spTgt spid="130"/>
                                        </p:tgtEl>
                                        <p:attrNameLst>
                                          <p:attrName>style.visibility</p:attrName>
                                        </p:attrNameLst>
                                      </p:cBhvr>
                                      <p:to>
                                        <p:strVal val="visible"/>
                                      </p:to>
                                    </p:set>
                                    <p:anim calcmode="lin" valueType="num">
                                      <p:cBhvr additive="base">
                                        <p:cTn id="37" dur="500" fill="hold"/>
                                        <p:tgtEl>
                                          <p:spTgt spid="130"/>
                                        </p:tgtEl>
                                        <p:attrNameLst>
                                          <p:attrName>ppt_x</p:attrName>
                                        </p:attrNameLst>
                                      </p:cBhvr>
                                      <p:tavLst>
                                        <p:tav tm="0">
                                          <p:val>
                                            <p:strVal val="#ppt_x"/>
                                          </p:val>
                                        </p:tav>
                                        <p:tav tm="100000">
                                          <p:val>
                                            <p:strVal val="#ppt_x"/>
                                          </p:val>
                                        </p:tav>
                                      </p:tavLst>
                                    </p:anim>
                                    <p:anim calcmode="lin" valueType="num">
                                      <p:cBhvr additive="base">
                                        <p:cTn id="38" dur="500" fill="hold"/>
                                        <p:tgtEl>
                                          <p:spTgt spid="130"/>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1" accel="50000" decel="50000" fill="hold" nodeType="afterEffect">
                                  <p:stCondLst>
                                    <p:cond delay="0"/>
                                  </p:stCondLst>
                                  <p:childTnLst>
                                    <p:set>
                                      <p:cBhvr>
                                        <p:cTn id="41" dur="1" fill="hold">
                                          <p:stCondLst>
                                            <p:cond delay="0"/>
                                          </p:stCondLst>
                                        </p:cTn>
                                        <p:tgtEl>
                                          <p:spTgt spid="122"/>
                                        </p:tgtEl>
                                        <p:attrNameLst>
                                          <p:attrName>style.visibility</p:attrName>
                                        </p:attrNameLst>
                                      </p:cBhvr>
                                      <p:to>
                                        <p:strVal val="visible"/>
                                      </p:to>
                                    </p:set>
                                    <p:anim calcmode="lin" valueType="num">
                                      <p:cBhvr additive="base">
                                        <p:cTn id="42" dur="500" fill="hold"/>
                                        <p:tgtEl>
                                          <p:spTgt spid="122"/>
                                        </p:tgtEl>
                                        <p:attrNameLst>
                                          <p:attrName>ppt_x</p:attrName>
                                        </p:attrNameLst>
                                      </p:cBhvr>
                                      <p:tavLst>
                                        <p:tav tm="0">
                                          <p:val>
                                            <p:strVal val="#ppt_x"/>
                                          </p:val>
                                        </p:tav>
                                        <p:tav tm="100000">
                                          <p:val>
                                            <p:strVal val="#ppt_x"/>
                                          </p:val>
                                        </p:tav>
                                      </p:tavLst>
                                    </p:anim>
                                    <p:anim calcmode="lin" valueType="num">
                                      <p:cBhvr additive="base">
                                        <p:cTn id="43" dur="500" fill="hold"/>
                                        <p:tgtEl>
                                          <p:spTgt spid="122"/>
                                        </p:tgtEl>
                                        <p:attrNameLst>
                                          <p:attrName>ppt_y</p:attrName>
                                        </p:attrNameLst>
                                      </p:cBhvr>
                                      <p:tavLst>
                                        <p:tav tm="0">
                                          <p:val>
                                            <p:strVal val="0-#ppt_h/2"/>
                                          </p:val>
                                        </p:tav>
                                        <p:tav tm="100000">
                                          <p:val>
                                            <p:strVal val="#ppt_y"/>
                                          </p:val>
                                        </p:tav>
                                      </p:tavLst>
                                    </p:anim>
                                  </p:childTnLst>
                                </p:cTn>
                              </p:par>
                            </p:childTnLst>
                          </p:cTn>
                        </p:par>
                        <p:par>
                          <p:cTn id="44" fill="hold">
                            <p:stCondLst>
                              <p:cond delay="4000"/>
                            </p:stCondLst>
                            <p:childTnLst>
                              <p:par>
                                <p:cTn id="45" presetID="2" presetClass="entr" presetSubtype="4" accel="50000" decel="50000" fill="hold" nodeType="afterEffect">
                                  <p:stCondLst>
                                    <p:cond delay="0"/>
                                  </p:stCondLst>
                                  <p:childTnLst>
                                    <p:set>
                                      <p:cBhvr>
                                        <p:cTn id="46" dur="1" fill="hold">
                                          <p:stCondLst>
                                            <p:cond delay="0"/>
                                          </p:stCondLst>
                                        </p:cTn>
                                        <p:tgtEl>
                                          <p:spTgt spid="131"/>
                                        </p:tgtEl>
                                        <p:attrNameLst>
                                          <p:attrName>style.visibility</p:attrName>
                                        </p:attrNameLst>
                                      </p:cBhvr>
                                      <p:to>
                                        <p:strVal val="visible"/>
                                      </p:to>
                                    </p:set>
                                    <p:anim calcmode="lin" valueType="num">
                                      <p:cBhvr additive="base">
                                        <p:cTn id="47" dur="500" fill="hold"/>
                                        <p:tgtEl>
                                          <p:spTgt spid="131"/>
                                        </p:tgtEl>
                                        <p:attrNameLst>
                                          <p:attrName>ppt_x</p:attrName>
                                        </p:attrNameLst>
                                      </p:cBhvr>
                                      <p:tavLst>
                                        <p:tav tm="0">
                                          <p:val>
                                            <p:strVal val="#ppt_x"/>
                                          </p:val>
                                        </p:tav>
                                        <p:tav tm="100000">
                                          <p:val>
                                            <p:strVal val="#ppt_x"/>
                                          </p:val>
                                        </p:tav>
                                      </p:tavLst>
                                    </p:anim>
                                    <p:anim calcmode="lin" valueType="num">
                                      <p:cBhvr additive="base">
                                        <p:cTn id="48" dur="500" fill="hold"/>
                                        <p:tgtEl>
                                          <p:spTgt spid="131"/>
                                        </p:tgtEl>
                                        <p:attrNameLst>
                                          <p:attrName>ppt_y</p:attrName>
                                        </p:attrNameLst>
                                      </p:cBhvr>
                                      <p:tavLst>
                                        <p:tav tm="0">
                                          <p:val>
                                            <p:strVal val="1+#ppt_h/2"/>
                                          </p:val>
                                        </p:tav>
                                        <p:tav tm="100000">
                                          <p:val>
                                            <p:strVal val="#ppt_y"/>
                                          </p:val>
                                        </p:tav>
                                      </p:tavLst>
                                    </p:anim>
                                  </p:childTnLst>
                                </p:cTn>
                              </p:par>
                            </p:childTnLst>
                          </p:cTn>
                        </p:par>
                        <p:par>
                          <p:cTn id="49" fill="hold">
                            <p:stCondLst>
                              <p:cond delay="4500"/>
                            </p:stCondLst>
                            <p:childTnLst>
                              <p:par>
                                <p:cTn id="50" presetID="2" presetClass="entr" presetSubtype="1" accel="50000" decel="50000" fill="hold" nodeType="afterEffect">
                                  <p:stCondLst>
                                    <p:cond delay="0"/>
                                  </p:stCondLst>
                                  <p:childTnLst>
                                    <p:set>
                                      <p:cBhvr>
                                        <p:cTn id="51" dur="1" fill="hold">
                                          <p:stCondLst>
                                            <p:cond delay="0"/>
                                          </p:stCondLst>
                                        </p:cTn>
                                        <p:tgtEl>
                                          <p:spTgt spid="125"/>
                                        </p:tgtEl>
                                        <p:attrNameLst>
                                          <p:attrName>style.visibility</p:attrName>
                                        </p:attrNameLst>
                                      </p:cBhvr>
                                      <p:to>
                                        <p:strVal val="visible"/>
                                      </p:to>
                                    </p:set>
                                    <p:anim calcmode="lin" valueType="num">
                                      <p:cBhvr additive="base">
                                        <p:cTn id="52" dur="500" fill="hold"/>
                                        <p:tgtEl>
                                          <p:spTgt spid="125"/>
                                        </p:tgtEl>
                                        <p:attrNameLst>
                                          <p:attrName>ppt_x</p:attrName>
                                        </p:attrNameLst>
                                      </p:cBhvr>
                                      <p:tavLst>
                                        <p:tav tm="0">
                                          <p:val>
                                            <p:strVal val="#ppt_x"/>
                                          </p:val>
                                        </p:tav>
                                        <p:tav tm="100000">
                                          <p:val>
                                            <p:strVal val="#ppt_x"/>
                                          </p:val>
                                        </p:tav>
                                      </p:tavLst>
                                    </p:anim>
                                    <p:anim calcmode="lin" valueType="num">
                                      <p:cBhvr additive="base">
                                        <p:cTn id="53" dur="500" fill="hold"/>
                                        <p:tgtEl>
                                          <p:spTgt spid="125"/>
                                        </p:tgtEl>
                                        <p:attrNameLst>
                                          <p:attrName>ppt_y</p:attrName>
                                        </p:attrNameLst>
                                      </p:cBhvr>
                                      <p:tavLst>
                                        <p:tav tm="0">
                                          <p:val>
                                            <p:strVal val="0-#ppt_h/2"/>
                                          </p:val>
                                        </p:tav>
                                        <p:tav tm="100000">
                                          <p:val>
                                            <p:strVal val="#ppt_y"/>
                                          </p:val>
                                        </p:tav>
                                      </p:tavLst>
                                    </p:anim>
                                  </p:childTnLst>
                                </p:cTn>
                              </p:par>
                            </p:childTnLst>
                          </p:cTn>
                        </p:par>
                        <p:par>
                          <p:cTn id="54" fill="hold">
                            <p:stCondLst>
                              <p:cond delay="5000"/>
                            </p:stCondLst>
                            <p:childTnLst>
                              <p:par>
                                <p:cTn id="55" presetID="53" presetClass="entr" presetSubtype="16" fill="hold" nodeType="afterEffect">
                                  <p:stCondLst>
                                    <p:cond delay="0"/>
                                  </p:stCondLst>
                                  <p:childTnLst>
                                    <p:set>
                                      <p:cBhvr>
                                        <p:cTn id="56" dur="1" fill="hold">
                                          <p:stCondLst>
                                            <p:cond delay="0"/>
                                          </p:stCondLst>
                                        </p:cTn>
                                        <p:tgtEl>
                                          <p:spTgt spid="132"/>
                                        </p:tgtEl>
                                        <p:attrNameLst>
                                          <p:attrName>style.visibility</p:attrName>
                                        </p:attrNameLst>
                                      </p:cBhvr>
                                      <p:to>
                                        <p:strVal val="visible"/>
                                      </p:to>
                                    </p:set>
                                    <p:anim calcmode="lin" valueType="num">
                                      <p:cBhvr>
                                        <p:cTn id="57" dur="500" fill="hold"/>
                                        <p:tgtEl>
                                          <p:spTgt spid="132"/>
                                        </p:tgtEl>
                                        <p:attrNameLst>
                                          <p:attrName>ppt_w</p:attrName>
                                        </p:attrNameLst>
                                      </p:cBhvr>
                                      <p:tavLst>
                                        <p:tav tm="0">
                                          <p:val>
                                            <p:fltVal val="0"/>
                                          </p:val>
                                        </p:tav>
                                        <p:tav tm="100000">
                                          <p:val>
                                            <p:strVal val="#ppt_w"/>
                                          </p:val>
                                        </p:tav>
                                      </p:tavLst>
                                    </p:anim>
                                    <p:anim calcmode="lin" valueType="num">
                                      <p:cBhvr>
                                        <p:cTn id="58" dur="500" fill="hold"/>
                                        <p:tgtEl>
                                          <p:spTgt spid="132"/>
                                        </p:tgtEl>
                                        <p:attrNameLst>
                                          <p:attrName>ppt_h</p:attrName>
                                        </p:attrNameLst>
                                      </p:cBhvr>
                                      <p:tavLst>
                                        <p:tav tm="0">
                                          <p:val>
                                            <p:fltVal val="0"/>
                                          </p:val>
                                        </p:tav>
                                        <p:tav tm="100000">
                                          <p:val>
                                            <p:strVal val="#ppt_h"/>
                                          </p:val>
                                        </p:tav>
                                      </p:tavLst>
                                    </p:anim>
                                    <p:animEffect transition="in" filter="fade">
                                      <p:cBhvr>
                                        <p:cTn id="59" dur="500"/>
                                        <p:tgtEl>
                                          <p:spTgt spid="132"/>
                                        </p:tgtEl>
                                      </p:cBhvr>
                                    </p:animEffect>
                                  </p:childTnLst>
                                </p:cTn>
                              </p:par>
                              <p:par>
                                <p:cTn id="60" presetID="2" presetClass="entr" presetSubtype="2" accel="50000" decel="50000" fill="hold" grpId="0" nodeType="withEffect">
                                  <p:stCondLst>
                                    <p:cond delay="0"/>
                                  </p:stCondLst>
                                  <p:childTnLst>
                                    <p:set>
                                      <p:cBhvr>
                                        <p:cTn id="61" dur="1" fill="hold">
                                          <p:stCondLst>
                                            <p:cond delay="0"/>
                                          </p:stCondLst>
                                        </p:cTn>
                                        <p:tgtEl>
                                          <p:spTgt spid="104"/>
                                        </p:tgtEl>
                                        <p:attrNameLst>
                                          <p:attrName>style.visibility</p:attrName>
                                        </p:attrNameLst>
                                      </p:cBhvr>
                                      <p:to>
                                        <p:strVal val="visible"/>
                                      </p:to>
                                    </p:set>
                                    <p:anim calcmode="lin" valueType="num">
                                      <p:cBhvr additive="base">
                                        <p:cTn id="62" dur="500" fill="hold"/>
                                        <p:tgtEl>
                                          <p:spTgt spid="104"/>
                                        </p:tgtEl>
                                        <p:attrNameLst>
                                          <p:attrName>ppt_x</p:attrName>
                                        </p:attrNameLst>
                                      </p:cBhvr>
                                      <p:tavLst>
                                        <p:tav tm="0">
                                          <p:val>
                                            <p:strVal val="1+#ppt_w/2"/>
                                          </p:val>
                                        </p:tav>
                                        <p:tav tm="100000">
                                          <p:val>
                                            <p:strVal val="#ppt_x"/>
                                          </p:val>
                                        </p:tav>
                                      </p:tavLst>
                                    </p:anim>
                                    <p:anim calcmode="lin" valueType="num">
                                      <p:cBhvr additive="base">
                                        <p:cTn id="63" dur="500" fill="hold"/>
                                        <p:tgtEl>
                                          <p:spTgt spid="104"/>
                                        </p:tgtEl>
                                        <p:attrNameLst>
                                          <p:attrName>ppt_y</p:attrName>
                                        </p:attrNameLst>
                                      </p:cBhvr>
                                      <p:tavLst>
                                        <p:tav tm="0">
                                          <p:val>
                                            <p:strVal val="#ppt_y"/>
                                          </p:val>
                                        </p:tav>
                                        <p:tav tm="100000">
                                          <p:val>
                                            <p:strVal val="#ppt_y"/>
                                          </p:val>
                                        </p:tav>
                                      </p:tavLst>
                                    </p:anim>
                                  </p:childTnLst>
                                </p:cTn>
                              </p:par>
                            </p:childTnLst>
                          </p:cTn>
                        </p:par>
                        <p:par>
                          <p:cTn id="64" fill="hold">
                            <p:stCondLst>
                              <p:cond delay="5500"/>
                            </p:stCondLst>
                            <p:childTnLst>
                              <p:par>
                                <p:cTn id="65" presetID="53" presetClass="entr" presetSubtype="16" fill="hold" nodeType="afterEffect">
                                  <p:stCondLst>
                                    <p:cond delay="0"/>
                                  </p:stCondLst>
                                  <p:childTnLst>
                                    <p:set>
                                      <p:cBhvr>
                                        <p:cTn id="66" dur="1" fill="hold">
                                          <p:stCondLst>
                                            <p:cond delay="0"/>
                                          </p:stCondLst>
                                        </p:cTn>
                                        <p:tgtEl>
                                          <p:spTgt spid="134"/>
                                        </p:tgtEl>
                                        <p:attrNameLst>
                                          <p:attrName>style.visibility</p:attrName>
                                        </p:attrNameLst>
                                      </p:cBhvr>
                                      <p:to>
                                        <p:strVal val="visible"/>
                                      </p:to>
                                    </p:set>
                                    <p:anim calcmode="lin" valueType="num">
                                      <p:cBhvr>
                                        <p:cTn id="67" dur="500" fill="hold"/>
                                        <p:tgtEl>
                                          <p:spTgt spid="134"/>
                                        </p:tgtEl>
                                        <p:attrNameLst>
                                          <p:attrName>ppt_w</p:attrName>
                                        </p:attrNameLst>
                                      </p:cBhvr>
                                      <p:tavLst>
                                        <p:tav tm="0">
                                          <p:val>
                                            <p:fltVal val="0"/>
                                          </p:val>
                                        </p:tav>
                                        <p:tav tm="100000">
                                          <p:val>
                                            <p:strVal val="#ppt_w"/>
                                          </p:val>
                                        </p:tav>
                                      </p:tavLst>
                                    </p:anim>
                                    <p:anim calcmode="lin" valueType="num">
                                      <p:cBhvr>
                                        <p:cTn id="68" dur="500" fill="hold"/>
                                        <p:tgtEl>
                                          <p:spTgt spid="134"/>
                                        </p:tgtEl>
                                        <p:attrNameLst>
                                          <p:attrName>ppt_h</p:attrName>
                                        </p:attrNameLst>
                                      </p:cBhvr>
                                      <p:tavLst>
                                        <p:tav tm="0">
                                          <p:val>
                                            <p:fltVal val="0"/>
                                          </p:val>
                                        </p:tav>
                                        <p:tav tm="100000">
                                          <p:val>
                                            <p:strVal val="#ppt_h"/>
                                          </p:val>
                                        </p:tav>
                                      </p:tavLst>
                                    </p:anim>
                                    <p:animEffect transition="in" filter="fade">
                                      <p:cBhvr>
                                        <p:cTn id="69" dur="500"/>
                                        <p:tgtEl>
                                          <p:spTgt spid="134"/>
                                        </p:tgtEl>
                                      </p:cBhvr>
                                    </p:animEffect>
                                  </p:childTnLst>
                                </p:cTn>
                              </p:par>
                              <p:par>
                                <p:cTn id="70" presetID="2" presetClass="entr" presetSubtype="2" accel="50000" decel="50000" fill="hold" grpId="0" nodeType="withEffect">
                                  <p:stCondLst>
                                    <p:cond delay="0"/>
                                  </p:stCondLst>
                                  <p:childTnLst>
                                    <p:set>
                                      <p:cBhvr>
                                        <p:cTn id="71" dur="1" fill="hold">
                                          <p:stCondLst>
                                            <p:cond delay="0"/>
                                          </p:stCondLst>
                                        </p:cTn>
                                        <p:tgtEl>
                                          <p:spTgt spid="107"/>
                                        </p:tgtEl>
                                        <p:attrNameLst>
                                          <p:attrName>style.visibility</p:attrName>
                                        </p:attrNameLst>
                                      </p:cBhvr>
                                      <p:to>
                                        <p:strVal val="visible"/>
                                      </p:to>
                                    </p:set>
                                    <p:anim calcmode="lin" valueType="num">
                                      <p:cBhvr additive="base">
                                        <p:cTn id="72" dur="500" fill="hold"/>
                                        <p:tgtEl>
                                          <p:spTgt spid="107"/>
                                        </p:tgtEl>
                                        <p:attrNameLst>
                                          <p:attrName>ppt_x</p:attrName>
                                        </p:attrNameLst>
                                      </p:cBhvr>
                                      <p:tavLst>
                                        <p:tav tm="0">
                                          <p:val>
                                            <p:strVal val="1+#ppt_w/2"/>
                                          </p:val>
                                        </p:tav>
                                        <p:tav tm="100000">
                                          <p:val>
                                            <p:strVal val="#ppt_x"/>
                                          </p:val>
                                        </p:tav>
                                      </p:tavLst>
                                    </p:anim>
                                    <p:anim calcmode="lin" valueType="num">
                                      <p:cBhvr additive="base">
                                        <p:cTn id="73" dur="500" fill="hold"/>
                                        <p:tgtEl>
                                          <p:spTgt spid="107"/>
                                        </p:tgtEl>
                                        <p:attrNameLst>
                                          <p:attrName>ppt_y</p:attrName>
                                        </p:attrNameLst>
                                      </p:cBhvr>
                                      <p:tavLst>
                                        <p:tav tm="0">
                                          <p:val>
                                            <p:strVal val="#ppt_y"/>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136"/>
                                        </p:tgtEl>
                                        <p:attrNameLst>
                                          <p:attrName>style.visibility</p:attrName>
                                        </p:attrNameLst>
                                      </p:cBhvr>
                                      <p:to>
                                        <p:strVal val="visible"/>
                                      </p:to>
                                    </p:set>
                                    <p:anim calcmode="lin" valueType="num">
                                      <p:cBhvr>
                                        <p:cTn id="77" dur="500" fill="hold"/>
                                        <p:tgtEl>
                                          <p:spTgt spid="136"/>
                                        </p:tgtEl>
                                        <p:attrNameLst>
                                          <p:attrName>ppt_w</p:attrName>
                                        </p:attrNameLst>
                                      </p:cBhvr>
                                      <p:tavLst>
                                        <p:tav tm="0">
                                          <p:val>
                                            <p:fltVal val="0"/>
                                          </p:val>
                                        </p:tav>
                                        <p:tav tm="100000">
                                          <p:val>
                                            <p:strVal val="#ppt_w"/>
                                          </p:val>
                                        </p:tav>
                                      </p:tavLst>
                                    </p:anim>
                                    <p:anim calcmode="lin" valueType="num">
                                      <p:cBhvr>
                                        <p:cTn id="78" dur="500" fill="hold"/>
                                        <p:tgtEl>
                                          <p:spTgt spid="136"/>
                                        </p:tgtEl>
                                        <p:attrNameLst>
                                          <p:attrName>ppt_h</p:attrName>
                                        </p:attrNameLst>
                                      </p:cBhvr>
                                      <p:tavLst>
                                        <p:tav tm="0">
                                          <p:val>
                                            <p:fltVal val="0"/>
                                          </p:val>
                                        </p:tav>
                                        <p:tav tm="100000">
                                          <p:val>
                                            <p:strVal val="#ppt_h"/>
                                          </p:val>
                                        </p:tav>
                                      </p:tavLst>
                                    </p:anim>
                                    <p:animEffect transition="in" filter="fade">
                                      <p:cBhvr>
                                        <p:cTn id="79" dur="500"/>
                                        <p:tgtEl>
                                          <p:spTgt spid="136"/>
                                        </p:tgtEl>
                                      </p:cBhvr>
                                    </p:animEffect>
                                  </p:childTnLst>
                                </p:cTn>
                              </p:par>
                              <p:par>
                                <p:cTn id="80" presetID="2" presetClass="entr" presetSubtype="2" accel="50000" decel="50000" fill="hold" grpId="0" nodeType="withEffect">
                                  <p:stCondLst>
                                    <p:cond delay="0"/>
                                  </p:stCondLst>
                                  <p:childTnLst>
                                    <p:set>
                                      <p:cBhvr>
                                        <p:cTn id="81" dur="1" fill="hold">
                                          <p:stCondLst>
                                            <p:cond delay="0"/>
                                          </p:stCondLst>
                                        </p:cTn>
                                        <p:tgtEl>
                                          <p:spTgt spid="109"/>
                                        </p:tgtEl>
                                        <p:attrNameLst>
                                          <p:attrName>style.visibility</p:attrName>
                                        </p:attrNameLst>
                                      </p:cBhvr>
                                      <p:to>
                                        <p:strVal val="visible"/>
                                      </p:to>
                                    </p:set>
                                    <p:anim calcmode="lin" valueType="num">
                                      <p:cBhvr additive="base">
                                        <p:cTn id="82" dur="500" fill="hold"/>
                                        <p:tgtEl>
                                          <p:spTgt spid="109"/>
                                        </p:tgtEl>
                                        <p:attrNameLst>
                                          <p:attrName>ppt_x</p:attrName>
                                        </p:attrNameLst>
                                      </p:cBhvr>
                                      <p:tavLst>
                                        <p:tav tm="0">
                                          <p:val>
                                            <p:strVal val="1+#ppt_w/2"/>
                                          </p:val>
                                        </p:tav>
                                        <p:tav tm="100000">
                                          <p:val>
                                            <p:strVal val="#ppt_x"/>
                                          </p:val>
                                        </p:tav>
                                      </p:tavLst>
                                    </p:anim>
                                    <p:anim calcmode="lin" valueType="num">
                                      <p:cBhvr additive="base">
                                        <p:cTn id="83" dur="500" fill="hold"/>
                                        <p:tgtEl>
                                          <p:spTgt spid="109"/>
                                        </p:tgtEl>
                                        <p:attrNameLst>
                                          <p:attrName>ppt_y</p:attrName>
                                        </p:attrNameLst>
                                      </p:cBhvr>
                                      <p:tavLst>
                                        <p:tav tm="0">
                                          <p:val>
                                            <p:strVal val="#ppt_y"/>
                                          </p:val>
                                        </p:tav>
                                        <p:tav tm="100000">
                                          <p:val>
                                            <p:strVal val="#ppt_y"/>
                                          </p:val>
                                        </p:tav>
                                      </p:tavLst>
                                    </p:anim>
                                  </p:childTnLst>
                                </p:cTn>
                              </p:par>
                            </p:childTnLst>
                          </p:cTn>
                        </p:par>
                        <p:par>
                          <p:cTn id="84" fill="hold">
                            <p:stCondLst>
                              <p:cond delay="6500"/>
                            </p:stCondLst>
                            <p:childTnLst>
                              <p:par>
                                <p:cTn id="85" presetID="53" presetClass="entr" presetSubtype="16" fill="hold" nodeType="afterEffect">
                                  <p:stCondLst>
                                    <p:cond delay="0"/>
                                  </p:stCondLst>
                                  <p:childTnLst>
                                    <p:set>
                                      <p:cBhvr>
                                        <p:cTn id="86" dur="1" fill="hold">
                                          <p:stCondLst>
                                            <p:cond delay="0"/>
                                          </p:stCondLst>
                                        </p:cTn>
                                        <p:tgtEl>
                                          <p:spTgt spid="138"/>
                                        </p:tgtEl>
                                        <p:attrNameLst>
                                          <p:attrName>style.visibility</p:attrName>
                                        </p:attrNameLst>
                                      </p:cBhvr>
                                      <p:to>
                                        <p:strVal val="visible"/>
                                      </p:to>
                                    </p:set>
                                    <p:anim calcmode="lin" valueType="num">
                                      <p:cBhvr>
                                        <p:cTn id="87" dur="500" fill="hold"/>
                                        <p:tgtEl>
                                          <p:spTgt spid="138"/>
                                        </p:tgtEl>
                                        <p:attrNameLst>
                                          <p:attrName>ppt_w</p:attrName>
                                        </p:attrNameLst>
                                      </p:cBhvr>
                                      <p:tavLst>
                                        <p:tav tm="0">
                                          <p:val>
                                            <p:fltVal val="0"/>
                                          </p:val>
                                        </p:tav>
                                        <p:tav tm="100000">
                                          <p:val>
                                            <p:strVal val="#ppt_w"/>
                                          </p:val>
                                        </p:tav>
                                      </p:tavLst>
                                    </p:anim>
                                    <p:anim calcmode="lin" valueType="num">
                                      <p:cBhvr>
                                        <p:cTn id="88" dur="500" fill="hold"/>
                                        <p:tgtEl>
                                          <p:spTgt spid="138"/>
                                        </p:tgtEl>
                                        <p:attrNameLst>
                                          <p:attrName>ppt_h</p:attrName>
                                        </p:attrNameLst>
                                      </p:cBhvr>
                                      <p:tavLst>
                                        <p:tav tm="0">
                                          <p:val>
                                            <p:fltVal val="0"/>
                                          </p:val>
                                        </p:tav>
                                        <p:tav tm="100000">
                                          <p:val>
                                            <p:strVal val="#ppt_h"/>
                                          </p:val>
                                        </p:tav>
                                      </p:tavLst>
                                    </p:anim>
                                    <p:animEffect transition="in" filter="fade">
                                      <p:cBhvr>
                                        <p:cTn id="89" dur="500"/>
                                        <p:tgtEl>
                                          <p:spTgt spid="138"/>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111"/>
                                        </p:tgtEl>
                                        <p:attrNameLst>
                                          <p:attrName>style.visibility</p:attrName>
                                        </p:attrNameLst>
                                      </p:cBhvr>
                                      <p:to>
                                        <p:strVal val="visible"/>
                                      </p:to>
                                    </p:set>
                                    <p:anim calcmode="lin" valueType="num">
                                      <p:cBhvr additive="base">
                                        <p:cTn id="92" dur="500" fill="hold"/>
                                        <p:tgtEl>
                                          <p:spTgt spid="111"/>
                                        </p:tgtEl>
                                        <p:attrNameLst>
                                          <p:attrName>ppt_x</p:attrName>
                                        </p:attrNameLst>
                                      </p:cBhvr>
                                      <p:tavLst>
                                        <p:tav tm="0">
                                          <p:val>
                                            <p:strVal val="1+#ppt_w/2"/>
                                          </p:val>
                                        </p:tav>
                                        <p:tav tm="100000">
                                          <p:val>
                                            <p:strVal val="#ppt_x"/>
                                          </p:val>
                                        </p:tav>
                                      </p:tavLst>
                                    </p:anim>
                                    <p:anim calcmode="lin" valueType="num">
                                      <p:cBhvr additive="base">
                                        <p:cTn id="93" dur="500" fill="hold"/>
                                        <p:tgtEl>
                                          <p:spTgt spid="111"/>
                                        </p:tgtEl>
                                        <p:attrNameLst>
                                          <p:attrName>ppt_y</p:attrName>
                                        </p:attrNameLst>
                                      </p:cBhvr>
                                      <p:tavLst>
                                        <p:tav tm="0">
                                          <p:val>
                                            <p:strVal val="#ppt_y"/>
                                          </p:val>
                                        </p:tav>
                                        <p:tav tm="100000">
                                          <p:val>
                                            <p:strVal val="#ppt_y"/>
                                          </p:val>
                                        </p:tav>
                                      </p:tavLst>
                                    </p:anim>
                                  </p:childTnLst>
                                </p:cTn>
                              </p:par>
                            </p:childTnLst>
                          </p:cTn>
                        </p:par>
                        <p:par>
                          <p:cTn id="94" fill="hold">
                            <p:stCondLst>
                              <p:cond delay="7000"/>
                            </p:stCondLst>
                            <p:childTnLst>
                              <p:par>
                                <p:cTn id="95" presetID="53" presetClass="entr" presetSubtype="16" fill="hold" nodeType="afterEffect">
                                  <p:stCondLst>
                                    <p:cond delay="0"/>
                                  </p:stCondLst>
                                  <p:childTnLst>
                                    <p:set>
                                      <p:cBhvr>
                                        <p:cTn id="96" dur="1" fill="hold">
                                          <p:stCondLst>
                                            <p:cond delay="0"/>
                                          </p:stCondLst>
                                        </p:cTn>
                                        <p:tgtEl>
                                          <p:spTgt spid="140"/>
                                        </p:tgtEl>
                                        <p:attrNameLst>
                                          <p:attrName>style.visibility</p:attrName>
                                        </p:attrNameLst>
                                      </p:cBhvr>
                                      <p:to>
                                        <p:strVal val="visible"/>
                                      </p:to>
                                    </p:set>
                                    <p:anim calcmode="lin" valueType="num">
                                      <p:cBhvr>
                                        <p:cTn id="97" dur="500" fill="hold"/>
                                        <p:tgtEl>
                                          <p:spTgt spid="140"/>
                                        </p:tgtEl>
                                        <p:attrNameLst>
                                          <p:attrName>ppt_w</p:attrName>
                                        </p:attrNameLst>
                                      </p:cBhvr>
                                      <p:tavLst>
                                        <p:tav tm="0">
                                          <p:val>
                                            <p:fltVal val="0"/>
                                          </p:val>
                                        </p:tav>
                                        <p:tav tm="100000">
                                          <p:val>
                                            <p:strVal val="#ppt_w"/>
                                          </p:val>
                                        </p:tav>
                                      </p:tavLst>
                                    </p:anim>
                                    <p:anim calcmode="lin" valueType="num">
                                      <p:cBhvr>
                                        <p:cTn id="98" dur="500" fill="hold"/>
                                        <p:tgtEl>
                                          <p:spTgt spid="140"/>
                                        </p:tgtEl>
                                        <p:attrNameLst>
                                          <p:attrName>ppt_h</p:attrName>
                                        </p:attrNameLst>
                                      </p:cBhvr>
                                      <p:tavLst>
                                        <p:tav tm="0">
                                          <p:val>
                                            <p:fltVal val="0"/>
                                          </p:val>
                                        </p:tav>
                                        <p:tav tm="100000">
                                          <p:val>
                                            <p:strVal val="#ppt_h"/>
                                          </p:val>
                                        </p:tav>
                                      </p:tavLst>
                                    </p:anim>
                                    <p:animEffect transition="in" filter="fade">
                                      <p:cBhvr>
                                        <p:cTn id="99" dur="500"/>
                                        <p:tgtEl>
                                          <p:spTgt spid="140"/>
                                        </p:tgtEl>
                                      </p:cBhvr>
                                    </p:animEffect>
                                  </p:childTnLst>
                                </p:cTn>
                              </p:par>
                              <p:par>
                                <p:cTn id="100" presetID="2" presetClass="entr" presetSubtype="2" accel="50000" decel="50000" fill="hold" grpId="0" nodeType="withEffect">
                                  <p:stCondLst>
                                    <p:cond delay="0"/>
                                  </p:stCondLst>
                                  <p:childTnLst>
                                    <p:set>
                                      <p:cBhvr>
                                        <p:cTn id="101" dur="1" fill="hold">
                                          <p:stCondLst>
                                            <p:cond delay="0"/>
                                          </p:stCondLst>
                                        </p:cTn>
                                        <p:tgtEl>
                                          <p:spTgt spid="112"/>
                                        </p:tgtEl>
                                        <p:attrNameLst>
                                          <p:attrName>style.visibility</p:attrName>
                                        </p:attrNameLst>
                                      </p:cBhvr>
                                      <p:to>
                                        <p:strVal val="visible"/>
                                      </p:to>
                                    </p:set>
                                    <p:anim calcmode="lin" valueType="num">
                                      <p:cBhvr additive="base">
                                        <p:cTn id="102" dur="500" fill="hold"/>
                                        <p:tgtEl>
                                          <p:spTgt spid="112"/>
                                        </p:tgtEl>
                                        <p:attrNameLst>
                                          <p:attrName>ppt_x</p:attrName>
                                        </p:attrNameLst>
                                      </p:cBhvr>
                                      <p:tavLst>
                                        <p:tav tm="0">
                                          <p:val>
                                            <p:strVal val="1+#ppt_w/2"/>
                                          </p:val>
                                        </p:tav>
                                        <p:tav tm="100000">
                                          <p:val>
                                            <p:strVal val="#ppt_x"/>
                                          </p:val>
                                        </p:tav>
                                      </p:tavLst>
                                    </p:anim>
                                    <p:anim calcmode="lin" valueType="num">
                                      <p:cBhvr additive="base">
                                        <p:cTn id="103" dur="500" fill="hold"/>
                                        <p:tgtEl>
                                          <p:spTgt spid="1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p:bldP spid="107" grpId="0"/>
      <p:bldP spid="109" grpId="0"/>
      <p:bldP spid="111" grpId="0"/>
      <p:bldP spid="11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文本框 28"/>
          <p:cNvSpPr txBox="1"/>
          <p:nvPr/>
        </p:nvSpPr>
        <p:spPr>
          <a:xfrm>
            <a:off x="1894154" y="1790404"/>
            <a:ext cx="1598515" cy="1126462"/>
          </a:xfrm>
          <a:prstGeom prst="rect">
            <a:avLst/>
          </a:prstGeom>
          <a:noFill/>
        </p:spPr>
        <p:txBody>
          <a:bodyPr wrap="none" rtlCol="0">
            <a:spAutoFit/>
          </a:bodyPr>
          <a:lstStyle/>
          <a:p>
            <a:pPr>
              <a:lnSpc>
                <a:spcPct val="140000"/>
              </a:lnSpc>
            </a:pPr>
            <a:r>
              <a:rPr lang="zh-CN" altLang="en-US" sz="4800" b="1" i="1"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目 录</a:t>
            </a:r>
          </a:p>
        </p:txBody>
      </p:sp>
      <p:sp>
        <p:nvSpPr>
          <p:cNvPr id="30" name="矩形 29"/>
          <p:cNvSpPr/>
          <p:nvPr/>
        </p:nvSpPr>
        <p:spPr>
          <a:xfrm>
            <a:off x="1399810" y="3098803"/>
            <a:ext cx="2829294" cy="523220"/>
          </a:xfrm>
          <a:prstGeom prst="rect">
            <a:avLst/>
          </a:prstGeom>
        </p:spPr>
        <p:txBody>
          <a:bodyPr wrap="square">
            <a:spAutoFit/>
          </a:bodyPr>
          <a:lstStyle/>
          <a:p>
            <a:pPr>
              <a:lnSpc>
                <a:spcPct val="140000"/>
              </a:lnSpc>
            </a:pPr>
            <a:r>
              <a:rPr lang="en-US" altLang="zh-CN" sz="2000" i="1"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COMPANY PROFILE</a:t>
            </a:r>
          </a:p>
        </p:txBody>
      </p:sp>
      <p:grpSp>
        <p:nvGrpSpPr>
          <p:cNvPr id="35" name="组合 34"/>
          <p:cNvGrpSpPr/>
          <p:nvPr/>
        </p:nvGrpSpPr>
        <p:grpSpPr>
          <a:xfrm>
            <a:off x="4963264" y="1096725"/>
            <a:ext cx="3433115" cy="490974"/>
            <a:chOff x="5110587" y="1100049"/>
            <a:chExt cx="4577486" cy="769470"/>
          </a:xfrm>
        </p:grpSpPr>
        <p:sp>
          <p:nvSpPr>
            <p:cNvPr id="36" name="Freeform: Shape 10"/>
            <p:cNvSpPr/>
            <p:nvPr/>
          </p:nvSpPr>
          <p:spPr bwMode="auto">
            <a:xfrm>
              <a:off x="5110587" y="1100049"/>
              <a:ext cx="674682" cy="769470"/>
            </a:xfrm>
            <a:prstGeom prst="ellipse">
              <a:avLst/>
            </a:prstGeom>
            <a:solidFill>
              <a:schemeClr val="accent1">
                <a:lumMod val="100000"/>
              </a:schemeClr>
            </a:solidFill>
            <a:ln w="28575">
              <a:noFill/>
            </a:ln>
          </p:spPr>
          <p:txBody>
            <a:bodyPr vert="horz" wrap="none" lIns="68580" tIns="34290" rIns="68580" bIns="34290" anchor="ctr" anchorCtr="1" compatLnSpc="1">
              <a:normAutofit fontScale="62500" lnSpcReduction="20000"/>
            </a:bodyPr>
            <a:lstStyle/>
            <a:p>
              <a:pPr algn="ctr">
                <a:lnSpc>
                  <a:spcPct val="150000"/>
                </a:lnSpc>
              </a:pPr>
              <a:r>
                <a:rPr lang="en-US" altLang="zh-CN" sz="2400" dirty="0">
                  <a:solidFill>
                    <a:schemeClr val="bg1"/>
                  </a:solidFill>
                  <a:latin typeface="微软雅黑" panose="020B0503020204020204" pitchFamily="34" charset="-122"/>
                  <a:ea typeface="微软雅黑" panose="020B0503020204020204" pitchFamily="34" charset="-122"/>
                  <a:cs typeface="+mn-ea"/>
                  <a:sym typeface="+mn-lt"/>
                </a:rPr>
                <a:t>01</a:t>
              </a:r>
            </a:p>
          </p:txBody>
        </p:sp>
        <p:grpSp>
          <p:nvGrpSpPr>
            <p:cNvPr id="37" name="Group 15"/>
            <p:cNvGrpSpPr/>
            <p:nvPr/>
          </p:nvGrpSpPr>
          <p:grpSpPr>
            <a:xfrm>
              <a:off x="6122610" y="1134923"/>
              <a:ext cx="3565463" cy="637776"/>
              <a:chOff x="3943834" y="629865"/>
              <a:chExt cx="3962574" cy="637776"/>
            </a:xfrm>
          </p:grpSpPr>
          <p:sp>
            <p:nvSpPr>
              <p:cNvPr id="38" name="TextBox 16"/>
              <p:cNvSpPr txBox="1"/>
              <p:nvPr/>
            </p:nvSpPr>
            <p:spPr>
              <a:xfrm>
                <a:off x="3943834" y="629865"/>
                <a:ext cx="3962574" cy="345983"/>
              </a:xfrm>
              <a:prstGeom prst="rect">
                <a:avLst/>
              </a:prstGeom>
              <a:noFill/>
            </p:spPr>
            <p:txBody>
              <a:bodyPr wrap="none" lIns="0" tIns="0" rIns="0" bIns="0" anchor="b" anchorCtr="0">
                <a:normAutofit fontScale="92500" lnSpcReduction="10000"/>
              </a:bodyPr>
              <a:lstStyle/>
              <a:p>
                <a:pPr>
                  <a:lnSpc>
                    <a:spcPct val="140000"/>
                  </a:lnSpc>
                </a:pPr>
                <a:r>
                  <a:rPr lang="zh-CN" altLang="en-US" sz="1300" b="1" dirty="0">
                    <a:solidFill>
                      <a:schemeClr val="accent1">
                        <a:lumMod val="100000"/>
                      </a:schemeClr>
                    </a:solidFill>
                    <a:latin typeface="微软雅黑" panose="020B0503020204020204" pitchFamily="34" charset="-122"/>
                    <a:ea typeface="微软雅黑" panose="020B0503020204020204" pitchFamily="34" charset="-122"/>
                    <a:cs typeface="+mn-ea"/>
                    <a:sym typeface="+mn-lt"/>
                  </a:rPr>
                  <a:t>添加标题内容</a:t>
                </a:r>
                <a:endParaRPr lang="zh-CN" altLang="en-US" sz="1015" b="1" dirty="0">
                  <a:solidFill>
                    <a:schemeClr val="accent1">
                      <a:lumMod val="100000"/>
                    </a:schemeClr>
                  </a:solidFill>
                  <a:latin typeface="微软雅黑" panose="020B0503020204020204" pitchFamily="34" charset="-122"/>
                  <a:ea typeface="微软雅黑" panose="020B0503020204020204" pitchFamily="34" charset="-122"/>
                  <a:cs typeface="+mn-ea"/>
                  <a:sym typeface="+mn-lt"/>
                </a:endParaRPr>
              </a:p>
            </p:txBody>
          </p:sp>
          <p:sp>
            <p:nvSpPr>
              <p:cNvPr id="39" name="TextBox 17"/>
              <p:cNvSpPr txBox="1"/>
              <p:nvPr/>
            </p:nvSpPr>
            <p:spPr>
              <a:xfrm>
                <a:off x="3943834" y="947273"/>
                <a:ext cx="3962574" cy="320368"/>
              </a:xfrm>
              <a:prstGeom prst="rect">
                <a:avLst/>
              </a:prstGeom>
            </p:spPr>
            <p:txBody>
              <a:bodyPr vert="horz" wrap="square" lIns="0" tIns="0" rIns="0" bIns="0" anchor="ctr" anchorCtr="0">
                <a:normAutofit/>
              </a:bodyPr>
              <a:lstStyle/>
              <a:p>
                <a:pPr algn="l">
                  <a:lnSpc>
                    <a:spcPct val="140000"/>
                  </a:lnSpc>
                </a:pPr>
                <a:r>
                  <a:rPr lang="zh-CN" altLang="en-US" sz="79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此部分内容作为文字排版占位显示</a:t>
                </a:r>
              </a:p>
            </p:txBody>
          </p:sp>
        </p:grpSp>
      </p:grpSp>
      <p:grpSp>
        <p:nvGrpSpPr>
          <p:cNvPr id="40" name="组合 39"/>
          <p:cNvGrpSpPr/>
          <p:nvPr/>
        </p:nvGrpSpPr>
        <p:grpSpPr>
          <a:xfrm>
            <a:off x="4963264" y="1906036"/>
            <a:ext cx="3433116" cy="490974"/>
            <a:chOff x="5110587" y="2396193"/>
            <a:chExt cx="4577487" cy="769470"/>
          </a:xfrm>
        </p:grpSpPr>
        <p:sp>
          <p:nvSpPr>
            <p:cNvPr id="41" name="Freeform: Shape 11"/>
            <p:cNvSpPr/>
            <p:nvPr/>
          </p:nvSpPr>
          <p:spPr bwMode="auto">
            <a:xfrm>
              <a:off x="5110587" y="2396193"/>
              <a:ext cx="674682" cy="769470"/>
            </a:xfrm>
            <a:prstGeom prst="ellipse">
              <a:avLst/>
            </a:prstGeom>
            <a:solidFill>
              <a:schemeClr val="accent2">
                <a:lumMod val="100000"/>
              </a:schemeClr>
            </a:solidFill>
            <a:ln w="28575">
              <a:noFill/>
            </a:ln>
          </p:spPr>
          <p:txBody>
            <a:bodyPr vert="horz" wrap="none" lIns="68580" tIns="34290" rIns="68580" bIns="34290" anchor="ctr" anchorCtr="1" compatLnSpc="1">
              <a:normAutofit fontScale="62500" lnSpcReduction="20000"/>
            </a:bodyPr>
            <a:lstStyle/>
            <a:p>
              <a:pPr algn="ctr">
                <a:lnSpc>
                  <a:spcPct val="150000"/>
                </a:lnSpc>
              </a:pPr>
              <a:r>
                <a:rPr lang="en-US" altLang="zh-CN" sz="2400" dirty="0">
                  <a:solidFill>
                    <a:schemeClr val="bg1"/>
                  </a:solidFill>
                  <a:latin typeface="微软雅黑" panose="020B0503020204020204" pitchFamily="34" charset="-122"/>
                  <a:ea typeface="微软雅黑" panose="020B0503020204020204" pitchFamily="34" charset="-122"/>
                  <a:cs typeface="+mn-ea"/>
                  <a:sym typeface="+mn-lt"/>
                </a:rPr>
                <a:t>02</a:t>
              </a:r>
            </a:p>
          </p:txBody>
        </p:sp>
        <p:grpSp>
          <p:nvGrpSpPr>
            <p:cNvPr id="42" name="Group 18"/>
            <p:cNvGrpSpPr/>
            <p:nvPr/>
          </p:nvGrpSpPr>
          <p:grpSpPr>
            <a:xfrm>
              <a:off x="6122609" y="2428967"/>
              <a:ext cx="3565465" cy="637776"/>
              <a:chOff x="3943832" y="629865"/>
              <a:chExt cx="3962576" cy="637776"/>
            </a:xfrm>
          </p:grpSpPr>
          <p:sp>
            <p:nvSpPr>
              <p:cNvPr id="43" name="TextBox 19"/>
              <p:cNvSpPr txBox="1"/>
              <p:nvPr/>
            </p:nvSpPr>
            <p:spPr>
              <a:xfrm>
                <a:off x="3943832" y="629865"/>
                <a:ext cx="3962574" cy="345982"/>
              </a:xfrm>
              <a:prstGeom prst="rect">
                <a:avLst/>
              </a:prstGeom>
              <a:noFill/>
            </p:spPr>
            <p:txBody>
              <a:bodyPr wrap="none" lIns="0" tIns="0" rIns="0" bIns="0" anchor="b" anchorCtr="0">
                <a:noAutofit/>
              </a:bodyPr>
              <a:lstStyle/>
              <a:p>
                <a:pPr>
                  <a:lnSpc>
                    <a:spcPct val="140000"/>
                  </a:lnSpc>
                </a:pPr>
                <a:r>
                  <a:rPr lang="zh-CN" altLang="en-US" sz="1200" b="1" dirty="0">
                    <a:solidFill>
                      <a:schemeClr val="accent1">
                        <a:lumMod val="100000"/>
                      </a:schemeClr>
                    </a:solidFill>
                    <a:latin typeface="微软雅黑" panose="020B0503020204020204" pitchFamily="34" charset="-122"/>
                    <a:ea typeface="微软雅黑" panose="020B0503020204020204" pitchFamily="34" charset="-122"/>
                    <a:cs typeface="+mn-ea"/>
                    <a:sym typeface="+mn-lt"/>
                  </a:rPr>
                  <a:t>添加标题内容</a:t>
                </a:r>
                <a:endParaRPr lang="zh-CN" altLang="en-US" sz="1100" b="1" dirty="0">
                  <a:solidFill>
                    <a:schemeClr val="accent2">
                      <a:lumMod val="100000"/>
                    </a:schemeClr>
                  </a:solidFill>
                  <a:latin typeface="微软雅黑" panose="020B0503020204020204" pitchFamily="34" charset="-122"/>
                  <a:ea typeface="微软雅黑" panose="020B0503020204020204" pitchFamily="34" charset="-122"/>
                  <a:cs typeface="+mn-ea"/>
                  <a:sym typeface="+mn-lt"/>
                </a:endParaRPr>
              </a:p>
            </p:txBody>
          </p:sp>
          <p:sp>
            <p:nvSpPr>
              <p:cNvPr id="44" name="TextBox 20"/>
              <p:cNvSpPr txBox="1"/>
              <p:nvPr/>
            </p:nvSpPr>
            <p:spPr>
              <a:xfrm>
                <a:off x="3943834" y="947273"/>
                <a:ext cx="3962574" cy="320368"/>
              </a:xfrm>
              <a:prstGeom prst="rect">
                <a:avLst/>
              </a:prstGeom>
            </p:spPr>
            <p:txBody>
              <a:bodyPr vert="horz" wrap="square" lIns="0" tIns="0" rIns="0" bIns="0" anchor="ctr" anchorCtr="0">
                <a:normAutofit/>
              </a:bodyPr>
              <a:lstStyle/>
              <a:p>
                <a:pPr algn="l">
                  <a:lnSpc>
                    <a:spcPct val="140000"/>
                  </a:lnSpc>
                </a:pPr>
                <a:r>
                  <a:rPr lang="zh-CN" altLang="en-US" sz="79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此部分内容作为文字排版占位显示</a:t>
                </a:r>
              </a:p>
            </p:txBody>
          </p:sp>
        </p:grpSp>
      </p:grpSp>
      <p:grpSp>
        <p:nvGrpSpPr>
          <p:cNvPr id="45" name="组合 44"/>
          <p:cNvGrpSpPr/>
          <p:nvPr/>
        </p:nvGrpSpPr>
        <p:grpSpPr>
          <a:xfrm>
            <a:off x="4963264" y="2688521"/>
            <a:ext cx="3433115" cy="490974"/>
            <a:chOff x="5110587" y="3692337"/>
            <a:chExt cx="4577486" cy="769470"/>
          </a:xfrm>
        </p:grpSpPr>
        <p:sp>
          <p:nvSpPr>
            <p:cNvPr id="46" name="Freeform: Shape 12"/>
            <p:cNvSpPr/>
            <p:nvPr/>
          </p:nvSpPr>
          <p:spPr bwMode="auto">
            <a:xfrm>
              <a:off x="5110587" y="3692337"/>
              <a:ext cx="674682" cy="769470"/>
            </a:xfrm>
            <a:prstGeom prst="ellipse">
              <a:avLst/>
            </a:prstGeom>
            <a:solidFill>
              <a:schemeClr val="accent3">
                <a:lumMod val="100000"/>
              </a:schemeClr>
            </a:solidFill>
            <a:ln w="28575">
              <a:noFill/>
            </a:ln>
          </p:spPr>
          <p:txBody>
            <a:bodyPr vert="horz" wrap="none" lIns="68580" tIns="34290" rIns="68580" bIns="34290" anchor="ctr" anchorCtr="1" compatLnSpc="1">
              <a:normAutofit fontScale="62500" lnSpcReduction="20000"/>
            </a:bodyPr>
            <a:lstStyle/>
            <a:p>
              <a:pPr algn="ctr">
                <a:lnSpc>
                  <a:spcPct val="150000"/>
                </a:lnSpc>
              </a:pPr>
              <a:r>
                <a:rPr lang="en-US" altLang="zh-CN" sz="2400" dirty="0">
                  <a:solidFill>
                    <a:schemeClr val="bg1"/>
                  </a:solidFill>
                  <a:latin typeface="微软雅黑" panose="020B0503020204020204" pitchFamily="34" charset="-122"/>
                  <a:ea typeface="微软雅黑" panose="020B0503020204020204" pitchFamily="34" charset="-122"/>
                  <a:cs typeface="+mn-ea"/>
                  <a:sym typeface="+mn-lt"/>
                </a:rPr>
                <a:t>03</a:t>
              </a:r>
            </a:p>
          </p:txBody>
        </p:sp>
        <p:grpSp>
          <p:nvGrpSpPr>
            <p:cNvPr id="47" name="Group 21"/>
            <p:cNvGrpSpPr/>
            <p:nvPr/>
          </p:nvGrpSpPr>
          <p:grpSpPr>
            <a:xfrm>
              <a:off x="6122610" y="3723011"/>
              <a:ext cx="3565463" cy="637776"/>
              <a:chOff x="3943834" y="629865"/>
              <a:chExt cx="3962574" cy="637776"/>
            </a:xfrm>
          </p:grpSpPr>
          <p:sp>
            <p:nvSpPr>
              <p:cNvPr id="48" name="TextBox 22"/>
              <p:cNvSpPr txBox="1"/>
              <p:nvPr/>
            </p:nvSpPr>
            <p:spPr>
              <a:xfrm>
                <a:off x="3943834" y="629865"/>
                <a:ext cx="3962574" cy="345983"/>
              </a:xfrm>
              <a:prstGeom prst="rect">
                <a:avLst/>
              </a:prstGeom>
              <a:noFill/>
            </p:spPr>
            <p:txBody>
              <a:bodyPr wrap="none" lIns="0" tIns="0" rIns="0" bIns="0" anchor="b" anchorCtr="0">
                <a:noAutofit/>
              </a:bodyPr>
              <a:lstStyle/>
              <a:p>
                <a:pPr>
                  <a:lnSpc>
                    <a:spcPct val="140000"/>
                  </a:lnSpc>
                </a:pPr>
                <a:r>
                  <a:rPr lang="zh-CN" altLang="en-US" sz="1200" b="1" dirty="0">
                    <a:solidFill>
                      <a:schemeClr val="accent1">
                        <a:lumMod val="100000"/>
                      </a:schemeClr>
                    </a:solidFill>
                    <a:latin typeface="微软雅黑" panose="020B0503020204020204" pitchFamily="34" charset="-122"/>
                    <a:ea typeface="微软雅黑" panose="020B0503020204020204" pitchFamily="34" charset="-122"/>
                    <a:cs typeface="+mn-ea"/>
                    <a:sym typeface="+mn-lt"/>
                  </a:rPr>
                  <a:t>添加标题内容</a:t>
                </a:r>
                <a:endParaRPr lang="zh-CN" altLang="en-US" sz="1100" b="1" dirty="0">
                  <a:solidFill>
                    <a:schemeClr val="accent3">
                      <a:lumMod val="100000"/>
                    </a:schemeClr>
                  </a:solidFill>
                  <a:latin typeface="微软雅黑" panose="020B0503020204020204" pitchFamily="34" charset="-122"/>
                  <a:ea typeface="微软雅黑" panose="020B0503020204020204" pitchFamily="34" charset="-122"/>
                  <a:cs typeface="+mn-ea"/>
                  <a:sym typeface="+mn-lt"/>
                </a:endParaRPr>
              </a:p>
            </p:txBody>
          </p:sp>
          <p:sp>
            <p:nvSpPr>
              <p:cNvPr id="49" name="TextBox 23"/>
              <p:cNvSpPr txBox="1"/>
              <p:nvPr/>
            </p:nvSpPr>
            <p:spPr>
              <a:xfrm>
                <a:off x="3943834" y="947273"/>
                <a:ext cx="3962574" cy="320368"/>
              </a:xfrm>
              <a:prstGeom prst="rect">
                <a:avLst/>
              </a:prstGeom>
            </p:spPr>
            <p:txBody>
              <a:bodyPr vert="horz" wrap="square" lIns="0" tIns="0" rIns="0" bIns="0" anchor="ctr" anchorCtr="0">
                <a:normAutofit/>
              </a:bodyPr>
              <a:lstStyle/>
              <a:p>
                <a:pPr algn="l">
                  <a:lnSpc>
                    <a:spcPct val="140000"/>
                  </a:lnSpc>
                </a:pPr>
                <a:r>
                  <a:rPr lang="zh-CN" altLang="en-US" sz="79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此部分内容作为文字排版占位显示</a:t>
                </a:r>
              </a:p>
            </p:txBody>
          </p:sp>
        </p:grpSp>
      </p:grpSp>
      <p:grpSp>
        <p:nvGrpSpPr>
          <p:cNvPr id="50" name="组合 49"/>
          <p:cNvGrpSpPr/>
          <p:nvPr/>
        </p:nvGrpSpPr>
        <p:grpSpPr>
          <a:xfrm>
            <a:off x="4963264" y="3534523"/>
            <a:ext cx="3433115" cy="490974"/>
            <a:chOff x="5110587" y="4988481"/>
            <a:chExt cx="4577486" cy="769470"/>
          </a:xfrm>
        </p:grpSpPr>
        <p:sp>
          <p:nvSpPr>
            <p:cNvPr id="51" name="Freeform: Shape 13"/>
            <p:cNvSpPr/>
            <p:nvPr/>
          </p:nvSpPr>
          <p:spPr bwMode="auto">
            <a:xfrm>
              <a:off x="5110587" y="4988481"/>
              <a:ext cx="674682" cy="769470"/>
            </a:xfrm>
            <a:prstGeom prst="ellipse">
              <a:avLst/>
            </a:prstGeom>
            <a:solidFill>
              <a:schemeClr val="accent4">
                <a:lumMod val="100000"/>
              </a:schemeClr>
            </a:solidFill>
            <a:ln w="28575">
              <a:noFill/>
            </a:ln>
          </p:spPr>
          <p:txBody>
            <a:bodyPr vert="horz" wrap="none" lIns="68580" tIns="34290" rIns="68580" bIns="34290" anchor="ctr" anchorCtr="1" compatLnSpc="1">
              <a:normAutofit fontScale="62500" lnSpcReduction="20000"/>
            </a:bodyPr>
            <a:lstStyle/>
            <a:p>
              <a:pPr algn="ctr">
                <a:lnSpc>
                  <a:spcPct val="150000"/>
                </a:lnSpc>
              </a:pPr>
              <a:r>
                <a:rPr lang="en-US" altLang="zh-CN" sz="2400">
                  <a:solidFill>
                    <a:schemeClr val="bg1"/>
                  </a:solidFill>
                  <a:latin typeface="微软雅黑" panose="020B0503020204020204" pitchFamily="34" charset="-122"/>
                  <a:ea typeface="微软雅黑" panose="020B0503020204020204" pitchFamily="34" charset="-122"/>
                  <a:cs typeface="+mn-ea"/>
                  <a:sym typeface="+mn-lt"/>
                </a:rPr>
                <a:t>04</a:t>
              </a:r>
            </a:p>
          </p:txBody>
        </p:sp>
        <p:grpSp>
          <p:nvGrpSpPr>
            <p:cNvPr id="52" name="Group 24"/>
            <p:cNvGrpSpPr/>
            <p:nvPr/>
          </p:nvGrpSpPr>
          <p:grpSpPr>
            <a:xfrm>
              <a:off x="6122610" y="5017056"/>
              <a:ext cx="3565463" cy="637776"/>
              <a:chOff x="3943834" y="629865"/>
              <a:chExt cx="3962574" cy="637776"/>
            </a:xfrm>
          </p:grpSpPr>
          <p:sp>
            <p:nvSpPr>
              <p:cNvPr id="53" name="TextBox 25"/>
              <p:cNvSpPr txBox="1"/>
              <p:nvPr/>
            </p:nvSpPr>
            <p:spPr>
              <a:xfrm>
                <a:off x="3943834" y="629865"/>
                <a:ext cx="3962574" cy="345983"/>
              </a:xfrm>
              <a:prstGeom prst="rect">
                <a:avLst/>
              </a:prstGeom>
              <a:noFill/>
            </p:spPr>
            <p:txBody>
              <a:bodyPr wrap="none" lIns="0" tIns="0" rIns="0" bIns="0" anchor="b" anchorCtr="0">
                <a:noAutofit/>
              </a:bodyPr>
              <a:lstStyle/>
              <a:p>
                <a:pPr>
                  <a:lnSpc>
                    <a:spcPct val="140000"/>
                  </a:lnSpc>
                </a:pPr>
                <a:r>
                  <a:rPr lang="zh-CN" altLang="en-US" sz="1200" b="1" dirty="0">
                    <a:solidFill>
                      <a:schemeClr val="accent1">
                        <a:lumMod val="100000"/>
                      </a:schemeClr>
                    </a:solidFill>
                    <a:latin typeface="微软雅黑" panose="020B0503020204020204" pitchFamily="34" charset="-122"/>
                    <a:ea typeface="微软雅黑" panose="020B0503020204020204" pitchFamily="34" charset="-122"/>
                    <a:cs typeface="+mn-ea"/>
                    <a:sym typeface="+mn-lt"/>
                  </a:rPr>
                  <a:t>添加标题内容</a:t>
                </a:r>
                <a:endParaRPr lang="zh-CN" altLang="en-US" sz="1100" b="1" dirty="0">
                  <a:solidFill>
                    <a:schemeClr val="accent4">
                      <a:lumMod val="100000"/>
                    </a:schemeClr>
                  </a:solidFill>
                  <a:latin typeface="微软雅黑" panose="020B0503020204020204" pitchFamily="34" charset="-122"/>
                  <a:ea typeface="微软雅黑" panose="020B0503020204020204" pitchFamily="34" charset="-122"/>
                  <a:cs typeface="+mn-ea"/>
                  <a:sym typeface="+mn-lt"/>
                </a:endParaRPr>
              </a:p>
            </p:txBody>
          </p:sp>
          <p:sp>
            <p:nvSpPr>
              <p:cNvPr id="54" name="TextBox 26"/>
              <p:cNvSpPr txBox="1"/>
              <p:nvPr/>
            </p:nvSpPr>
            <p:spPr>
              <a:xfrm>
                <a:off x="3943834" y="947273"/>
                <a:ext cx="3962574" cy="320368"/>
              </a:xfrm>
              <a:prstGeom prst="rect">
                <a:avLst/>
              </a:prstGeom>
            </p:spPr>
            <p:txBody>
              <a:bodyPr vert="horz" wrap="square" lIns="0" tIns="0" rIns="0" bIns="0" anchor="ctr" anchorCtr="0">
                <a:normAutofit/>
              </a:bodyPr>
              <a:lstStyle/>
              <a:p>
                <a:pPr algn="l">
                  <a:lnSpc>
                    <a:spcPct val="140000"/>
                  </a:lnSpc>
                </a:pPr>
                <a:r>
                  <a:rPr lang="zh-CN" altLang="en-US" sz="79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此部分内容作为文字排版占位显示</a:t>
                </a:r>
              </a:p>
            </p:txBody>
          </p:sp>
        </p:grpSp>
      </p:grpSp>
      <p:sp>
        <p:nvSpPr>
          <p:cNvPr id="2" name="等腰三角形 1"/>
          <p:cNvSpPr/>
          <p:nvPr/>
        </p:nvSpPr>
        <p:spPr>
          <a:xfrm>
            <a:off x="1123107" y="1848325"/>
            <a:ext cx="595513" cy="513373"/>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等腰三角形 55"/>
          <p:cNvSpPr/>
          <p:nvPr/>
        </p:nvSpPr>
        <p:spPr>
          <a:xfrm rot="10800000">
            <a:off x="3779912" y="2397010"/>
            <a:ext cx="595513" cy="513373"/>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med" advClick="0" advTm="0">
    <p:random/>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down)">
                                          <p:cBhvr>
                                            <p:cTn id="7" dur="580">
                                              <p:stCondLst>
                                                <p:cond delay="0"/>
                                              </p:stCondLst>
                                            </p:cTn>
                                            <p:tgtEl>
                                              <p:spTgt spid="29"/>
                                            </p:tgtEl>
                                          </p:cBhvr>
                                        </p:animEffect>
                                        <p:anim calcmode="lin" valueType="num">
                                          <p:cBhvr>
                                            <p:cTn id="8" dur="1822" tmFilter="0,0; 0.14,0.36; 0.43,0.73; 0.71,0.91; 1.0,1.0">
                                              <p:stCondLst>
                                                <p:cond delay="0"/>
                                              </p:stCondLst>
                                            </p:cTn>
                                            <p:tgtEl>
                                              <p:spTgt spid="2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9"/>
                                            </p:tgtEl>
                                            <p:attrNameLst>
                                              <p:attrName>ppt_y</p:attrName>
                                            </p:attrNameLst>
                                          </p:cBhvr>
                                          <p:tavLst>
                                            <p:tav tm="0" fmla="#ppt_y-sin(pi*$)/81">
                                              <p:val>
                                                <p:fltVal val="0"/>
                                              </p:val>
                                            </p:tav>
                                            <p:tav tm="100000">
                                              <p:val>
                                                <p:fltVal val="1"/>
                                              </p:val>
                                            </p:tav>
                                          </p:tavLst>
                                        </p:anim>
                                        <p:animScale>
                                          <p:cBhvr>
                                            <p:cTn id="13" dur="26">
                                              <p:stCondLst>
                                                <p:cond delay="650"/>
                                              </p:stCondLst>
                                            </p:cTn>
                                            <p:tgtEl>
                                              <p:spTgt spid="29"/>
                                            </p:tgtEl>
                                          </p:cBhvr>
                                          <p:to x="100000" y="60000"/>
                                        </p:animScale>
                                        <p:animScale>
                                          <p:cBhvr>
                                            <p:cTn id="14" dur="166" decel="50000">
                                              <p:stCondLst>
                                                <p:cond delay="676"/>
                                              </p:stCondLst>
                                            </p:cTn>
                                            <p:tgtEl>
                                              <p:spTgt spid="29"/>
                                            </p:tgtEl>
                                          </p:cBhvr>
                                          <p:to x="100000" y="100000"/>
                                        </p:animScale>
                                        <p:animScale>
                                          <p:cBhvr>
                                            <p:cTn id="15" dur="26">
                                              <p:stCondLst>
                                                <p:cond delay="1312"/>
                                              </p:stCondLst>
                                            </p:cTn>
                                            <p:tgtEl>
                                              <p:spTgt spid="29"/>
                                            </p:tgtEl>
                                          </p:cBhvr>
                                          <p:to x="100000" y="80000"/>
                                        </p:animScale>
                                        <p:animScale>
                                          <p:cBhvr>
                                            <p:cTn id="16" dur="166" decel="50000">
                                              <p:stCondLst>
                                                <p:cond delay="1338"/>
                                              </p:stCondLst>
                                            </p:cTn>
                                            <p:tgtEl>
                                              <p:spTgt spid="29"/>
                                            </p:tgtEl>
                                          </p:cBhvr>
                                          <p:to x="100000" y="100000"/>
                                        </p:animScale>
                                        <p:animScale>
                                          <p:cBhvr>
                                            <p:cTn id="17" dur="26">
                                              <p:stCondLst>
                                                <p:cond delay="1642"/>
                                              </p:stCondLst>
                                            </p:cTn>
                                            <p:tgtEl>
                                              <p:spTgt spid="29"/>
                                            </p:tgtEl>
                                          </p:cBhvr>
                                          <p:to x="100000" y="90000"/>
                                        </p:animScale>
                                        <p:animScale>
                                          <p:cBhvr>
                                            <p:cTn id="18" dur="166" decel="50000">
                                              <p:stCondLst>
                                                <p:cond delay="1668"/>
                                              </p:stCondLst>
                                            </p:cTn>
                                            <p:tgtEl>
                                              <p:spTgt spid="29"/>
                                            </p:tgtEl>
                                          </p:cBhvr>
                                          <p:to x="100000" y="100000"/>
                                        </p:animScale>
                                        <p:animScale>
                                          <p:cBhvr>
                                            <p:cTn id="19" dur="26">
                                              <p:stCondLst>
                                                <p:cond delay="1808"/>
                                              </p:stCondLst>
                                            </p:cTn>
                                            <p:tgtEl>
                                              <p:spTgt spid="29"/>
                                            </p:tgtEl>
                                          </p:cBhvr>
                                          <p:to x="100000" y="95000"/>
                                        </p:animScale>
                                        <p:animScale>
                                          <p:cBhvr>
                                            <p:cTn id="20" dur="166" decel="50000">
                                              <p:stCondLst>
                                                <p:cond delay="1834"/>
                                              </p:stCondLst>
                                            </p:cTn>
                                            <p:tgtEl>
                                              <p:spTgt spid="29"/>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1" presetClass="entr" presetSubtype="0" fill="hold" grpId="0" nodeType="clickEffect">
                                      <p:stCondLst>
                                        <p:cond delay="0"/>
                                      </p:stCondLst>
                                      <p:iterate type="lt">
                                        <p:tmPct val="10000"/>
                                      </p:iterate>
                                      <p:childTnLst>
                                        <p:set>
                                          <p:cBhvr>
                                            <p:cTn id="24" dur="1" fill="hold">
                                              <p:stCondLst>
                                                <p:cond delay="0"/>
                                              </p:stCondLst>
                                            </p:cTn>
                                            <p:tgtEl>
                                              <p:spTgt spid="30"/>
                                            </p:tgtEl>
                                            <p:attrNameLst>
                                              <p:attrName>style.visibility</p:attrName>
                                            </p:attrNameLst>
                                          </p:cBhvr>
                                          <p:to>
                                            <p:strVal val="visible"/>
                                          </p:to>
                                        </p:set>
                                        <p:anim calcmode="lin" valueType="num">
                                          <p:cBhvr>
                                            <p:cTn id="25" dur="500" fill="hold"/>
                                            <p:tgtEl>
                                              <p:spTgt spid="30"/>
                                            </p:tgtEl>
                                            <p:attrNameLst>
                                              <p:attrName>ppt_x</p:attrName>
                                            </p:attrNameLst>
                                          </p:cBhvr>
                                          <p:tavLst>
                                            <p:tav tm="0">
                                              <p:val>
                                                <p:strVal val="#ppt_x"/>
                                              </p:val>
                                            </p:tav>
                                            <p:tav tm="50000">
                                              <p:val>
                                                <p:strVal val="#ppt_x+.1"/>
                                              </p:val>
                                            </p:tav>
                                            <p:tav tm="100000">
                                              <p:val>
                                                <p:strVal val="#ppt_x"/>
                                              </p:val>
                                            </p:tav>
                                          </p:tavLst>
                                        </p:anim>
                                        <p:anim calcmode="lin" valueType="num">
                                          <p:cBhvr>
                                            <p:cTn id="26" dur="500" fill="hold"/>
                                            <p:tgtEl>
                                              <p:spTgt spid="30"/>
                                            </p:tgtEl>
                                            <p:attrNameLst>
                                              <p:attrName>ppt_y</p:attrName>
                                            </p:attrNameLst>
                                          </p:cBhvr>
                                          <p:tavLst>
                                            <p:tav tm="0">
                                              <p:val>
                                                <p:strVal val="#ppt_y"/>
                                              </p:val>
                                            </p:tav>
                                            <p:tav tm="100000">
                                              <p:val>
                                                <p:strVal val="#ppt_y"/>
                                              </p:val>
                                            </p:tav>
                                          </p:tavLst>
                                        </p:anim>
                                        <p:anim calcmode="lin" valueType="num">
                                          <p:cBhvr>
                                            <p:cTn id="27" dur="500" fill="hold"/>
                                            <p:tgtEl>
                                              <p:spTgt spid="30"/>
                                            </p:tgtEl>
                                            <p:attrNameLst>
                                              <p:attrName>ppt_h</p:attrName>
                                            </p:attrNameLst>
                                          </p:cBhvr>
                                          <p:tavLst>
                                            <p:tav tm="0">
                                              <p:val>
                                                <p:strVal val="#ppt_h/10"/>
                                              </p:val>
                                            </p:tav>
                                            <p:tav tm="50000">
                                              <p:val>
                                                <p:strVal val="#ppt_h+.01"/>
                                              </p:val>
                                            </p:tav>
                                            <p:tav tm="100000">
                                              <p:val>
                                                <p:strVal val="#ppt_h"/>
                                              </p:val>
                                            </p:tav>
                                          </p:tavLst>
                                        </p:anim>
                                        <p:anim calcmode="lin" valueType="num">
                                          <p:cBhvr>
                                            <p:cTn id="28" dur="500" fill="hold"/>
                                            <p:tgtEl>
                                              <p:spTgt spid="30"/>
                                            </p:tgtEl>
                                            <p:attrNameLst>
                                              <p:attrName>ppt_w</p:attrName>
                                            </p:attrNameLst>
                                          </p:cBhvr>
                                          <p:tavLst>
                                            <p:tav tm="0">
                                              <p:val>
                                                <p:strVal val="#ppt_w/10"/>
                                              </p:val>
                                            </p:tav>
                                            <p:tav tm="50000">
                                              <p:val>
                                                <p:strVal val="#ppt_w+.01"/>
                                              </p:val>
                                            </p:tav>
                                            <p:tav tm="100000">
                                              <p:val>
                                                <p:strVal val="#ppt_w"/>
                                              </p:val>
                                            </p:tav>
                                          </p:tavLst>
                                        </p:anim>
                                        <p:animEffect transition="in" filter="fade">
                                          <p:cBhvr>
                                            <p:cTn id="29" dur="500" tmFilter="0,0; .5, 1; 1, 1"/>
                                            <p:tgtEl>
                                              <p:spTgt spid="30"/>
                                            </p:tgtEl>
                                          </p:cBhvr>
                                        </p:animEffect>
                                      </p:childTnLst>
                                    </p:cTn>
                                  </p:par>
                                  <p:par>
                                    <p:cTn id="30" presetID="2" presetClass="entr" presetSubtype="4" fill="hold" nodeType="withEffect" p14:presetBounceEnd="51000">
                                      <p:stCondLst>
                                        <p:cond delay="0"/>
                                      </p:stCondLst>
                                      <p:childTnLst>
                                        <p:set>
                                          <p:cBhvr>
                                            <p:cTn id="31" dur="1" fill="hold">
                                              <p:stCondLst>
                                                <p:cond delay="0"/>
                                              </p:stCondLst>
                                            </p:cTn>
                                            <p:tgtEl>
                                              <p:spTgt spid="35"/>
                                            </p:tgtEl>
                                            <p:attrNameLst>
                                              <p:attrName>style.visibility</p:attrName>
                                            </p:attrNameLst>
                                          </p:cBhvr>
                                          <p:to>
                                            <p:strVal val="visible"/>
                                          </p:to>
                                        </p:set>
                                        <p:anim calcmode="lin" valueType="num" p14:bounceEnd="51000">
                                          <p:cBhvr additive="base">
                                            <p:cTn id="32" dur="1000" fill="hold"/>
                                            <p:tgtEl>
                                              <p:spTgt spid="35"/>
                                            </p:tgtEl>
                                            <p:attrNameLst>
                                              <p:attrName>ppt_x</p:attrName>
                                            </p:attrNameLst>
                                          </p:cBhvr>
                                          <p:tavLst>
                                            <p:tav tm="0">
                                              <p:val>
                                                <p:strVal val="#ppt_x"/>
                                              </p:val>
                                            </p:tav>
                                            <p:tav tm="100000">
                                              <p:val>
                                                <p:strVal val="#ppt_x"/>
                                              </p:val>
                                            </p:tav>
                                          </p:tavLst>
                                        </p:anim>
                                        <p:anim calcmode="lin" valueType="num" p14:bounceEnd="51000">
                                          <p:cBhvr additive="base">
                                            <p:cTn id="33" dur="1000" fill="hold"/>
                                            <p:tgtEl>
                                              <p:spTgt spid="35"/>
                                            </p:tgtEl>
                                            <p:attrNameLst>
                                              <p:attrName>ppt_y</p:attrName>
                                            </p:attrNameLst>
                                          </p:cBhvr>
                                          <p:tavLst>
                                            <p:tav tm="0">
                                              <p:val>
                                                <p:strVal val="1+#ppt_h/2"/>
                                              </p:val>
                                            </p:tav>
                                            <p:tav tm="100000">
                                              <p:val>
                                                <p:strVal val="#ppt_y"/>
                                              </p:val>
                                            </p:tav>
                                          </p:tavLst>
                                        </p:anim>
                                      </p:childTnLst>
                                    </p:cTn>
                                  </p:par>
                                  <p:par>
                                    <p:cTn id="34" presetID="2" presetClass="entr" presetSubtype="4" fill="hold" nodeType="withEffect" p14:presetBounceEnd="51000">
                                      <p:stCondLst>
                                        <p:cond delay="250"/>
                                      </p:stCondLst>
                                      <p:childTnLst>
                                        <p:set>
                                          <p:cBhvr>
                                            <p:cTn id="35" dur="1" fill="hold">
                                              <p:stCondLst>
                                                <p:cond delay="0"/>
                                              </p:stCondLst>
                                            </p:cTn>
                                            <p:tgtEl>
                                              <p:spTgt spid="40"/>
                                            </p:tgtEl>
                                            <p:attrNameLst>
                                              <p:attrName>style.visibility</p:attrName>
                                            </p:attrNameLst>
                                          </p:cBhvr>
                                          <p:to>
                                            <p:strVal val="visible"/>
                                          </p:to>
                                        </p:set>
                                        <p:anim calcmode="lin" valueType="num" p14:bounceEnd="51000">
                                          <p:cBhvr additive="base">
                                            <p:cTn id="36" dur="1000" fill="hold"/>
                                            <p:tgtEl>
                                              <p:spTgt spid="40"/>
                                            </p:tgtEl>
                                            <p:attrNameLst>
                                              <p:attrName>ppt_x</p:attrName>
                                            </p:attrNameLst>
                                          </p:cBhvr>
                                          <p:tavLst>
                                            <p:tav tm="0">
                                              <p:val>
                                                <p:strVal val="#ppt_x"/>
                                              </p:val>
                                            </p:tav>
                                            <p:tav tm="100000">
                                              <p:val>
                                                <p:strVal val="#ppt_x"/>
                                              </p:val>
                                            </p:tav>
                                          </p:tavLst>
                                        </p:anim>
                                        <p:anim calcmode="lin" valueType="num" p14:bounceEnd="51000">
                                          <p:cBhvr additive="base">
                                            <p:cTn id="37" dur="1000" fill="hold"/>
                                            <p:tgtEl>
                                              <p:spTgt spid="40"/>
                                            </p:tgtEl>
                                            <p:attrNameLst>
                                              <p:attrName>ppt_y</p:attrName>
                                            </p:attrNameLst>
                                          </p:cBhvr>
                                          <p:tavLst>
                                            <p:tav tm="0">
                                              <p:val>
                                                <p:strVal val="1+#ppt_h/2"/>
                                              </p:val>
                                            </p:tav>
                                            <p:tav tm="100000">
                                              <p:val>
                                                <p:strVal val="#ppt_y"/>
                                              </p:val>
                                            </p:tav>
                                          </p:tavLst>
                                        </p:anim>
                                      </p:childTnLst>
                                    </p:cTn>
                                  </p:par>
                                  <p:par>
                                    <p:cTn id="38" presetID="2" presetClass="entr" presetSubtype="4" fill="hold" nodeType="withEffect" p14:presetBounceEnd="51000">
                                      <p:stCondLst>
                                        <p:cond delay="500"/>
                                      </p:stCondLst>
                                      <p:childTnLst>
                                        <p:set>
                                          <p:cBhvr>
                                            <p:cTn id="39" dur="1" fill="hold">
                                              <p:stCondLst>
                                                <p:cond delay="0"/>
                                              </p:stCondLst>
                                            </p:cTn>
                                            <p:tgtEl>
                                              <p:spTgt spid="45"/>
                                            </p:tgtEl>
                                            <p:attrNameLst>
                                              <p:attrName>style.visibility</p:attrName>
                                            </p:attrNameLst>
                                          </p:cBhvr>
                                          <p:to>
                                            <p:strVal val="visible"/>
                                          </p:to>
                                        </p:set>
                                        <p:anim calcmode="lin" valueType="num" p14:bounceEnd="51000">
                                          <p:cBhvr additive="base">
                                            <p:cTn id="40" dur="1000" fill="hold"/>
                                            <p:tgtEl>
                                              <p:spTgt spid="45"/>
                                            </p:tgtEl>
                                            <p:attrNameLst>
                                              <p:attrName>ppt_x</p:attrName>
                                            </p:attrNameLst>
                                          </p:cBhvr>
                                          <p:tavLst>
                                            <p:tav tm="0">
                                              <p:val>
                                                <p:strVal val="#ppt_x"/>
                                              </p:val>
                                            </p:tav>
                                            <p:tav tm="100000">
                                              <p:val>
                                                <p:strVal val="#ppt_x"/>
                                              </p:val>
                                            </p:tav>
                                          </p:tavLst>
                                        </p:anim>
                                        <p:anim calcmode="lin" valueType="num" p14:bounceEnd="51000">
                                          <p:cBhvr additive="base">
                                            <p:cTn id="41" dur="1000" fill="hold"/>
                                            <p:tgtEl>
                                              <p:spTgt spid="45"/>
                                            </p:tgtEl>
                                            <p:attrNameLst>
                                              <p:attrName>ppt_y</p:attrName>
                                            </p:attrNameLst>
                                          </p:cBhvr>
                                          <p:tavLst>
                                            <p:tav tm="0">
                                              <p:val>
                                                <p:strVal val="1+#ppt_h/2"/>
                                              </p:val>
                                            </p:tav>
                                            <p:tav tm="100000">
                                              <p:val>
                                                <p:strVal val="#ppt_y"/>
                                              </p:val>
                                            </p:tav>
                                          </p:tavLst>
                                        </p:anim>
                                      </p:childTnLst>
                                    </p:cTn>
                                  </p:par>
                                  <p:par>
                                    <p:cTn id="42" presetID="2" presetClass="entr" presetSubtype="4" fill="hold" nodeType="withEffect" p14:presetBounceEnd="51000">
                                      <p:stCondLst>
                                        <p:cond delay="750"/>
                                      </p:stCondLst>
                                      <p:childTnLst>
                                        <p:set>
                                          <p:cBhvr>
                                            <p:cTn id="43" dur="1" fill="hold">
                                              <p:stCondLst>
                                                <p:cond delay="0"/>
                                              </p:stCondLst>
                                            </p:cTn>
                                            <p:tgtEl>
                                              <p:spTgt spid="50"/>
                                            </p:tgtEl>
                                            <p:attrNameLst>
                                              <p:attrName>style.visibility</p:attrName>
                                            </p:attrNameLst>
                                          </p:cBhvr>
                                          <p:to>
                                            <p:strVal val="visible"/>
                                          </p:to>
                                        </p:set>
                                        <p:anim calcmode="lin" valueType="num" p14:bounceEnd="51000">
                                          <p:cBhvr additive="base">
                                            <p:cTn id="44" dur="1000" fill="hold"/>
                                            <p:tgtEl>
                                              <p:spTgt spid="50"/>
                                            </p:tgtEl>
                                            <p:attrNameLst>
                                              <p:attrName>ppt_x</p:attrName>
                                            </p:attrNameLst>
                                          </p:cBhvr>
                                          <p:tavLst>
                                            <p:tav tm="0">
                                              <p:val>
                                                <p:strVal val="#ppt_x"/>
                                              </p:val>
                                            </p:tav>
                                            <p:tav tm="100000">
                                              <p:val>
                                                <p:strVal val="#ppt_x"/>
                                              </p:val>
                                            </p:tav>
                                          </p:tavLst>
                                        </p:anim>
                                        <p:anim calcmode="lin" valueType="num" p14:bounceEnd="51000">
                                          <p:cBhvr additive="base">
                                            <p:cTn id="45" dur="1000" fill="hold"/>
                                            <p:tgtEl>
                                              <p:spTgt spid="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down)">
                                          <p:cBhvr>
                                            <p:cTn id="7" dur="580">
                                              <p:stCondLst>
                                                <p:cond delay="0"/>
                                              </p:stCondLst>
                                            </p:cTn>
                                            <p:tgtEl>
                                              <p:spTgt spid="29"/>
                                            </p:tgtEl>
                                          </p:cBhvr>
                                        </p:animEffect>
                                        <p:anim calcmode="lin" valueType="num">
                                          <p:cBhvr>
                                            <p:cTn id="8" dur="1822" tmFilter="0,0; 0.14,0.36; 0.43,0.73; 0.71,0.91; 1.0,1.0">
                                              <p:stCondLst>
                                                <p:cond delay="0"/>
                                              </p:stCondLst>
                                            </p:cTn>
                                            <p:tgtEl>
                                              <p:spTgt spid="2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9"/>
                                            </p:tgtEl>
                                            <p:attrNameLst>
                                              <p:attrName>ppt_y</p:attrName>
                                            </p:attrNameLst>
                                          </p:cBhvr>
                                          <p:tavLst>
                                            <p:tav tm="0" fmla="#ppt_y-sin(pi*$)/81">
                                              <p:val>
                                                <p:fltVal val="0"/>
                                              </p:val>
                                            </p:tav>
                                            <p:tav tm="100000">
                                              <p:val>
                                                <p:fltVal val="1"/>
                                              </p:val>
                                            </p:tav>
                                          </p:tavLst>
                                        </p:anim>
                                        <p:animScale>
                                          <p:cBhvr>
                                            <p:cTn id="13" dur="26">
                                              <p:stCondLst>
                                                <p:cond delay="650"/>
                                              </p:stCondLst>
                                            </p:cTn>
                                            <p:tgtEl>
                                              <p:spTgt spid="29"/>
                                            </p:tgtEl>
                                          </p:cBhvr>
                                          <p:to x="100000" y="60000"/>
                                        </p:animScale>
                                        <p:animScale>
                                          <p:cBhvr>
                                            <p:cTn id="14" dur="166" decel="50000">
                                              <p:stCondLst>
                                                <p:cond delay="676"/>
                                              </p:stCondLst>
                                            </p:cTn>
                                            <p:tgtEl>
                                              <p:spTgt spid="29"/>
                                            </p:tgtEl>
                                          </p:cBhvr>
                                          <p:to x="100000" y="100000"/>
                                        </p:animScale>
                                        <p:animScale>
                                          <p:cBhvr>
                                            <p:cTn id="15" dur="26">
                                              <p:stCondLst>
                                                <p:cond delay="1312"/>
                                              </p:stCondLst>
                                            </p:cTn>
                                            <p:tgtEl>
                                              <p:spTgt spid="29"/>
                                            </p:tgtEl>
                                          </p:cBhvr>
                                          <p:to x="100000" y="80000"/>
                                        </p:animScale>
                                        <p:animScale>
                                          <p:cBhvr>
                                            <p:cTn id="16" dur="166" decel="50000">
                                              <p:stCondLst>
                                                <p:cond delay="1338"/>
                                              </p:stCondLst>
                                            </p:cTn>
                                            <p:tgtEl>
                                              <p:spTgt spid="29"/>
                                            </p:tgtEl>
                                          </p:cBhvr>
                                          <p:to x="100000" y="100000"/>
                                        </p:animScale>
                                        <p:animScale>
                                          <p:cBhvr>
                                            <p:cTn id="17" dur="26">
                                              <p:stCondLst>
                                                <p:cond delay="1642"/>
                                              </p:stCondLst>
                                            </p:cTn>
                                            <p:tgtEl>
                                              <p:spTgt spid="29"/>
                                            </p:tgtEl>
                                          </p:cBhvr>
                                          <p:to x="100000" y="90000"/>
                                        </p:animScale>
                                        <p:animScale>
                                          <p:cBhvr>
                                            <p:cTn id="18" dur="166" decel="50000">
                                              <p:stCondLst>
                                                <p:cond delay="1668"/>
                                              </p:stCondLst>
                                            </p:cTn>
                                            <p:tgtEl>
                                              <p:spTgt spid="29"/>
                                            </p:tgtEl>
                                          </p:cBhvr>
                                          <p:to x="100000" y="100000"/>
                                        </p:animScale>
                                        <p:animScale>
                                          <p:cBhvr>
                                            <p:cTn id="19" dur="26">
                                              <p:stCondLst>
                                                <p:cond delay="1808"/>
                                              </p:stCondLst>
                                            </p:cTn>
                                            <p:tgtEl>
                                              <p:spTgt spid="29"/>
                                            </p:tgtEl>
                                          </p:cBhvr>
                                          <p:to x="100000" y="95000"/>
                                        </p:animScale>
                                        <p:animScale>
                                          <p:cBhvr>
                                            <p:cTn id="20" dur="166" decel="50000">
                                              <p:stCondLst>
                                                <p:cond delay="1834"/>
                                              </p:stCondLst>
                                            </p:cTn>
                                            <p:tgtEl>
                                              <p:spTgt spid="29"/>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1" presetClass="entr" presetSubtype="0" fill="hold" grpId="0" nodeType="clickEffect">
                                      <p:stCondLst>
                                        <p:cond delay="0"/>
                                      </p:stCondLst>
                                      <p:iterate type="lt">
                                        <p:tmPct val="10000"/>
                                      </p:iterate>
                                      <p:childTnLst>
                                        <p:set>
                                          <p:cBhvr>
                                            <p:cTn id="24" dur="1" fill="hold">
                                              <p:stCondLst>
                                                <p:cond delay="0"/>
                                              </p:stCondLst>
                                            </p:cTn>
                                            <p:tgtEl>
                                              <p:spTgt spid="30"/>
                                            </p:tgtEl>
                                            <p:attrNameLst>
                                              <p:attrName>style.visibility</p:attrName>
                                            </p:attrNameLst>
                                          </p:cBhvr>
                                          <p:to>
                                            <p:strVal val="visible"/>
                                          </p:to>
                                        </p:set>
                                        <p:anim calcmode="lin" valueType="num">
                                          <p:cBhvr>
                                            <p:cTn id="25" dur="500" fill="hold"/>
                                            <p:tgtEl>
                                              <p:spTgt spid="30"/>
                                            </p:tgtEl>
                                            <p:attrNameLst>
                                              <p:attrName>ppt_x</p:attrName>
                                            </p:attrNameLst>
                                          </p:cBhvr>
                                          <p:tavLst>
                                            <p:tav tm="0">
                                              <p:val>
                                                <p:strVal val="#ppt_x"/>
                                              </p:val>
                                            </p:tav>
                                            <p:tav tm="50000">
                                              <p:val>
                                                <p:strVal val="#ppt_x+.1"/>
                                              </p:val>
                                            </p:tav>
                                            <p:tav tm="100000">
                                              <p:val>
                                                <p:strVal val="#ppt_x"/>
                                              </p:val>
                                            </p:tav>
                                          </p:tavLst>
                                        </p:anim>
                                        <p:anim calcmode="lin" valueType="num">
                                          <p:cBhvr>
                                            <p:cTn id="26" dur="500" fill="hold"/>
                                            <p:tgtEl>
                                              <p:spTgt spid="30"/>
                                            </p:tgtEl>
                                            <p:attrNameLst>
                                              <p:attrName>ppt_y</p:attrName>
                                            </p:attrNameLst>
                                          </p:cBhvr>
                                          <p:tavLst>
                                            <p:tav tm="0">
                                              <p:val>
                                                <p:strVal val="#ppt_y"/>
                                              </p:val>
                                            </p:tav>
                                            <p:tav tm="100000">
                                              <p:val>
                                                <p:strVal val="#ppt_y"/>
                                              </p:val>
                                            </p:tav>
                                          </p:tavLst>
                                        </p:anim>
                                        <p:anim calcmode="lin" valueType="num">
                                          <p:cBhvr>
                                            <p:cTn id="27" dur="500" fill="hold"/>
                                            <p:tgtEl>
                                              <p:spTgt spid="30"/>
                                            </p:tgtEl>
                                            <p:attrNameLst>
                                              <p:attrName>ppt_h</p:attrName>
                                            </p:attrNameLst>
                                          </p:cBhvr>
                                          <p:tavLst>
                                            <p:tav tm="0">
                                              <p:val>
                                                <p:strVal val="#ppt_h/10"/>
                                              </p:val>
                                            </p:tav>
                                            <p:tav tm="50000">
                                              <p:val>
                                                <p:strVal val="#ppt_h+.01"/>
                                              </p:val>
                                            </p:tav>
                                            <p:tav tm="100000">
                                              <p:val>
                                                <p:strVal val="#ppt_h"/>
                                              </p:val>
                                            </p:tav>
                                          </p:tavLst>
                                        </p:anim>
                                        <p:anim calcmode="lin" valueType="num">
                                          <p:cBhvr>
                                            <p:cTn id="28" dur="500" fill="hold"/>
                                            <p:tgtEl>
                                              <p:spTgt spid="30"/>
                                            </p:tgtEl>
                                            <p:attrNameLst>
                                              <p:attrName>ppt_w</p:attrName>
                                            </p:attrNameLst>
                                          </p:cBhvr>
                                          <p:tavLst>
                                            <p:tav tm="0">
                                              <p:val>
                                                <p:strVal val="#ppt_w/10"/>
                                              </p:val>
                                            </p:tav>
                                            <p:tav tm="50000">
                                              <p:val>
                                                <p:strVal val="#ppt_w+.01"/>
                                              </p:val>
                                            </p:tav>
                                            <p:tav tm="100000">
                                              <p:val>
                                                <p:strVal val="#ppt_w"/>
                                              </p:val>
                                            </p:tav>
                                          </p:tavLst>
                                        </p:anim>
                                        <p:animEffect transition="in" filter="fade">
                                          <p:cBhvr>
                                            <p:cTn id="29" dur="500" tmFilter="0,0; .5, 1; 1, 1"/>
                                            <p:tgtEl>
                                              <p:spTgt spid="30"/>
                                            </p:tgtEl>
                                          </p:cBhvr>
                                        </p:animEffect>
                                      </p:childTnLst>
                                    </p:cTn>
                                  </p:par>
                                  <p:par>
                                    <p:cTn id="30" presetID="2" presetClass="entr" presetSubtype="4" fill="hold" nodeType="withEffect">
                                      <p:stCondLst>
                                        <p:cond delay="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ppt_x"/>
                                              </p:val>
                                            </p:tav>
                                            <p:tav tm="100000">
                                              <p:val>
                                                <p:strVal val="#ppt_x"/>
                                              </p:val>
                                            </p:tav>
                                          </p:tavLst>
                                        </p:anim>
                                        <p:anim calcmode="lin" valueType="num">
                                          <p:cBhvr additive="base">
                                            <p:cTn id="33" dur="1000" fill="hold"/>
                                            <p:tgtEl>
                                              <p:spTgt spid="35"/>
                                            </p:tgtEl>
                                            <p:attrNameLst>
                                              <p:attrName>ppt_y</p:attrName>
                                            </p:attrNameLst>
                                          </p:cBhvr>
                                          <p:tavLst>
                                            <p:tav tm="0">
                                              <p:val>
                                                <p:strVal val="1+#ppt_h/2"/>
                                              </p:val>
                                            </p:tav>
                                            <p:tav tm="100000">
                                              <p:val>
                                                <p:strVal val="#ppt_y"/>
                                              </p:val>
                                            </p:tav>
                                          </p:tavLst>
                                        </p:anim>
                                      </p:childTnLst>
                                    </p:cTn>
                                  </p:par>
                                  <p:par>
                                    <p:cTn id="34" presetID="2" presetClass="entr" presetSubtype="4" fill="hold" nodeType="withEffect">
                                      <p:stCondLst>
                                        <p:cond delay="250"/>
                                      </p:stCondLst>
                                      <p:childTnLst>
                                        <p:set>
                                          <p:cBhvr>
                                            <p:cTn id="35" dur="1" fill="hold">
                                              <p:stCondLst>
                                                <p:cond delay="0"/>
                                              </p:stCondLst>
                                            </p:cTn>
                                            <p:tgtEl>
                                              <p:spTgt spid="40"/>
                                            </p:tgtEl>
                                            <p:attrNameLst>
                                              <p:attrName>style.visibility</p:attrName>
                                            </p:attrNameLst>
                                          </p:cBhvr>
                                          <p:to>
                                            <p:strVal val="visible"/>
                                          </p:to>
                                        </p:set>
                                        <p:anim calcmode="lin" valueType="num">
                                          <p:cBhvr additive="base">
                                            <p:cTn id="36" dur="1000" fill="hold"/>
                                            <p:tgtEl>
                                              <p:spTgt spid="40"/>
                                            </p:tgtEl>
                                            <p:attrNameLst>
                                              <p:attrName>ppt_x</p:attrName>
                                            </p:attrNameLst>
                                          </p:cBhvr>
                                          <p:tavLst>
                                            <p:tav tm="0">
                                              <p:val>
                                                <p:strVal val="#ppt_x"/>
                                              </p:val>
                                            </p:tav>
                                            <p:tav tm="100000">
                                              <p:val>
                                                <p:strVal val="#ppt_x"/>
                                              </p:val>
                                            </p:tav>
                                          </p:tavLst>
                                        </p:anim>
                                        <p:anim calcmode="lin" valueType="num">
                                          <p:cBhvr additive="base">
                                            <p:cTn id="37" dur="1000" fill="hold"/>
                                            <p:tgtEl>
                                              <p:spTgt spid="40"/>
                                            </p:tgtEl>
                                            <p:attrNameLst>
                                              <p:attrName>ppt_y</p:attrName>
                                            </p:attrNameLst>
                                          </p:cBhvr>
                                          <p:tavLst>
                                            <p:tav tm="0">
                                              <p:val>
                                                <p:strVal val="1+#ppt_h/2"/>
                                              </p:val>
                                            </p:tav>
                                            <p:tav tm="100000">
                                              <p:val>
                                                <p:strVal val="#ppt_y"/>
                                              </p:val>
                                            </p:tav>
                                          </p:tavLst>
                                        </p:anim>
                                      </p:childTnLst>
                                    </p:cTn>
                                  </p:par>
                                  <p:par>
                                    <p:cTn id="38" presetID="2" presetClass="entr" presetSubtype="4" fill="hold" nodeType="withEffect">
                                      <p:stCondLst>
                                        <p:cond delay="500"/>
                                      </p:stCondLst>
                                      <p:childTnLst>
                                        <p:set>
                                          <p:cBhvr>
                                            <p:cTn id="39" dur="1" fill="hold">
                                              <p:stCondLst>
                                                <p:cond delay="0"/>
                                              </p:stCondLst>
                                            </p:cTn>
                                            <p:tgtEl>
                                              <p:spTgt spid="45"/>
                                            </p:tgtEl>
                                            <p:attrNameLst>
                                              <p:attrName>style.visibility</p:attrName>
                                            </p:attrNameLst>
                                          </p:cBhvr>
                                          <p:to>
                                            <p:strVal val="visible"/>
                                          </p:to>
                                        </p:set>
                                        <p:anim calcmode="lin" valueType="num">
                                          <p:cBhvr additive="base">
                                            <p:cTn id="40" dur="1000" fill="hold"/>
                                            <p:tgtEl>
                                              <p:spTgt spid="45"/>
                                            </p:tgtEl>
                                            <p:attrNameLst>
                                              <p:attrName>ppt_x</p:attrName>
                                            </p:attrNameLst>
                                          </p:cBhvr>
                                          <p:tavLst>
                                            <p:tav tm="0">
                                              <p:val>
                                                <p:strVal val="#ppt_x"/>
                                              </p:val>
                                            </p:tav>
                                            <p:tav tm="100000">
                                              <p:val>
                                                <p:strVal val="#ppt_x"/>
                                              </p:val>
                                            </p:tav>
                                          </p:tavLst>
                                        </p:anim>
                                        <p:anim calcmode="lin" valueType="num">
                                          <p:cBhvr additive="base">
                                            <p:cTn id="41" dur="1000" fill="hold"/>
                                            <p:tgtEl>
                                              <p:spTgt spid="45"/>
                                            </p:tgtEl>
                                            <p:attrNameLst>
                                              <p:attrName>ppt_y</p:attrName>
                                            </p:attrNameLst>
                                          </p:cBhvr>
                                          <p:tavLst>
                                            <p:tav tm="0">
                                              <p:val>
                                                <p:strVal val="1+#ppt_h/2"/>
                                              </p:val>
                                            </p:tav>
                                            <p:tav tm="100000">
                                              <p:val>
                                                <p:strVal val="#ppt_y"/>
                                              </p:val>
                                            </p:tav>
                                          </p:tavLst>
                                        </p:anim>
                                      </p:childTnLst>
                                    </p:cTn>
                                  </p:par>
                                  <p:par>
                                    <p:cTn id="42" presetID="2" presetClass="entr" presetSubtype="4" fill="hold" nodeType="withEffect">
                                      <p:stCondLst>
                                        <p:cond delay="750"/>
                                      </p:stCondLst>
                                      <p:childTnLst>
                                        <p:set>
                                          <p:cBhvr>
                                            <p:cTn id="43" dur="1" fill="hold">
                                              <p:stCondLst>
                                                <p:cond delay="0"/>
                                              </p:stCondLst>
                                            </p:cTn>
                                            <p:tgtEl>
                                              <p:spTgt spid="50"/>
                                            </p:tgtEl>
                                            <p:attrNameLst>
                                              <p:attrName>style.visibility</p:attrName>
                                            </p:attrNameLst>
                                          </p:cBhvr>
                                          <p:to>
                                            <p:strVal val="visible"/>
                                          </p:to>
                                        </p:set>
                                        <p:anim calcmode="lin" valueType="num">
                                          <p:cBhvr additive="base">
                                            <p:cTn id="44" dur="1000" fill="hold"/>
                                            <p:tgtEl>
                                              <p:spTgt spid="50"/>
                                            </p:tgtEl>
                                            <p:attrNameLst>
                                              <p:attrName>ppt_x</p:attrName>
                                            </p:attrNameLst>
                                          </p:cBhvr>
                                          <p:tavLst>
                                            <p:tav tm="0">
                                              <p:val>
                                                <p:strVal val="#ppt_x"/>
                                              </p:val>
                                            </p:tav>
                                            <p:tav tm="100000">
                                              <p:val>
                                                <p:strVal val="#ppt_x"/>
                                              </p:val>
                                            </p:tav>
                                          </p:tavLst>
                                        </p:anim>
                                        <p:anim calcmode="lin" valueType="num">
                                          <p:cBhvr additive="base">
                                            <p:cTn id="45" dur="1000" fill="hold"/>
                                            <p:tgtEl>
                                              <p:spTgt spid="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Lst>
      </p:timing>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Slide Number Placeholder 23"/>
          <p:cNvSpPr>
            <a:spLocks noGrp="1"/>
          </p:cNvSpPr>
          <p:nvPr>
            <p:ph type="sldNum" sz="quarter" idx="12"/>
          </p:nvPr>
        </p:nvSpPr>
        <p:spPr>
          <a:prstGeom prst="rect">
            <a:avLst/>
          </a:prstGeom>
        </p:spPr>
        <p:txBody>
          <a:bodyPr/>
          <a:lstStyle/>
          <a:p>
            <a:fld id="{C136B7D2-B98C-44FD-8D04-7EC62A564975}" type="slidenum">
              <a:rPr lang="en-US" smtClean="0"/>
              <a:t>20</a:t>
            </a:fld>
            <a:endParaRPr lang="en-US" dirty="0"/>
          </a:p>
        </p:txBody>
      </p:sp>
      <p:sp>
        <p:nvSpPr>
          <p:cNvPr id="2" name="Title 1"/>
          <p:cNvSpPr>
            <a:spLocks noGrp="1"/>
          </p:cNvSpPr>
          <p:nvPr>
            <p:ph type="title"/>
          </p:nvPr>
        </p:nvSpPr>
        <p:spPr/>
        <p:txBody>
          <a:bodyPr/>
          <a:lstStyle/>
          <a:p>
            <a:r>
              <a:rPr lang="en-US" dirty="0"/>
              <a:t>Scatter Chart Slide</a:t>
            </a:r>
          </a:p>
        </p:txBody>
      </p:sp>
      <p:sp>
        <p:nvSpPr>
          <p:cNvPr id="4" name="Text Placeholder 3"/>
          <p:cNvSpPr>
            <a:spLocks noGrp="1"/>
          </p:cNvSpPr>
          <p:nvPr>
            <p:ph type="body" sz="half" idx="2"/>
          </p:nvPr>
        </p:nvSpPr>
        <p:spPr/>
        <p:txBody>
          <a:bodyPr/>
          <a:lstStyle/>
          <a:p>
            <a:r>
              <a:rPr lang="en-US" dirty="0"/>
              <a:t>Columns &amp; Circles Chart Slide</a:t>
            </a:r>
          </a:p>
        </p:txBody>
      </p:sp>
      <p:graphicFrame>
        <p:nvGraphicFramePr>
          <p:cNvPr id="25" name="Chart 24"/>
          <p:cNvGraphicFramePr/>
          <p:nvPr/>
        </p:nvGraphicFramePr>
        <p:xfrm>
          <a:off x="597117" y="1287794"/>
          <a:ext cx="4637833" cy="2131459"/>
        </p:xfrm>
        <a:graphic>
          <a:graphicData uri="http://schemas.openxmlformats.org/drawingml/2006/chart">
            <c:chart xmlns:c="http://schemas.openxmlformats.org/drawingml/2006/chart" xmlns:r="http://schemas.openxmlformats.org/officeDocument/2006/relationships" r:id="rId3"/>
          </a:graphicData>
        </a:graphic>
      </p:graphicFrame>
      <p:grpSp>
        <p:nvGrpSpPr>
          <p:cNvPr id="29" name="Group 279"/>
          <p:cNvGrpSpPr/>
          <p:nvPr/>
        </p:nvGrpSpPr>
        <p:grpSpPr>
          <a:xfrm>
            <a:off x="5511386" y="1737787"/>
            <a:ext cx="1030908" cy="1030902"/>
            <a:chOff x="846989" y="1401020"/>
            <a:chExt cx="877416" cy="877416"/>
          </a:xfrm>
          <a:effectLst/>
        </p:grpSpPr>
        <p:sp>
          <p:nvSpPr>
            <p:cNvPr id="30" name="Teardrop 29"/>
            <p:cNvSpPr/>
            <p:nvPr/>
          </p:nvSpPr>
          <p:spPr>
            <a:xfrm rot="8100000">
              <a:off x="846989" y="1401020"/>
              <a:ext cx="877416" cy="877416"/>
            </a:xfrm>
            <a:prstGeom prst="teardrop">
              <a:avLst>
                <a:gd name="adj" fmla="val 138114"/>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lumMod val="75000"/>
                    <a:lumOff val="25000"/>
                  </a:schemeClr>
                </a:solidFill>
              </a:endParaRPr>
            </a:p>
          </p:txBody>
        </p:sp>
        <p:sp>
          <p:nvSpPr>
            <p:cNvPr id="31" name="Oval 30"/>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b="1" dirty="0">
                  <a:solidFill>
                    <a:schemeClr val="tx1">
                      <a:lumMod val="75000"/>
                      <a:lumOff val="25000"/>
                    </a:schemeClr>
                  </a:solidFill>
                </a:rPr>
                <a:t>90%</a:t>
              </a:r>
            </a:p>
          </p:txBody>
        </p:sp>
      </p:grpSp>
      <p:grpSp>
        <p:nvGrpSpPr>
          <p:cNvPr id="33" name="Group 279"/>
          <p:cNvGrpSpPr/>
          <p:nvPr/>
        </p:nvGrpSpPr>
        <p:grpSpPr>
          <a:xfrm>
            <a:off x="6357817" y="1294580"/>
            <a:ext cx="1030908" cy="1030902"/>
            <a:chOff x="846989" y="1401020"/>
            <a:chExt cx="877416" cy="877416"/>
          </a:xfrm>
          <a:effectLst/>
        </p:grpSpPr>
        <p:sp>
          <p:nvSpPr>
            <p:cNvPr id="41" name="Teardrop 40"/>
            <p:cNvSpPr/>
            <p:nvPr/>
          </p:nvSpPr>
          <p:spPr>
            <a:xfrm rot="8100000">
              <a:off x="846989" y="1401020"/>
              <a:ext cx="877416" cy="877416"/>
            </a:xfrm>
            <a:prstGeom prst="teardrop">
              <a:avLst>
                <a:gd name="adj" fmla="val 142734"/>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lumMod val="75000"/>
                    <a:lumOff val="25000"/>
                  </a:schemeClr>
                </a:solidFill>
              </a:endParaRPr>
            </a:p>
          </p:txBody>
        </p:sp>
        <p:sp>
          <p:nvSpPr>
            <p:cNvPr id="44" name="Oval 43"/>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b="1" dirty="0">
                  <a:solidFill>
                    <a:schemeClr val="tx1">
                      <a:lumMod val="75000"/>
                      <a:lumOff val="25000"/>
                    </a:schemeClr>
                  </a:solidFill>
                </a:rPr>
                <a:t>80%</a:t>
              </a:r>
            </a:p>
          </p:txBody>
        </p:sp>
      </p:grpSp>
      <p:grpSp>
        <p:nvGrpSpPr>
          <p:cNvPr id="47" name="Group 279"/>
          <p:cNvGrpSpPr/>
          <p:nvPr/>
        </p:nvGrpSpPr>
        <p:grpSpPr>
          <a:xfrm>
            <a:off x="7285547" y="1697829"/>
            <a:ext cx="1030908" cy="1030902"/>
            <a:chOff x="846989" y="1401020"/>
            <a:chExt cx="877416" cy="877416"/>
          </a:xfrm>
          <a:effectLst/>
        </p:grpSpPr>
        <p:sp>
          <p:nvSpPr>
            <p:cNvPr id="50" name="Teardrop 49"/>
            <p:cNvSpPr/>
            <p:nvPr/>
          </p:nvSpPr>
          <p:spPr>
            <a:xfrm rot="8100000">
              <a:off x="846989" y="1401020"/>
              <a:ext cx="877416" cy="877416"/>
            </a:xfrm>
            <a:prstGeom prst="teardrop">
              <a:avLst>
                <a:gd name="adj" fmla="val 143889"/>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lumMod val="75000"/>
                    <a:lumOff val="25000"/>
                  </a:schemeClr>
                </a:solidFill>
              </a:endParaRPr>
            </a:p>
          </p:txBody>
        </p:sp>
        <p:sp>
          <p:nvSpPr>
            <p:cNvPr id="56" name="Oval 55"/>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b="1" dirty="0">
                  <a:solidFill>
                    <a:schemeClr val="tx1">
                      <a:lumMod val="75000"/>
                      <a:lumOff val="25000"/>
                    </a:schemeClr>
                  </a:solidFill>
                </a:rPr>
                <a:t>70%</a:t>
              </a:r>
            </a:p>
          </p:txBody>
        </p:sp>
      </p:grpSp>
      <p:sp>
        <p:nvSpPr>
          <p:cNvPr id="57" name="TextBox 56"/>
          <p:cNvSpPr txBox="1"/>
          <p:nvPr/>
        </p:nvSpPr>
        <p:spPr>
          <a:xfrm>
            <a:off x="650981" y="3822502"/>
            <a:ext cx="2423237" cy="553998"/>
          </a:xfrm>
          <a:prstGeom prst="rect">
            <a:avLst/>
          </a:prstGeom>
          <a:noFill/>
        </p:spPr>
        <p:txBody>
          <a:bodyPr wrap="square" rtlCol="0">
            <a:spAutoFit/>
          </a:bodyPr>
          <a:lstStyle/>
          <a:p>
            <a:r>
              <a:rPr lang="en-US" sz="1000" dirty="0">
                <a:solidFill>
                  <a:schemeClr val="tx1">
                    <a:lumMod val="65000"/>
                    <a:lumOff val="35000"/>
                  </a:schemeClr>
                </a:solidFill>
              </a:rPr>
              <a:t>There are many variations passages</a:t>
            </a:r>
            <a:br>
              <a:rPr lang="en-US" sz="1000" dirty="0">
                <a:solidFill>
                  <a:schemeClr val="tx1">
                    <a:lumMod val="65000"/>
                    <a:lumOff val="35000"/>
                  </a:schemeClr>
                </a:solidFill>
              </a:rPr>
            </a:br>
            <a:r>
              <a:rPr lang="en-US" sz="1000" dirty="0">
                <a:solidFill>
                  <a:schemeClr val="tx1">
                    <a:lumMod val="65000"/>
                    <a:lumOff val="35000"/>
                  </a:schemeClr>
                </a:solidFill>
              </a:rPr>
              <a:t>of Lorem Ipsum available, but the majority have suffered alteration</a:t>
            </a:r>
          </a:p>
        </p:txBody>
      </p:sp>
      <p:sp>
        <p:nvSpPr>
          <p:cNvPr id="58" name="Flowchart: Off-page Connector 57"/>
          <p:cNvSpPr/>
          <p:nvPr/>
        </p:nvSpPr>
        <p:spPr>
          <a:xfrm rot="16200000">
            <a:off x="404141" y="3956968"/>
            <a:ext cx="241466" cy="316369"/>
          </a:xfrm>
          <a:prstGeom prst="flowChartOffpageConnector">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TextBox 58"/>
          <p:cNvSpPr txBox="1"/>
          <p:nvPr/>
        </p:nvSpPr>
        <p:spPr>
          <a:xfrm>
            <a:off x="3493272" y="3853348"/>
            <a:ext cx="2346081" cy="553998"/>
          </a:xfrm>
          <a:prstGeom prst="rect">
            <a:avLst/>
          </a:prstGeom>
          <a:noFill/>
        </p:spPr>
        <p:txBody>
          <a:bodyPr wrap="square" rtlCol="0">
            <a:spAutoFit/>
          </a:bodyPr>
          <a:lstStyle/>
          <a:p>
            <a:r>
              <a:rPr lang="en-US" sz="1000" dirty="0">
                <a:solidFill>
                  <a:schemeClr val="tx1">
                    <a:lumMod val="65000"/>
                    <a:lumOff val="35000"/>
                  </a:schemeClr>
                </a:solidFill>
              </a:rPr>
              <a:t>There are many variations passages</a:t>
            </a:r>
            <a:br>
              <a:rPr lang="en-US" sz="1000" dirty="0">
                <a:solidFill>
                  <a:schemeClr val="tx1">
                    <a:lumMod val="65000"/>
                    <a:lumOff val="35000"/>
                  </a:schemeClr>
                </a:solidFill>
              </a:rPr>
            </a:br>
            <a:r>
              <a:rPr lang="en-US" sz="1000" dirty="0">
                <a:solidFill>
                  <a:schemeClr val="tx1">
                    <a:lumMod val="65000"/>
                    <a:lumOff val="35000"/>
                  </a:schemeClr>
                </a:solidFill>
              </a:rPr>
              <a:t>of Lorem Ipsum available, but the majority have suffered alteration</a:t>
            </a:r>
          </a:p>
        </p:txBody>
      </p:sp>
      <p:sp>
        <p:nvSpPr>
          <p:cNvPr id="60" name="Flowchart: Off-page Connector 59"/>
          <p:cNvSpPr/>
          <p:nvPr/>
        </p:nvSpPr>
        <p:spPr>
          <a:xfrm rot="16200000">
            <a:off x="3246433" y="3987814"/>
            <a:ext cx="241466" cy="316369"/>
          </a:xfrm>
          <a:prstGeom prst="flowChartOffpageConnector">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6333526" y="3853348"/>
            <a:ext cx="2398878" cy="553998"/>
          </a:xfrm>
          <a:prstGeom prst="rect">
            <a:avLst/>
          </a:prstGeom>
          <a:noFill/>
        </p:spPr>
        <p:txBody>
          <a:bodyPr wrap="square" rtlCol="0">
            <a:spAutoFit/>
          </a:bodyPr>
          <a:lstStyle/>
          <a:p>
            <a:r>
              <a:rPr lang="en-US" sz="1000" dirty="0">
                <a:solidFill>
                  <a:schemeClr val="tx1">
                    <a:lumMod val="65000"/>
                    <a:lumOff val="35000"/>
                  </a:schemeClr>
                </a:solidFill>
              </a:rPr>
              <a:t>There are many variations passages</a:t>
            </a:r>
            <a:br>
              <a:rPr lang="en-US" sz="1000" dirty="0">
                <a:solidFill>
                  <a:schemeClr val="tx1">
                    <a:lumMod val="65000"/>
                    <a:lumOff val="35000"/>
                  </a:schemeClr>
                </a:solidFill>
              </a:rPr>
            </a:br>
            <a:r>
              <a:rPr lang="en-US" sz="1000" dirty="0">
                <a:solidFill>
                  <a:schemeClr val="tx1">
                    <a:lumMod val="65000"/>
                    <a:lumOff val="35000"/>
                  </a:schemeClr>
                </a:solidFill>
              </a:rPr>
              <a:t>of Lorem Ipsum available, but the majority have suffered alteration</a:t>
            </a:r>
          </a:p>
        </p:txBody>
      </p:sp>
      <p:sp>
        <p:nvSpPr>
          <p:cNvPr id="62" name="Flowchart: Off-page Connector 61"/>
          <p:cNvSpPr/>
          <p:nvPr/>
        </p:nvSpPr>
        <p:spPr>
          <a:xfrm rot="16200000">
            <a:off x="6086686" y="3987814"/>
            <a:ext cx="241466" cy="316369"/>
          </a:xfrm>
          <a:prstGeom prst="flowChartOffpageConnector">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TextBox 62"/>
          <p:cNvSpPr txBox="1"/>
          <p:nvPr/>
        </p:nvSpPr>
        <p:spPr>
          <a:xfrm>
            <a:off x="5300343" y="3315075"/>
            <a:ext cx="1457920" cy="276999"/>
          </a:xfrm>
          <a:prstGeom prst="rect">
            <a:avLst/>
          </a:prstGeom>
          <a:noFill/>
        </p:spPr>
        <p:txBody>
          <a:bodyPr wrap="square" rtlCol="0">
            <a:spAutoFit/>
          </a:bodyPr>
          <a:lstStyle/>
          <a:p>
            <a:pPr algn="ctr"/>
            <a:r>
              <a:rPr lang="en-US" sz="1200" b="1" dirty="0">
                <a:solidFill>
                  <a:schemeClr val="accent1"/>
                </a:solidFill>
              </a:rPr>
              <a:t>Title Goes Here</a:t>
            </a:r>
            <a:endParaRPr lang="en-US" sz="1200" dirty="0">
              <a:solidFill>
                <a:schemeClr val="accent1"/>
              </a:solidFill>
            </a:endParaRPr>
          </a:p>
        </p:txBody>
      </p:sp>
      <p:sp>
        <p:nvSpPr>
          <p:cNvPr id="64" name="TextBox 63"/>
          <p:cNvSpPr txBox="1"/>
          <p:nvPr/>
        </p:nvSpPr>
        <p:spPr>
          <a:xfrm>
            <a:off x="6167251" y="2942240"/>
            <a:ext cx="1457920" cy="276999"/>
          </a:xfrm>
          <a:prstGeom prst="rect">
            <a:avLst/>
          </a:prstGeom>
          <a:noFill/>
        </p:spPr>
        <p:txBody>
          <a:bodyPr wrap="square" rtlCol="0">
            <a:spAutoFit/>
          </a:bodyPr>
          <a:lstStyle/>
          <a:p>
            <a:pPr algn="ctr"/>
            <a:r>
              <a:rPr lang="en-US" sz="1200" b="1" dirty="0">
                <a:solidFill>
                  <a:schemeClr val="accent2"/>
                </a:solidFill>
              </a:rPr>
              <a:t>Title Goes Here</a:t>
            </a:r>
            <a:endParaRPr lang="en-US" sz="1200" dirty="0">
              <a:solidFill>
                <a:schemeClr val="accent2"/>
              </a:solidFill>
            </a:endParaRPr>
          </a:p>
        </p:txBody>
      </p:sp>
      <p:sp>
        <p:nvSpPr>
          <p:cNvPr id="65" name="TextBox 64"/>
          <p:cNvSpPr txBox="1"/>
          <p:nvPr/>
        </p:nvSpPr>
        <p:spPr>
          <a:xfrm>
            <a:off x="7072041" y="3315075"/>
            <a:ext cx="1457920" cy="276999"/>
          </a:xfrm>
          <a:prstGeom prst="rect">
            <a:avLst/>
          </a:prstGeom>
          <a:noFill/>
        </p:spPr>
        <p:txBody>
          <a:bodyPr wrap="square" rtlCol="0">
            <a:spAutoFit/>
          </a:bodyPr>
          <a:lstStyle/>
          <a:p>
            <a:pPr algn="ctr"/>
            <a:r>
              <a:rPr lang="en-US" sz="1200" b="1" dirty="0">
                <a:solidFill>
                  <a:schemeClr val="accent3"/>
                </a:solidFill>
              </a:rPr>
              <a:t>Title Goes Here</a:t>
            </a:r>
            <a:endParaRPr lang="en-US" sz="1200" dirty="0">
              <a:solidFill>
                <a:schemeClr val="accent3"/>
              </a:solidFill>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5">
                                            <p:graphicEl>
                                              <a:chart seriesIdx="-3" categoryIdx="-3" bldStep="gridLegend"/>
                                            </p:graphicEl>
                                          </p:spTgt>
                                        </p:tgtEl>
                                        <p:attrNameLst>
                                          <p:attrName>style.visibility</p:attrName>
                                        </p:attrNameLst>
                                      </p:cBhvr>
                                      <p:to>
                                        <p:strVal val="visible"/>
                                      </p:to>
                                    </p:set>
                                    <p:animEffect transition="in" filter="fade">
                                      <p:cBhvr>
                                        <p:cTn id="7" dur="1000"/>
                                        <p:tgtEl>
                                          <p:spTgt spid="25">
                                            <p:graphicEl>
                                              <a:chart seriesIdx="-3" categoryIdx="-3" bldStep="gridLegend"/>
                                            </p:graphicEl>
                                          </p:spTgt>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25">
                                            <p:graphicEl>
                                              <a:chart seriesIdx="0" categoryIdx="-4" bldStep="series"/>
                                            </p:graphicEl>
                                          </p:spTgt>
                                        </p:tgtEl>
                                        <p:attrNameLst>
                                          <p:attrName>style.visibility</p:attrName>
                                        </p:attrNameLst>
                                      </p:cBhvr>
                                      <p:to>
                                        <p:strVal val="visible"/>
                                      </p:to>
                                    </p:set>
                                    <p:anim calcmode="lin" valueType="num">
                                      <p:cBhvr additive="base">
                                        <p:cTn id="11" dur="500" fill="hold"/>
                                        <p:tgtEl>
                                          <p:spTgt spid="25">
                                            <p:graphicEl>
                                              <a:chart seriesIdx="0" categoryIdx="-4" bldStep="series"/>
                                            </p:graphicEl>
                                          </p:spTgt>
                                        </p:tgtEl>
                                        <p:attrNameLst>
                                          <p:attrName>ppt_x</p:attrName>
                                        </p:attrNameLst>
                                      </p:cBhvr>
                                      <p:tavLst>
                                        <p:tav tm="0">
                                          <p:val>
                                            <p:strVal val="#ppt_x"/>
                                          </p:val>
                                        </p:tav>
                                        <p:tav tm="100000">
                                          <p:val>
                                            <p:strVal val="#ppt_x"/>
                                          </p:val>
                                        </p:tav>
                                      </p:tavLst>
                                    </p:anim>
                                    <p:anim calcmode="lin" valueType="num">
                                      <p:cBhvr additive="base">
                                        <p:cTn id="12" dur="500" fill="hold"/>
                                        <p:tgtEl>
                                          <p:spTgt spid="25">
                                            <p:graphicEl>
                                              <a:chart seriesIdx="0" categoryIdx="-4" bldStep="series"/>
                                            </p:graphicEl>
                                          </p:spTgt>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 presetClass="entr" presetSubtype="1" fill="hold" grpId="0" nodeType="afterEffect">
                                  <p:stCondLst>
                                    <p:cond delay="0"/>
                                  </p:stCondLst>
                                  <p:childTnLst>
                                    <p:set>
                                      <p:cBhvr>
                                        <p:cTn id="15" dur="1" fill="hold">
                                          <p:stCondLst>
                                            <p:cond delay="0"/>
                                          </p:stCondLst>
                                        </p:cTn>
                                        <p:tgtEl>
                                          <p:spTgt spid="25">
                                            <p:graphicEl>
                                              <a:chart seriesIdx="1" categoryIdx="-4" bldStep="series"/>
                                            </p:graphicEl>
                                          </p:spTgt>
                                        </p:tgtEl>
                                        <p:attrNameLst>
                                          <p:attrName>style.visibility</p:attrName>
                                        </p:attrNameLst>
                                      </p:cBhvr>
                                      <p:to>
                                        <p:strVal val="visible"/>
                                      </p:to>
                                    </p:set>
                                    <p:anim calcmode="lin" valueType="num">
                                      <p:cBhvr additive="base">
                                        <p:cTn id="16" dur="500" fill="hold"/>
                                        <p:tgtEl>
                                          <p:spTgt spid="25">
                                            <p:graphicEl>
                                              <a:chart seriesIdx="1" categoryIdx="-4" bldStep="series"/>
                                            </p:graphicEl>
                                          </p:spTgt>
                                        </p:tgtEl>
                                        <p:attrNameLst>
                                          <p:attrName>ppt_x</p:attrName>
                                        </p:attrNameLst>
                                      </p:cBhvr>
                                      <p:tavLst>
                                        <p:tav tm="0">
                                          <p:val>
                                            <p:strVal val="#ppt_x"/>
                                          </p:val>
                                        </p:tav>
                                        <p:tav tm="100000">
                                          <p:val>
                                            <p:strVal val="#ppt_x"/>
                                          </p:val>
                                        </p:tav>
                                      </p:tavLst>
                                    </p:anim>
                                    <p:anim calcmode="lin" valueType="num">
                                      <p:cBhvr additive="base">
                                        <p:cTn id="17" dur="500" fill="hold"/>
                                        <p:tgtEl>
                                          <p:spTgt spid="25">
                                            <p:graphicEl>
                                              <a:chart seriesIdx="1" categoryIdx="-4" bldStep="series"/>
                                            </p:graphicEl>
                                          </p:spTgt>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 presetClass="entr" presetSubtype="1" fill="hold" grpId="0" nodeType="afterEffect">
                                  <p:stCondLst>
                                    <p:cond delay="0"/>
                                  </p:stCondLst>
                                  <p:childTnLst>
                                    <p:set>
                                      <p:cBhvr>
                                        <p:cTn id="20" dur="1" fill="hold">
                                          <p:stCondLst>
                                            <p:cond delay="0"/>
                                          </p:stCondLst>
                                        </p:cTn>
                                        <p:tgtEl>
                                          <p:spTgt spid="25">
                                            <p:graphicEl>
                                              <a:chart seriesIdx="2" categoryIdx="-4" bldStep="series"/>
                                            </p:graphicEl>
                                          </p:spTgt>
                                        </p:tgtEl>
                                        <p:attrNameLst>
                                          <p:attrName>style.visibility</p:attrName>
                                        </p:attrNameLst>
                                      </p:cBhvr>
                                      <p:to>
                                        <p:strVal val="visible"/>
                                      </p:to>
                                    </p:set>
                                    <p:anim calcmode="lin" valueType="num">
                                      <p:cBhvr additive="base">
                                        <p:cTn id="21" dur="500" fill="hold"/>
                                        <p:tgtEl>
                                          <p:spTgt spid="25">
                                            <p:graphicEl>
                                              <a:chart seriesIdx="2" categoryIdx="-4" bldStep="series"/>
                                            </p:graphicEl>
                                          </p:spTgt>
                                        </p:tgtEl>
                                        <p:attrNameLst>
                                          <p:attrName>ppt_x</p:attrName>
                                        </p:attrNameLst>
                                      </p:cBhvr>
                                      <p:tavLst>
                                        <p:tav tm="0">
                                          <p:val>
                                            <p:strVal val="#ppt_x"/>
                                          </p:val>
                                        </p:tav>
                                        <p:tav tm="100000">
                                          <p:val>
                                            <p:strVal val="#ppt_x"/>
                                          </p:val>
                                        </p:tav>
                                      </p:tavLst>
                                    </p:anim>
                                    <p:anim calcmode="lin" valueType="num">
                                      <p:cBhvr additive="base">
                                        <p:cTn id="22" dur="500" fill="hold"/>
                                        <p:tgtEl>
                                          <p:spTgt spid="25">
                                            <p:graphicEl>
                                              <a:chart seriesIdx="2" categoryIdx="-4" bldStep="series"/>
                                            </p:graphicEl>
                                          </p:spTgt>
                                        </p:tgtEl>
                                        <p:attrNameLst>
                                          <p:attrName>ppt_y</p:attrName>
                                        </p:attrNameLst>
                                      </p:cBhvr>
                                      <p:tavLst>
                                        <p:tav tm="0">
                                          <p:val>
                                            <p:strVal val="0-#ppt_h/2"/>
                                          </p:val>
                                        </p:tav>
                                        <p:tav tm="100000">
                                          <p:val>
                                            <p:strVal val="#ppt_y"/>
                                          </p:val>
                                        </p:tav>
                                      </p:tavLst>
                                    </p:anim>
                                  </p:childTnLst>
                                </p:cTn>
                              </p:par>
                            </p:childTnLst>
                          </p:cTn>
                        </p:par>
                        <p:par>
                          <p:cTn id="23" fill="hold">
                            <p:stCondLst>
                              <p:cond delay="2500"/>
                            </p:stCondLst>
                            <p:childTnLst>
                              <p:par>
                                <p:cTn id="24" presetID="2" presetClass="entr" presetSubtype="1" fill="hold" grpId="0" nodeType="afterEffect">
                                  <p:stCondLst>
                                    <p:cond delay="0"/>
                                  </p:stCondLst>
                                  <p:childTnLst>
                                    <p:set>
                                      <p:cBhvr>
                                        <p:cTn id="25" dur="1" fill="hold">
                                          <p:stCondLst>
                                            <p:cond delay="0"/>
                                          </p:stCondLst>
                                        </p:cTn>
                                        <p:tgtEl>
                                          <p:spTgt spid="25">
                                            <p:graphicEl>
                                              <a:chart seriesIdx="3" categoryIdx="-4" bldStep="series"/>
                                            </p:graphicEl>
                                          </p:spTgt>
                                        </p:tgtEl>
                                        <p:attrNameLst>
                                          <p:attrName>style.visibility</p:attrName>
                                        </p:attrNameLst>
                                      </p:cBhvr>
                                      <p:to>
                                        <p:strVal val="visible"/>
                                      </p:to>
                                    </p:set>
                                    <p:anim calcmode="lin" valueType="num">
                                      <p:cBhvr additive="base">
                                        <p:cTn id="26" dur="500" fill="hold"/>
                                        <p:tgtEl>
                                          <p:spTgt spid="25">
                                            <p:graphicEl>
                                              <a:chart seriesIdx="3" categoryIdx="-4" bldStep="series"/>
                                            </p:graphicEl>
                                          </p:spTgt>
                                        </p:tgtEl>
                                        <p:attrNameLst>
                                          <p:attrName>ppt_x</p:attrName>
                                        </p:attrNameLst>
                                      </p:cBhvr>
                                      <p:tavLst>
                                        <p:tav tm="0">
                                          <p:val>
                                            <p:strVal val="#ppt_x"/>
                                          </p:val>
                                        </p:tav>
                                        <p:tav tm="100000">
                                          <p:val>
                                            <p:strVal val="#ppt_x"/>
                                          </p:val>
                                        </p:tav>
                                      </p:tavLst>
                                    </p:anim>
                                    <p:anim calcmode="lin" valueType="num">
                                      <p:cBhvr additive="base">
                                        <p:cTn id="27" dur="500" fill="hold"/>
                                        <p:tgtEl>
                                          <p:spTgt spid="25">
                                            <p:graphicEl>
                                              <a:chart seriesIdx="3" categoryIdx="-4" bldStep="series"/>
                                            </p:graphicEl>
                                          </p:spTgt>
                                        </p:tgtEl>
                                        <p:attrNameLst>
                                          <p:attrName>ppt_y</p:attrName>
                                        </p:attrNameLst>
                                      </p:cBhvr>
                                      <p:tavLst>
                                        <p:tav tm="0">
                                          <p:val>
                                            <p:strVal val="0-#ppt_h/2"/>
                                          </p:val>
                                        </p:tav>
                                        <p:tav tm="100000">
                                          <p:val>
                                            <p:strVal val="#ppt_y"/>
                                          </p:val>
                                        </p:tav>
                                      </p:tavLst>
                                    </p:anim>
                                  </p:childTnLst>
                                </p:cTn>
                              </p:par>
                            </p:childTnLst>
                          </p:cTn>
                        </p:par>
                        <p:par>
                          <p:cTn id="28" fill="hold">
                            <p:stCondLst>
                              <p:cond delay="3000"/>
                            </p:stCondLst>
                            <p:childTnLst>
                              <p:par>
                                <p:cTn id="29" presetID="2" presetClass="entr" presetSubtype="1" accel="50000" decel="50000"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additive="base">
                                        <p:cTn id="31" dur="500" fill="hold"/>
                                        <p:tgtEl>
                                          <p:spTgt spid="29"/>
                                        </p:tgtEl>
                                        <p:attrNameLst>
                                          <p:attrName>ppt_x</p:attrName>
                                        </p:attrNameLst>
                                      </p:cBhvr>
                                      <p:tavLst>
                                        <p:tav tm="0">
                                          <p:val>
                                            <p:strVal val="#ppt_x"/>
                                          </p:val>
                                        </p:tav>
                                        <p:tav tm="100000">
                                          <p:val>
                                            <p:strVal val="#ppt_x"/>
                                          </p:val>
                                        </p:tav>
                                      </p:tavLst>
                                    </p:anim>
                                    <p:anim calcmode="lin" valueType="num">
                                      <p:cBhvr additive="base">
                                        <p:cTn id="32" dur="500" fill="hold"/>
                                        <p:tgtEl>
                                          <p:spTgt spid="29"/>
                                        </p:tgtEl>
                                        <p:attrNameLst>
                                          <p:attrName>ppt_y</p:attrName>
                                        </p:attrNameLst>
                                      </p:cBhvr>
                                      <p:tavLst>
                                        <p:tav tm="0">
                                          <p:val>
                                            <p:strVal val="0-#ppt_h/2"/>
                                          </p:val>
                                        </p:tav>
                                        <p:tav tm="100000">
                                          <p:val>
                                            <p:strVal val="#ppt_y"/>
                                          </p:val>
                                        </p:tav>
                                      </p:tavLst>
                                    </p:anim>
                                  </p:childTnLst>
                                </p:cTn>
                              </p:par>
                              <p:par>
                                <p:cTn id="33" presetID="2" presetClass="entr" presetSubtype="4" accel="50000" decel="50000" fill="hold" grpId="0" nodeType="withEffect">
                                  <p:stCondLst>
                                    <p:cond delay="0"/>
                                  </p:stCondLst>
                                  <p:childTnLst>
                                    <p:set>
                                      <p:cBhvr>
                                        <p:cTn id="34" dur="1" fill="hold">
                                          <p:stCondLst>
                                            <p:cond delay="0"/>
                                          </p:stCondLst>
                                        </p:cTn>
                                        <p:tgtEl>
                                          <p:spTgt spid="63"/>
                                        </p:tgtEl>
                                        <p:attrNameLst>
                                          <p:attrName>style.visibility</p:attrName>
                                        </p:attrNameLst>
                                      </p:cBhvr>
                                      <p:to>
                                        <p:strVal val="visible"/>
                                      </p:to>
                                    </p:set>
                                    <p:anim calcmode="lin" valueType="num">
                                      <p:cBhvr additive="base">
                                        <p:cTn id="35" dur="500" fill="hold"/>
                                        <p:tgtEl>
                                          <p:spTgt spid="63"/>
                                        </p:tgtEl>
                                        <p:attrNameLst>
                                          <p:attrName>ppt_x</p:attrName>
                                        </p:attrNameLst>
                                      </p:cBhvr>
                                      <p:tavLst>
                                        <p:tav tm="0">
                                          <p:val>
                                            <p:strVal val="#ppt_x"/>
                                          </p:val>
                                        </p:tav>
                                        <p:tav tm="100000">
                                          <p:val>
                                            <p:strVal val="#ppt_x"/>
                                          </p:val>
                                        </p:tav>
                                      </p:tavLst>
                                    </p:anim>
                                    <p:anim calcmode="lin" valueType="num">
                                      <p:cBhvr additive="base">
                                        <p:cTn id="36" dur="500" fill="hold"/>
                                        <p:tgtEl>
                                          <p:spTgt spid="63"/>
                                        </p:tgtEl>
                                        <p:attrNameLst>
                                          <p:attrName>ppt_y</p:attrName>
                                        </p:attrNameLst>
                                      </p:cBhvr>
                                      <p:tavLst>
                                        <p:tav tm="0">
                                          <p:val>
                                            <p:strVal val="1+#ppt_h/2"/>
                                          </p:val>
                                        </p:tav>
                                        <p:tav tm="100000">
                                          <p:val>
                                            <p:strVal val="#ppt_y"/>
                                          </p:val>
                                        </p:tav>
                                      </p:tavLst>
                                    </p:anim>
                                  </p:childTnLst>
                                </p:cTn>
                              </p:par>
                            </p:childTnLst>
                          </p:cTn>
                        </p:par>
                        <p:par>
                          <p:cTn id="37" fill="hold">
                            <p:stCondLst>
                              <p:cond delay="3500"/>
                            </p:stCondLst>
                            <p:childTnLst>
                              <p:par>
                                <p:cTn id="38" presetID="2" presetClass="entr" presetSubtype="1" accel="50000" decel="50000" fill="hold" nodeType="afterEffect">
                                  <p:stCondLst>
                                    <p:cond delay="0"/>
                                  </p:stCondLst>
                                  <p:childTnLst>
                                    <p:set>
                                      <p:cBhvr>
                                        <p:cTn id="39" dur="1" fill="hold">
                                          <p:stCondLst>
                                            <p:cond delay="0"/>
                                          </p:stCondLst>
                                        </p:cTn>
                                        <p:tgtEl>
                                          <p:spTgt spid="33"/>
                                        </p:tgtEl>
                                        <p:attrNameLst>
                                          <p:attrName>style.visibility</p:attrName>
                                        </p:attrNameLst>
                                      </p:cBhvr>
                                      <p:to>
                                        <p:strVal val="visible"/>
                                      </p:to>
                                    </p:set>
                                    <p:anim calcmode="lin" valueType="num">
                                      <p:cBhvr additive="base">
                                        <p:cTn id="40" dur="500" fill="hold"/>
                                        <p:tgtEl>
                                          <p:spTgt spid="33"/>
                                        </p:tgtEl>
                                        <p:attrNameLst>
                                          <p:attrName>ppt_x</p:attrName>
                                        </p:attrNameLst>
                                      </p:cBhvr>
                                      <p:tavLst>
                                        <p:tav tm="0">
                                          <p:val>
                                            <p:strVal val="#ppt_x"/>
                                          </p:val>
                                        </p:tav>
                                        <p:tav tm="100000">
                                          <p:val>
                                            <p:strVal val="#ppt_x"/>
                                          </p:val>
                                        </p:tav>
                                      </p:tavLst>
                                    </p:anim>
                                    <p:anim calcmode="lin" valueType="num">
                                      <p:cBhvr additive="base">
                                        <p:cTn id="41" dur="500" fill="hold"/>
                                        <p:tgtEl>
                                          <p:spTgt spid="33"/>
                                        </p:tgtEl>
                                        <p:attrNameLst>
                                          <p:attrName>ppt_y</p:attrName>
                                        </p:attrNameLst>
                                      </p:cBhvr>
                                      <p:tavLst>
                                        <p:tav tm="0">
                                          <p:val>
                                            <p:strVal val="0-#ppt_h/2"/>
                                          </p:val>
                                        </p:tav>
                                        <p:tav tm="100000">
                                          <p:val>
                                            <p:strVal val="#ppt_y"/>
                                          </p:val>
                                        </p:tav>
                                      </p:tavLst>
                                    </p:anim>
                                  </p:childTnLst>
                                </p:cTn>
                              </p:par>
                              <p:par>
                                <p:cTn id="42" presetID="2" presetClass="entr" presetSubtype="4" accel="50000" decel="50000" fill="hold" grpId="0" nodeType="withEffect">
                                  <p:stCondLst>
                                    <p:cond delay="0"/>
                                  </p:stCondLst>
                                  <p:childTnLst>
                                    <p:set>
                                      <p:cBhvr>
                                        <p:cTn id="43" dur="1" fill="hold">
                                          <p:stCondLst>
                                            <p:cond delay="0"/>
                                          </p:stCondLst>
                                        </p:cTn>
                                        <p:tgtEl>
                                          <p:spTgt spid="64"/>
                                        </p:tgtEl>
                                        <p:attrNameLst>
                                          <p:attrName>style.visibility</p:attrName>
                                        </p:attrNameLst>
                                      </p:cBhvr>
                                      <p:to>
                                        <p:strVal val="visible"/>
                                      </p:to>
                                    </p:set>
                                    <p:anim calcmode="lin" valueType="num">
                                      <p:cBhvr additive="base">
                                        <p:cTn id="44" dur="500" fill="hold"/>
                                        <p:tgtEl>
                                          <p:spTgt spid="64"/>
                                        </p:tgtEl>
                                        <p:attrNameLst>
                                          <p:attrName>ppt_x</p:attrName>
                                        </p:attrNameLst>
                                      </p:cBhvr>
                                      <p:tavLst>
                                        <p:tav tm="0">
                                          <p:val>
                                            <p:strVal val="#ppt_x"/>
                                          </p:val>
                                        </p:tav>
                                        <p:tav tm="100000">
                                          <p:val>
                                            <p:strVal val="#ppt_x"/>
                                          </p:val>
                                        </p:tav>
                                      </p:tavLst>
                                    </p:anim>
                                    <p:anim calcmode="lin" valueType="num">
                                      <p:cBhvr additive="base">
                                        <p:cTn id="45" dur="500" fill="hold"/>
                                        <p:tgtEl>
                                          <p:spTgt spid="64"/>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 presetClass="entr" presetSubtype="1" accel="50000" decel="50000"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 calcmode="lin" valueType="num">
                                      <p:cBhvr additive="base">
                                        <p:cTn id="49" dur="500" fill="hold"/>
                                        <p:tgtEl>
                                          <p:spTgt spid="47"/>
                                        </p:tgtEl>
                                        <p:attrNameLst>
                                          <p:attrName>ppt_x</p:attrName>
                                        </p:attrNameLst>
                                      </p:cBhvr>
                                      <p:tavLst>
                                        <p:tav tm="0">
                                          <p:val>
                                            <p:strVal val="#ppt_x"/>
                                          </p:val>
                                        </p:tav>
                                        <p:tav tm="100000">
                                          <p:val>
                                            <p:strVal val="#ppt_x"/>
                                          </p:val>
                                        </p:tav>
                                      </p:tavLst>
                                    </p:anim>
                                    <p:anim calcmode="lin" valueType="num">
                                      <p:cBhvr additive="base">
                                        <p:cTn id="50" dur="500" fill="hold"/>
                                        <p:tgtEl>
                                          <p:spTgt spid="47"/>
                                        </p:tgtEl>
                                        <p:attrNameLst>
                                          <p:attrName>ppt_y</p:attrName>
                                        </p:attrNameLst>
                                      </p:cBhvr>
                                      <p:tavLst>
                                        <p:tav tm="0">
                                          <p:val>
                                            <p:strVal val="0-#ppt_h/2"/>
                                          </p:val>
                                        </p:tav>
                                        <p:tav tm="100000">
                                          <p:val>
                                            <p:strVal val="#ppt_y"/>
                                          </p:val>
                                        </p:tav>
                                      </p:tavLst>
                                    </p:anim>
                                  </p:childTnLst>
                                </p:cTn>
                              </p:par>
                              <p:par>
                                <p:cTn id="51" presetID="2" presetClass="entr" presetSubtype="4" accel="50000" decel="50000" fill="hold" grpId="0" nodeType="withEffect">
                                  <p:stCondLst>
                                    <p:cond delay="0"/>
                                  </p:stCondLst>
                                  <p:childTnLst>
                                    <p:set>
                                      <p:cBhvr>
                                        <p:cTn id="52" dur="1" fill="hold">
                                          <p:stCondLst>
                                            <p:cond delay="0"/>
                                          </p:stCondLst>
                                        </p:cTn>
                                        <p:tgtEl>
                                          <p:spTgt spid="65"/>
                                        </p:tgtEl>
                                        <p:attrNameLst>
                                          <p:attrName>style.visibility</p:attrName>
                                        </p:attrNameLst>
                                      </p:cBhvr>
                                      <p:to>
                                        <p:strVal val="visible"/>
                                      </p:to>
                                    </p:set>
                                    <p:anim calcmode="lin" valueType="num">
                                      <p:cBhvr additive="base">
                                        <p:cTn id="53" dur="500" fill="hold"/>
                                        <p:tgtEl>
                                          <p:spTgt spid="65"/>
                                        </p:tgtEl>
                                        <p:attrNameLst>
                                          <p:attrName>ppt_x</p:attrName>
                                        </p:attrNameLst>
                                      </p:cBhvr>
                                      <p:tavLst>
                                        <p:tav tm="0">
                                          <p:val>
                                            <p:strVal val="#ppt_x"/>
                                          </p:val>
                                        </p:tav>
                                        <p:tav tm="100000">
                                          <p:val>
                                            <p:strVal val="#ppt_x"/>
                                          </p:val>
                                        </p:tav>
                                      </p:tavLst>
                                    </p:anim>
                                    <p:anim calcmode="lin" valueType="num">
                                      <p:cBhvr additive="base">
                                        <p:cTn id="54" dur="500" fill="hold"/>
                                        <p:tgtEl>
                                          <p:spTgt spid="65"/>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 presetClass="entr" presetSubtype="4" accel="50000" decel="50000" fill="hold" grpId="0" nodeType="afterEffect">
                                  <p:stCondLst>
                                    <p:cond delay="0"/>
                                  </p:stCondLst>
                                  <p:childTnLst>
                                    <p:set>
                                      <p:cBhvr>
                                        <p:cTn id="57" dur="1" fill="hold">
                                          <p:stCondLst>
                                            <p:cond delay="0"/>
                                          </p:stCondLst>
                                        </p:cTn>
                                        <p:tgtEl>
                                          <p:spTgt spid="58"/>
                                        </p:tgtEl>
                                        <p:attrNameLst>
                                          <p:attrName>style.visibility</p:attrName>
                                        </p:attrNameLst>
                                      </p:cBhvr>
                                      <p:to>
                                        <p:strVal val="visible"/>
                                      </p:to>
                                    </p:set>
                                    <p:anim calcmode="lin" valueType="num">
                                      <p:cBhvr additive="base">
                                        <p:cTn id="58" dur="500" fill="hold"/>
                                        <p:tgtEl>
                                          <p:spTgt spid="58"/>
                                        </p:tgtEl>
                                        <p:attrNameLst>
                                          <p:attrName>ppt_x</p:attrName>
                                        </p:attrNameLst>
                                      </p:cBhvr>
                                      <p:tavLst>
                                        <p:tav tm="0">
                                          <p:val>
                                            <p:strVal val="#ppt_x"/>
                                          </p:val>
                                        </p:tav>
                                        <p:tav tm="100000">
                                          <p:val>
                                            <p:strVal val="#ppt_x"/>
                                          </p:val>
                                        </p:tav>
                                      </p:tavLst>
                                    </p:anim>
                                    <p:anim calcmode="lin" valueType="num">
                                      <p:cBhvr additive="base">
                                        <p:cTn id="59" dur="500" fill="hold"/>
                                        <p:tgtEl>
                                          <p:spTgt spid="58"/>
                                        </p:tgtEl>
                                        <p:attrNameLst>
                                          <p:attrName>ppt_y</p:attrName>
                                        </p:attrNameLst>
                                      </p:cBhvr>
                                      <p:tavLst>
                                        <p:tav tm="0">
                                          <p:val>
                                            <p:strVal val="1+#ppt_h/2"/>
                                          </p:val>
                                        </p:tav>
                                        <p:tav tm="100000">
                                          <p:val>
                                            <p:strVal val="#ppt_y"/>
                                          </p:val>
                                        </p:tav>
                                      </p:tavLst>
                                    </p:anim>
                                  </p:childTnLst>
                                </p:cTn>
                              </p:par>
                            </p:childTnLst>
                          </p:cTn>
                        </p:par>
                        <p:par>
                          <p:cTn id="60" fill="hold">
                            <p:stCondLst>
                              <p:cond delay="5000"/>
                            </p:stCondLst>
                            <p:childTnLst>
                              <p:par>
                                <p:cTn id="61" presetID="2" presetClass="entr" presetSubtype="2" accel="50000" decel="50000" fill="hold" grpId="0" nodeType="after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additive="base">
                                        <p:cTn id="63" dur="500" fill="hold"/>
                                        <p:tgtEl>
                                          <p:spTgt spid="57"/>
                                        </p:tgtEl>
                                        <p:attrNameLst>
                                          <p:attrName>ppt_x</p:attrName>
                                        </p:attrNameLst>
                                      </p:cBhvr>
                                      <p:tavLst>
                                        <p:tav tm="0">
                                          <p:val>
                                            <p:strVal val="1+#ppt_w/2"/>
                                          </p:val>
                                        </p:tav>
                                        <p:tav tm="100000">
                                          <p:val>
                                            <p:strVal val="#ppt_x"/>
                                          </p:val>
                                        </p:tav>
                                      </p:tavLst>
                                    </p:anim>
                                    <p:anim calcmode="lin" valueType="num">
                                      <p:cBhvr additive="base">
                                        <p:cTn id="64" dur="500" fill="hold"/>
                                        <p:tgtEl>
                                          <p:spTgt spid="57"/>
                                        </p:tgtEl>
                                        <p:attrNameLst>
                                          <p:attrName>ppt_y</p:attrName>
                                        </p:attrNameLst>
                                      </p:cBhvr>
                                      <p:tavLst>
                                        <p:tav tm="0">
                                          <p:val>
                                            <p:strVal val="#ppt_y"/>
                                          </p:val>
                                        </p:tav>
                                        <p:tav tm="100000">
                                          <p:val>
                                            <p:strVal val="#ppt_y"/>
                                          </p:val>
                                        </p:tav>
                                      </p:tavLst>
                                    </p:anim>
                                  </p:childTnLst>
                                </p:cTn>
                              </p:par>
                            </p:childTnLst>
                          </p:cTn>
                        </p:par>
                        <p:par>
                          <p:cTn id="65" fill="hold">
                            <p:stCondLst>
                              <p:cond delay="5500"/>
                            </p:stCondLst>
                            <p:childTnLst>
                              <p:par>
                                <p:cTn id="66" presetID="2" presetClass="entr" presetSubtype="4" accel="50000" decel="50000" fill="hold" grpId="0" nodeType="afterEffect">
                                  <p:stCondLst>
                                    <p:cond delay="0"/>
                                  </p:stCondLst>
                                  <p:childTnLst>
                                    <p:set>
                                      <p:cBhvr>
                                        <p:cTn id="67" dur="1" fill="hold">
                                          <p:stCondLst>
                                            <p:cond delay="0"/>
                                          </p:stCondLst>
                                        </p:cTn>
                                        <p:tgtEl>
                                          <p:spTgt spid="60"/>
                                        </p:tgtEl>
                                        <p:attrNameLst>
                                          <p:attrName>style.visibility</p:attrName>
                                        </p:attrNameLst>
                                      </p:cBhvr>
                                      <p:to>
                                        <p:strVal val="visible"/>
                                      </p:to>
                                    </p:set>
                                    <p:anim calcmode="lin" valueType="num">
                                      <p:cBhvr additive="base">
                                        <p:cTn id="68" dur="500" fill="hold"/>
                                        <p:tgtEl>
                                          <p:spTgt spid="60"/>
                                        </p:tgtEl>
                                        <p:attrNameLst>
                                          <p:attrName>ppt_x</p:attrName>
                                        </p:attrNameLst>
                                      </p:cBhvr>
                                      <p:tavLst>
                                        <p:tav tm="0">
                                          <p:val>
                                            <p:strVal val="#ppt_x"/>
                                          </p:val>
                                        </p:tav>
                                        <p:tav tm="100000">
                                          <p:val>
                                            <p:strVal val="#ppt_x"/>
                                          </p:val>
                                        </p:tav>
                                      </p:tavLst>
                                    </p:anim>
                                    <p:anim calcmode="lin" valueType="num">
                                      <p:cBhvr additive="base">
                                        <p:cTn id="69" dur="500" fill="hold"/>
                                        <p:tgtEl>
                                          <p:spTgt spid="60"/>
                                        </p:tgtEl>
                                        <p:attrNameLst>
                                          <p:attrName>ppt_y</p:attrName>
                                        </p:attrNameLst>
                                      </p:cBhvr>
                                      <p:tavLst>
                                        <p:tav tm="0">
                                          <p:val>
                                            <p:strVal val="1+#ppt_h/2"/>
                                          </p:val>
                                        </p:tav>
                                        <p:tav tm="100000">
                                          <p:val>
                                            <p:strVal val="#ppt_y"/>
                                          </p:val>
                                        </p:tav>
                                      </p:tavLst>
                                    </p:anim>
                                  </p:childTnLst>
                                </p:cTn>
                              </p:par>
                            </p:childTnLst>
                          </p:cTn>
                        </p:par>
                        <p:par>
                          <p:cTn id="70" fill="hold">
                            <p:stCondLst>
                              <p:cond delay="6000"/>
                            </p:stCondLst>
                            <p:childTnLst>
                              <p:par>
                                <p:cTn id="71" presetID="2" presetClass="entr" presetSubtype="2" accel="50000" decel="50000"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 calcmode="lin" valueType="num">
                                      <p:cBhvr additive="base">
                                        <p:cTn id="73" dur="500" fill="hold"/>
                                        <p:tgtEl>
                                          <p:spTgt spid="59"/>
                                        </p:tgtEl>
                                        <p:attrNameLst>
                                          <p:attrName>ppt_x</p:attrName>
                                        </p:attrNameLst>
                                      </p:cBhvr>
                                      <p:tavLst>
                                        <p:tav tm="0">
                                          <p:val>
                                            <p:strVal val="1+#ppt_w/2"/>
                                          </p:val>
                                        </p:tav>
                                        <p:tav tm="100000">
                                          <p:val>
                                            <p:strVal val="#ppt_x"/>
                                          </p:val>
                                        </p:tav>
                                      </p:tavLst>
                                    </p:anim>
                                    <p:anim calcmode="lin" valueType="num">
                                      <p:cBhvr additive="base">
                                        <p:cTn id="74" dur="500" fill="hold"/>
                                        <p:tgtEl>
                                          <p:spTgt spid="59"/>
                                        </p:tgtEl>
                                        <p:attrNameLst>
                                          <p:attrName>ppt_y</p:attrName>
                                        </p:attrNameLst>
                                      </p:cBhvr>
                                      <p:tavLst>
                                        <p:tav tm="0">
                                          <p:val>
                                            <p:strVal val="#ppt_y"/>
                                          </p:val>
                                        </p:tav>
                                        <p:tav tm="100000">
                                          <p:val>
                                            <p:strVal val="#ppt_y"/>
                                          </p:val>
                                        </p:tav>
                                      </p:tavLst>
                                    </p:anim>
                                  </p:childTnLst>
                                </p:cTn>
                              </p:par>
                            </p:childTnLst>
                          </p:cTn>
                        </p:par>
                        <p:par>
                          <p:cTn id="75" fill="hold">
                            <p:stCondLst>
                              <p:cond delay="6500"/>
                            </p:stCondLst>
                            <p:childTnLst>
                              <p:par>
                                <p:cTn id="76" presetID="2" presetClass="entr" presetSubtype="4" accel="50000" decel="50000" fill="hold" grpId="0" nodeType="afterEffect">
                                  <p:stCondLst>
                                    <p:cond delay="0"/>
                                  </p:stCondLst>
                                  <p:childTnLst>
                                    <p:set>
                                      <p:cBhvr>
                                        <p:cTn id="77" dur="1" fill="hold">
                                          <p:stCondLst>
                                            <p:cond delay="0"/>
                                          </p:stCondLst>
                                        </p:cTn>
                                        <p:tgtEl>
                                          <p:spTgt spid="62"/>
                                        </p:tgtEl>
                                        <p:attrNameLst>
                                          <p:attrName>style.visibility</p:attrName>
                                        </p:attrNameLst>
                                      </p:cBhvr>
                                      <p:to>
                                        <p:strVal val="visible"/>
                                      </p:to>
                                    </p:set>
                                    <p:anim calcmode="lin" valueType="num">
                                      <p:cBhvr additive="base">
                                        <p:cTn id="78" dur="500" fill="hold"/>
                                        <p:tgtEl>
                                          <p:spTgt spid="62"/>
                                        </p:tgtEl>
                                        <p:attrNameLst>
                                          <p:attrName>ppt_x</p:attrName>
                                        </p:attrNameLst>
                                      </p:cBhvr>
                                      <p:tavLst>
                                        <p:tav tm="0">
                                          <p:val>
                                            <p:strVal val="#ppt_x"/>
                                          </p:val>
                                        </p:tav>
                                        <p:tav tm="100000">
                                          <p:val>
                                            <p:strVal val="#ppt_x"/>
                                          </p:val>
                                        </p:tav>
                                      </p:tavLst>
                                    </p:anim>
                                    <p:anim calcmode="lin" valueType="num">
                                      <p:cBhvr additive="base">
                                        <p:cTn id="79" dur="500" fill="hold"/>
                                        <p:tgtEl>
                                          <p:spTgt spid="62"/>
                                        </p:tgtEl>
                                        <p:attrNameLst>
                                          <p:attrName>ppt_y</p:attrName>
                                        </p:attrNameLst>
                                      </p:cBhvr>
                                      <p:tavLst>
                                        <p:tav tm="0">
                                          <p:val>
                                            <p:strVal val="1+#ppt_h/2"/>
                                          </p:val>
                                        </p:tav>
                                        <p:tav tm="100000">
                                          <p:val>
                                            <p:strVal val="#ppt_y"/>
                                          </p:val>
                                        </p:tav>
                                      </p:tavLst>
                                    </p:anim>
                                  </p:childTnLst>
                                </p:cTn>
                              </p:par>
                            </p:childTnLst>
                          </p:cTn>
                        </p:par>
                        <p:par>
                          <p:cTn id="80" fill="hold">
                            <p:stCondLst>
                              <p:cond delay="7000"/>
                            </p:stCondLst>
                            <p:childTnLst>
                              <p:par>
                                <p:cTn id="81" presetID="2" presetClass="entr" presetSubtype="2" accel="50000" decel="50000" fill="hold" grpId="0" nodeType="afterEffect">
                                  <p:stCondLst>
                                    <p:cond delay="0"/>
                                  </p:stCondLst>
                                  <p:childTnLst>
                                    <p:set>
                                      <p:cBhvr>
                                        <p:cTn id="82" dur="1" fill="hold">
                                          <p:stCondLst>
                                            <p:cond delay="0"/>
                                          </p:stCondLst>
                                        </p:cTn>
                                        <p:tgtEl>
                                          <p:spTgt spid="61"/>
                                        </p:tgtEl>
                                        <p:attrNameLst>
                                          <p:attrName>style.visibility</p:attrName>
                                        </p:attrNameLst>
                                      </p:cBhvr>
                                      <p:to>
                                        <p:strVal val="visible"/>
                                      </p:to>
                                    </p:set>
                                    <p:anim calcmode="lin" valueType="num">
                                      <p:cBhvr additive="base">
                                        <p:cTn id="83" dur="500" fill="hold"/>
                                        <p:tgtEl>
                                          <p:spTgt spid="61"/>
                                        </p:tgtEl>
                                        <p:attrNameLst>
                                          <p:attrName>ppt_x</p:attrName>
                                        </p:attrNameLst>
                                      </p:cBhvr>
                                      <p:tavLst>
                                        <p:tav tm="0">
                                          <p:val>
                                            <p:strVal val="1+#ppt_w/2"/>
                                          </p:val>
                                        </p:tav>
                                        <p:tav tm="100000">
                                          <p:val>
                                            <p:strVal val="#ppt_x"/>
                                          </p:val>
                                        </p:tav>
                                      </p:tavLst>
                                    </p:anim>
                                    <p:anim calcmode="lin" valueType="num">
                                      <p:cBhvr additive="base">
                                        <p:cTn id="84" dur="500" fill="hold"/>
                                        <p:tgtEl>
                                          <p:spTgt spid="6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5" grpId="0">
        <p:bldSub>
          <a:bldChart bld="series"/>
        </p:bldSub>
      </p:bldGraphic>
      <p:bldP spid="57" grpId="0"/>
      <p:bldP spid="58" grpId="0" animBg="1"/>
      <p:bldP spid="59" grpId="0"/>
      <p:bldP spid="60" grpId="0" animBg="1"/>
      <p:bldP spid="61" grpId="0"/>
      <p:bldP spid="62" grpId="0" animBg="1"/>
      <p:bldP spid="63" grpId="0"/>
      <p:bldP spid="64" grpId="0"/>
      <p:bldP spid="6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155"/>
          <p:cNvGrpSpPr/>
          <p:nvPr/>
        </p:nvGrpSpPr>
        <p:grpSpPr>
          <a:xfrm>
            <a:off x="539510" y="1341072"/>
            <a:ext cx="4478056" cy="2044618"/>
            <a:chOff x="803822" y="1016361"/>
            <a:chExt cx="7536357" cy="2044618"/>
          </a:xfrm>
        </p:grpSpPr>
        <p:cxnSp>
          <p:nvCxnSpPr>
            <p:cNvPr id="149" name="Straight Connector 148"/>
            <p:cNvCxnSpPr/>
            <p:nvPr/>
          </p:nvCxnSpPr>
          <p:spPr>
            <a:xfrm>
              <a:off x="803822" y="1016361"/>
              <a:ext cx="7536357" cy="0"/>
            </a:xfrm>
            <a:prstGeom prst="line">
              <a:avLst/>
            </a:prstGeom>
            <a:ln>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50" name="Straight Connector 149"/>
            <p:cNvCxnSpPr/>
            <p:nvPr/>
          </p:nvCxnSpPr>
          <p:spPr>
            <a:xfrm>
              <a:off x="803822" y="1357131"/>
              <a:ext cx="7536357" cy="0"/>
            </a:xfrm>
            <a:prstGeom prst="line">
              <a:avLst/>
            </a:prstGeom>
            <a:ln>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51" name="Straight Connector 150"/>
            <p:cNvCxnSpPr/>
            <p:nvPr/>
          </p:nvCxnSpPr>
          <p:spPr>
            <a:xfrm>
              <a:off x="803822" y="1697901"/>
              <a:ext cx="7536357" cy="0"/>
            </a:xfrm>
            <a:prstGeom prst="line">
              <a:avLst/>
            </a:prstGeom>
            <a:ln>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52" name="Straight Connector 151"/>
            <p:cNvCxnSpPr/>
            <p:nvPr/>
          </p:nvCxnSpPr>
          <p:spPr>
            <a:xfrm>
              <a:off x="803822" y="2038671"/>
              <a:ext cx="7536357" cy="0"/>
            </a:xfrm>
            <a:prstGeom prst="line">
              <a:avLst/>
            </a:prstGeom>
            <a:ln>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53" name="Straight Connector 152"/>
            <p:cNvCxnSpPr/>
            <p:nvPr/>
          </p:nvCxnSpPr>
          <p:spPr>
            <a:xfrm>
              <a:off x="803822" y="2379441"/>
              <a:ext cx="7536357" cy="0"/>
            </a:xfrm>
            <a:prstGeom prst="line">
              <a:avLst/>
            </a:prstGeom>
            <a:ln>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54" name="Straight Connector 153"/>
            <p:cNvCxnSpPr/>
            <p:nvPr/>
          </p:nvCxnSpPr>
          <p:spPr>
            <a:xfrm>
              <a:off x="803822" y="2720211"/>
              <a:ext cx="7536357" cy="0"/>
            </a:xfrm>
            <a:prstGeom prst="line">
              <a:avLst/>
            </a:prstGeom>
            <a:ln>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a:off x="803822" y="3060979"/>
              <a:ext cx="7536357" cy="0"/>
            </a:xfrm>
            <a:prstGeom prst="line">
              <a:avLst/>
            </a:prstGeom>
            <a:ln>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157" name="Slide Number Placeholder 156"/>
          <p:cNvSpPr>
            <a:spLocks noGrp="1"/>
          </p:cNvSpPr>
          <p:nvPr>
            <p:ph type="sldNum" sz="quarter" idx="12"/>
          </p:nvPr>
        </p:nvSpPr>
        <p:spPr>
          <a:prstGeom prst="rect">
            <a:avLst/>
          </a:prstGeom>
        </p:spPr>
        <p:txBody>
          <a:bodyPr/>
          <a:lstStyle/>
          <a:p>
            <a:fld id="{C136B7D2-B98C-44FD-8D04-7EC62A564975}" type="slidenum">
              <a:rPr lang="en-US" smtClean="0"/>
              <a:t>21</a:t>
            </a:fld>
            <a:endParaRPr lang="en-US" dirty="0"/>
          </a:p>
        </p:txBody>
      </p:sp>
      <p:sp>
        <p:nvSpPr>
          <p:cNvPr id="2" name="Title 1"/>
          <p:cNvSpPr>
            <a:spLocks noGrp="1"/>
          </p:cNvSpPr>
          <p:nvPr>
            <p:ph type="title"/>
          </p:nvPr>
        </p:nvSpPr>
        <p:spPr/>
        <p:txBody>
          <a:bodyPr/>
          <a:lstStyle/>
          <a:p>
            <a:r>
              <a:rPr lang="en-US" dirty="0"/>
              <a:t>Pyramids Chart Slide</a:t>
            </a:r>
          </a:p>
        </p:txBody>
      </p:sp>
      <p:sp>
        <p:nvSpPr>
          <p:cNvPr id="4" name="Text Placeholder 3"/>
          <p:cNvSpPr>
            <a:spLocks noGrp="1"/>
          </p:cNvSpPr>
          <p:nvPr>
            <p:ph type="body" sz="half" idx="2"/>
          </p:nvPr>
        </p:nvSpPr>
        <p:spPr/>
        <p:txBody>
          <a:bodyPr/>
          <a:lstStyle/>
          <a:p>
            <a:r>
              <a:rPr lang="en-US" dirty="0"/>
              <a:t>Pyramids Chart Slide</a:t>
            </a:r>
          </a:p>
        </p:txBody>
      </p:sp>
      <p:sp>
        <p:nvSpPr>
          <p:cNvPr id="21" name="Isosceles Triangle 20"/>
          <p:cNvSpPr/>
          <p:nvPr/>
        </p:nvSpPr>
        <p:spPr>
          <a:xfrm>
            <a:off x="707428" y="1972819"/>
            <a:ext cx="914400" cy="1412871"/>
          </a:xfrm>
          <a:prstGeom prst="triangle">
            <a:avLst/>
          </a:prstGeom>
          <a:gradFill>
            <a:gsLst>
              <a:gs pos="0">
                <a:schemeClr val="accent1"/>
              </a:gs>
              <a:gs pos="48000">
                <a:schemeClr val="accent1"/>
              </a:gs>
              <a:gs pos="50000">
                <a:schemeClr val="accent1">
                  <a:lumMod val="7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Isosceles Triangle 21"/>
          <p:cNvSpPr/>
          <p:nvPr/>
        </p:nvSpPr>
        <p:spPr>
          <a:xfrm>
            <a:off x="1359118" y="2275577"/>
            <a:ext cx="914400" cy="1110113"/>
          </a:xfrm>
          <a:prstGeom prst="triangle">
            <a:avLst/>
          </a:prstGeom>
          <a:gradFill>
            <a:gsLst>
              <a:gs pos="0">
                <a:schemeClr val="accent2"/>
              </a:gs>
              <a:gs pos="48000">
                <a:schemeClr val="accent2"/>
              </a:gs>
              <a:gs pos="50000">
                <a:schemeClr val="accent2">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Isosceles Triangle 27"/>
          <p:cNvSpPr/>
          <p:nvPr/>
        </p:nvSpPr>
        <p:spPr>
          <a:xfrm flipH="1">
            <a:off x="2662498" y="1670062"/>
            <a:ext cx="914400" cy="1715628"/>
          </a:xfrm>
          <a:prstGeom prst="triangle">
            <a:avLst/>
          </a:prstGeom>
          <a:gradFill>
            <a:gsLst>
              <a:gs pos="100000">
                <a:schemeClr val="accent4"/>
              </a:gs>
              <a:gs pos="51000">
                <a:schemeClr val="accent4"/>
              </a:gs>
              <a:gs pos="50000">
                <a:schemeClr val="accent4">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Isosceles Triangle 22"/>
          <p:cNvSpPr/>
          <p:nvPr/>
        </p:nvSpPr>
        <p:spPr>
          <a:xfrm>
            <a:off x="2010808" y="2611976"/>
            <a:ext cx="914400" cy="773714"/>
          </a:xfrm>
          <a:prstGeom prst="triangle">
            <a:avLst/>
          </a:prstGeom>
          <a:gradFill>
            <a:gsLst>
              <a:gs pos="0">
                <a:schemeClr val="accent3"/>
              </a:gs>
              <a:gs pos="48000">
                <a:schemeClr val="accent3"/>
              </a:gs>
              <a:gs pos="50000">
                <a:schemeClr val="accent3">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Isosceles Triangle 30"/>
          <p:cNvSpPr/>
          <p:nvPr/>
        </p:nvSpPr>
        <p:spPr>
          <a:xfrm flipH="1">
            <a:off x="3314188" y="2037696"/>
            <a:ext cx="914400" cy="1347994"/>
          </a:xfrm>
          <a:prstGeom prst="triangle">
            <a:avLst/>
          </a:prstGeom>
          <a:gradFill>
            <a:gsLst>
              <a:gs pos="100000">
                <a:schemeClr val="accent5"/>
              </a:gs>
              <a:gs pos="51000">
                <a:schemeClr val="accent5"/>
              </a:gs>
              <a:gs pos="50000">
                <a:schemeClr val="accent5">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Isosceles Triangle 33"/>
          <p:cNvSpPr/>
          <p:nvPr/>
        </p:nvSpPr>
        <p:spPr>
          <a:xfrm flipH="1">
            <a:off x="3965878" y="2446179"/>
            <a:ext cx="914400" cy="939511"/>
          </a:xfrm>
          <a:prstGeom prst="triangle">
            <a:avLst/>
          </a:prstGeom>
          <a:gradFill>
            <a:gsLst>
              <a:gs pos="100000">
                <a:schemeClr val="accent6"/>
              </a:gs>
              <a:gs pos="51000">
                <a:schemeClr val="accent6"/>
              </a:gs>
              <a:gs pos="50000">
                <a:schemeClr val="accent6">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36"/>
          <p:cNvGrpSpPr/>
          <p:nvPr/>
        </p:nvGrpSpPr>
        <p:grpSpPr>
          <a:xfrm>
            <a:off x="854132" y="3605733"/>
            <a:ext cx="612347" cy="714749"/>
            <a:chOff x="886162" y="3281022"/>
            <a:chExt cx="612347" cy="714749"/>
          </a:xfrm>
        </p:grpSpPr>
        <p:sp>
          <p:nvSpPr>
            <p:cNvPr id="59" name="Oval 58"/>
            <p:cNvSpPr>
              <a:spLocks noChangeAspect="1"/>
            </p:cNvSpPr>
            <p:nvPr/>
          </p:nvSpPr>
          <p:spPr>
            <a:xfrm>
              <a:off x="1088218" y="3281022"/>
              <a:ext cx="200183" cy="194452"/>
            </a:xfrm>
            <a:prstGeom prst="ellipse">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7" name="Group 120"/>
            <p:cNvGrpSpPr/>
            <p:nvPr/>
          </p:nvGrpSpPr>
          <p:grpSpPr>
            <a:xfrm>
              <a:off x="886162" y="3475474"/>
              <a:ext cx="612347" cy="520297"/>
              <a:chOff x="943769" y="3705902"/>
              <a:chExt cx="612347" cy="520297"/>
            </a:xfrm>
          </p:grpSpPr>
          <p:sp>
            <p:nvSpPr>
              <p:cNvPr id="58" name="TextBox 57"/>
              <p:cNvSpPr txBox="1"/>
              <p:nvPr/>
            </p:nvSpPr>
            <p:spPr>
              <a:xfrm>
                <a:off x="943769" y="4056922"/>
                <a:ext cx="612347" cy="169277"/>
              </a:xfrm>
              <a:prstGeom prst="rect">
                <a:avLst/>
              </a:prstGeom>
              <a:noFill/>
            </p:spPr>
            <p:txBody>
              <a:bodyPr wrap="none" lIns="0" tIns="0" rIns="0" bIns="0" rtlCol="0" anchor="t">
                <a:spAutoFit/>
              </a:bodyPr>
              <a:lstStyle/>
              <a:p>
                <a:pPr algn="ctr"/>
                <a:r>
                  <a:rPr lang="en-US" sz="1100" b="1" dirty="0">
                    <a:solidFill>
                      <a:schemeClr val="tx1">
                        <a:lumMod val="75000"/>
                        <a:lumOff val="25000"/>
                      </a:schemeClr>
                    </a:solidFill>
                  </a:rPr>
                  <a:t>KEYWORD</a:t>
                </a:r>
              </a:p>
            </p:txBody>
          </p:sp>
          <p:cxnSp>
            <p:nvCxnSpPr>
              <p:cNvPr id="103" name="Straight Connector 102"/>
              <p:cNvCxnSpPr/>
              <p:nvPr/>
            </p:nvCxnSpPr>
            <p:spPr>
              <a:xfrm>
                <a:off x="1246034" y="3705902"/>
                <a:ext cx="0" cy="34209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grpSp>
        <p:nvGrpSpPr>
          <p:cNvPr id="18" name="Group 137"/>
          <p:cNvGrpSpPr/>
          <p:nvPr/>
        </p:nvGrpSpPr>
        <p:grpSpPr>
          <a:xfrm>
            <a:off x="1487809" y="3605733"/>
            <a:ext cx="612347" cy="1039869"/>
            <a:chOff x="1543503" y="3281022"/>
            <a:chExt cx="612347" cy="1039869"/>
          </a:xfrm>
        </p:grpSpPr>
        <p:sp>
          <p:nvSpPr>
            <p:cNvPr id="85" name="Oval 84"/>
            <p:cNvSpPr>
              <a:spLocks noChangeAspect="1"/>
            </p:cNvSpPr>
            <p:nvPr/>
          </p:nvSpPr>
          <p:spPr>
            <a:xfrm>
              <a:off x="1744938" y="3281022"/>
              <a:ext cx="200183" cy="194452"/>
            </a:xfrm>
            <a:prstGeom prst="ellipse">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9" name="Group 107"/>
            <p:cNvGrpSpPr/>
            <p:nvPr/>
          </p:nvGrpSpPr>
          <p:grpSpPr>
            <a:xfrm>
              <a:off x="1543503" y="3475474"/>
              <a:ext cx="612347" cy="845417"/>
              <a:chOff x="1592299" y="3705902"/>
              <a:chExt cx="612347" cy="845417"/>
            </a:xfrm>
          </p:grpSpPr>
          <p:cxnSp>
            <p:nvCxnSpPr>
              <p:cNvPr id="104" name="Straight Connector 103"/>
              <p:cNvCxnSpPr/>
              <p:nvPr/>
            </p:nvCxnSpPr>
            <p:spPr>
              <a:xfrm>
                <a:off x="1898472" y="3705902"/>
                <a:ext cx="0" cy="651665"/>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07" name="TextBox 106"/>
              <p:cNvSpPr txBox="1"/>
              <p:nvPr/>
            </p:nvSpPr>
            <p:spPr>
              <a:xfrm>
                <a:off x="1592299" y="4382042"/>
                <a:ext cx="612347" cy="169277"/>
              </a:xfrm>
              <a:prstGeom prst="rect">
                <a:avLst/>
              </a:prstGeom>
              <a:noFill/>
            </p:spPr>
            <p:txBody>
              <a:bodyPr wrap="none" lIns="0" tIns="0" rIns="0" bIns="0" rtlCol="0" anchor="t">
                <a:spAutoFit/>
              </a:bodyPr>
              <a:lstStyle/>
              <a:p>
                <a:pPr algn="ctr"/>
                <a:r>
                  <a:rPr lang="en-US" sz="1100" b="1" dirty="0">
                    <a:solidFill>
                      <a:schemeClr val="tx1">
                        <a:lumMod val="75000"/>
                        <a:lumOff val="25000"/>
                      </a:schemeClr>
                    </a:solidFill>
                  </a:rPr>
                  <a:t>KEYWORD</a:t>
                </a:r>
              </a:p>
            </p:txBody>
          </p:sp>
        </p:grpSp>
      </p:grpSp>
      <p:grpSp>
        <p:nvGrpSpPr>
          <p:cNvPr id="20" name="Group 139"/>
          <p:cNvGrpSpPr/>
          <p:nvPr/>
        </p:nvGrpSpPr>
        <p:grpSpPr>
          <a:xfrm>
            <a:off x="2812770" y="3605733"/>
            <a:ext cx="612347" cy="1039869"/>
            <a:chOff x="2858185" y="3281022"/>
            <a:chExt cx="612347" cy="1039869"/>
          </a:xfrm>
        </p:grpSpPr>
        <p:sp>
          <p:nvSpPr>
            <p:cNvPr id="86" name="Oval 85"/>
            <p:cNvSpPr>
              <a:spLocks noChangeAspect="1"/>
            </p:cNvSpPr>
            <p:nvPr/>
          </p:nvSpPr>
          <p:spPr>
            <a:xfrm>
              <a:off x="3058378" y="3281022"/>
              <a:ext cx="200183" cy="194452"/>
            </a:xfrm>
            <a:prstGeom prst="ellipse">
              <a:avLst/>
            </a:prstGeom>
            <a:solidFill>
              <a:schemeClr val="accent4">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4" name="Group 108"/>
            <p:cNvGrpSpPr/>
            <p:nvPr/>
          </p:nvGrpSpPr>
          <p:grpSpPr>
            <a:xfrm>
              <a:off x="2858185" y="3475474"/>
              <a:ext cx="612347" cy="845417"/>
              <a:chOff x="1592299" y="3705902"/>
              <a:chExt cx="612347" cy="845417"/>
            </a:xfrm>
          </p:grpSpPr>
          <p:cxnSp>
            <p:nvCxnSpPr>
              <p:cNvPr id="110" name="Straight Connector 109"/>
              <p:cNvCxnSpPr/>
              <p:nvPr/>
            </p:nvCxnSpPr>
            <p:spPr>
              <a:xfrm>
                <a:off x="1899218" y="3705902"/>
                <a:ext cx="0" cy="651665"/>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11" name="TextBox 110"/>
              <p:cNvSpPr txBox="1"/>
              <p:nvPr/>
            </p:nvSpPr>
            <p:spPr>
              <a:xfrm>
                <a:off x="1592299" y="4382042"/>
                <a:ext cx="612347" cy="169277"/>
              </a:xfrm>
              <a:prstGeom prst="rect">
                <a:avLst/>
              </a:prstGeom>
              <a:noFill/>
            </p:spPr>
            <p:txBody>
              <a:bodyPr wrap="none" lIns="0" tIns="0" rIns="0" bIns="0" rtlCol="0" anchor="t">
                <a:spAutoFit/>
              </a:bodyPr>
              <a:lstStyle/>
              <a:p>
                <a:pPr algn="ctr"/>
                <a:r>
                  <a:rPr lang="en-US" sz="1100" b="1" dirty="0">
                    <a:solidFill>
                      <a:schemeClr val="tx1">
                        <a:lumMod val="75000"/>
                        <a:lumOff val="25000"/>
                      </a:schemeClr>
                    </a:solidFill>
                  </a:rPr>
                  <a:t>KEYWORD</a:t>
                </a:r>
              </a:p>
            </p:txBody>
          </p:sp>
        </p:grpSp>
      </p:grpSp>
      <p:grpSp>
        <p:nvGrpSpPr>
          <p:cNvPr id="25" name="Group 141"/>
          <p:cNvGrpSpPr/>
          <p:nvPr/>
        </p:nvGrpSpPr>
        <p:grpSpPr>
          <a:xfrm>
            <a:off x="4117183" y="3605733"/>
            <a:ext cx="612347" cy="1039869"/>
            <a:chOff x="4172867" y="3281022"/>
            <a:chExt cx="612347" cy="1039869"/>
          </a:xfrm>
        </p:grpSpPr>
        <p:sp>
          <p:nvSpPr>
            <p:cNvPr id="88" name="Oval 87"/>
            <p:cNvSpPr>
              <a:spLocks noChangeAspect="1"/>
            </p:cNvSpPr>
            <p:nvPr/>
          </p:nvSpPr>
          <p:spPr>
            <a:xfrm>
              <a:off x="4371818" y="3281022"/>
              <a:ext cx="200183" cy="194452"/>
            </a:xfrm>
            <a:prstGeom prst="ellipse">
              <a:avLst/>
            </a:prstGeom>
            <a:solidFill>
              <a:schemeClr val="accent6">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111"/>
            <p:cNvGrpSpPr/>
            <p:nvPr/>
          </p:nvGrpSpPr>
          <p:grpSpPr>
            <a:xfrm>
              <a:off x="4172867" y="3475474"/>
              <a:ext cx="612347" cy="845417"/>
              <a:chOff x="1592299" y="3705902"/>
              <a:chExt cx="612347" cy="845417"/>
            </a:xfrm>
          </p:grpSpPr>
          <p:cxnSp>
            <p:nvCxnSpPr>
              <p:cNvPr id="113" name="Straight Connector 112"/>
              <p:cNvCxnSpPr/>
              <p:nvPr/>
            </p:nvCxnSpPr>
            <p:spPr>
              <a:xfrm>
                <a:off x="1899218" y="3705902"/>
                <a:ext cx="0" cy="651665"/>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14" name="TextBox 113"/>
              <p:cNvSpPr txBox="1"/>
              <p:nvPr/>
            </p:nvSpPr>
            <p:spPr>
              <a:xfrm>
                <a:off x="1592299" y="4382042"/>
                <a:ext cx="612347" cy="169277"/>
              </a:xfrm>
              <a:prstGeom prst="rect">
                <a:avLst/>
              </a:prstGeom>
              <a:noFill/>
            </p:spPr>
            <p:txBody>
              <a:bodyPr wrap="none" lIns="0" tIns="0" rIns="0" bIns="0" rtlCol="0" anchor="t">
                <a:spAutoFit/>
              </a:bodyPr>
              <a:lstStyle/>
              <a:p>
                <a:pPr algn="ctr"/>
                <a:r>
                  <a:rPr lang="en-US" sz="1100" b="1" dirty="0">
                    <a:solidFill>
                      <a:schemeClr val="tx1">
                        <a:lumMod val="75000"/>
                        <a:lumOff val="25000"/>
                      </a:schemeClr>
                    </a:solidFill>
                  </a:rPr>
                  <a:t>KEYWORD</a:t>
                </a:r>
              </a:p>
            </p:txBody>
          </p:sp>
        </p:grpSp>
      </p:grpSp>
      <p:grpSp>
        <p:nvGrpSpPr>
          <p:cNvPr id="33" name="Group 138"/>
          <p:cNvGrpSpPr/>
          <p:nvPr/>
        </p:nvGrpSpPr>
        <p:grpSpPr>
          <a:xfrm>
            <a:off x="2158545" y="3605733"/>
            <a:ext cx="612347" cy="714749"/>
            <a:chOff x="2200844" y="3281022"/>
            <a:chExt cx="612347" cy="714749"/>
          </a:xfrm>
        </p:grpSpPr>
        <p:sp>
          <p:nvSpPr>
            <p:cNvPr id="98" name="Oval 97"/>
            <p:cNvSpPr>
              <a:spLocks noChangeAspect="1"/>
            </p:cNvSpPr>
            <p:nvPr/>
          </p:nvSpPr>
          <p:spPr>
            <a:xfrm>
              <a:off x="2401658" y="3281022"/>
              <a:ext cx="200183" cy="194452"/>
            </a:xfrm>
            <a:prstGeom prst="ellips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5" name="Group 121"/>
            <p:cNvGrpSpPr/>
            <p:nvPr/>
          </p:nvGrpSpPr>
          <p:grpSpPr>
            <a:xfrm>
              <a:off x="2200844" y="3475474"/>
              <a:ext cx="612347" cy="520297"/>
              <a:chOff x="943769" y="3705902"/>
              <a:chExt cx="612347" cy="520297"/>
            </a:xfrm>
          </p:grpSpPr>
          <p:sp>
            <p:nvSpPr>
              <p:cNvPr id="123" name="TextBox 122"/>
              <p:cNvSpPr txBox="1"/>
              <p:nvPr/>
            </p:nvSpPr>
            <p:spPr>
              <a:xfrm>
                <a:off x="943769" y="4056922"/>
                <a:ext cx="612347" cy="169277"/>
              </a:xfrm>
              <a:prstGeom prst="rect">
                <a:avLst/>
              </a:prstGeom>
              <a:noFill/>
            </p:spPr>
            <p:txBody>
              <a:bodyPr wrap="none" lIns="0" tIns="0" rIns="0" bIns="0" rtlCol="0" anchor="t">
                <a:spAutoFit/>
              </a:bodyPr>
              <a:lstStyle/>
              <a:p>
                <a:pPr algn="ctr"/>
                <a:r>
                  <a:rPr lang="en-US" sz="1100" b="1" dirty="0">
                    <a:solidFill>
                      <a:schemeClr val="tx1">
                        <a:lumMod val="75000"/>
                        <a:lumOff val="25000"/>
                      </a:schemeClr>
                    </a:solidFill>
                  </a:rPr>
                  <a:t>KEYWORD</a:t>
                </a:r>
              </a:p>
            </p:txBody>
          </p:sp>
          <p:cxnSp>
            <p:nvCxnSpPr>
              <p:cNvPr id="124" name="Straight Connector 123"/>
              <p:cNvCxnSpPr/>
              <p:nvPr/>
            </p:nvCxnSpPr>
            <p:spPr>
              <a:xfrm>
                <a:off x="1246034" y="3705902"/>
                <a:ext cx="0" cy="34209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grpSp>
        <p:nvGrpSpPr>
          <p:cNvPr id="36" name="Group 140"/>
          <p:cNvGrpSpPr/>
          <p:nvPr/>
        </p:nvGrpSpPr>
        <p:grpSpPr>
          <a:xfrm>
            <a:off x="3462958" y="3605733"/>
            <a:ext cx="612347" cy="714749"/>
            <a:chOff x="3515526" y="3281022"/>
            <a:chExt cx="612347" cy="714749"/>
          </a:xfrm>
        </p:grpSpPr>
        <p:sp>
          <p:nvSpPr>
            <p:cNvPr id="87" name="Oval 86"/>
            <p:cNvSpPr>
              <a:spLocks noChangeAspect="1"/>
            </p:cNvSpPr>
            <p:nvPr/>
          </p:nvSpPr>
          <p:spPr>
            <a:xfrm>
              <a:off x="3715098" y="3281022"/>
              <a:ext cx="200183" cy="194452"/>
            </a:xfrm>
            <a:prstGeom prst="ellipse">
              <a:avLst/>
            </a:prstGeom>
            <a:solidFill>
              <a:schemeClr val="accent5">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8" name="Group 124"/>
            <p:cNvGrpSpPr/>
            <p:nvPr/>
          </p:nvGrpSpPr>
          <p:grpSpPr>
            <a:xfrm>
              <a:off x="3515526" y="3475474"/>
              <a:ext cx="612347" cy="520297"/>
              <a:chOff x="943769" y="3705902"/>
              <a:chExt cx="612347" cy="520297"/>
            </a:xfrm>
          </p:grpSpPr>
          <p:sp>
            <p:nvSpPr>
              <p:cNvPr id="126" name="TextBox 125"/>
              <p:cNvSpPr txBox="1"/>
              <p:nvPr/>
            </p:nvSpPr>
            <p:spPr>
              <a:xfrm>
                <a:off x="943769" y="4056922"/>
                <a:ext cx="612347" cy="169277"/>
              </a:xfrm>
              <a:prstGeom prst="rect">
                <a:avLst/>
              </a:prstGeom>
              <a:noFill/>
            </p:spPr>
            <p:txBody>
              <a:bodyPr wrap="none" lIns="0" tIns="0" rIns="0" bIns="0" rtlCol="0" anchor="t">
                <a:spAutoFit/>
              </a:bodyPr>
              <a:lstStyle/>
              <a:p>
                <a:pPr algn="ctr"/>
                <a:r>
                  <a:rPr lang="en-US" sz="1100" b="1" dirty="0">
                    <a:solidFill>
                      <a:schemeClr val="tx1">
                        <a:lumMod val="75000"/>
                        <a:lumOff val="25000"/>
                      </a:schemeClr>
                    </a:solidFill>
                  </a:rPr>
                  <a:t>KEYWORD</a:t>
                </a:r>
              </a:p>
            </p:txBody>
          </p:sp>
          <p:cxnSp>
            <p:nvCxnSpPr>
              <p:cNvPr id="127" name="Straight Connector 126"/>
              <p:cNvCxnSpPr/>
              <p:nvPr/>
            </p:nvCxnSpPr>
            <p:spPr>
              <a:xfrm>
                <a:off x="1246034" y="3705902"/>
                <a:ext cx="0" cy="34209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grpSp>
        <p:nvGrpSpPr>
          <p:cNvPr id="101" name="Group 279"/>
          <p:cNvGrpSpPr/>
          <p:nvPr/>
        </p:nvGrpSpPr>
        <p:grpSpPr>
          <a:xfrm>
            <a:off x="867604" y="1171890"/>
            <a:ext cx="555782" cy="555779"/>
            <a:chOff x="846989" y="1401020"/>
            <a:chExt cx="877416" cy="877416"/>
          </a:xfrm>
          <a:effectLst/>
        </p:grpSpPr>
        <p:sp>
          <p:nvSpPr>
            <p:cNvPr id="102" name="Teardrop 101"/>
            <p:cNvSpPr/>
            <p:nvPr/>
          </p:nvSpPr>
          <p:spPr>
            <a:xfrm rot="8100000">
              <a:off x="846989" y="1401020"/>
              <a:ext cx="877416" cy="877416"/>
            </a:xfrm>
            <a:prstGeom prst="teardrop">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tx1">
                    <a:lumMod val="75000"/>
                    <a:lumOff val="25000"/>
                  </a:schemeClr>
                </a:solidFill>
              </a:endParaRPr>
            </a:p>
          </p:txBody>
        </p:sp>
        <p:sp>
          <p:nvSpPr>
            <p:cNvPr id="105" name="Oval 10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00" b="1" dirty="0">
                  <a:solidFill>
                    <a:schemeClr val="tx1">
                      <a:lumMod val="75000"/>
                      <a:lumOff val="25000"/>
                    </a:schemeClr>
                  </a:solidFill>
                </a:rPr>
                <a:t>90%</a:t>
              </a:r>
            </a:p>
          </p:txBody>
        </p:sp>
      </p:grpSp>
      <p:grpSp>
        <p:nvGrpSpPr>
          <p:cNvPr id="108" name="Group 279"/>
          <p:cNvGrpSpPr/>
          <p:nvPr/>
        </p:nvGrpSpPr>
        <p:grpSpPr>
          <a:xfrm>
            <a:off x="1536839" y="1545098"/>
            <a:ext cx="555782" cy="555779"/>
            <a:chOff x="846989" y="1401020"/>
            <a:chExt cx="877416" cy="877416"/>
          </a:xfrm>
          <a:effectLst/>
        </p:grpSpPr>
        <p:sp>
          <p:nvSpPr>
            <p:cNvPr id="109" name="Teardrop 108"/>
            <p:cNvSpPr/>
            <p:nvPr/>
          </p:nvSpPr>
          <p:spPr>
            <a:xfrm rot="8100000">
              <a:off x="846989" y="1401020"/>
              <a:ext cx="877416" cy="877416"/>
            </a:xfrm>
            <a:prstGeom prst="teardrop">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tx1">
                    <a:lumMod val="75000"/>
                    <a:lumOff val="25000"/>
                  </a:schemeClr>
                </a:solidFill>
              </a:endParaRPr>
            </a:p>
          </p:txBody>
        </p:sp>
        <p:sp>
          <p:nvSpPr>
            <p:cNvPr id="112" name="Oval 111"/>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00" b="1" dirty="0">
                  <a:solidFill>
                    <a:schemeClr val="tx1">
                      <a:lumMod val="75000"/>
                      <a:lumOff val="25000"/>
                    </a:schemeClr>
                  </a:solidFill>
                </a:rPr>
                <a:t>80%</a:t>
              </a:r>
            </a:p>
          </p:txBody>
        </p:sp>
      </p:grpSp>
      <p:grpSp>
        <p:nvGrpSpPr>
          <p:cNvPr id="115" name="Group 279"/>
          <p:cNvGrpSpPr/>
          <p:nvPr/>
        </p:nvGrpSpPr>
        <p:grpSpPr>
          <a:xfrm>
            <a:off x="2183285" y="1917546"/>
            <a:ext cx="555782" cy="555779"/>
            <a:chOff x="846989" y="1401020"/>
            <a:chExt cx="877416" cy="877416"/>
          </a:xfrm>
          <a:effectLst/>
        </p:grpSpPr>
        <p:sp>
          <p:nvSpPr>
            <p:cNvPr id="118" name="Teardrop 117"/>
            <p:cNvSpPr/>
            <p:nvPr/>
          </p:nvSpPr>
          <p:spPr>
            <a:xfrm rot="8100000">
              <a:off x="846989" y="1401020"/>
              <a:ext cx="877416" cy="877416"/>
            </a:xfrm>
            <a:prstGeom prst="teardrop">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tx1">
                    <a:lumMod val="75000"/>
                    <a:lumOff val="25000"/>
                  </a:schemeClr>
                </a:solidFill>
              </a:endParaRPr>
            </a:p>
          </p:txBody>
        </p:sp>
        <p:sp>
          <p:nvSpPr>
            <p:cNvPr id="121" name="Oval 120"/>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00" b="1" dirty="0">
                  <a:solidFill>
                    <a:schemeClr val="tx1">
                      <a:lumMod val="75000"/>
                      <a:lumOff val="25000"/>
                    </a:schemeClr>
                  </a:solidFill>
                </a:rPr>
                <a:t>70%</a:t>
              </a:r>
            </a:p>
          </p:txBody>
        </p:sp>
      </p:grpSp>
      <p:grpSp>
        <p:nvGrpSpPr>
          <p:cNvPr id="122" name="Group 279"/>
          <p:cNvGrpSpPr/>
          <p:nvPr/>
        </p:nvGrpSpPr>
        <p:grpSpPr>
          <a:xfrm>
            <a:off x="2833625" y="976518"/>
            <a:ext cx="555782" cy="555779"/>
            <a:chOff x="846989" y="1401020"/>
            <a:chExt cx="877416" cy="877416"/>
          </a:xfrm>
          <a:effectLst/>
        </p:grpSpPr>
        <p:sp>
          <p:nvSpPr>
            <p:cNvPr id="125" name="Teardrop 124"/>
            <p:cNvSpPr/>
            <p:nvPr/>
          </p:nvSpPr>
          <p:spPr>
            <a:xfrm rot="8100000">
              <a:off x="846989" y="1401020"/>
              <a:ext cx="877416" cy="877416"/>
            </a:xfrm>
            <a:prstGeom prst="teardrop">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tx1">
                    <a:lumMod val="75000"/>
                    <a:lumOff val="25000"/>
                  </a:schemeClr>
                </a:solidFill>
              </a:endParaRPr>
            </a:p>
          </p:txBody>
        </p:sp>
        <p:sp>
          <p:nvSpPr>
            <p:cNvPr id="128" name="Oval 12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00" b="1" dirty="0">
                  <a:solidFill>
                    <a:schemeClr val="tx1">
                      <a:lumMod val="75000"/>
                      <a:lumOff val="25000"/>
                    </a:schemeClr>
                  </a:solidFill>
                </a:rPr>
                <a:t>95%</a:t>
              </a:r>
            </a:p>
          </p:txBody>
        </p:sp>
      </p:grpSp>
      <p:grpSp>
        <p:nvGrpSpPr>
          <p:cNvPr id="131" name="Group 279"/>
          <p:cNvGrpSpPr/>
          <p:nvPr/>
        </p:nvGrpSpPr>
        <p:grpSpPr>
          <a:xfrm>
            <a:off x="3504513" y="1358915"/>
            <a:ext cx="555782" cy="555779"/>
            <a:chOff x="846989" y="1401020"/>
            <a:chExt cx="877416" cy="877416"/>
          </a:xfrm>
          <a:effectLst/>
        </p:grpSpPr>
        <p:sp>
          <p:nvSpPr>
            <p:cNvPr id="134" name="Teardrop 133"/>
            <p:cNvSpPr/>
            <p:nvPr/>
          </p:nvSpPr>
          <p:spPr>
            <a:xfrm rot="8100000">
              <a:off x="846989" y="1401020"/>
              <a:ext cx="877416" cy="877416"/>
            </a:xfrm>
            <a:prstGeom prst="teardrop">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tx1">
                    <a:lumMod val="75000"/>
                    <a:lumOff val="25000"/>
                  </a:schemeClr>
                </a:solidFill>
              </a:endParaRPr>
            </a:p>
          </p:txBody>
        </p:sp>
        <p:sp>
          <p:nvSpPr>
            <p:cNvPr id="137" name="Oval 13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00" b="1" dirty="0">
                  <a:solidFill>
                    <a:schemeClr val="tx1">
                      <a:lumMod val="75000"/>
                      <a:lumOff val="25000"/>
                    </a:schemeClr>
                  </a:solidFill>
                </a:rPr>
                <a:t>85%</a:t>
              </a:r>
            </a:p>
          </p:txBody>
        </p:sp>
      </p:grpSp>
      <p:grpSp>
        <p:nvGrpSpPr>
          <p:cNvPr id="138" name="Group 279"/>
          <p:cNvGrpSpPr/>
          <p:nvPr/>
        </p:nvGrpSpPr>
        <p:grpSpPr>
          <a:xfrm>
            <a:off x="4150411" y="1759642"/>
            <a:ext cx="555782" cy="555779"/>
            <a:chOff x="846989" y="1401020"/>
            <a:chExt cx="877416" cy="877416"/>
          </a:xfrm>
          <a:effectLst/>
        </p:grpSpPr>
        <p:sp>
          <p:nvSpPr>
            <p:cNvPr id="139" name="Teardrop 138"/>
            <p:cNvSpPr/>
            <p:nvPr/>
          </p:nvSpPr>
          <p:spPr>
            <a:xfrm rot="8100000">
              <a:off x="846989" y="1401020"/>
              <a:ext cx="877416" cy="877416"/>
            </a:xfrm>
            <a:prstGeom prst="teardrop">
              <a:avLst/>
            </a:prstGeom>
            <a:solidFill>
              <a:schemeClr val="accent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tx1">
                    <a:lumMod val="75000"/>
                    <a:lumOff val="25000"/>
                  </a:schemeClr>
                </a:solidFill>
              </a:endParaRPr>
            </a:p>
          </p:txBody>
        </p:sp>
        <p:sp>
          <p:nvSpPr>
            <p:cNvPr id="140" name="Oval 13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00" b="1" dirty="0">
                  <a:solidFill>
                    <a:schemeClr val="tx1">
                      <a:lumMod val="75000"/>
                      <a:lumOff val="25000"/>
                    </a:schemeClr>
                  </a:solidFill>
                </a:rPr>
                <a:t>75%</a:t>
              </a:r>
            </a:p>
          </p:txBody>
        </p:sp>
      </p:grpSp>
      <p:sp>
        <p:nvSpPr>
          <p:cNvPr id="79" name="TextBox 78"/>
          <p:cNvSpPr txBox="1"/>
          <p:nvPr/>
        </p:nvSpPr>
        <p:spPr>
          <a:xfrm>
            <a:off x="5731804" y="1149339"/>
            <a:ext cx="2987900" cy="584775"/>
          </a:xfrm>
          <a:prstGeom prst="rect">
            <a:avLst/>
          </a:prstGeom>
          <a:noFill/>
        </p:spPr>
        <p:txBody>
          <a:bodyPr wrap="square" rtlCol="0">
            <a:spAutoFit/>
          </a:bodyPr>
          <a:lstStyle/>
          <a:p>
            <a:r>
              <a:rPr lang="en-US" sz="1200" b="1" dirty="0">
                <a:solidFill>
                  <a:schemeClr val="accent1"/>
                </a:solidFill>
              </a:rPr>
              <a:t>Title Goes Here</a:t>
            </a:r>
            <a:endParaRPr lang="en-US" sz="1200" dirty="0">
              <a:solidFill>
                <a:schemeClr val="accent1"/>
              </a:solidFill>
            </a:endParaRPr>
          </a:p>
          <a:p>
            <a:r>
              <a:rPr lang="en-US" sz="1000" dirty="0">
                <a:solidFill>
                  <a:schemeClr val="tx1">
                    <a:lumMod val="50000"/>
                    <a:lumOff val="50000"/>
                  </a:schemeClr>
                </a:solidFill>
              </a:rPr>
              <a:t>There are many variations of passages of lorem ipsum available, but the majority have suffered</a:t>
            </a:r>
            <a:endParaRPr lang="en-US" sz="1000" dirty="0">
              <a:solidFill>
                <a:schemeClr val="tx1">
                  <a:lumMod val="65000"/>
                  <a:lumOff val="35000"/>
                </a:schemeClr>
              </a:solidFill>
            </a:endParaRPr>
          </a:p>
        </p:txBody>
      </p:sp>
      <p:sp>
        <p:nvSpPr>
          <p:cNvPr id="80" name="TextBox 79"/>
          <p:cNvSpPr txBox="1"/>
          <p:nvPr/>
        </p:nvSpPr>
        <p:spPr>
          <a:xfrm>
            <a:off x="5731804" y="1793290"/>
            <a:ext cx="2987900" cy="584775"/>
          </a:xfrm>
          <a:prstGeom prst="rect">
            <a:avLst/>
          </a:prstGeom>
          <a:noFill/>
        </p:spPr>
        <p:txBody>
          <a:bodyPr wrap="square" rtlCol="0">
            <a:spAutoFit/>
          </a:bodyPr>
          <a:lstStyle/>
          <a:p>
            <a:r>
              <a:rPr lang="en-US" sz="1200" b="1" dirty="0">
                <a:solidFill>
                  <a:schemeClr val="accent2"/>
                </a:solidFill>
              </a:rPr>
              <a:t>Title Goes Here</a:t>
            </a:r>
            <a:endParaRPr lang="en-US" sz="1200" dirty="0">
              <a:solidFill>
                <a:schemeClr val="accent2"/>
              </a:solidFill>
            </a:endParaRPr>
          </a:p>
          <a:p>
            <a:r>
              <a:rPr lang="en-US" sz="1000" dirty="0">
                <a:solidFill>
                  <a:schemeClr val="tx1">
                    <a:lumMod val="50000"/>
                    <a:lumOff val="50000"/>
                  </a:schemeClr>
                </a:solidFill>
              </a:rPr>
              <a:t>There are many variations of passages of lorem ipsum available, but the majority have suffered</a:t>
            </a:r>
            <a:endParaRPr lang="en-US" sz="1000" dirty="0">
              <a:solidFill>
                <a:schemeClr val="tx1">
                  <a:lumMod val="65000"/>
                  <a:lumOff val="35000"/>
                </a:schemeClr>
              </a:solidFill>
            </a:endParaRPr>
          </a:p>
        </p:txBody>
      </p:sp>
      <p:sp>
        <p:nvSpPr>
          <p:cNvPr id="81" name="TextBox 80"/>
          <p:cNvSpPr txBox="1"/>
          <p:nvPr/>
        </p:nvSpPr>
        <p:spPr>
          <a:xfrm>
            <a:off x="5731804" y="2437241"/>
            <a:ext cx="2987900" cy="584775"/>
          </a:xfrm>
          <a:prstGeom prst="rect">
            <a:avLst/>
          </a:prstGeom>
          <a:noFill/>
        </p:spPr>
        <p:txBody>
          <a:bodyPr wrap="square" rtlCol="0">
            <a:spAutoFit/>
          </a:bodyPr>
          <a:lstStyle/>
          <a:p>
            <a:r>
              <a:rPr lang="en-US" sz="1200" b="1" dirty="0">
                <a:solidFill>
                  <a:schemeClr val="accent3"/>
                </a:solidFill>
              </a:rPr>
              <a:t>Title Goes Here</a:t>
            </a:r>
            <a:endParaRPr lang="en-US" sz="1200" dirty="0">
              <a:solidFill>
                <a:schemeClr val="accent3"/>
              </a:solidFill>
            </a:endParaRPr>
          </a:p>
          <a:p>
            <a:r>
              <a:rPr lang="en-US" sz="1000" dirty="0">
                <a:solidFill>
                  <a:schemeClr val="tx1">
                    <a:lumMod val="50000"/>
                    <a:lumOff val="50000"/>
                  </a:schemeClr>
                </a:solidFill>
              </a:rPr>
              <a:t>There are many variations of passages of lorem ipsum available, but the majority have suffered</a:t>
            </a:r>
            <a:endParaRPr lang="en-US" sz="1000" dirty="0">
              <a:solidFill>
                <a:schemeClr val="tx1">
                  <a:lumMod val="65000"/>
                  <a:lumOff val="35000"/>
                </a:schemeClr>
              </a:solidFill>
            </a:endParaRPr>
          </a:p>
        </p:txBody>
      </p:sp>
      <p:sp>
        <p:nvSpPr>
          <p:cNvPr id="82" name="TextBox 81"/>
          <p:cNvSpPr txBox="1"/>
          <p:nvPr/>
        </p:nvSpPr>
        <p:spPr>
          <a:xfrm>
            <a:off x="5731803" y="3097703"/>
            <a:ext cx="2987901" cy="584775"/>
          </a:xfrm>
          <a:prstGeom prst="rect">
            <a:avLst/>
          </a:prstGeom>
          <a:noFill/>
        </p:spPr>
        <p:txBody>
          <a:bodyPr wrap="square" rtlCol="0">
            <a:spAutoFit/>
          </a:bodyPr>
          <a:lstStyle/>
          <a:p>
            <a:r>
              <a:rPr lang="en-US" sz="1200" b="1" dirty="0">
                <a:solidFill>
                  <a:schemeClr val="accent4"/>
                </a:solidFill>
              </a:rPr>
              <a:t>Title Goes Here</a:t>
            </a:r>
            <a:endParaRPr lang="en-US" sz="1200" dirty="0">
              <a:solidFill>
                <a:schemeClr val="accent4"/>
              </a:solidFill>
            </a:endParaRPr>
          </a:p>
          <a:p>
            <a:r>
              <a:rPr lang="en-US" sz="1000" dirty="0">
                <a:solidFill>
                  <a:schemeClr val="tx1">
                    <a:lumMod val="50000"/>
                    <a:lumOff val="50000"/>
                  </a:schemeClr>
                </a:solidFill>
              </a:rPr>
              <a:t>There are many variations of passages of lorem ipsum available, but the majority have suffered</a:t>
            </a:r>
            <a:endParaRPr lang="en-US" sz="1000" b="1" dirty="0">
              <a:solidFill>
                <a:schemeClr val="tx1">
                  <a:lumMod val="65000"/>
                  <a:lumOff val="35000"/>
                </a:schemeClr>
              </a:solidFill>
            </a:endParaRPr>
          </a:p>
        </p:txBody>
      </p:sp>
      <p:sp>
        <p:nvSpPr>
          <p:cNvPr id="83" name="TextBox 82"/>
          <p:cNvSpPr txBox="1"/>
          <p:nvPr/>
        </p:nvSpPr>
        <p:spPr>
          <a:xfrm>
            <a:off x="5710796" y="3790556"/>
            <a:ext cx="3008907" cy="584775"/>
          </a:xfrm>
          <a:prstGeom prst="rect">
            <a:avLst/>
          </a:prstGeom>
          <a:noFill/>
        </p:spPr>
        <p:txBody>
          <a:bodyPr wrap="square" rtlCol="0">
            <a:spAutoFit/>
          </a:bodyPr>
          <a:lstStyle/>
          <a:p>
            <a:r>
              <a:rPr lang="en-US" sz="1200" b="1" dirty="0">
                <a:solidFill>
                  <a:schemeClr val="accent5"/>
                </a:solidFill>
              </a:rPr>
              <a:t>Title Goes Here</a:t>
            </a:r>
            <a:endParaRPr lang="en-US" sz="1200" dirty="0">
              <a:solidFill>
                <a:schemeClr val="accent5"/>
              </a:solidFill>
            </a:endParaRPr>
          </a:p>
          <a:p>
            <a:r>
              <a:rPr lang="en-US" sz="1000" dirty="0">
                <a:solidFill>
                  <a:schemeClr val="tx1">
                    <a:lumMod val="50000"/>
                    <a:lumOff val="50000"/>
                  </a:schemeClr>
                </a:solidFill>
              </a:rPr>
              <a:t>There are many variations of passages of lorem ipsum available, but the majority have suffered</a:t>
            </a:r>
            <a:endParaRPr lang="en-US" sz="1000" dirty="0">
              <a:solidFill>
                <a:schemeClr val="tx1">
                  <a:lumMod val="65000"/>
                  <a:lumOff val="35000"/>
                </a:schemeClr>
              </a:solidFill>
            </a:endParaRPr>
          </a:p>
        </p:txBody>
      </p:sp>
      <p:grpSp>
        <p:nvGrpSpPr>
          <p:cNvPr id="84" name="Group 83"/>
          <p:cNvGrpSpPr/>
          <p:nvPr/>
        </p:nvGrpSpPr>
        <p:grpSpPr>
          <a:xfrm>
            <a:off x="5205677" y="1212378"/>
            <a:ext cx="493370" cy="479245"/>
            <a:chOff x="5205677" y="1309828"/>
            <a:chExt cx="493370" cy="479245"/>
          </a:xfrm>
        </p:grpSpPr>
        <p:sp>
          <p:nvSpPr>
            <p:cNvPr id="89" name="Rounded Rectangle 88"/>
            <p:cNvSpPr/>
            <p:nvPr/>
          </p:nvSpPr>
          <p:spPr>
            <a:xfrm>
              <a:off x="5205677" y="1309828"/>
              <a:ext cx="493370" cy="479245"/>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FontAwesome" pitchFamily="2" charset="0"/>
              </a:endParaRPr>
            </a:p>
          </p:txBody>
        </p:sp>
        <p:sp>
          <p:nvSpPr>
            <p:cNvPr id="90" name="Freeform 117"/>
            <p:cNvSpPr/>
            <p:nvPr/>
          </p:nvSpPr>
          <p:spPr bwMode="auto">
            <a:xfrm>
              <a:off x="5317181" y="1414269"/>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ln>
          </p:spPr>
          <p:txBody>
            <a:bodyPr vert="horz" wrap="square" lIns="91440" tIns="45720" rIns="91440" bIns="45720" numCol="1" anchor="t" anchorCtr="0" compatLnSpc="1"/>
            <a:lstStyle/>
            <a:p>
              <a:endParaRPr lang="en-US"/>
            </a:p>
          </p:txBody>
        </p:sp>
      </p:grpSp>
      <p:grpSp>
        <p:nvGrpSpPr>
          <p:cNvPr id="91" name="Group 90"/>
          <p:cNvGrpSpPr/>
          <p:nvPr/>
        </p:nvGrpSpPr>
        <p:grpSpPr>
          <a:xfrm>
            <a:off x="5205677" y="1869098"/>
            <a:ext cx="493370" cy="479245"/>
            <a:chOff x="5205677" y="1966548"/>
            <a:chExt cx="493370" cy="479245"/>
          </a:xfrm>
        </p:grpSpPr>
        <p:sp>
          <p:nvSpPr>
            <p:cNvPr id="92" name="Rounded Rectangle 91"/>
            <p:cNvSpPr/>
            <p:nvPr/>
          </p:nvSpPr>
          <p:spPr>
            <a:xfrm>
              <a:off x="5205677" y="1966548"/>
              <a:ext cx="493370" cy="479245"/>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FontAwesome" pitchFamily="2" charset="0"/>
              </a:endParaRPr>
            </a:p>
          </p:txBody>
        </p:sp>
        <p:sp>
          <p:nvSpPr>
            <p:cNvPr id="93" name="Freeform 36"/>
            <p:cNvSpPr>
              <a:spLocks noEditPoints="1"/>
            </p:cNvSpPr>
            <p:nvPr/>
          </p:nvSpPr>
          <p:spPr bwMode="auto">
            <a:xfrm>
              <a:off x="5317181" y="2059372"/>
              <a:ext cx="270363" cy="293597"/>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ln>
          </p:spPr>
          <p:txBody>
            <a:bodyPr vert="horz" wrap="square" lIns="91440" tIns="45720" rIns="91440" bIns="45720" numCol="1" anchor="t" anchorCtr="0" compatLnSpc="1"/>
            <a:lstStyle/>
            <a:p>
              <a:endParaRPr lang="en-US"/>
            </a:p>
          </p:txBody>
        </p:sp>
      </p:grpSp>
      <p:grpSp>
        <p:nvGrpSpPr>
          <p:cNvPr id="94" name="Group 93"/>
          <p:cNvGrpSpPr/>
          <p:nvPr/>
        </p:nvGrpSpPr>
        <p:grpSpPr>
          <a:xfrm>
            <a:off x="5205677" y="2525818"/>
            <a:ext cx="493370" cy="479245"/>
            <a:chOff x="5205677" y="2623268"/>
            <a:chExt cx="493370" cy="479245"/>
          </a:xfrm>
        </p:grpSpPr>
        <p:sp>
          <p:nvSpPr>
            <p:cNvPr id="95" name="Rounded Rectangle 94"/>
            <p:cNvSpPr/>
            <p:nvPr/>
          </p:nvSpPr>
          <p:spPr>
            <a:xfrm>
              <a:off x="5205677" y="2623268"/>
              <a:ext cx="493370" cy="479245"/>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FontAwesome" pitchFamily="2" charset="0"/>
              </a:endParaRPr>
            </a:p>
          </p:txBody>
        </p:sp>
        <p:sp>
          <p:nvSpPr>
            <p:cNvPr id="96" name="Freeform 13"/>
            <p:cNvSpPr>
              <a:spLocks noEditPoints="1"/>
            </p:cNvSpPr>
            <p:nvPr/>
          </p:nvSpPr>
          <p:spPr bwMode="auto">
            <a:xfrm>
              <a:off x="5301275" y="2711803"/>
              <a:ext cx="302175" cy="302175"/>
            </a:xfrm>
            <a:custGeom>
              <a:avLst/>
              <a:gdLst/>
              <a:ahLst/>
              <a:cxnLst>
                <a:cxn ang="0">
                  <a:pos x="60" y="40"/>
                </a:cxn>
                <a:cxn ang="0">
                  <a:pos x="40" y="60"/>
                </a:cxn>
                <a:cxn ang="0">
                  <a:pos x="36" y="61"/>
                </a:cxn>
                <a:cxn ang="0">
                  <a:pos x="33" y="60"/>
                </a:cxn>
                <a:cxn ang="0">
                  <a:pos x="4" y="31"/>
                </a:cxn>
                <a:cxn ang="0">
                  <a:pos x="0" y="22"/>
                </a:cxn>
                <a:cxn ang="0">
                  <a:pos x="0" y="6"/>
                </a:cxn>
                <a:cxn ang="0">
                  <a:pos x="6" y="0"/>
                </a:cxn>
                <a:cxn ang="0">
                  <a:pos x="22" y="0"/>
                </a:cxn>
                <a:cxn ang="0">
                  <a:pos x="31" y="4"/>
                </a:cxn>
                <a:cxn ang="0">
                  <a:pos x="60" y="33"/>
                </a:cxn>
                <a:cxn ang="0">
                  <a:pos x="61" y="36"/>
                </a:cxn>
                <a:cxn ang="0">
                  <a:pos x="60" y="40"/>
                </a:cxn>
                <a:cxn ang="0">
                  <a:pos x="13" y="8"/>
                </a:cxn>
                <a:cxn ang="0">
                  <a:pos x="8" y="13"/>
                </a:cxn>
                <a:cxn ang="0">
                  <a:pos x="13" y="18"/>
                </a:cxn>
                <a:cxn ang="0">
                  <a:pos x="18" y="13"/>
                </a:cxn>
                <a:cxn ang="0">
                  <a:pos x="13" y="8"/>
                </a:cxn>
              </a:cxnLst>
              <a:rect l="0" t="0" r="r" b="b"/>
              <a:pathLst>
                <a:path w="61" h="61">
                  <a:moveTo>
                    <a:pt x="60" y="40"/>
                  </a:moveTo>
                  <a:cubicBezTo>
                    <a:pt x="40" y="60"/>
                    <a:pt x="40" y="60"/>
                    <a:pt x="40" y="60"/>
                  </a:cubicBezTo>
                  <a:cubicBezTo>
                    <a:pt x="39" y="61"/>
                    <a:pt x="38" y="61"/>
                    <a:pt x="36" y="61"/>
                  </a:cubicBezTo>
                  <a:cubicBezTo>
                    <a:pt x="35" y="61"/>
                    <a:pt x="34" y="61"/>
                    <a:pt x="33" y="60"/>
                  </a:cubicBezTo>
                  <a:cubicBezTo>
                    <a:pt x="4" y="31"/>
                    <a:pt x="4" y="31"/>
                    <a:pt x="4" y="31"/>
                  </a:cubicBezTo>
                  <a:cubicBezTo>
                    <a:pt x="2" y="29"/>
                    <a:pt x="0" y="25"/>
                    <a:pt x="0" y="22"/>
                  </a:cubicBezTo>
                  <a:cubicBezTo>
                    <a:pt x="0" y="6"/>
                    <a:pt x="0" y="6"/>
                    <a:pt x="0" y="6"/>
                  </a:cubicBezTo>
                  <a:cubicBezTo>
                    <a:pt x="0" y="3"/>
                    <a:pt x="3" y="0"/>
                    <a:pt x="6" y="0"/>
                  </a:cubicBezTo>
                  <a:cubicBezTo>
                    <a:pt x="22" y="0"/>
                    <a:pt x="22" y="0"/>
                    <a:pt x="22" y="0"/>
                  </a:cubicBezTo>
                  <a:cubicBezTo>
                    <a:pt x="25" y="0"/>
                    <a:pt x="29" y="2"/>
                    <a:pt x="31" y="4"/>
                  </a:cubicBezTo>
                  <a:cubicBezTo>
                    <a:pt x="60" y="33"/>
                    <a:pt x="60" y="33"/>
                    <a:pt x="60" y="33"/>
                  </a:cubicBezTo>
                  <a:cubicBezTo>
                    <a:pt x="61" y="34"/>
                    <a:pt x="61" y="35"/>
                    <a:pt x="61" y="36"/>
                  </a:cubicBezTo>
                  <a:cubicBezTo>
                    <a:pt x="61" y="38"/>
                    <a:pt x="61" y="39"/>
                    <a:pt x="60" y="40"/>
                  </a:cubicBezTo>
                  <a:close/>
                  <a:moveTo>
                    <a:pt x="13" y="8"/>
                  </a:moveTo>
                  <a:cubicBezTo>
                    <a:pt x="10" y="8"/>
                    <a:pt x="8" y="10"/>
                    <a:pt x="8" y="13"/>
                  </a:cubicBezTo>
                  <a:cubicBezTo>
                    <a:pt x="8" y="16"/>
                    <a:pt x="10" y="18"/>
                    <a:pt x="13" y="18"/>
                  </a:cubicBezTo>
                  <a:cubicBezTo>
                    <a:pt x="16" y="18"/>
                    <a:pt x="18" y="16"/>
                    <a:pt x="18" y="13"/>
                  </a:cubicBezTo>
                  <a:cubicBezTo>
                    <a:pt x="18" y="10"/>
                    <a:pt x="16" y="8"/>
                    <a:pt x="13" y="8"/>
                  </a:cubicBezTo>
                  <a:close/>
                </a:path>
              </a:pathLst>
            </a:custGeom>
            <a:solidFill>
              <a:schemeClr val="bg1"/>
            </a:solidFill>
            <a:ln w="9525">
              <a:noFill/>
              <a:round/>
            </a:ln>
          </p:spPr>
          <p:txBody>
            <a:bodyPr vert="horz" wrap="square" lIns="91440" tIns="45720" rIns="91440" bIns="45720" numCol="1" anchor="t" anchorCtr="0" compatLnSpc="1"/>
            <a:lstStyle/>
            <a:p>
              <a:endParaRPr lang="en-US"/>
            </a:p>
          </p:txBody>
        </p:sp>
      </p:grpSp>
      <p:grpSp>
        <p:nvGrpSpPr>
          <p:cNvPr id="97" name="Group 96"/>
          <p:cNvGrpSpPr/>
          <p:nvPr/>
        </p:nvGrpSpPr>
        <p:grpSpPr>
          <a:xfrm>
            <a:off x="5205677" y="3182538"/>
            <a:ext cx="493370" cy="479245"/>
            <a:chOff x="5205677" y="3279988"/>
            <a:chExt cx="493370" cy="479245"/>
          </a:xfrm>
        </p:grpSpPr>
        <p:sp>
          <p:nvSpPr>
            <p:cNvPr id="99" name="Rounded Rectangle 98"/>
            <p:cNvSpPr/>
            <p:nvPr/>
          </p:nvSpPr>
          <p:spPr>
            <a:xfrm>
              <a:off x="5205677" y="3279988"/>
              <a:ext cx="493370" cy="479245"/>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bIns="91440" rtlCol="0" anchor="ctr"/>
            <a:lstStyle/>
            <a:p>
              <a:pPr algn="ctr"/>
              <a:endParaRPr lang="en-US" dirty="0">
                <a:solidFill>
                  <a:schemeClr val="bg1"/>
                </a:solidFill>
                <a:latin typeface="FontAwesome" pitchFamily="2" charset="0"/>
              </a:endParaRPr>
            </a:p>
          </p:txBody>
        </p:sp>
        <p:sp>
          <p:nvSpPr>
            <p:cNvPr id="100" name="Freeform 171"/>
            <p:cNvSpPr>
              <a:spLocks noEditPoints="1"/>
            </p:cNvSpPr>
            <p:nvPr/>
          </p:nvSpPr>
          <p:spPr bwMode="auto">
            <a:xfrm>
              <a:off x="5300142" y="3369769"/>
              <a:ext cx="304440" cy="299683"/>
            </a:xfrm>
            <a:custGeom>
              <a:avLst/>
              <a:gdLst/>
              <a:ahLst/>
              <a:cxnLst>
                <a:cxn ang="0">
                  <a:pos x="30" y="58"/>
                </a:cxn>
                <a:cxn ang="0">
                  <a:pos x="0" y="29"/>
                </a:cxn>
                <a:cxn ang="0">
                  <a:pos x="30" y="0"/>
                </a:cxn>
                <a:cxn ang="0">
                  <a:pos x="59" y="29"/>
                </a:cxn>
                <a:cxn ang="0">
                  <a:pos x="30" y="58"/>
                </a:cxn>
                <a:cxn ang="0">
                  <a:pos x="30" y="8"/>
                </a:cxn>
                <a:cxn ang="0">
                  <a:pos x="9" y="29"/>
                </a:cxn>
                <a:cxn ang="0">
                  <a:pos x="30" y="49"/>
                </a:cxn>
                <a:cxn ang="0">
                  <a:pos x="50" y="29"/>
                </a:cxn>
                <a:cxn ang="0">
                  <a:pos x="30" y="8"/>
                </a:cxn>
                <a:cxn ang="0">
                  <a:pos x="34" y="32"/>
                </a:cxn>
                <a:cxn ang="0">
                  <a:pos x="33" y="34"/>
                </a:cxn>
                <a:cxn ang="0">
                  <a:pos x="21" y="34"/>
                </a:cxn>
                <a:cxn ang="0">
                  <a:pos x="20" y="32"/>
                </a:cxn>
                <a:cxn ang="0">
                  <a:pos x="20" y="30"/>
                </a:cxn>
                <a:cxn ang="0">
                  <a:pos x="21" y="29"/>
                </a:cxn>
                <a:cxn ang="0">
                  <a:pos x="30" y="29"/>
                </a:cxn>
                <a:cxn ang="0">
                  <a:pos x="30" y="15"/>
                </a:cxn>
                <a:cxn ang="0">
                  <a:pos x="31" y="14"/>
                </a:cxn>
                <a:cxn ang="0">
                  <a:pos x="33" y="14"/>
                </a:cxn>
                <a:cxn ang="0">
                  <a:pos x="34" y="15"/>
                </a:cxn>
                <a:cxn ang="0">
                  <a:pos x="34" y="32"/>
                </a:cxn>
              </a:cxnLst>
              <a:rect l="0" t="0" r="r" b="b"/>
              <a:pathLst>
                <a:path w="59" h="58">
                  <a:moveTo>
                    <a:pt x="30" y="58"/>
                  </a:moveTo>
                  <a:cubicBezTo>
                    <a:pt x="13" y="58"/>
                    <a:pt x="0" y="45"/>
                    <a:pt x="0" y="29"/>
                  </a:cubicBezTo>
                  <a:cubicBezTo>
                    <a:pt x="0" y="13"/>
                    <a:pt x="13" y="0"/>
                    <a:pt x="30" y="0"/>
                  </a:cubicBezTo>
                  <a:cubicBezTo>
                    <a:pt x="46" y="0"/>
                    <a:pt x="59" y="13"/>
                    <a:pt x="59" y="29"/>
                  </a:cubicBezTo>
                  <a:cubicBezTo>
                    <a:pt x="59" y="45"/>
                    <a:pt x="46" y="58"/>
                    <a:pt x="30" y="58"/>
                  </a:cubicBezTo>
                  <a:close/>
                  <a:moveTo>
                    <a:pt x="30" y="8"/>
                  </a:moveTo>
                  <a:cubicBezTo>
                    <a:pt x="18" y="8"/>
                    <a:pt x="9" y="17"/>
                    <a:pt x="9" y="29"/>
                  </a:cubicBezTo>
                  <a:cubicBezTo>
                    <a:pt x="9" y="40"/>
                    <a:pt x="18" y="49"/>
                    <a:pt x="30" y="49"/>
                  </a:cubicBezTo>
                  <a:cubicBezTo>
                    <a:pt x="41" y="49"/>
                    <a:pt x="50" y="40"/>
                    <a:pt x="50" y="29"/>
                  </a:cubicBezTo>
                  <a:cubicBezTo>
                    <a:pt x="50" y="17"/>
                    <a:pt x="41" y="8"/>
                    <a:pt x="30" y="8"/>
                  </a:cubicBezTo>
                  <a:close/>
                  <a:moveTo>
                    <a:pt x="34" y="32"/>
                  </a:moveTo>
                  <a:cubicBezTo>
                    <a:pt x="34" y="33"/>
                    <a:pt x="34" y="34"/>
                    <a:pt x="33" y="34"/>
                  </a:cubicBezTo>
                  <a:cubicBezTo>
                    <a:pt x="21" y="34"/>
                    <a:pt x="21" y="34"/>
                    <a:pt x="21" y="34"/>
                  </a:cubicBezTo>
                  <a:cubicBezTo>
                    <a:pt x="20" y="34"/>
                    <a:pt x="20" y="33"/>
                    <a:pt x="20" y="32"/>
                  </a:cubicBezTo>
                  <a:cubicBezTo>
                    <a:pt x="20" y="30"/>
                    <a:pt x="20" y="30"/>
                    <a:pt x="20" y="30"/>
                  </a:cubicBezTo>
                  <a:cubicBezTo>
                    <a:pt x="20" y="29"/>
                    <a:pt x="20" y="29"/>
                    <a:pt x="21" y="29"/>
                  </a:cubicBezTo>
                  <a:cubicBezTo>
                    <a:pt x="30" y="29"/>
                    <a:pt x="30" y="29"/>
                    <a:pt x="30" y="29"/>
                  </a:cubicBezTo>
                  <a:cubicBezTo>
                    <a:pt x="30" y="15"/>
                    <a:pt x="30" y="15"/>
                    <a:pt x="30" y="15"/>
                  </a:cubicBezTo>
                  <a:cubicBezTo>
                    <a:pt x="30" y="15"/>
                    <a:pt x="30" y="14"/>
                    <a:pt x="31" y="14"/>
                  </a:cubicBezTo>
                  <a:cubicBezTo>
                    <a:pt x="33" y="14"/>
                    <a:pt x="33" y="14"/>
                    <a:pt x="33" y="14"/>
                  </a:cubicBezTo>
                  <a:cubicBezTo>
                    <a:pt x="34" y="14"/>
                    <a:pt x="34" y="15"/>
                    <a:pt x="34" y="15"/>
                  </a:cubicBezTo>
                  <a:lnTo>
                    <a:pt x="34" y="32"/>
                  </a:lnTo>
                  <a:close/>
                </a:path>
              </a:pathLst>
            </a:custGeom>
            <a:solidFill>
              <a:schemeClr val="bg1"/>
            </a:solidFill>
            <a:ln w="9525">
              <a:noFill/>
              <a:round/>
            </a:ln>
          </p:spPr>
          <p:txBody>
            <a:bodyPr vert="horz" wrap="square" lIns="91440" tIns="45720" rIns="91440" bIns="45720" numCol="1" anchor="t" anchorCtr="0" compatLnSpc="1"/>
            <a:lstStyle/>
            <a:p>
              <a:endParaRPr lang="en-US"/>
            </a:p>
          </p:txBody>
        </p:sp>
      </p:grpSp>
      <p:grpSp>
        <p:nvGrpSpPr>
          <p:cNvPr id="106" name="Group 105"/>
          <p:cNvGrpSpPr/>
          <p:nvPr/>
        </p:nvGrpSpPr>
        <p:grpSpPr>
          <a:xfrm>
            <a:off x="5205677" y="3839258"/>
            <a:ext cx="493370" cy="479245"/>
            <a:chOff x="5205677" y="3936708"/>
            <a:chExt cx="493370" cy="479245"/>
          </a:xfrm>
        </p:grpSpPr>
        <p:sp>
          <p:nvSpPr>
            <p:cNvPr id="116" name="Rounded Rectangle 115"/>
            <p:cNvSpPr/>
            <p:nvPr/>
          </p:nvSpPr>
          <p:spPr>
            <a:xfrm>
              <a:off x="5205677" y="3936708"/>
              <a:ext cx="493370" cy="479245"/>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FontAwesome" pitchFamily="2" charset="0"/>
              </a:endParaRPr>
            </a:p>
          </p:txBody>
        </p:sp>
        <p:sp>
          <p:nvSpPr>
            <p:cNvPr id="117" name="Freeform 135"/>
            <p:cNvSpPr>
              <a:spLocks noEditPoints="1"/>
            </p:cNvSpPr>
            <p:nvPr/>
          </p:nvSpPr>
          <p:spPr bwMode="auto">
            <a:xfrm>
              <a:off x="5326950" y="4058855"/>
              <a:ext cx="250825" cy="23495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ln>
          </p:spPr>
          <p:txBody>
            <a:bodyPr vert="horz" wrap="square" lIns="91440" tIns="45720" rIns="91440" bIns="45720" numCol="1" anchor="t" anchorCtr="0" compatLnSpc="1"/>
            <a:lstStyle/>
            <a:p>
              <a:endParaRPr lang="en-US"/>
            </a:p>
          </p:txBody>
        </p:sp>
      </p:gr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trips(downRight)">
                                      <p:cBhvr>
                                        <p:cTn id="7" dur="500"/>
                                        <p:tgtEl>
                                          <p:spTgt spid="3"/>
                                        </p:tgtEl>
                                      </p:cBhvr>
                                    </p:animEffect>
                                  </p:childTnLst>
                                </p:cTn>
                              </p:par>
                            </p:childTnLst>
                          </p:cTn>
                        </p:par>
                        <p:par>
                          <p:cTn id="8" fill="hold">
                            <p:stCondLst>
                              <p:cond delay="500"/>
                            </p:stCondLst>
                            <p:childTnLst>
                              <p:par>
                                <p:cTn id="9" presetID="2" presetClass="entr" presetSubtype="4" accel="50000" decel="50000"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ppt_x"/>
                                          </p:val>
                                        </p:tav>
                                        <p:tav tm="100000">
                                          <p:val>
                                            <p:strVal val="#ppt_x"/>
                                          </p:val>
                                        </p:tav>
                                      </p:tavLst>
                                    </p:anim>
                                    <p:anim calcmode="lin" valueType="num">
                                      <p:cBhvr additive="base">
                                        <p:cTn id="12" dur="500" fill="hold"/>
                                        <p:tgtEl>
                                          <p:spTgt spid="2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accel="50000" decel="50000"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additive="base">
                                        <p:cTn id="16" dur="500" fill="hold"/>
                                        <p:tgtEl>
                                          <p:spTgt spid="16"/>
                                        </p:tgtEl>
                                        <p:attrNameLst>
                                          <p:attrName>ppt_x</p:attrName>
                                        </p:attrNameLst>
                                      </p:cBhvr>
                                      <p:tavLst>
                                        <p:tav tm="0">
                                          <p:val>
                                            <p:strVal val="#ppt_x"/>
                                          </p:val>
                                        </p:tav>
                                        <p:tav tm="100000">
                                          <p:val>
                                            <p:strVal val="#ppt_x"/>
                                          </p:val>
                                        </p:tav>
                                      </p:tavLst>
                                    </p:anim>
                                    <p:anim calcmode="lin" valueType="num">
                                      <p:cBhvr additive="base">
                                        <p:cTn id="17" dur="500" fill="hold"/>
                                        <p:tgtEl>
                                          <p:spTgt spid="16"/>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 presetClass="entr" presetSubtype="4" accel="50000" decel="50000"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accel="50000" decel="50000" fill="hold" nodeType="afterEffect">
                                  <p:stCondLst>
                                    <p:cond delay="0"/>
                                  </p:stCondLst>
                                  <p:childTnLst>
                                    <p:set>
                                      <p:cBhvr>
                                        <p:cTn id="25" dur="1" fill="hold">
                                          <p:stCondLst>
                                            <p:cond delay="0"/>
                                          </p:stCondLst>
                                        </p:cTn>
                                        <p:tgtEl>
                                          <p:spTgt spid="18"/>
                                        </p:tgtEl>
                                        <p:attrNameLst>
                                          <p:attrName>style.visibility</p:attrName>
                                        </p:attrNameLst>
                                      </p:cBhvr>
                                      <p:to>
                                        <p:strVal val="visible"/>
                                      </p:to>
                                    </p:set>
                                    <p:anim calcmode="lin" valueType="num">
                                      <p:cBhvr additive="base">
                                        <p:cTn id="26" dur="500" fill="hold"/>
                                        <p:tgtEl>
                                          <p:spTgt spid="18"/>
                                        </p:tgtEl>
                                        <p:attrNameLst>
                                          <p:attrName>ppt_x</p:attrName>
                                        </p:attrNameLst>
                                      </p:cBhvr>
                                      <p:tavLst>
                                        <p:tav tm="0">
                                          <p:val>
                                            <p:strVal val="#ppt_x"/>
                                          </p:val>
                                        </p:tav>
                                        <p:tav tm="100000">
                                          <p:val>
                                            <p:strVal val="#ppt_x"/>
                                          </p:val>
                                        </p:tav>
                                      </p:tavLst>
                                    </p:anim>
                                    <p:anim calcmode="lin" valueType="num">
                                      <p:cBhvr additive="base">
                                        <p:cTn id="27" dur="500" fill="hold"/>
                                        <p:tgtEl>
                                          <p:spTgt spid="18"/>
                                        </p:tgtEl>
                                        <p:attrNameLst>
                                          <p:attrName>ppt_y</p:attrName>
                                        </p:attrNameLst>
                                      </p:cBhvr>
                                      <p:tavLst>
                                        <p:tav tm="0">
                                          <p:val>
                                            <p:strVal val="1+#ppt_h/2"/>
                                          </p:val>
                                        </p:tav>
                                        <p:tav tm="100000">
                                          <p:val>
                                            <p:strVal val="#ppt_y"/>
                                          </p:val>
                                        </p:tav>
                                      </p:tavLst>
                                    </p:anim>
                                  </p:childTnLst>
                                </p:cTn>
                              </p:par>
                            </p:childTnLst>
                          </p:cTn>
                        </p:par>
                        <p:par>
                          <p:cTn id="28" fill="hold">
                            <p:stCondLst>
                              <p:cond delay="2500"/>
                            </p:stCondLst>
                            <p:childTnLst>
                              <p:par>
                                <p:cTn id="29" presetID="2" presetClass="entr" presetSubtype="4" accel="50000" decel="50000" fill="hold" grpId="0" nodeType="after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additive="base">
                                        <p:cTn id="31" dur="500" fill="hold"/>
                                        <p:tgtEl>
                                          <p:spTgt spid="23"/>
                                        </p:tgtEl>
                                        <p:attrNameLst>
                                          <p:attrName>ppt_x</p:attrName>
                                        </p:attrNameLst>
                                      </p:cBhvr>
                                      <p:tavLst>
                                        <p:tav tm="0">
                                          <p:val>
                                            <p:strVal val="#ppt_x"/>
                                          </p:val>
                                        </p:tav>
                                        <p:tav tm="100000">
                                          <p:val>
                                            <p:strVal val="#ppt_x"/>
                                          </p:val>
                                        </p:tav>
                                      </p:tavLst>
                                    </p:anim>
                                    <p:anim calcmode="lin" valueType="num">
                                      <p:cBhvr additive="base">
                                        <p:cTn id="32" dur="500" fill="hold"/>
                                        <p:tgtEl>
                                          <p:spTgt spid="23"/>
                                        </p:tgtEl>
                                        <p:attrNameLst>
                                          <p:attrName>ppt_y</p:attrName>
                                        </p:attrNameLst>
                                      </p:cBhvr>
                                      <p:tavLst>
                                        <p:tav tm="0">
                                          <p:val>
                                            <p:strVal val="1+#ppt_h/2"/>
                                          </p:val>
                                        </p:tav>
                                        <p:tav tm="100000">
                                          <p:val>
                                            <p:strVal val="#ppt_y"/>
                                          </p:val>
                                        </p:tav>
                                      </p:tavLst>
                                    </p:anim>
                                  </p:childTnLst>
                                </p:cTn>
                              </p:par>
                            </p:childTnLst>
                          </p:cTn>
                        </p:par>
                        <p:par>
                          <p:cTn id="33" fill="hold">
                            <p:stCondLst>
                              <p:cond delay="3000"/>
                            </p:stCondLst>
                            <p:childTnLst>
                              <p:par>
                                <p:cTn id="34" presetID="2" presetClass="entr" presetSubtype="4" accel="50000" decel="50000" fill="hold" nodeType="after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additive="base">
                                        <p:cTn id="36" dur="500" fill="hold"/>
                                        <p:tgtEl>
                                          <p:spTgt spid="33"/>
                                        </p:tgtEl>
                                        <p:attrNameLst>
                                          <p:attrName>ppt_x</p:attrName>
                                        </p:attrNameLst>
                                      </p:cBhvr>
                                      <p:tavLst>
                                        <p:tav tm="0">
                                          <p:val>
                                            <p:strVal val="#ppt_x"/>
                                          </p:val>
                                        </p:tav>
                                        <p:tav tm="100000">
                                          <p:val>
                                            <p:strVal val="#ppt_x"/>
                                          </p:val>
                                        </p:tav>
                                      </p:tavLst>
                                    </p:anim>
                                    <p:anim calcmode="lin" valueType="num">
                                      <p:cBhvr additive="base">
                                        <p:cTn id="37" dur="500" fill="hold"/>
                                        <p:tgtEl>
                                          <p:spTgt spid="33"/>
                                        </p:tgtEl>
                                        <p:attrNameLst>
                                          <p:attrName>ppt_y</p:attrName>
                                        </p:attrNameLst>
                                      </p:cBhvr>
                                      <p:tavLst>
                                        <p:tav tm="0">
                                          <p:val>
                                            <p:strVal val="1+#ppt_h/2"/>
                                          </p:val>
                                        </p:tav>
                                        <p:tav tm="100000">
                                          <p:val>
                                            <p:strVal val="#ppt_y"/>
                                          </p:val>
                                        </p:tav>
                                      </p:tavLst>
                                    </p:anim>
                                  </p:childTnLst>
                                </p:cTn>
                              </p:par>
                            </p:childTnLst>
                          </p:cTn>
                        </p:par>
                        <p:par>
                          <p:cTn id="38" fill="hold">
                            <p:stCondLst>
                              <p:cond delay="3500"/>
                            </p:stCondLst>
                            <p:childTnLst>
                              <p:par>
                                <p:cTn id="39" presetID="2" presetClass="entr" presetSubtype="4" accel="50000" decel="50000" fill="hold" grpId="0" nodeType="afterEffect">
                                  <p:stCondLst>
                                    <p:cond delay="0"/>
                                  </p:stCondLst>
                                  <p:childTnLst>
                                    <p:set>
                                      <p:cBhvr>
                                        <p:cTn id="40" dur="1" fill="hold">
                                          <p:stCondLst>
                                            <p:cond delay="0"/>
                                          </p:stCondLst>
                                        </p:cTn>
                                        <p:tgtEl>
                                          <p:spTgt spid="28"/>
                                        </p:tgtEl>
                                        <p:attrNameLst>
                                          <p:attrName>style.visibility</p:attrName>
                                        </p:attrNameLst>
                                      </p:cBhvr>
                                      <p:to>
                                        <p:strVal val="visible"/>
                                      </p:to>
                                    </p:set>
                                    <p:anim calcmode="lin" valueType="num">
                                      <p:cBhvr additive="base">
                                        <p:cTn id="41" dur="500" fill="hold"/>
                                        <p:tgtEl>
                                          <p:spTgt spid="28"/>
                                        </p:tgtEl>
                                        <p:attrNameLst>
                                          <p:attrName>ppt_x</p:attrName>
                                        </p:attrNameLst>
                                      </p:cBhvr>
                                      <p:tavLst>
                                        <p:tav tm="0">
                                          <p:val>
                                            <p:strVal val="#ppt_x"/>
                                          </p:val>
                                        </p:tav>
                                        <p:tav tm="100000">
                                          <p:val>
                                            <p:strVal val="#ppt_x"/>
                                          </p:val>
                                        </p:tav>
                                      </p:tavLst>
                                    </p:anim>
                                    <p:anim calcmode="lin" valueType="num">
                                      <p:cBhvr additive="base">
                                        <p:cTn id="42" dur="500" fill="hold"/>
                                        <p:tgtEl>
                                          <p:spTgt spid="28"/>
                                        </p:tgtEl>
                                        <p:attrNameLst>
                                          <p:attrName>ppt_y</p:attrName>
                                        </p:attrNameLst>
                                      </p:cBhvr>
                                      <p:tavLst>
                                        <p:tav tm="0">
                                          <p:val>
                                            <p:strVal val="1+#ppt_h/2"/>
                                          </p:val>
                                        </p:tav>
                                        <p:tav tm="100000">
                                          <p:val>
                                            <p:strVal val="#ppt_y"/>
                                          </p:val>
                                        </p:tav>
                                      </p:tavLst>
                                    </p:anim>
                                  </p:childTnLst>
                                </p:cTn>
                              </p:par>
                            </p:childTnLst>
                          </p:cTn>
                        </p:par>
                        <p:par>
                          <p:cTn id="43" fill="hold">
                            <p:stCondLst>
                              <p:cond delay="4000"/>
                            </p:stCondLst>
                            <p:childTnLst>
                              <p:par>
                                <p:cTn id="44" presetID="2" presetClass="entr" presetSubtype="4" accel="50000" decel="50000"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additive="base">
                                        <p:cTn id="46" dur="500" fill="hold"/>
                                        <p:tgtEl>
                                          <p:spTgt spid="20"/>
                                        </p:tgtEl>
                                        <p:attrNameLst>
                                          <p:attrName>ppt_x</p:attrName>
                                        </p:attrNameLst>
                                      </p:cBhvr>
                                      <p:tavLst>
                                        <p:tav tm="0">
                                          <p:val>
                                            <p:strVal val="#ppt_x"/>
                                          </p:val>
                                        </p:tav>
                                        <p:tav tm="100000">
                                          <p:val>
                                            <p:strVal val="#ppt_x"/>
                                          </p:val>
                                        </p:tav>
                                      </p:tavLst>
                                    </p:anim>
                                    <p:anim calcmode="lin" valueType="num">
                                      <p:cBhvr additive="base">
                                        <p:cTn id="47" dur="500" fill="hold"/>
                                        <p:tgtEl>
                                          <p:spTgt spid="20"/>
                                        </p:tgtEl>
                                        <p:attrNameLst>
                                          <p:attrName>ppt_y</p:attrName>
                                        </p:attrNameLst>
                                      </p:cBhvr>
                                      <p:tavLst>
                                        <p:tav tm="0">
                                          <p:val>
                                            <p:strVal val="1+#ppt_h/2"/>
                                          </p:val>
                                        </p:tav>
                                        <p:tav tm="100000">
                                          <p:val>
                                            <p:strVal val="#ppt_y"/>
                                          </p:val>
                                        </p:tav>
                                      </p:tavLst>
                                    </p:anim>
                                  </p:childTnLst>
                                </p:cTn>
                              </p:par>
                            </p:childTnLst>
                          </p:cTn>
                        </p:par>
                        <p:par>
                          <p:cTn id="48" fill="hold">
                            <p:stCondLst>
                              <p:cond delay="4500"/>
                            </p:stCondLst>
                            <p:childTnLst>
                              <p:par>
                                <p:cTn id="49" presetID="2" presetClass="entr" presetSubtype="4" accel="50000" decel="50000"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additive="base">
                                        <p:cTn id="51" dur="500" fill="hold"/>
                                        <p:tgtEl>
                                          <p:spTgt spid="31"/>
                                        </p:tgtEl>
                                        <p:attrNameLst>
                                          <p:attrName>ppt_x</p:attrName>
                                        </p:attrNameLst>
                                      </p:cBhvr>
                                      <p:tavLst>
                                        <p:tav tm="0">
                                          <p:val>
                                            <p:strVal val="#ppt_x"/>
                                          </p:val>
                                        </p:tav>
                                        <p:tav tm="100000">
                                          <p:val>
                                            <p:strVal val="#ppt_x"/>
                                          </p:val>
                                        </p:tav>
                                      </p:tavLst>
                                    </p:anim>
                                    <p:anim calcmode="lin" valueType="num">
                                      <p:cBhvr additive="base">
                                        <p:cTn id="52" dur="500" fill="hold"/>
                                        <p:tgtEl>
                                          <p:spTgt spid="31"/>
                                        </p:tgtEl>
                                        <p:attrNameLst>
                                          <p:attrName>ppt_y</p:attrName>
                                        </p:attrNameLst>
                                      </p:cBhvr>
                                      <p:tavLst>
                                        <p:tav tm="0">
                                          <p:val>
                                            <p:strVal val="1+#ppt_h/2"/>
                                          </p:val>
                                        </p:tav>
                                        <p:tav tm="100000">
                                          <p:val>
                                            <p:strVal val="#ppt_y"/>
                                          </p:val>
                                        </p:tav>
                                      </p:tavLst>
                                    </p:anim>
                                  </p:childTnLst>
                                </p:cTn>
                              </p:par>
                            </p:childTnLst>
                          </p:cTn>
                        </p:par>
                        <p:par>
                          <p:cTn id="53" fill="hold">
                            <p:stCondLst>
                              <p:cond delay="5000"/>
                            </p:stCondLst>
                            <p:childTnLst>
                              <p:par>
                                <p:cTn id="54" presetID="2" presetClass="entr" presetSubtype="4" accel="50000" decel="50000" fill="hold"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additive="base">
                                        <p:cTn id="56" dur="500" fill="hold"/>
                                        <p:tgtEl>
                                          <p:spTgt spid="36"/>
                                        </p:tgtEl>
                                        <p:attrNameLst>
                                          <p:attrName>ppt_x</p:attrName>
                                        </p:attrNameLst>
                                      </p:cBhvr>
                                      <p:tavLst>
                                        <p:tav tm="0">
                                          <p:val>
                                            <p:strVal val="#ppt_x"/>
                                          </p:val>
                                        </p:tav>
                                        <p:tav tm="100000">
                                          <p:val>
                                            <p:strVal val="#ppt_x"/>
                                          </p:val>
                                        </p:tav>
                                      </p:tavLst>
                                    </p:anim>
                                    <p:anim calcmode="lin" valueType="num">
                                      <p:cBhvr additive="base">
                                        <p:cTn id="57" dur="500" fill="hold"/>
                                        <p:tgtEl>
                                          <p:spTgt spid="36"/>
                                        </p:tgtEl>
                                        <p:attrNameLst>
                                          <p:attrName>ppt_y</p:attrName>
                                        </p:attrNameLst>
                                      </p:cBhvr>
                                      <p:tavLst>
                                        <p:tav tm="0">
                                          <p:val>
                                            <p:strVal val="1+#ppt_h/2"/>
                                          </p:val>
                                        </p:tav>
                                        <p:tav tm="100000">
                                          <p:val>
                                            <p:strVal val="#ppt_y"/>
                                          </p:val>
                                        </p:tav>
                                      </p:tavLst>
                                    </p:anim>
                                  </p:childTnLst>
                                </p:cTn>
                              </p:par>
                            </p:childTnLst>
                          </p:cTn>
                        </p:par>
                        <p:par>
                          <p:cTn id="58" fill="hold">
                            <p:stCondLst>
                              <p:cond delay="5500"/>
                            </p:stCondLst>
                            <p:childTnLst>
                              <p:par>
                                <p:cTn id="59" presetID="2" presetClass="entr" presetSubtype="4" accel="50000" decel="50000" fill="hold" grpId="0" nodeType="afterEffect">
                                  <p:stCondLst>
                                    <p:cond delay="0"/>
                                  </p:stCondLst>
                                  <p:childTnLst>
                                    <p:set>
                                      <p:cBhvr>
                                        <p:cTn id="60" dur="1" fill="hold">
                                          <p:stCondLst>
                                            <p:cond delay="0"/>
                                          </p:stCondLst>
                                        </p:cTn>
                                        <p:tgtEl>
                                          <p:spTgt spid="34"/>
                                        </p:tgtEl>
                                        <p:attrNameLst>
                                          <p:attrName>style.visibility</p:attrName>
                                        </p:attrNameLst>
                                      </p:cBhvr>
                                      <p:to>
                                        <p:strVal val="visible"/>
                                      </p:to>
                                    </p:set>
                                    <p:anim calcmode="lin" valueType="num">
                                      <p:cBhvr additive="base">
                                        <p:cTn id="61" dur="500" fill="hold"/>
                                        <p:tgtEl>
                                          <p:spTgt spid="34"/>
                                        </p:tgtEl>
                                        <p:attrNameLst>
                                          <p:attrName>ppt_x</p:attrName>
                                        </p:attrNameLst>
                                      </p:cBhvr>
                                      <p:tavLst>
                                        <p:tav tm="0">
                                          <p:val>
                                            <p:strVal val="#ppt_x"/>
                                          </p:val>
                                        </p:tav>
                                        <p:tav tm="100000">
                                          <p:val>
                                            <p:strVal val="#ppt_x"/>
                                          </p:val>
                                        </p:tav>
                                      </p:tavLst>
                                    </p:anim>
                                    <p:anim calcmode="lin" valueType="num">
                                      <p:cBhvr additive="base">
                                        <p:cTn id="62" dur="500" fill="hold"/>
                                        <p:tgtEl>
                                          <p:spTgt spid="34"/>
                                        </p:tgtEl>
                                        <p:attrNameLst>
                                          <p:attrName>ppt_y</p:attrName>
                                        </p:attrNameLst>
                                      </p:cBhvr>
                                      <p:tavLst>
                                        <p:tav tm="0">
                                          <p:val>
                                            <p:strVal val="1+#ppt_h/2"/>
                                          </p:val>
                                        </p:tav>
                                        <p:tav tm="100000">
                                          <p:val>
                                            <p:strVal val="#ppt_y"/>
                                          </p:val>
                                        </p:tav>
                                      </p:tavLst>
                                    </p:anim>
                                  </p:childTnLst>
                                </p:cTn>
                              </p:par>
                            </p:childTnLst>
                          </p:cTn>
                        </p:par>
                        <p:par>
                          <p:cTn id="63" fill="hold">
                            <p:stCondLst>
                              <p:cond delay="6000"/>
                            </p:stCondLst>
                            <p:childTnLst>
                              <p:par>
                                <p:cTn id="64" presetID="2" presetClass="entr" presetSubtype="4" accel="50000" decel="50000" fill="hold" nodeType="afterEffect">
                                  <p:stCondLst>
                                    <p:cond delay="0"/>
                                  </p:stCondLst>
                                  <p:childTnLst>
                                    <p:set>
                                      <p:cBhvr>
                                        <p:cTn id="65" dur="1" fill="hold">
                                          <p:stCondLst>
                                            <p:cond delay="0"/>
                                          </p:stCondLst>
                                        </p:cTn>
                                        <p:tgtEl>
                                          <p:spTgt spid="25"/>
                                        </p:tgtEl>
                                        <p:attrNameLst>
                                          <p:attrName>style.visibility</p:attrName>
                                        </p:attrNameLst>
                                      </p:cBhvr>
                                      <p:to>
                                        <p:strVal val="visible"/>
                                      </p:to>
                                    </p:set>
                                    <p:anim calcmode="lin" valueType="num">
                                      <p:cBhvr additive="base">
                                        <p:cTn id="66" dur="500" fill="hold"/>
                                        <p:tgtEl>
                                          <p:spTgt spid="25"/>
                                        </p:tgtEl>
                                        <p:attrNameLst>
                                          <p:attrName>ppt_x</p:attrName>
                                        </p:attrNameLst>
                                      </p:cBhvr>
                                      <p:tavLst>
                                        <p:tav tm="0">
                                          <p:val>
                                            <p:strVal val="#ppt_x"/>
                                          </p:val>
                                        </p:tav>
                                        <p:tav tm="100000">
                                          <p:val>
                                            <p:strVal val="#ppt_x"/>
                                          </p:val>
                                        </p:tav>
                                      </p:tavLst>
                                    </p:anim>
                                    <p:anim calcmode="lin" valueType="num">
                                      <p:cBhvr additive="base">
                                        <p:cTn id="67" dur="500" fill="hold"/>
                                        <p:tgtEl>
                                          <p:spTgt spid="25"/>
                                        </p:tgtEl>
                                        <p:attrNameLst>
                                          <p:attrName>ppt_y</p:attrName>
                                        </p:attrNameLst>
                                      </p:cBhvr>
                                      <p:tavLst>
                                        <p:tav tm="0">
                                          <p:val>
                                            <p:strVal val="1+#ppt_h/2"/>
                                          </p:val>
                                        </p:tav>
                                        <p:tav tm="100000">
                                          <p:val>
                                            <p:strVal val="#ppt_y"/>
                                          </p:val>
                                        </p:tav>
                                      </p:tavLst>
                                    </p:anim>
                                  </p:childTnLst>
                                </p:cTn>
                              </p:par>
                            </p:childTnLst>
                          </p:cTn>
                        </p:par>
                        <p:par>
                          <p:cTn id="68" fill="hold">
                            <p:stCondLst>
                              <p:cond delay="6500"/>
                            </p:stCondLst>
                            <p:childTnLst>
                              <p:par>
                                <p:cTn id="69" presetID="2" presetClass="entr" presetSubtype="1" accel="50000" decel="50000" fill="hold" nodeType="afterEffect">
                                  <p:stCondLst>
                                    <p:cond delay="0"/>
                                  </p:stCondLst>
                                  <p:childTnLst>
                                    <p:set>
                                      <p:cBhvr>
                                        <p:cTn id="70" dur="1" fill="hold">
                                          <p:stCondLst>
                                            <p:cond delay="0"/>
                                          </p:stCondLst>
                                        </p:cTn>
                                        <p:tgtEl>
                                          <p:spTgt spid="101"/>
                                        </p:tgtEl>
                                        <p:attrNameLst>
                                          <p:attrName>style.visibility</p:attrName>
                                        </p:attrNameLst>
                                      </p:cBhvr>
                                      <p:to>
                                        <p:strVal val="visible"/>
                                      </p:to>
                                    </p:set>
                                    <p:anim calcmode="lin" valueType="num">
                                      <p:cBhvr additive="base">
                                        <p:cTn id="71" dur="500" fill="hold"/>
                                        <p:tgtEl>
                                          <p:spTgt spid="101"/>
                                        </p:tgtEl>
                                        <p:attrNameLst>
                                          <p:attrName>ppt_x</p:attrName>
                                        </p:attrNameLst>
                                      </p:cBhvr>
                                      <p:tavLst>
                                        <p:tav tm="0">
                                          <p:val>
                                            <p:strVal val="#ppt_x"/>
                                          </p:val>
                                        </p:tav>
                                        <p:tav tm="100000">
                                          <p:val>
                                            <p:strVal val="#ppt_x"/>
                                          </p:val>
                                        </p:tav>
                                      </p:tavLst>
                                    </p:anim>
                                    <p:anim calcmode="lin" valueType="num">
                                      <p:cBhvr additive="base">
                                        <p:cTn id="72" dur="500" fill="hold"/>
                                        <p:tgtEl>
                                          <p:spTgt spid="101"/>
                                        </p:tgtEl>
                                        <p:attrNameLst>
                                          <p:attrName>ppt_y</p:attrName>
                                        </p:attrNameLst>
                                      </p:cBhvr>
                                      <p:tavLst>
                                        <p:tav tm="0">
                                          <p:val>
                                            <p:strVal val="0-#ppt_h/2"/>
                                          </p:val>
                                        </p:tav>
                                        <p:tav tm="100000">
                                          <p:val>
                                            <p:strVal val="#ppt_y"/>
                                          </p:val>
                                        </p:tav>
                                      </p:tavLst>
                                    </p:anim>
                                  </p:childTnLst>
                                </p:cTn>
                              </p:par>
                            </p:childTnLst>
                          </p:cTn>
                        </p:par>
                        <p:par>
                          <p:cTn id="73" fill="hold">
                            <p:stCondLst>
                              <p:cond delay="7000"/>
                            </p:stCondLst>
                            <p:childTnLst>
                              <p:par>
                                <p:cTn id="74" presetID="2" presetClass="entr" presetSubtype="1" accel="50000" decel="50000" fill="hold" nodeType="afterEffect">
                                  <p:stCondLst>
                                    <p:cond delay="0"/>
                                  </p:stCondLst>
                                  <p:childTnLst>
                                    <p:set>
                                      <p:cBhvr>
                                        <p:cTn id="75" dur="1" fill="hold">
                                          <p:stCondLst>
                                            <p:cond delay="0"/>
                                          </p:stCondLst>
                                        </p:cTn>
                                        <p:tgtEl>
                                          <p:spTgt spid="108"/>
                                        </p:tgtEl>
                                        <p:attrNameLst>
                                          <p:attrName>style.visibility</p:attrName>
                                        </p:attrNameLst>
                                      </p:cBhvr>
                                      <p:to>
                                        <p:strVal val="visible"/>
                                      </p:to>
                                    </p:set>
                                    <p:anim calcmode="lin" valueType="num">
                                      <p:cBhvr additive="base">
                                        <p:cTn id="76" dur="500" fill="hold"/>
                                        <p:tgtEl>
                                          <p:spTgt spid="108"/>
                                        </p:tgtEl>
                                        <p:attrNameLst>
                                          <p:attrName>ppt_x</p:attrName>
                                        </p:attrNameLst>
                                      </p:cBhvr>
                                      <p:tavLst>
                                        <p:tav tm="0">
                                          <p:val>
                                            <p:strVal val="#ppt_x"/>
                                          </p:val>
                                        </p:tav>
                                        <p:tav tm="100000">
                                          <p:val>
                                            <p:strVal val="#ppt_x"/>
                                          </p:val>
                                        </p:tav>
                                      </p:tavLst>
                                    </p:anim>
                                    <p:anim calcmode="lin" valueType="num">
                                      <p:cBhvr additive="base">
                                        <p:cTn id="77" dur="500" fill="hold"/>
                                        <p:tgtEl>
                                          <p:spTgt spid="108"/>
                                        </p:tgtEl>
                                        <p:attrNameLst>
                                          <p:attrName>ppt_y</p:attrName>
                                        </p:attrNameLst>
                                      </p:cBhvr>
                                      <p:tavLst>
                                        <p:tav tm="0">
                                          <p:val>
                                            <p:strVal val="0-#ppt_h/2"/>
                                          </p:val>
                                        </p:tav>
                                        <p:tav tm="100000">
                                          <p:val>
                                            <p:strVal val="#ppt_y"/>
                                          </p:val>
                                        </p:tav>
                                      </p:tavLst>
                                    </p:anim>
                                  </p:childTnLst>
                                </p:cTn>
                              </p:par>
                            </p:childTnLst>
                          </p:cTn>
                        </p:par>
                        <p:par>
                          <p:cTn id="78" fill="hold">
                            <p:stCondLst>
                              <p:cond delay="7500"/>
                            </p:stCondLst>
                            <p:childTnLst>
                              <p:par>
                                <p:cTn id="79" presetID="2" presetClass="entr" presetSubtype="1" accel="50000" decel="50000" fill="hold" nodeType="afterEffect">
                                  <p:stCondLst>
                                    <p:cond delay="0"/>
                                  </p:stCondLst>
                                  <p:childTnLst>
                                    <p:set>
                                      <p:cBhvr>
                                        <p:cTn id="80" dur="1" fill="hold">
                                          <p:stCondLst>
                                            <p:cond delay="0"/>
                                          </p:stCondLst>
                                        </p:cTn>
                                        <p:tgtEl>
                                          <p:spTgt spid="115"/>
                                        </p:tgtEl>
                                        <p:attrNameLst>
                                          <p:attrName>style.visibility</p:attrName>
                                        </p:attrNameLst>
                                      </p:cBhvr>
                                      <p:to>
                                        <p:strVal val="visible"/>
                                      </p:to>
                                    </p:set>
                                    <p:anim calcmode="lin" valueType="num">
                                      <p:cBhvr additive="base">
                                        <p:cTn id="81" dur="500" fill="hold"/>
                                        <p:tgtEl>
                                          <p:spTgt spid="115"/>
                                        </p:tgtEl>
                                        <p:attrNameLst>
                                          <p:attrName>ppt_x</p:attrName>
                                        </p:attrNameLst>
                                      </p:cBhvr>
                                      <p:tavLst>
                                        <p:tav tm="0">
                                          <p:val>
                                            <p:strVal val="#ppt_x"/>
                                          </p:val>
                                        </p:tav>
                                        <p:tav tm="100000">
                                          <p:val>
                                            <p:strVal val="#ppt_x"/>
                                          </p:val>
                                        </p:tav>
                                      </p:tavLst>
                                    </p:anim>
                                    <p:anim calcmode="lin" valueType="num">
                                      <p:cBhvr additive="base">
                                        <p:cTn id="82" dur="500" fill="hold"/>
                                        <p:tgtEl>
                                          <p:spTgt spid="115"/>
                                        </p:tgtEl>
                                        <p:attrNameLst>
                                          <p:attrName>ppt_y</p:attrName>
                                        </p:attrNameLst>
                                      </p:cBhvr>
                                      <p:tavLst>
                                        <p:tav tm="0">
                                          <p:val>
                                            <p:strVal val="0-#ppt_h/2"/>
                                          </p:val>
                                        </p:tav>
                                        <p:tav tm="100000">
                                          <p:val>
                                            <p:strVal val="#ppt_y"/>
                                          </p:val>
                                        </p:tav>
                                      </p:tavLst>
                                    </p:anim>
                                  </p:childTnLst>
                                </p:cTn>
                              </p:par>
                            </p:childTnLst>
                          </p:cTn>
                        </p:par>
                        <p:par>
                          <p:cTn id="83" fill="hold">
                            <p:stCondLst>
                              <p:cond delay="8000"/>
                            </p:stCondLst>
                            <p:childTnLst>
                              <p:par>
                                <p:cTn id="84" presetID="2" presetClass="entr" presetSubtype="1" accel="50000" decel="50000" fill="hold" nodeType="afterEffect">
                                  <p:stCondLst>
                                    <p:cond delay="0"/>
                                  </p:stCondLst>
                                  <p:childTnLst>
                                    <p:set>
                                      <p:cBhvr>
                                        <p:cTn id="85" dur="1" fill="hold">
                                          <p:stCondLst>
                                            <p:cond delay="0"/>
                                          </p:stCondLst>
                                        </p:cTn>
                                        <p:tgtEl>
                                          <p:spTgt spid="122"/>
                                        </p:tgtEl>
                                        <p:attrNameLst>
                                          <p:attrName>style.visibility</p:attrName>
                                        </p:attrNameLst>
                                      </p:cBhvr>
                                      <p:to>
                                        <p:strVal val="visible"/>
                                      </p:to>
                                    </p:set>
                                    <p:anim calcmode="lin" valueType="num">
                                      <p:cBhvr additive="base">
                                        <p:cTn id="86" dur="500" fill="hold"/>
                                        <p:tgtEl>
                                          <p:spTgt spid="122"/>
                                        </p:tgtEl>
                                        <p:attrNameLst>
                                          <p:attrName>ppt_x</p:attrName>
                                        </p:attrNameLst>
                                      </p:cBhvr>
                                      <p:tavLst>
                                        <p:tav tm="0">
                                          <p:val>
                                            <p:strVal val="#ppt_x"/>
                                          </p:val>
                                        </p:tav>
                                        <p:tav tm="100000">
                                          <p:val>
                                            <p:strVal val="#ppt_x"/>
                                          </p:val>
                                        </p:tav>
                                      </p:tavLst>
                                    </p:anim>
                                    <p:anim calcmode="lin" valueType="num">
                                      <p:cBhvr additive="base">
                                        <p:cTn id="87" dur="500" fill="hold"/>
                                        <p:tgtEl>
                                          <p:spTgt spid="122"/>
                                        </p:tgtEl>
                                        <p:attrNameLst>
                                          <p:attrName>ppt_y</p:attrName>
                                        </p:attrNameLst>
                                      </p:cBhvr>
                                      <p:tavLst>
                                        <p:tav tm="0">
                                          <p:val>
                                            <p:strVal val="0-#ppt_h/2"/>
                                          </p:val>
                                        </p:tav>
                                        <p:tav tm="100000">
                                          <p:val>
                                            <p:strVal val="#ppt_y"/>
                                          </p:val>
                                        </p:tav>
                                      </p:tavLst>
                                    </p:anim>
                                  </p:childTnLst>
                                </p:cTn>
                              </p:par>
                            </p:childTnLst>
                          </p:cTn>
                        </p:par>
                        <p:par>
                          <p:cTn id="88" fill="hold">
                            <p:stCondLst>
                              <p:cond delay="8500"/>
                            </p:stCondLst>
                            <p:childTnLst>
                              <p:par>
                                <p:cTn id="89" presetID="2" presetClass="entr" presetSubtype="1" accel="50000" decel="50000" fill="hold" nodeType="afterEffect">
                                  <p:stCondLst>
                                    <p:cond delay="0"/>
                                  </p:stCondLst>
                                  <p:childTnLst>
                                    <p:set>
                                      <p:cBhvr>
                                        <p:cTn id="90" dur="1" fill="hold">
                                          <p:stCondLst>
                                            <p:cond delay="0"/>
                                          </p:stCondLst>
                                        </p:cTn>
                                        <p:tgtEl>
                                          <p:spTgt spid="131"/>
                                        </p:tgtEl>
                                        <p:attrNameLst>
                                          <p:attrName>style.visibility</p:attrName>
                                        </p:attrNameLst>
                                      </p:cBhvr>
                                      <p:to>
                                        <p:strVal val="visible"/>
                                      </p:to>
                                    </p:set>
                                    <p:anim calcmode="lin" valueType="num">
                                      <p:cBhvr additive="base">
                                        <p:cTn id="91" dur="500" fill="hold"/>
                                        <p:tgtEl>
                                          <p:spTgt spid="131"/>
                                        </p:tgtEl>
                                        <p:attrNameLst>
                                          <p:attrName>ppt_x</p:attrName>
                                        </p:attrNameLst>
                                      </p:cBhvr>
                                      <p:tavLst>
                                        <p:tav tm="0">
                                          <p:val>
                                            <p:strVal val="#ppt_x"/>
                                          </p:val>
                                        </p:tav>
                                        <p:tav tm="100000">
                                          <p:val>
                                            <p:strVal val="#ppt_x"/>
                                          </p:val>
                                        </p:tav>
                                      </p:tavLst>
                                    </p:anim>
                                    <p:anim calcmode="lin" valueType="num">
                                      <p:cBhvr additive="base">
                                        <p:cTn id="92" dur="500" fill="hold"/>
                                        <p:tgtEl>
                                          <p:spTgt spid="131"/>
                                        </p:tgtEl>
                                        <p:attrNameLst>
                                          <p:attrName>ppt_y</p:attrName>
                                        </p:attrNameLst>
                                      </p:cBhvr>
                                      <p:tavLst>
                                        <p:tav tm="0">
                                          <p:val>
                                            <p:strVal val="0-#ppt_h/2"/>
                                          </p:val>
                                        </p:tav>
                                        <p:tav tm="100000">
                                          <p:val>
                                            <p:strVal val="#ppt_y"/>
                                          </p:val>
                                        </p:tav>
                                      </p:tavLst>
                                    </p:anim>
                                  </p:childTnLst>
                                </p:cTn>
                              </p:par>
                            </p:childTnLst>
                          </p:cTn>
                        </p:par>
                        <p:par>
                          <p:cTn id="93" fill="hold">
                            <p:stCondLst>
                              <p:cond delay="9000"/>
                            </p:stCondLst>
                            <p:childTnLst>
                              <p:par>
                                <p:cTn id="94" presetID="2" presetClass="entr" presetSubtype="1" accel="50000" decel="50000" fill="hold" nodeType="afterEffect">
                                  <p:stCondLst>
                                    <p:cond delay="0"/>
                                  </p:stCondLst>
                                  <p:childTnLst>
                                    <p:set>
                                      <p:cBhvr>
                                        <p:cTn id="95" dur="1" fill="hold">
                                          <p:stCondLst>
                                            <p:cond delay="0"/>
                                          </p:stCondLst>
                                        </p:cTn>
                                        <p:tgtEl>
                                          <p:spTgt spid="138"/>
                                        </p:tgtEl>
                                        <p:attrNameLst>
                                          <p:attrName>style.visibility</p:attrName>
                                        </p:attrNameLst>
                                      </p:cBhvr>
                                      <p:to>
                                        <p:strVal val="visible"/>
                                      </p:to>
                                    </p:set>
                                    <p:anim calcmode="lin" valueType="num">
                                      <p:cBhvr additive="base">
                                        <p:cTn id="96" dur="500" fill="hold"/>
                                        <p:tgtEl>
                                          <p:spTgt spid="138"/>
                                        </p:tgtEl>
                                        <p:attrNameLst>
                                          <p:attrName>ppt_x</p:attrName>
                                        </p:attrNameLst>
                                      </p:cBhvr>
                                      <p:tavLst>
                                        <p:tav tm="0">
                                          <p:val>
                                            <p:strVal val="#ppt_x"/>
                                          </p:val>
                                        </p:tav>
                                        <p:tav tm="100000">
                                          <p:val>
                                            <p:strVal val="#ppt_x"/>
                                          </p:val>
                                        </p:tav>
                                      </p:tavLst>
                                    </p:anim>
                                    <p:anim calcmode="lin" valueType="num">
                                      <p:cBhvr additive="base">
                                        <p:cTn id="97" dur="500" fill="hold"/>
                                        <p:tgtEl>
                                          <p:spTgt spid="138"/>
                                        </p:tgtEl>
                                        <p:attrNameLst>
                                          <p:attrName>ppt_y</p:attrName>
                                        </p:attrNameLst>
                                      </p:cBhvr>
                                      <p:tavLst>
                                        <p:tav tm="0">
                                          <p:val>
                                            <p:strVal val="0-#ppt_h/2"/>
                                          </p:val>
                                        </p:tav>
                                        <p:tav tm="100000">
                                          <p:val>
                                            <p:strVal val="#ppt_y"/>
                                          </p:val>
                                        </p:tav>
                                      </p:tavLst>
                                    </p:anim>
                                  </p:childTnLst>
                                </p:cTn>
                              </p:par>
                            </p:childTnLst>
                          </p:cTn>
                        </p:par>
                        <p:par>
                          <p:cTn id="98" fill="hold">
                            <p:stCondLst>
                              <p:cond delay="9500"/>
                            </p:stCondLst>
                            <p:childTnLst>
                              <p:par>
                                <p:cTn id="99" presetID="53" presetClass="entr" presetSubtype="16" fill="hold" nodeType="afterEffect">
                                  <p:stCondLst>
                                    <p:cond delay="0"/>
                                  </p:stCondLst>
                                  <p:childTnLst>
                                    <p:set>
                                      <p:cBhvr>
                                        <p:cTn id="100" dur="1" fill="hold">
                                          <p:stCondLst>
                                            <p:cond delay="0"/>
                                          </p:stCondLst>
                                        </p:cTn>
                                        <p:tgtEl>
                                          <p:spTgt spid="84"/>
                                        </p:tgtEl>
                                        <p:attrNameLst>
                                          <p:attrName>style.visibility</p:attrName>
                                        </p:attrNameLst>
                                      </p:cBhvr>
                                      <p:to>
                                        <p:strVal val="visible"/>
                                      </p:to>
                                    </p:set>
                                    <p:anim calcmode="lin" valueType="num">
                                      <p:cBhvr>
                                        <p:cTn id="101" dur="500" fill="hold"/>
                                        <p:tgtEl>
                                          <p:spTgt spid="84"/>
                                        </p:tgtEl>
                                        <p:attrNameLst>
                                          <p:attrName>ppt_w</p:attrName>
                                        </p:attrNameLst>
                                      </p:cBhvr>
                                      <p:tavLst>
                                        <p:tav tm="0">
                                          <p:val>
                                            <p:fltVal val="0"/>
                                          </p:val>
                                        </p:tav>
                                        <p:tav tm="100000">
                                          <p:val>
                                            <p:strVal val="#ppt_w"/>
                                          </p:val>
                                        </p:tav>
                                      </p:tavLst>
                                    </p:anim>
                                    <p:anim calcmode="lin" valueType="num">
                                      <p:cBhvr>
                                        <p:cTn id="102" dur="500" fill="hold"/>
                                        <p:tgtEl>
                                          <p:spTgt spid="84"/>
                                        </p:tgtEl>
                                        <p:attrNameLst>
                                          <p:attrName>ppt_h</p:attrName>
                                        </p:attrNameLst>
                                      </p:cBhvr>
                                      <p:tavLst>
                                        <p:tav tm="0">
                                          <p:val>
                                            <p:fltVal val="0"/>
                                          </p:val>
                                        </p:tav>
                                        <p:tav tm="100000">
                                          <p:val>
                                            <p:strVal val="#ppt_h"/>
                                          </p:val>
                                        </p:tav>
                                      </p:tavLst>
                                    </p:anim>
                                    <p:animEffect transition="in" filter="fade">
                                      <p:cBhvr>
                                        <p:cTn id="103" dur="500"/>
                                        <p:tgtEl>
                                          <p:spTgt spid="84"/>
                                        </p:tgtEl>
                                      </p:cBhvr>
                                    </p:animEffect>
                                  </p:childTnLst>
                                </p:cTn>
                              </p:par>
                              <p:par>
                                <p:cTn id="104" presetID="2" presetClass="entr" presetSubtype="2" accel="50000" decel="50000" fill="hold" grpId="0" nodeType="withEffect">
                                  <p:stCondLst>
                                    <p:cond delay="0"/>
                                  </p:stCondLst>
                                  <p:childTnLst>
                                    <p:set>
                                      <p:cBhvr>
                                        <p:cTn id="105" dur="1" fill="hold">
                                          <p:stCondLst>
                                            <p:cond delay="0"/>
                                          </p:stCondLst>
                                        </p:cTn>
                                        <p:tgtEl>
                                          <p:spTgt spid="79"/>
                                        </p:tgtEl>
                                        <p:attrNameLst>
                                          <p:attrName>style.visibility</p:attrName>
                                        </p:attrNameLst>
                                      </p:cBhvr>
                                      <p:to>
                                        <p:strVal val="visible"/>
                                      </p:to>
                                    </p:set>
                                    <p:anim calcmode="lin" valueType="num">
                                      <p:cBhvr additive="base">
                                        <p:cTn id="106" dur="500" fill="hold"/>
                                        <p:tgtEl>
                                          <p:spTgt spid="79"/>
                                        </p:tgtEl>
                                        <p:attrNameLst>
                                          <p:attrName>ppt_x</p:attrName>
                                        </p:attrNameLst>
                                      </p:cBhvr>
                                      <p:tavLst>
                                        <p:tav tm="0">
                                          <p:val>
                                            <p:strVal val="1+#ppt_w/2"/>
                                          </p:val>
                                        </p:tav>
                                        <p:tav tm="100000">
                                          <p:val>
                                            <p:strVal val="#ppt_x"/>
                                          </p:val>
                                        </p:tav>
                                      </p:tavLst>
                                    </p:anim>
                                    <p:anim calcmode="lin" valueType="num">
                                      <p:cBhvr additive="base">
                                        <p:cTn id="107" dur="500" fill="hold"/>
                                        <p:tgtEl>
                                          <p:spTgt spid="79"/>
                                        </p:tgtEl>
                                        <p:attrNameLst>
                                          <p:attrName>ppt_y</p:attrName>
                                        </p:attrNameLst>
                                      </p:cBhvr>
                                      <p:tavLst>
                                        <p:tav tm="0">
                                          <p:val>
                                            <p:strVal val="#ppt_y"/>
                                          </p:val>
                                        </p:tav>
                                        <p:tav tm="100000">
                                          <p:val>
                                            <p:strVal val="#ppt_y"/>
                                          </p:val>
                                        </p:tav>
                                      </p:tavLst>
                                    </p:anim>
                                  </p:childTnLst>
                                </p:cTn>
                              </p:par>
                            </p:childTnLst>
                          </p:cTn>
                        </p:par>
                        <p:par>
                          <p:cTn id="108" fill="hold">
                            <p:stCondLst>
                              <p:cond delay="10000"/>
                            </p:stCondLst>
                            <p:childTnLst>
                              <p:par>
                                <p:cTn id="109" presetID="53" presetClass="entr" presetSubtype="16" fill="hold"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p:cTn id="111" dur="500" fill="hold"/>
                                        <p:tgtEl>
                                          <p:spTgt spid="91"/>
                                        </p:tgtEl>
                                        <p:attrNameLst>
                                          <p:attrName>ppt_w</p:attrName>
                                        </p:attrNameLst>
                                      </p:cBhvr>
                                      <p:tavLst>
                                        <p:tav tm="0">
                                          <p:val>
                                            <p:fltVal val="0"/>
                                          </p:val>
                                        </p:tav>
                                        <p:tav tm="100000">
                                          <p:val>
                                            <p:strVal val="#ppt_w"/>
                                          </p:val>
                                        </p:tav>
                                      </p:tavLst>
                                    </p:anim>
                                    <p:anim calcmode="lin" valueType="num">
                                      <p:cBhvr>
                                        <p:cTn id="112" dur="500" fill="hold"/>
                                        <p:tgtEl>
                                          <p:spTgt spid="91"/>
                                        </p:tgtEl>
                                        <p:attrNameLst>
                                          <p:attrName>ppt_h</p:attrName>
                                        </p:attrNameLst>
                                      </p:cBhvr>
                                      <p:tavLst>
                                        <p:tav tm="0">
                                          <p:val>
                                            <p:fltVal val="0"/>
                                          </p:val>
                                        </p:tav>
                                        <p:tav tm="100000">
                                          <p:val>
                                            <p:strVal val="#ppt_h"/>
                                          </p:val>
                                        </p:tav>
                                      </p:tavLst>
                                    </p:anim>
                                    <p:animEffect transition="in" filter="fade">
                                      <p:cBhvr>
                                        <p:cTn id="113" dur="500"/>
                                        <p:tgtEl>
                                          <p:spTgt spid="91"/>
                                        </p:tgtEl>
                                      </p:cBhvr>
                                    </p:animEffect>
                                  </p:childTnLst>
                                </p:cTn>
                              </p:par>
                              <p:par>
                                <p:cTn id="114" presetID="2" presetClass="entr" presetSubtype="2" accel="50000" decel="50000" fill="hold" grpId="0" nodeType="withEffect">
                                  <p:stCondLst>
                                    <p:cond delay="0"/>
                                  </p:stCondLst>
                                  <p:childTnLst>
                                    <p:set>
                                      <p:cBhvr>
                                        <p:cTn id="115" dur="1" fill="hold">
                                          <p:stCondLst>
                                            <p:cond delay="0"/>
                                          </p:stCondLst>
                                        </p:cTn>
                                        <p:tgtEl>
                                          <p:spTgt spid="80"/>
                                        </p:tgtEl>
                                        <p:attrNameLst>
                                          <p:attrName>style.visibility</p:attrName>
                                        </p:attrNameLst>
                                      </p:cBhvr>
                                      <p:to>
                                        <p:strVal val="visible"/>
                                      </p:to>
                                    </p:set>
                                    <p:anim calcmode="lin" valueType="num">
                                      <p:cBhvr additive="base">
                                        <p:cTn id="116" dur="500" fill="hold"/>
                                        <p:tgtEl>
                                          <p:spTgt spid="80"/>
                                        </p:tgtEl>
                                        <p:attrNameLst>
                                          <p:attrName>ppt_x</p:attrName>
                                        </p:attrNameLst>
                                      </p:cBhvr>
                                      <p:tavLst>
                                        <p:tav tm="0">
                                          <p:val>
                                            <p:strVal val="1+#ppt_w/2"/>
                                          </p:val>
                                        </p:tav>
                                        <p:tav tm="100000">
                                          <p:val>
                                            <p:strVal val="#ppt_x"/>
                                          </p:val>
                                        </p:tav>
                                      </p:tavLst>
                                    </p:anim>
                                    <p:anim calcmode="lin" valueType="num">
                                      <p:cBhvr additive="base">
                                        <p:cTn id="117" dur="500" fill="hold"/>
                                        <p:tgtEl>
                                          <p:spTgt spid="80"/>
                                        </p:tgtEl>
                                        <p:attrNameLst>
                                          <p:attrName>ppt_y</p:attrName>
                                        </p:attrNameLst>
                                      </p:cBhvr>
                                      <p:tavLst>
                                        <p:tav tm="0">
                                          <p:val>
                                            <p:strVal val="#ppt_y"/>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94"/>
                                        </p:tgtEl>
                                        <p:attrNameLst>
                                          <p:attrName>style.visibility</p:attrName>
                                        </p:attrNameLst>
                                      </p:cBhvr>
                                      <p:to>
                                        <p:strVal val="visible"/>
                                      </p:to>
                                    </p:set>
                                    <p:anim calcmode="lin" valueType="num">
                                      <p:cBhvr>
                                        <p:cTn id="121" dur="500" fill="hold"/>
                                        <p:tgtEl>
                                          <p:spTgt spid="94"/>
                                        </p:tgtEl>
                                        <p:attrNameLst>
                                          <p:attrName>ppt_w</p:attrName>
                                        </p:attrNameLst>
                                      </p:cBhvr>
                                      <p:tavLst>
                                        <p:tav tm="0">
                                          <p:val>
                                            <p:fltVal val="0"/>
                                          </p:val>
                                        </p:tav>
                                        <p:tav tm="100000">
                                          <p:val>
                                            <p:strVal val="#ppt_w"/>
                                          </p:val>
                                        </p:tav>
                                      </p:tavLst>
                                    </p:anim>
                                    <p:anim calcmode="lin" valueType="num">
                                      <p:cBhvr>
                                        <p:cTn id="122" dur="500" fill="hold"/>
                                        <p:tgtEl>
                                          <p:spTgt spid="94"/>
                                        </p:tgtEl>
                                        <p:attrNameLst>
                                          <p:attrName>ppt_h</p:attrName>
                                        </p:attrNameLst>
                                      </p:cBhvr>
                                      <p:tavLst>
                                        <p:tav tm="0">
                                          <p:val>
                                            <p:fltVal val="0"/>
                                          </p:val>
                                        </p:tav>
                                        <p:tav tm="100000">
                                          <p:val>
                                            <p:strVal val="#ppt_h"/>
                                          </p:val>
                                        </p:tav>
                                      </p:tavLst>
                                    </p:anim>
                                    <p:animEffect transition="in" filter="fade">
                                      <p:cBhvr>
                                        <p:cTn id="123" dur="500"/>
                                        <p:tgtEl>
                                          <p:spTgt spid="94"/>
                                        </p:tgtEl>
                                      </p:cBhvr>
                                    </p:animEffect>
                                  </p:childTnLst>
                                </p:cTn>
                              </p:par>
                              <p:par>
                                <p:cTn id="124" presetID="2" presetClass="entr" presetSubtype="2" accel="50000" decel="50000" fill="hold" grpId="0" nodeType="withEffect">
                                  <p:stCondLst>
                                    <p:cond delay="0"/>
                                  </p:stCondLst>
                                  <p:childTnLst>
                                    <p:set>
                                      <p:cBhvr>
                                        <p:cTn id="125" dur="1" fill="hold">
                                          <p:stCondLst>
                                            <p:cond delay="0"/>
                                          </p:stCondLst>
                                        </p:cTn>
                                        <p:tgtEl>
                                          <p:spTgt spid="81"/>
                                        </p:tgtEl>
                                        <p:attrNameLst>
                                          <p:attrName>style.visibility</p:attrName>
                                        </p:attrNameLst>
                                      </p:cBhvr>
                                      <p:to>
                                        <p:strVal val="visible"/>
                                      </p:to>
                                    </p:set>
                                    <p:anim calcmode="lin" valueType="num">
                                      <p:cBhvr additive="base">
                                        <p:cTn id="126" dur="500" fill="hold"/>
                                        <p:tgtEl>
                                          <p:spTgt spid="81"/>
                                        </p:tgtEl>
                                        <p:attrNameLst>
                                          <p:attrName>ppt_x</p:attrName>
                                        </p:attrNameLst>
                                      </p:cBhvr>
                                      <p:tavLst>
                                        <p:tav tm="0">
                                          <p:val>
                                            <p:strVal val="1+#ppt_w/2"/>
                                          </p:val>
                                        </p:tav>
                                        <p:tav tm="100000">
                                          <p:val>
                                            <p:strVal val="#ppt_x"/>
                                          </p:val>
                                        </p:tav>
                                      </p:tavLst>
                                    </p:anim>
                                    <p:anim calcmode="lin" valueType="num">
                                      <p:cBhvr additive="base">
                                        <p:cTn id="127" dur="500" fill="hold"/>
                                        <p:tgtEl>
                                          <p:spTgt spid="81"/>
                                        </p:tgtEl>
                                        <p:attrNameLst>
                                          <p:attrName>ppt_y</p:attrName>
                                        </p:attrNameLst>
                                      </p:cBhvr>
                                      <p:tavLst>
                                        <p:tav tm="0">
                                          <p:val>
                                            <p:strVal val="#ppt_y"/>
                                          </p:val>
                                        </p:tav>
                                        <p:tav tm="100000">
                                          <p:val>
                                            <p:strVal val="#ppt_y"/>
                                          </p:val>
                                        </p:tav>
                                      </p:tavLst>
                                    </p:anim>
                                  </p:childTnLst>
                                </p:cTn>
                              </p:par>
                            </p:childTnLst>
                          </p:cTn>
                        </p:par>
                        <p:par>
                          <p:cTn id="128" fill="hold">
                            <p:stCondLst>
                              <p:cond delay="11000"/>
                            </p:stCondLst>
                            <p:childTnLst>
                              <p:par>
                                <p:cTn id="129" presetID="53" presetClass="entr" presetSubtype="16" fill="hold" nodeType="afterEffect">
                                  <p:stCondLst>
                                    <p:cond delay="0"/>
                                  </p:stCondLst>
                                  <p:childTnLst>
                                    <p:set>
                                      <p:cBhvr>
                                        <p:cTn id="130" dur="1" fill="hold">
                                          <p:stCondLst>
                                            <p:cond delay="0"/>
                                          </p:stCondLst>
                                        </p:cTn>
                                        <p:tgtEl>
                                          <p:spTgt spid="97"/>
                                        </p:tgtEl>
                                        <p:attrNameLst>
                                          <p:attrName>style.visibility</p:attrName>
                                        </p:attrNameLst>
                                      </p:cBhvr>
                                      <p:to>
                                        <p:strVal val="visible"/>
                                      </p:to>
                                    </p:set>
                                    <p:anim calcmode="lin" valueType="num">
                                      <p:cBhvr>
                                        <p:cTn id="131" dur="500" fill="hold"/>
                                        <p:tgtEl>
                                          <p:spTgt spid="97"/>
                                        </p:tgtEl>
                                        <p:attrNameLst>
                                          <p:attrName>ppt_w</p:attrName>
                                        </p:attrNameLst>
                                      </p:cBhvr>
                                      <p:tavLst>
                                        <p:tav tm="0">
                                          <p:val>
                                            <p:fltVal val="0"/>
                                          </p:val>
                                        </p:tav>
                                        <p:tav tm="100000">
                                          <p:val>
                                            <p:strVal val="#ppt_w"/>
                                          </p:val>
                                        </p:tav>
                                      </p:tavLst>
                                    </p:anim>
                                    <p:anim calcmode="lin" valueType="num">
                                      <p:cBhvr>
                                        <p:cTn id="132" dur="500" fill="hold"/>
                                        <p:tgtEl>
                                          <p:spTgt spid="97"/>
                                        </p:tgtEl>
                                        <p:attrNameLst>
                                          <p:attrName>ppt_h</p:attrName>
                                        </p:attrNameLst>
                                      </p:cBhvr>
                                      <p:tavLst>
                                        <p:tav tm="0">
                                          <p:val>
                                            <p:fltVal val="0"/>
                                          </p:val>
                                        </p:tav>
                                        <p:tav tm="100000">
                                          <p:val>
                                            <p:strVal val="#ppt_h"/>
                                          </p:val>
                                        </p:tav>
                                      </p:tavLst>
                                    </p:anim>
                                    <p:animEffect transition="in" filter="fade">
                                      <p:cBhvr>
                                        <p:cTn id="133" dur="500"/>
                                        <p:tgtEl>
                                          <p:spTgt spid="97"/>
                                        </p:tgtEl>
                                      </p:cBhvr>
                                    </p:animEffect>
                                  </p:childTnLst>
                                </p:cTn>
                              </p:par>
                              <p:par>
                                <p:cTn id="134" presetID="2" presetClass="entr" presetSubtype="2" accel="50000" decel="50000" fill="hold" grpId="0" nodeType="withEffect">
                                  <p:stCondLst>
                                    <p:cond delay="0"/>
                                  </p:stCondLst>
                                  <p:childTnLst>
                                    <p:set>
                                      <p:cBhvr>
                                        <p:cTn id="135" dur="1" fill="hold">
                                          <p:stCondLst>
                                            <p:cond delay="0"/>
                                          </p:stCondLst>
                                        </p:cTn>
                                        <p:tgtEl>
                                          <p:spTgt spid="82"/>
                                        </p:tgtEl>
                                        <p:attrNameLst>
                                          <p:attrName>style.visibility</p:attrName>
                                        </p:attrNameLst>
                                      </p:cBhvr>
                                      <p:to>
                                        <p:strVal val="visible"/>
                                      </p:to>
                                    </p:set>
                                    <p:anim calcmode="lin" valueType="num">
                                      <p:cBhvr additive="base">
                                        <p:cTn id="136" dur="500" fill="hold"/>
                                        <p:tgtEl>
                                          <p:spTgt spid="82"/>
                                        </p:tgtEl>
                                        <p:attrNameLst>
                                          <p:attrName>ppt_x</p:attrName>
                                        </p:attrNameLst>
                                      </p:cBhvr>
                                      <p:tavLst>
                                        <p:tav tm="0">
                                          <p:val>
                                            <p:strVal val="1+#ppt_w/2"/>
                                          </p:val>
                                        </p:tav>
                                        <p:tav tm="100000">
                                          <p:val>
                                            <p:strVal val="#ppt_x"/>
                                          </p:val>
                                        </p:tav>
                                      </p:tavLst>
                                    </p:anim>
                                    <p:anim calcmode="lin" valueType="num">
                                      <p:cBhvr additive="base">
                                        <p:cTn id="137" dur="500" fill="hold"/>
                                        <p:tgtEl>
                                          <p:spTgt spid="82"/>
                                        </p:tgtEl>
                                        <p:attrNameLst>
                                          <p:attrName>ppt_y</p:attrName>
                                        </p:attrNameLst>
                                      </p:cBhvr>
                                      <p:tavLst>
                                        <p:tav tm="0">
                                          <p:val>
                                            <p:strVal val="#ppt_y"/>
                                          </p:val>
                                        </p:tav>
                                        <p:tav tm="100000">
                                          <p:val>
                                            <p:strVal val="#ppt_y"/>
                                          </p:val>
                                        </p:tav>
                                      </p:tavLst>
                                    </p:anim>
                                  </p:childTnLst>
                                </p:cTn>
                              </p:par>
                            </p:childTnLst>
                          </p:cTn>
                        </p:par>
                        <p:par>
                          <p:cTn id="138" fill="hold">
                            <p:stCondLst>
                              <p:cond delay="11500"/>
                            </p:stCondLst>
                            <p:childTnLst>
                              <p:par>
                                <p:cTn id="139" presetID="53" presetClass="entr" presetSubtype="16" fill="hold" nodeType="afterEffect">
                                  <p:stCondLst>
                                    <p:cond delay="0"/>
                                  </p:stCondLst>
                                  <p:childTnLst>
                                    <p:set>
                                      <p:cBhvr>
                                        <p:cTn id="140" dur="1" fill="hold">
                                          <p:stCondLst>
                                            <p:cond delay="0"/>
                                          </p:stCondLst>
                                        </p:cTn>
                                        <p:tgtEl>
                                          <p:spTgt spid="106"/>
                                        </p:tgtEl>
                                        <p:attrNameLst>
                                          <p:attrName>style.visibility</p:attrName>
                                        </p:attrNameLst>
                                      </p:cBhvr>
                                      <p:to>
                                        <p:strVal val="visible"/>
                                      </p:to>
                                    </p:set>
                                    <p:anim calcmode="lin" valueType="num">
                                      <p:cBhvr>
                                        <p:cTn id="141" dur="500" fill="hold"/>
                                        <p:tgtEl>
                                          <p:spTgt spid="106"/>
                                        </p:tgtEl>
                                        <p:attrNameLst>
                                          <p:attrName>ppt_w</p:attrName>
                                        </p:attrNameLst>
                                      </p:cBhvr>
                                      <p:tavLst>
                                        <p:tav tm="0">
                                          <p:val>
                                            <p:fltVal val="0"/>
                                          </p:val>
                                        </p:tav>
                                        <p:tav tm="100000">
                                          <p:val>
                                            <p:strVal val="#ppt_w"/>
                                          </p:val>
                                        </p:tav>
                                      </p:tavLst>
                                    </p:anim>
                                    <p:anim calcmode="lin" valueType="num">
                                      <p:cBhvr>
                                        <p:cTn id="142" dur="500" fill="hold"/>
                                        <p:tgtEl>
                                          <p:spTgt spid="106"/>
                                        </p:tgtEl>
                                        <p:attrNameLst>
                                          <p:attrName>ppt_h</p:attrName>
                                        </p:attrNameLst>
                                      </p:cBhvr>
                                      <p:tavLst>
                                        <p:tav tm="0">
                                          <p:val>
                                            <p:fltVal val="0"/>
                                          </p:val>
                                        </p:tav>
                                        <p:tav tm="100000">
                                          <p:val>
                                            <p:strVal val="#ppt_h"/>
                                          </p:val>
                                        </p:tav>
                                      </p:tavLst>
                                    </p:anim>
                                    <p:animEffect transition="in" filter="fade">
                                      <p:cBhvr>
                                        <p:cTn id="143" dur="500"/>
                                        <p:tgtEl>
                                          <p:spTgt spid="106"/>
                                        </p:tgtEl>
                                      </p:cBhvr>
                                    </p:animEffect>
                                  </p:childTnLst>
                                </p:cTn>
                              </p:par>
                              <p:par>
                                <p:cTn id="144" presetID="2" presetClass="entr" presetSubtype="2" accel="50000" decel="50000" fill="hold" grpId="0" nodeType="withEffect">
                                  <p:stCondLst>
                                    <p:cond delay="0"/>
                                  </p:stCondLst>
                                  <p:childTnLst>
                                    <p:set>
                                      <p:cBhvr>
                                        <p:cTn id="145" dur="1" fill="hold">
                                          <p:stCondLst>
                                            <p:cond delay="0"/>
                                          </p:stCondLst>
                                        </p:cTn>
                                        <p:tgtEl>
                                          <p:spTgt spid="83"/>
                                        </p:tgtEl>
                                        <p:attrNameLst>
                                          <p:attrName>style.visibility</p:attrName>
                                        </p:attrNameLst>
                                      </p:cBhvr>
                                      <p:to>
                                        <p:strVal val="visible"/>
                                      </p:to>
                                    </p:set>
                                    <p:anim calcmode="lin" valueType="num">
                                      <p:cBhvr additive="base">
                                        <p:cTn id="146" dur="500" fill="hold"/>
                                        <p:tgtEl>
                                          <p:spTgt spid="83"/>
                                        </p:tgtEl>
                                        <p:attrNameLst>
                                          <p:attrName>ppt_x</p:attrName>
                                        </p:attrNameLst>
                                      </p:cBhvr>
                                      <p:tavLst>
                                        <p:tav tm="0">
                                          <p:val>
                                            <p:strVal val="1+#ppt_w/2"/>
                                          </p:val>
                                        </p:tav>
                                        <p:tav tm="100000">
                                          <p:val>
                                            <p:strVal val="#ppt_x"/>
                                          </p:val>
                                        </p:tav>
                                      </p:tavLst>
                                    </p:anim>
                                    <p:anim calcmode="lin" valueType="num">
                                      <p:cBhvr additive="base">
                                        <p:cTn id="147" dur="500" fill="hold"/>
                                        <p:tgtEl>
                                          <p:spTgt spid="8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8" grpId="0" animBg="1"/>
      <p:bldP spid="23" grpId="0" animBg="1"/>
      <p:bldP spid="31" grpId="0" animBg="1"/>
      <p:bldP spid="34" grpId="0" animBg="1"/>
      <p:bldP spid="79" grpId="0"/>
      <p:bldP spid="80" grpId="0"/>
      <p:bldP spid="81" grpId="0"/>
      <p:bldP spid="82" grpId="0"/>
      <p:bldP spid="8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7" name="Chart 66"/>
          <p:cNvGraphicFramePr/>
          <p:nvPr/>
        </p:nvGraphicFramePr>
        <p:xfrm>
          <a:off x="3326159" y="1056173"/>
          <a:ext cx="2801230" cy="3013359"/>
        </p:xfrm>
        <a:graphic>
          <a:graphicData uri="http://schemas.openxmlformats.org/drawingml/2006/chart">
            <c:chart xmlns:c="http://schemas.openxmlformats.org/drawingml/2006/chart" xmlns:r="http://schemas.openxmlformats.org/officeDocument/2006/relationships" r:id="rId3"/>
          </a:graphicData>
        </a:graphic>
      </p:graphicFrame>
      <p:grpSp>
        <p:nvGrpSpPr>
          <p:cNvPr id="3" name="Group 155"/>
          <p:cNvGrpSpPr/>
          <p:nvPr/>
        </p:nvGrpSpPr>
        <p:grpSpPr>
          <a:xfrm>
            <a:off x="597117" y="1438522"/>
            <a:ext cx="2505477" cy="2044618"/>
            <a:chOff x="803822" y="1016361"/>
            <a:chExt cx="7536357" cy="2044618"/>
          </a:xfrm>
        </p:grpSpPr>
        <p:cxnSp>
          <p:nvCxnSpPr>
            <p:cNvPr id="149" name="Straight Connector 148"/>
            <p:cNvCxnSpPr/>
            <p:nvPr/>
          </p:nvCxnSpPr>
          <p:spPr>
            <a:xfrm>
              <a:off x="803822" y="1016361"/>
              <a:ext cx="7536357" cy="0"/>
            </a:xfrm>
            <a:prstGeom prst="line">
              <a:avLst/>
            </a:prstGeom>
            <a:ln>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50" name="Straight Connector 149"/>
            <p:cNvCxnSpPr/>
            <p:nvPr/>
          </p:nvCxnSpPr>
          <p:spPr>
            <a:xfrm>
              <a:off x="803822" y="1357131"/>
              <a:ext cx="7536357" cy="0"/>
            </a:xfrm>
            <a:prstGeom prst="line">
              <a:avLst/>
            </a:prstGeom>
            <a:ln>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51" name="Straight Connector 150"/>
            <p:cNvCxnSpPr/>
            <p:nvPr/>
          </p:nvCxnSpPr>
          <p:spPr>
            <a:xfrm>
              <a:off x="803822" y="1697901"/>
              <a:ext cx="7536357" cy="0"/>
            </a:xfrm>
            <a:prstGeom prst="line">
              <a:avLst/>
            </a:prstGeom>
            <a:ln>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52" name="Straight Connector 151"/>
            <p:cNvCxnSpPr/>
            <p:nvPr/>
          </p:nvCxnSpPr>
          <p:spPr>
            <a:xfrm>
              <a:off x="803822" y="2038671"/>
              <a:ext cx="7536357" cy="0"/>
            </a:xfrm>
            <a:prstGeom prst="line">
              <a:avLst/>
            </a:prstGeom>
            <a:ln>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53" name="Straight Connector 152"/>
            <p:cNvCxnSpPr/>
            <p:nvPr/>
          </p:nvCxnSpPr>
          <p:spPr>
            <a:xfrm>
              <a:off x="803822" y="2379441"/>
              <a:ext cx="7536357" cy="0"/>
            </a:xfrm>
            <a:prstGeom prst="line">
              <a:avLst/>
            </a:prstGeom>
            <a:ln>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54" name="Straight Connector 153"/>
            <p:cNvCxnSpPr/>
            <p:nvPr/>
          </p:nvCxnSpPr>
          <p:spPr>
            <a:xfrm>
              <a:off x="803822" y="2720211"/>
              <a:ext cx="7536357" cy="0"/>
            </a:xfrm>
            <a:prstGeom prst="line">
              <a:avLst/>
            </a:prstGeom>
            <a:ln>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a:off x="803822" y="3060979"/>
              <a:ext cx="7536357" cy="0"/>
            </a:xfrm>
            <a:prstGeom prst="line">
              <a:avLst/>
            </a:prstGeom>
            <a:ln>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157" name="Slide Number Placeholder 156"/>
          <p:cNvSpPr>
            <a:spLocks noGrp="1"/>
          </p:cNvSpPr>
          <p:nvPr>
            <p:ph type="sldNum" sz="quarter" idx="12"/>
          </p:nvPr>
        </p:nvSpPr>
        <p:spPr>
          <a:prstGeom prst="rect">
            <a:avLst/>
          </a:prstGeom>
        </p:spPr>
        <p:txBody>
          <a:bodyPr/>
          <a:lstStyle/>
          <a:p>
            <a:fld id="{C136B7D2-B98C-44FD-8D04-7EC62A564975}" type="slidenum">
              <a:rPr lang="en-US" smtClean="0"/>
              <a:t>22</a:t>
            </a:fld>
            <a:endParaRPr lang="en-US" dirty="0"/>
          </a:p>
        </p:txBody>
      </p:sp>
      <p:sp>
        <p:nvSpPr>
          <p:cNvPr id="2" name="Title 1"/>
          <p:cNvSpPr>
            <a:spLocks noGrp="1"/>
          </p:cNvSpPr>
          <p:nvPr>
            <p:ph type="title"/>
          </p:nvPr>
        </p:nvSpPr>
        <p:spPr/>
        <p:txBody>
          <a:bodyPr/>
          <a:lstStyle/>
          <a:p>
            <a:r>
              <a:rPr lang="en-US" dirty="0"/>
              <a:t>Pyramids Chart Slide</a:t>
            </a:r>
          </a:p>
        </p:txBody>
      </p:sp>
      <p:sp>
        <p:nvSpPr>
          <p:cNvPr id="4" name="Text Placeholder 3"/>
          <p:cNvSpPr>
            <a:spLocks noGrp="1"/>
          </p:cNvSpPr>
          <p:nvPr>
            <p:ph type="body" sz="half" idx="2"/>
          </p:nvPr>
        </p:nvSpPr>
        <p:spPr/>
        <p:txBody>
          <a:bodyPr/>
          <a:lstStyle/>
          <a:p>
            <a:r>
              <a:rPr lang="en-US" dirty="0"/>
              <a:t>Pyramids Chart Slide</a:t>
            </a:r>
          </a:p>
        </p:txBody>
      </p:sp>
      <p:sp>
        <p:nvSpPr>
          <p:cNvPr id="21" name="Isosceles Triangle 20"/>
          <p:cNvSpPr/>
          <p:nvPr/>
        </p:nvSpPr>
        <p:spPr>
          <a:xfrm>
            <a:off x="765035" y="2070269"/>
            <a:ext cx="914400" cy="1412871"/>
          </a:xfrm>
          <a:prstGeom prst="triangle">
            <a:avLst/>
          </a:prstGeom>
          <a:gradFill>
            <a:gsLst>
              <a:gs pos="0">
                <a:schemeClr val="accent1"/>
              </a:gs>
              <a:gs pos="48000">
                <a:schemeClr val="accent1"/>
              </a:gs>
              <a:gs pos="50000">
                <a:schemeClr val="accent1">
                  <a:lumMod val="7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Isosceles Triangle 21"/>
          <p:cNvSpPr/>
          <p:nvPr/>
        </p:nvSpPr>
        <p:spPr>
          <a:xfrm>
            <a:off x="1416725" y="2373027"/>
            <a:ext cx="914400" cy="1110113"/>
          </a:xfrm>
          <a:prstGeom prst="triangle">
            <a:avLst/>
          </a:prstGeom>
          <a:gradFill>
            <a:gsLst>
              <a:gs pos="0">
                <a:schemeClr val="accent2"/>
              </a:gs>
              <a:gs pos="48000">
                <a:schemeClr val="accent2"/>
              </a:gs>
              <a:gs pos="50000">
                <a:schemeClr val="accent2">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Isosceles Triangle 22"/>
          <p:cNvSpPr/>
          <p:nvPr/>
        </p:nvSpPr>
        <p:spPr>
          <a:xfrm>
            <a:off x="2068415" y="2709426"/>
            <a:ext cx="914400" cy="773714"/>
          </a:xfrm>
          <a:prstGeom prst="triangle">
            <a:avLst/>
          </a:prstGeom>
          <a:gradFill>
            <a:gsLst>
              <a:gs pos="0">
                <a:schemeClr val="accent3"/>
              </a:gs>
              <a:gs pos="48000">
                <a:schemeClr val="accent3"/>
              </a:gs>
              <a:gs pos="50000">
                <a:schemeClr val="accent3">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7" name="Group 279"/>
          <p:cNvGrpSpPr/>
          <p:nvPr/>
        </p:nvGrpSpPr>
        <p:grpSpPr>
          <a:xfrm>
            <a:off x="925211" y="1269340"/>
            <a:ext cx="555782" cy="555779"/>
            <a:chOff x="846989" y="1401020"/>
            <a:chExt cx="877416" cy="877416"/>
          </a:xfrm>
          <a:effectLst/>
        </p:grpSpPr>
        <p:sp>
          <p:nvSpPr>
            <p:cNvPr id="102" name="Teardrop 101"/>
            <p:cNvSpPr/>
            <p:nvPr/>
          </p:nvSpPr>
          <p:spPr>
            <a:xfrm rot="8100000">
              <a:off x="846989" y="1401020"/>
              <a:ext cx="877416" cy="877416"/>
            </a:xfrm>
            <a:prstGeom prst="teardrop">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tx1">
                    <a:lumMod val="75000"/>
                    <a:lumOff val="25000"/>
                  </a:schemeClr>
                </a:solidFill>
              </a:endParaRPr>
            </a:p>
          </p:txBody>
        </p:sp>
        <p:sp>
          <p:nvSpPr>
            <p:cNvPr id="105" name="Oval 10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00" b="1" dirty="0">
                  <a:solidFill>
                    <a:schemeClr val="tx1">
                      <a:lumMod val="75000"/>
                      <a:lumOff val="25000"/>
                    </a:schemeClr>
                  </a:solidFill>
                </a:rPr>
                <a:t>90%</a:t>
              </a:r>
            </a:p>
          </p:txBody>
        </p:sp>
      </p:grpSp>
      <p:grpSp>
        <p:nvGrpSpPr>
          <p:cNvPr id="18" name="Group 279"/>
          <p:cNvGrpSpPr/>
          <p:nvPr/>
        </p:nvGrpSpPr>
        <p:grpSpPr>
          <a:xfrm>
            <a:off x="1594446" y="1642548"/>
            <a:ext cx="555782" cy="555779"/>
            <a:chOff x="846989" y="1401020"/>
            <a:chExt cx="877416" cy="877416"/>
          </a:xfrm>
          <a:effectLst/>
        </p:grpSpPr>
        <p:sp>
          <p:nvSpPr>
            <p:cNvPr id="109" name="Teardrop 108"/>
            <p:cNvSpPr/>
            <p:nvPr/>
          </p:nvSpPr>
          <p:spPr>
            <a:xfrm rot="8100000">
              <a:off x="846989" y="1401020"/>
              <a:ext cx="877416" cy="877416"/>
            </a:xfrm>
            <a:prstGeom prst="teardrop">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tx1">
                    <a:lumMod val="75000"/>
                    <a:lumOff val="25000"/>
                  </a:schemeClr>
                </a:solidFill>
              </a:endParaRPr>
            </a:p>
          </p:txBody>
        </p:sp>
        <p:sp>
          <p:nvSpPr>
            <p:cNvPr id="112" name="Oval 111"/>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00" b="1" dirty="0">
                  <a:solidFill>
                    <a:schemeClr val="tx1">
                      <a:lumMod val="75000"/>
                      <a:lumOff val="25000"/>
                    </a:schemeClr>
                  </a:solidFill>
                </a:rPr>
                <a:t>80%</a:t>
              </a:r>
            </a:p>
          </p:txBody>
        </p:sp>
      </p:grpSp>
      <p:grpSp>
        <p:nvGrpSpPr>
          <p:cNvPr id="19" name="Group 279"/>
          <p:cNvGrpSpPr/>
          <p:nvPr/>
        </p:nvGrpSpPr>
        <p:grpSpPr>
          <a:xfrm>
            <a:off x="2240892" y="2014996"/>
            <a:ext cx="555782" cy="555779"/>
            <a:chOff x="846989" y="1401020"/>
            <a:chExt cx="877416" cy="877416"/>
          </a:xfrm>
          <a:effectLst/>
        </p:grpSpPr>
        <p:sp>
          <p:nvSpPr>
            <p:cNvPr id="118" name="Teardrop 117"/>
            <p:cNvSpPr/>
            <p:nvPr/>
          </p:nvSpPr>
          <p:spPr>
            <a:xfrm rot="8100000">
              <a:off x="846989" y="1401020"/>
              <a:ext cx="877416" cy="877416"/>
            </a:xfrm>
            <a:prstGeom prst="teardrop">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tx1">
                    <a:lumMod val="75000"/>
                    <a:lumOff val="25000"/>
                  </a:schemeClr>
                </a:solidFill>
              </a:endParaRPr>
            </a:p>
          </p:txBody>
        </p:sp>
        <p:sp>
          <p:nvSpPr>
            <p:cNvPr id="121" name="Oval 120"/>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00" b="1" dirty="0">
                  <a:solidFill>
                    <a:schemeClr val="tx1">
                      <a:lumMod val="75000"/>
                      <a:lumOff val="25000"/>
                    </a:schemeClr>
                  </a:solidFill>
                </a:rPr>
                <a:t>70%</a:t>
              </a:r>
            </a:p>
          </p:txBody>
        </p:sp>
      </p:grpSp>
      <p:sp>
        <p:nvSpPr>
          <p:cNvPr id="142" name="TextBox 141"/>
          <p:cNvSpPr txBox="1"/>
          <p:nvPr/>
        </p:nvSpPr>
        <p:spPr>
          <a:xfrm>
            <a:off x="6909694" y="1477217"/>
            <a:ext cx="1822710" cy="584775"/>
          </a:xfrm>
          <a:prstGeom prst="rect">
            <a:avLst/>
          </a:prstGeom>
          <a:noFill/>
        </p:spPr>
        <p:txBody>
          <a:bodyPr wrap="square" rtlCol="0">
            <a:spAutoFit/>
          </a:bodyPr>
          <a:lstStyle/>
          <a:p>
            <a:r>
              <a:rPr lang="en-US" sz="1200" b="1" dirty="0">
                <a:solidFill>
                  <a:schemeClr val="accent1"/>
                </a:solidFill>
              </a:rPr>
              <a:t>Title Goes Here</a:t>
            </a:r>
            <a:endParaRPr lang="en-US" sz="1200" dirty="0">
              <a:solidFill>
                <a:schemeClr val="accent1"/>
              </a:solidFill>
            </a:endParaRPr>
          </a:p>
          <a:p>
            <a:r>
              <a:rPr lang="en-US" sz="1000" dirty="0">
                <a:solidFill>
                  <a:schemeClr val="tx1">
                    <a:lumMod val="65000"/>
                    <a:lumOff val="35000"/>
                  </a:schemeClr>
                </a:solidFill>
              </a:rPr>
              <a:t>There are many variations </a:t>
            </a:r>
            <a:br>
              <a:rPr lang="en-US" sz="1000" dirty="0">
                <a:solidFill>
                  <a:schemeClr val="tx1">
                    <a:lumMod val="65000"/>
                    <a:lumOff val="35000"/>
                  </a:schemeClr>
                </a:solidFill>
              </a:rPr>
            </a:br>
            <a:r>
              <a:rPr lang="en-US" sz="1000" dirty="0">
                <a:solidFill>
                  <a:schemeClr val="tx1">
                    <a:lumMod val="65000"/>
                    <a:lumOff val="35000"/>
                  </a:schemeClr>
                </a:solidFill>
              </a:rPr>
              <a:t>of Lorem Ipsum available.</a:t>
            </a:r>
          </a:p>
        </p:txBody>
      </p:sp>
      <p:sp>
        <p:nvSpPr>
          <p:cNvPr id="145" name="TextBox 144"/>
          <p:cNvSpPr txBox="1"/>
          <p:nvPr/>
        </p:nvSpPr>
        <p:spPr>
          <a:xfrm>
            <a:off x="6909694" y="2236382"/>
            <a:ext cx="1822710" cy="584775"/>
          </a:xfrm>
          <a:prstGeom prst="rect">
            <a:avLst/>
          </a:prstGeom>
          <a:noFill/>
        </p:spPr>
        <p:txBody>
          <a:bodyPr wrap="square" rtlCol="0">
            <a:spAutoFit/>
          </a:bodyPr>
          <a:lstStyle/>
          <a:p>
            <a:r>
              <a:rPr lang="en-US" sz="1200" b="1" dirty="0">
                <a:solidFill>
                  <a:schemeClr val="accent2"/>
                </a:solidFill>
              </a:rPr>
              <a:t>Title Goes Here</a:t>
            </a:r>
            <a:endParaRPr lang="en-US" sz="1200" dirty="0">
              <a:solidFill>
                <a:schemeClr val="accent2"/>
              </a:solidFill>
            </a:endParaRPr>
          </a:p>
          <a:p>
            <a:r>
              <a:rPr lang="en-US" sz="1000" dirty="0">
                <a:solidFill>
                  <a:schemeClr val="tx1">
                    <a:lumMod val="65000"/>
                    <a:lumOff val="35000"/>
                  </a:schemeClr>
                </a:solidFill>
              </a:rPr>
              <a:t>There are many variations </a:t>
            </a:r>
            <a:br>
              <a:rPr lang="en-US" sz="1000" dirty="0">
                <a:solidFill>
                  <a:schemeClr val="tx1">
                    <a:lumMod val="65000"/>
                    <a:lumOff val="35000"/>
                  </a:schemeClr>
                </a:solidFill>
              </a:rPr>
            </a:br>
            <a:r>
              <a:rPr lang="en-US" sz="1000" dirty="0">
                <a:solidFill>
                  <a:schemeClr val="tx1">
                    <a:lumMod val="65000"/>
                    <a:lumOff val="35000"/>
                  </a:schemeClr>
                </a:solidFill>
              </a:rPr>
              <a:t>of Lorem Ipsum available.</a:t>
            </a:r>
          </a:p>
        </p:txBody>
      </p:sp>
      <p:sp>
        <p:nvSpPr>
          <p:cNvPr id="147" name="TextBox 146"/>
          <p:cNvSpPr txBox="1"/>
          <p:nvPr/>
        </p:nvSpPr>
        <p:spPr>
          <a:xfrm>
            <a:off x="6909694" y="3081508"/>
            <a:ext cx="1822710" cy="584775"/>
          </a:xfrm>
          <a:prstGeom prst="rect">
            <a:avLst/>
          </a:prstGeom>
          <a:noFill/>
        </p:spPr>
        <p:txBody>
          <a:bodyPr wrap="square" rtlCol="0">
            <a:spAutoFit/>
          </a:bodyPr>
          <a:lstStyle/>
          <a:p>
            <a:r>
              <a:rPr lang="en-US" sz="1200" b="1" dirty="0">
                <a:solidFill>
                  <a:schemeClr val="accent3"/>
                </a:solidFill>
              </a:rPr>
              <a:t>Title Goes Here</a:t>
            </a:r>
            <a:endParaRPr lang="en-US" sz="1200" dirty="0">
              <a:solidFill>
                <a:schemeClr val="accent3"/>
              </a:solidFill>
            </a:endParaRPr>
          </a:p>
          <a:p>
            <a:r>
              <a:rPr lang="en-US" sz="1000" dirty="0">
                <a:solidFill>
                  <a:schemeClr val="tx1">
                    <a:lumMod val="65000"/>
                    <a:lumOff val="35000"/>
                  </a:schemeClr>
                </a:solidFill>
              </a:rPr>
              <a:t>There are many variations </a:t>
            </a:r>
            <a:br>
              <a:rPr lang="en-US" sz="1000" dirty="0">
                <a:solidFill>
                  <a:schemeClr val="tx1">
                    <a:lumMod val="65000"/>
                    <a:lumOff val="35000"/>
                  </a:schemeClr>
                </a:solidFill>
              </a:rPr>
            </a:br>
            <a:r>
              <a:rPr lang="en-US" sz="1000" dirty="0">
                <a:solidFill>
                  <a:schemeClr val="tx1">
                    <a:lumMod val="65000"/>
                    <a:lumOff val="35000"/>
                  </a:schemeClr>
                </a:solidFill>
              </a:rPr>
              <a:t>of Lorem Ipsum available.</a:t>
            </a:r>
          </a:p>
        </p:txBody>
      </p:sp>
      <p:cxnSp>
        <p:nvCxnSpPr>
          <p:cNvPr id="100" name="Straight Connector 99"/>
          <p:cNvCxnSpPr/>
          <p:nvPr/>
        </p:nvCxnSpPr>
        <p:spPr>
          <a:xfrm>
            <a:off x="3326159" y="1488059"/>
            <a:ext cx="0" cy="2005403"/>
          </a:xfrm>
          <a:prstGeom prst="line">
            <a:avLst/>
          </a:prstGeom>
          <a:ln w="9525">
            <a:solidFill>
              <a:schemeClr val="bg1">
                <a:lumMod val="7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01" name="Text Placeholder 3"/>
          <p:cNvSpPr txBox="1"/>
          <p:nvPr/>
        </p:nvSpPr>
        <p:spPr>
          <a:xfrm>
            <a:off x="6189945" y="1564793"/>
            <a:ext cx="719749" cy="430887"/>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r"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i="0" u="none" strike="noStrike" kern="1200" cap="none" spc="0" normalizeH="0" baseline="0" noProof="0" dirty="0">
                <a:ln>
                  <a:noFill/>
                </a:ln>
                <a:solidFill>
                  <a:schemeClr val="accent1"/>
                </a:solidFill>
                <a:effectLst/>
                <a:uLnTx/>
                <a:uFillTx/>
                <a:latin typeface="+mn-lt"/>
                <a:ea typeface="+mn-ea"/>
                <a:cs typeface="+mn-cs"/>
              </a:rPr>
              <a:t>90%</a:t>
            </a:r>
          </a:p>
        </p:txBody>
      </p:sp>
      <p:sp>
        <p:nvSpPr>
          <p:cNvPr id="108" name="Text Placeholder 3"/>
          <p:cNvSpPr txBox="1"/>
          <p:nvPr/>
        </p:nvSpPr>
        <p:spPr>
          <a:xfrm>
            <a:off x="6189945" y="2348248"/>
            <a:ext cx="719749" cy="430887"/>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r" defTabSz="91440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i="0" u="none" strike="noStrike" kern="1200" cap="none" spc="0" normalizeH="0" baseline="0" noProof="0" dirty="0">
                <a:ln>
                  <a:noFill/>
                </a:ln>
                <a:solidFill>
                  <a:schemeClr val="accent2"/>
                </a:solidFill>
                <a:effectLst/>
                <a:uLnTx/>
                <a:uFillTx/>
                <a:latin typeface="+mn-lt"/>
                <a:ea typeface="+mn-ea"/>
                <a:cs typeface="+mn-cs"/>
              </a:rPr>
              <a:t>80%</a:t>
            </a:r>
          </a:p>
        </p:txBody>
      </p:sp>
      <p:sp>
        <p:nvSpPr>
          <p:cNvPr id="115" name="Text Placeholder 3"/>
          <p:cNvSpPr txBox="1"/>
          <p:nvPr/>
        </p:nvSpPr>
        <p:spPr>
          <a:xfrm>
            <a:off x="6184996" y="3177789"/>
            <a:ext cx="719749" cy="430887"/>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r"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i="0" u="none" strike="noStrike" kern="1200" cap="none" spc="0" normalizeH="0" baseline="0" noProof="0" dirty="0">
                <a:ln>
                  <a:noFill/>
                </a:ln>
                <a:solidFill>
                  <a:schemeClr val="accent3"/>
                </a:solidFill>
                <a:effectLst/>
                <a:uLnTx/>
                <a:uFillTx/>
                <a:latin typeface="+mn-lt"/>
                <a:ea typeface="+mn-ea"/>
                <a:cs typeface="+mn-cs"/>
              </a:rPr>
              <a:t>70%</a:t>
            </a:r>
          </a:p>
        </p:txBody>
      </p:sp>
      <p:sp>
        <p:nvSpPr>
          <p:cNvPr id="68" name="Freeform 86"/>
          <p:cNvSpPr>
            <a:spLocks noEditPoints="1"/>
          </p:cNvSpPr>
          <p:nvPr/>
        </p:nvSpPr>
        <p:spPr bwMode="auto">
          <a:xfrm>
            <a:off x="4552950" y="2255140"/>
            <a:ext cx="345642" cy="581554"/>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bg1">
              <a:lumMod val="75000"/>
            </a:schemeClr>
          </a:solidFill>
          <a:ln w="9525">
            <a:noFill/>
            <a:round/>
          </a:ln>
        </p:spPr>
        <p:txBody>
          <a:bodyPr vert="horz" wrap="square" lIns="91440" tIns="45720" rIns="91440" bIns="45720" numCol="1" anchor="t" anchorCtr="0" compatLnSpc="1"/>
          <a:lstStyle/>
          <a:p>
            <a:endParaRPr lang="en-US"/>
          </a:p>
        </p:txBody>
      </p:sp>
      <p:sp>
        <p:nvSpPr>
          <p:cNvPr id="69" name="Footer Text"/>
          <p:cNvSpPr txBox="1"/>
          <p:nvPr/>
        </p:nvSpPr>
        <p:spPr>
          <a:xfrm>
            <a:off x="692056" y="4140652"/>
            <a:ext cx="7759889" cy="615553"/>
          </a:xfrm>
          <a:prstGeom prst="rect">
            <a:avLst/>
          </a:prstGeom>
          <a:noFill/>
        </p:spPr>
        <p:txBody>
          <a:bodyPr wrap="square" lIns="0" tIns="0" rIns="0" bIns="0" rtlCol="0">
            <a:spAutoFit/>
          </a:bodyPr>
          <a:lstStyle/>
          <a:p>
            <a:pPr algn="ctr"/>
            <a:r>
              <a:rPr lang="en-US" sz="1000" dirty="0">
                <a:solidFill>
                  <a:schemeClr val="tx1">
                    <a:lumMod val="50000"/>
                    <a:lumOff val="50000"/>
                  </a:schemeClr>
                </a:solidFill>
              </a:rPr>
              <a:t>There are many variations of passages of lorem ipsum available, but the majority have suffered alteration in some form, by injected humour randomized words which don't look even slightly believable. If you are going to use A passage of lorem ipsum, you need</a:t>
            </a:r>
            <a:br>
              <a:rPr lang="en-US" sz="1000" dirty="0">
                <a:solidFill>
                  <a:schemeClr val="tx1">
                    <a:lumMod val="50000"/>
                    <a:lumOff val="50000"/>
                  </a:schemeClr>
                </a:solidFill>
              </a:rPr>
            </a:br>
            <a:r>
              <a:rPr lang="en-US" sz="1000" dirty="0">
                <a:solidFill>
                  <a:schemeClr val="tx1">
                    <a:lumMod val="50000"/>
                    <a:lumOff val="50000"/>
                  </a:schemeClr>
                </a:solidFill>
              </a:rPr>
              <a:t> to be sure there embarrassing hidden in the middle of text. All the lorem ipsum generators on the internet tend to repeat</a:t>
            </a:r>
            <a:br>
              <a:rPr lang="en-US" sz="1000" dirty="0">
                <a:solidFill>
                  <a:schemeClr val="tx1">
                    <a:lumMod val="50000"/>
                    <a:lumOff val="50000"/>
                  </a:schemeClr>
                </a:solidFill>
              </a:rPr>
            </a:br>
            <a:r>
              <a:rPr lang="en-US" sz="1000" dirty="0">
                <a:solidFill>
                  <a:schemeClr val="tx1">
                    <a:lumMod val="50000"/>
                    <a:lumOff val="50000"/>
                  </a:schemeClr>
                </a:solidFill>
              </a:rPr>
              <a:t>predefined chunks as of lorem but the majority have suffered alteration in some form  necessary.</a:t>
            </a:r>
          </a:p>
        </p:txBody>
      </p:sp>
      <p:cxnSp>
        <p:nvCxnSpPr>
          <p:cNvPr id="70" name="Straight Line buttom"/>
          <p:cNvCxnSpPr/>
          <p:nvPr/>
        </p:nvCxnSpPr>
        <p:spPr>
          <a:xfrm>
            <a:off x="685800" y="4007201"/>
            <a:ext cx="7772400" cy="0"/>
          </a:xfrm>
          <a:prstGeom prst="line">
            <a:avLst/>
          </a:prstGeom>
          <a:ln w="19050">
            <a:solidFill>
              <a:schemeClr val="tx1">
                <a:lumMod val="50000"/>
                <a:lumOff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trips(downRight)">
                                      <p:cBhvr>
                                        <p:cTn id="7" dur="500"/>
                                        <p:tgtEl>
                                          <p:spTgt spid="3"/>
                                        </p:tgtEl>
                                      </p:cBhvr>
                                    </p:animEffect>
                                  </p:childTnLst>
                                </p:cTn>
                              </p:par>
                            </p:childTnLst>
                          </p:cTn>
                        </p:par>
                        <p:par>
                          <p:cTn id="8" fill="hold">
                            <p:stCondLst>
                              <p:cond delay="500"/>
                            </p:stCondLst>
                            <p:childTnLst>
                              <p:par>
                                <p:cTn id="9" presetID="2" presetClass="entr" presetSubtype="4" accel="50000" decel="50000"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ppt_x"/>
                                          </p:val>
                                        </p:tav>
                                        <p:tav tm="100000">
                                          <p:val>
                                            <p:strVal val="#ppt_x"/>
                                          </p:val>
                                        </p:tav>
                                      </p:tavLst>
                                    </p:anim>
                                    <p:anim calcmode="lin" valueType="num">
                                      <p:cBhvr additive="base">
                                        <p:cTn id="12" dur="500" fill="hold"/>
                                        <p:tgtEl>
                                          <p:spTgt spid="2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accel="50000" decel="50000"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 calcmode="lin" valueType="num">
                                      <p:cBhvr additive="base">
                                        <p:cTn id="16" dur="500" fill="hold"/>
                                        <p:tgtEl>
                                          <p:spTgt spid="22"/>
                                        </p:tgtEl>
                                        <p:attrNameLst>
                                          <p:attrName>ppt_x</p:attrName>
                                        </p:attrNameLst>
                                      </p:cBhvr>
                                      <p:tavLst>
                                        <p:tav tm="0">
                                          <p:val>
                                            <p:strVal val="#ppt_x"/>
                                          </p:val>
                                        </p:tav>
                                        <p:tav tm="100000">
                                          <p:val>
                                            <p:strVal val="#ppt_x"/>
                                          </p:val>
                                        </p:tav>
                                      </p:tavLst>
                                    </p:anim>
                                    <p:anim calcmode="lin" valueType="num">
                                      <p:cBhvr additive="base">
                                        <p:cTn id="17" dur="500" fill="hold"/>
                                        <p:tgtEl>
                                          <p:spTgt spid="22"/>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 presetClass="entr" presetSubtype="4" accel="50000" decel="50000"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additive="base">
                                        <p:cTn id="21" dur="500" fill="hold"/>
                                        <p:tgtEl>
                                          <p:spTgt spid="23"/>
                                        </p:tgtEl>
                                        <p:attrNameLst>
                                          <p:attrName>ppt_x</p:attrName>
                                        </p:attrNameLst>
                                      </p:cBhvr>
                                      <p:tavLst>
                                        <p:tav tm="0">
                                          <p:val>
                                            <p:strVal val="#ppt_x"/>
                                          </p:val>
                                        </p:tav>
                                        <p:tav tm="100000">
                                          <p:val>
                                            <p:strVal val="#ppt_x"/>
                                          </p:val>
                                        </p:tav>
                                      </p:tavLst>
                                    </p:anim>
                                    <p:anim calcmode="lin" valueType="num">
                                      <p:cBhvr additive="base">
                                        <p:cTn id="22" dur="500" fill="hold"/>
                                        <p:tgtEl>
                                          <p:spTgt spid="23"/>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1" accel="50000" decel="50000" fill="hold" nodeType="afterEffect">
                                  <p:stCondLst>
                                    <p:cond delay="0"/>
                                  </p:stCondLst>
                                  <p:childTnLst>
                                    <p:set>
                                      <p:cBhvr>
                                        <p:cTn id="25" dur="1" fill="hold">
                                          <p:stCondLst>
                                            <p:cond delay="0"/>
                                          </p:stCondLst>
                                        </p:cTn>
                                        <p:tgtEl>
                                          <p:spTgt spid="17"/>
                                        </p:tgtEl>
                                        <p:attrNameLst>
                                          <p:attrName>style.visibility</p:attrName>
                                        </p:attrNameLst>
                                      </p:cBhvr>
                                      <p:to>
                                        <p:strVal val="visible"/>
                                      </p:to>
                                    </p:set>
                                    <p:anim calcmode="lin" valueType="num">
                                      <p:cBhvr additive="base">
                                        <p:cTn id="26" dur="500" fill="hold"/>
                                        <p:tgtEl>
                                          <p:spTgt spid="17"/>
                                        </p:tgtEl>
                                        <p:attrNameLst>
                                          <p:attrName>ppt_x</p:attrName>
                                        </p:attrNameLst>
                                      </p:cBhvr>
                                      <p:tavLst>
                                        <p:tav tm="0">
                                          <p:val>
                                            <p:strVal val="#ppt_x"/>
                                          </p:val>
                                        </p:tav>
                                        <p:tav tm="100000">
                                          <p:val>
                                            <p:strVal val="#ppt_x"/>
                                          </p:val>
                                        </p:tav>
                                      </p:tavLst>
                                    </p:anim>
                                    <p:anim calcmode="lin" valueType="num">
                                      <p:cBhvr additive="base">
                                        <p:cTn id="27" dur="500" fill="hold"/>
                                        <p:tgtEl>
                                          <p:spTgt spid="17"/>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2" presetClass="entr" presetSubtype="1" accel="50000" decel="50000" fill="hold" nodeType="afterEffect">
                                  <p:stCondLst>
                                    <p:cond delay="0"/>
                                  </p:stCondLst>
                                  <p:childTnLst>
                                    <p:set>
                                      <p:cBhvr>
                                        <p:cTn id="30" dur="1" fill="hold">
                                          <p:stCondLst>
                                            <p:cond delay="0"/>
                                          </p:stCondLst>
                                        </p:cTn>
                                        <p:tgtEl>
                                          <p:spTgt spid="18"/>
                                        </p:tgtEl>
                                        <p:attrNameLst>
                                          <p:attrName>style.visibility</p:attrName>
                                        </p:attrNameLst>
                                      </p:cBhvr>
                                      <p:to>
                                        <p:strVal val="visible"/>
                                      </p:to>
                                    </p:set>
                                    <p:anim calcmode="lin" valueType="num">
                                      <p:cBhvr additive="base">
                                        <p:cTn id="31" dur="500" fill="hold"/>
                                        <p:tgtEl>
                                          <p:spTgt spid="18"/>
                                        </p:tgtEl>
                                        <p:attrNameLst>
                                          <p:attrName>ppt_x</p:attrName>
                                        </p:attrNameLst>
                                      </p:cBhvr>
                                      <p:tavLst>
                                        <p:tav tm="0">
                                          <p:val>
                                            <p:strVal val="#ppt_x"/>
                                          </p:val>
                                        </p:tav>
                                        <p:tav tm="100000">
                                          <p:val>
                                            <p:strVal val="#ppt_x"/>
                                          </p:val>
                                        </p:tav>
                                      </p:tavLst>
                                    </p:anim>
                                    <p:anim calcmode="lin" valueType="num">
                                      <p:cBhvr additive="base">
                                        <p:cTn id="32" dur="500" fill="hold"/>
                                        <p:tgtEl>
                                          <p:spTgt spid="18"/>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2" presetClass="entr" presetSubtype="1" accel="50000" decel="50000" fill="hold" nodeType="after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additive="base">
                                        <p:cTn id="36" dur="500" fill="hold"/>
                                        <p:tgtEl>
                                          <p:spTgt spid="19"/>
                                        </p:tgtEl>
                                        <p:attrNameLst>
                                          <p:attrName>ppt_x</p:attrName>
                                        </p:attrNameLst>
                                      </p:cBhvr>
                                      <p:tavLst>
                                        <p:tav tm="0">
                                          <p:val>
                                            <p:strVal val="#ppt_x"/>
                                          </p:val>
                                        </p:tav>
                                        <p:tav tm="100000">
                                          <p:val>
                                            <p:strVal val="#ppt_x"/>
                                          </p:val>
                                        </p:tav>
                                      </p:tavLst>
                                    </p:anim>
                                    <p:anim calcmode="lin" valueType="num">
                                      <p:cBhvr additive="base">
                                        <p:cTn id="37" dur="500" fill="hold"/>
                                        <p:tgtEl>
                                          <p:spTgt spid="19"/>
                                        </p:tgtEl>
                                        <p:attrNameLst>
                                          <p:attrName>ppt_y</p:attrName>
                                        </p:attrNameLst>
                                      </p:cBhvr>
                                      <p:tavLst>
                                        <p:tav tm="0">
                                          <p:val>
                                            <p:strVal val="0-#ppt_h/2"/>
                                          </p:val>
                                        </p:tav>
                                        <p:tav tm="100000">
                                          <p:val>
                                            <p:strVal val="#ppt_y"/>
                                          </p:val>
                                        </p:tav>
                                      </p:tavLst>
                                    </p:anim>
                                  </p:childTnLst>
                                </p:cTn>
                              </p:par>
                            </p:childTnLst>
                          </p:cTn>
                        </p:par>
                        <p:par>
                          <p:cTn id="38" fill="hold">
                            <p:stCondLst>
                              <p:cond delay="3500"/>
                            </p:stCondLst>
                            <p:childTnLst>
                              <p:par>
                                <p:cTn id="39" presetID="18" presetClass="entr" presetSubtype="3" fill="hold" nodeType="afterEffect">
                                  <p:stCondLst>
                                    <p:cond delay="0"/>
                                  </p:stCondLst>
                                  <p:childTnLst>
                                    <p:set>
                                      <p:cBhvr>
                                        <p:cTn id="40" dur="1" fill="hold">
                                          <p:stCondLst>
                                            <p:cond delay="0"/>
                                          </p:stCondLst>
                                        </p:cTn>
                                        <p:tgtEl>
                                          <p:spTgt spid="100"/>
                                        </p:tgtEl>
                                        <p:attrNameLst>
                                          <p:attrName>style.visibility</p:attrName>
                                        </p:attrNameLst>
                                      </p:cBhvr>
                                      <p:to>
                                        <p:strVal val="visible"/>
                                      </p:to>
                                    </p:set>
                                    <p:animEffect transition="in" filter="strips(upRight)">
                                      <p:cBhvr>
                                        <p:cTn id="41" dur="500"/>
                                        <p:tgtEl>
                                          <p:spTgt spid="100"/>
                                        </p:tgtEl>
                                      </p:cBhvr>
                                    </p:animEffect>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68"/>
                                        </p:tgtEl>
                                        <p:attrNameLst>
                                          <p:attrName>style.visibility</p:attrName>
                                        </p:attrNameLst>
                                      </p:cBhvr>
                                      <p:to>
                                        <p:strVal val="visible"/>
                                      </p:to>
                                    </p:set>
                                    <p:anim calcmode="lin" valueType="num">
                                      <p:cBhvr>
                                        <p:cTn id="45" dur="500" fill="hold"/>
                                        <p:tgtEl>
                                          <p:spTgt spid="68"/>
                                        </p:tgtEl>
                                        <p:attrNameLst>
                                          <p:attrName>ppt_w</p:attrName>
                                        </p:attrNameLst>
                                      </p:cBhvr>
                                      <p:tavLst>
                                        <p:tav tm="0">
                                          <p:val>
                                            <p:fltVal val="0"/>
                                          </p:val>
                                        </p:tav>
                                        <p:tav tm="100000">
                                          <p:val>
                                            <p:strVal val="#ppt_w"/>
                                          </p:val>
                                        </p:tav>
                                      </p:tavLst>
                                    </p:anim>
                                    <p:anim calcmode="lin" valueType="num">
                                      <p:cBhvr>
                                        <p:cTn id="46" dur="500" fill="hold"/>
                                        <p:tgtEl>
                                          <p:spTgt spid="68"/>
                                        </p:tgtEl>
                                        <p:attrNameLst>
                                          <p:attrName>ppt_h</p:attrName>
                                        </p:attrNameLst>
                                      </p:cBhvr>
                                      <p:tavLst>
                                        <p:tav tm="0">
                                          <p:val>
                                            <p:fltVal val="0"/>
                                          </p:val>
                                        </p:tav>
                                        <p:tav tm="100000">
                                          <p:val>
                                            <p:strVal val="#ppt_h"/>
                                          </p:val>
                                        </p:tav>
                                      </p:tavLst>
                                    </p:anim>
                                    <p:animEffect transition="in" filter="fade">
                                      <p:cBhvr>
                                        <p:cTn id="47" dur="500"/>
                                        <p:tgtEl>
                                          <p:spTgt spid="68"/>
                                        </p:tgtEl>
                                      </p:cBhvr>
                                    </p:animEffect>
                                  </p:childTnLst>
                                </p:cTn>
                              </p:par>
                            </p:childTnLst>
                          </p:cTn>
                        </p:par>
                        <p:par>
                          <p:cTn id="48" fill="hold">
                            <p:stCondLst>
                              <p:cond delay="4500"/>
                            </p:stCondLst>
                            <p:childTnLst>
                              <p:par>
                                <p:cTn id="49" presetID="20" presetClass="entr" presetSubtype="0" fill="hold" grpId="0" nodeType="afterEffect">
                                  <p:stCondLst>
                                    <p:cond delay="0"/>
                                  </p:stCondLst>
                                  <p:childTnLst>
                                    <p:set>
                                      <p:cBhvr>
                                        <p:cTn id="50" dur="1" fill="hold">
                                          <p:stCondLst>
                                            <p:cond delay="0"/>
                                          </p:stCondLst>
                                        </p:cTn>
                                        <p:tgtEl>
                                          <p:spTgt spid="67"/>
                                        </p:tgtEl>
                                        <p:attrNameLst>
                                          <p:attrName>style.visibility</p:attrName>
                                        </p:attrNameLst>
                                      </p:cBhvr>
                                      <p:to>
                                        <p:strVal val="visible"/>
                                      </p:to>
                                    </p:set>
                                    <p:animEffect transition="in" filter="wedge">
                                      <p:cBhvr>
                                        <p:cTn id="51" dur="2000"/>
                                        <p:tgtEl>
                                          <p:spTgt spid="67"/>
                                        </p:tgtEl>
                                      </p:cBhvr>
                                    </p:animEffect>
                                  </p:childTnLst>
                                </p:cTn>
                              </p:par>
                            </p:childTnLst>
                          </p:cTn>
                        </p:par>
                        <p:par>
                          <p:cTn id="52" fill="hold">
                            <p:stCondLst>
                              <p:cond delay="6500"/>
                            </p:stCondLst>
                            <p:childTnLst>
                              <p:par>
                                <p:cTn id="53" presetID="2" presetClass="entr" presetSubtype="4" accel="50000" decel="50000" fill="hold" grpId="0" nodeType="afterEffect">
                                  <p:stCondLst>
                                    <p:cond delay="0"/>
                                  </p:stCondLst>
                                  <p:childTnLst>
                                    <p:set>
                                      <p:cBhvr>
                                        <p:cTn id="54" dur="1" fill="hold">
                                          <p:stCondLst>
                                            <p:cond delay="0"/>
                                          </p:stCondLst>
                                        </p:cTn>
                                        <p:tgtEl>
                                          <p:spTgt spid="101"/>
                                        </p:tgtEl>
                                        <p:attrNameLst>
                                          <p:attrName>style.visibility</p:attrName>
                                        </p:attrNameLst>
                                      </p:cBhvr>
                                      <p:to>
                                        <p:strVal val="visible"/>
                                      </p:to>
                                    </p:set>
                                    <p:anim calcmode="lin" valueType="num">
                                      <p:cBhvr additive="base">
                                        <p:cTn id="55" dur="500" fill="hold"/>
                                        <p:tgtEl>
                                          <p:spTgt spid="101"/>
                                        </p:tgtEl>
                                        <p:attrNameLst>
                                          <p:attrName>ppt_x</p:attrName>
                                        </p:attrNameLst>
                                      </p:cBhvr>
                                      <p:tavLst>
                                        <p:tav tm="0">
                                          <p:val>
                                            <p:strVal val="#ppt_x"/>
                                          </p:val>
                                        </p:tav>
                                        <p:tav tm="100000">
                                          <p:val>
                                            <p:strVal val="#ppt_x"/>
                                          </p:val>
                                        </p:tav>
                                      </p:tavLst>
                                    </p:anim>
                                    <p:anim calcmode="lin" valueType="num">
                                      <p:cBhvr additive="base">
                                        <p:cTn id="56" dur="500" fill="hold"/>
                                        <p:tgtEl>
                                          <p:spTgt spid="101"/>
                                        </p:tgtEl>
                                        <p:attrNameLst>
                                          <p:attrName>ppt_y</p:attrName>
                                        </p:attrNameLst>
                                      </p:cBhvr>
                                      <p:tavLst>
                                        <p:tav tm="0">
                                          <p:val>
                                            <p:strVal val="1+#ppt_h/2"/>
                                          </p:val>
                                        </p:tav>
                                        <p:tav tm="100000">
                                          <p:val>
                                            <p:strVal val="#ppt_y"/>
                                          </p:val>
                                        </p:tav>
                                      </p:tavLst>
                                    </p:anim>
                                  </p:childTnLst>
                                </p:cTn>
                              </p:par>
                              <p:par>
                                <p:cTn id="57" presetID="2" presetClass="entr" presetSubtype="2" accel="50000" decel="50000" fill="hold" grpId="0" nodeType="withEffect">
                                  <p:stCondLst>
                                    <p:cond delay="0"/>
                                  </p:stCondLst>
                                  <p:childTnLst>
                                    <p:set>
                                      <p:cBhvr>
                                        <p:cTn id="58" dur="1" fill="hold">
                                          <p:stCondLst>
                                            <p:cond delay="0"/>
                                          </p:stCondLst>
                                        </p:cTn>
                                        <p:tgtEl>
                                          <p:spTgt spid="142"/>
                                        </p:tgtEl>
                                        <p:attrNameLst>
                                          <p:attrName>style.visibility</p:attrName>
                                        </p:attrNameLst>
                                      </p:cBhvr>
                                      <p:to>
                                        <p:strVal val="visible"/>
                                      </p:to>
                                    </p:set>
                                    <p:anim calcmode="lin" valueType="num">
                                      <p:cBhvr additive="base">
                                        <p:cTn id="59" dur="500" fill="hold"/>
                                        <p:tgtEl>
                                          <p:spTgt spid="142"/>
                                        </p:tgtEl>
                                        <p:attrNameLst>
                                          <p:attrName>ppt_x</p:attrName>
                                        </p:attrNameLst>
                                      </p:cBhvr>
                                      <p:tavLst>
                                        <p:tav tm="0">
                                          <p:val>
                                            <p:strVal val="1+#ppt_w/2"/>
                                          </p:val>
                                        </p:tav>
                                        <p:tav tm="100000">
                                          <p:val>
                                            <p:strVal val="#ppt_x"/>
                                          </p:val>
                                        </p:tav>
                                      </p:tavLst>
                                    </p:anim>
                                    <p:anim calcmode="lin" valueType="num">
                                      <p:cBhvr additive="base">
                                        <p:cTn id="60" dur="500" fill="hold"/>
                                        <p:tgtEl>
                                          <p:spTgt spid="142"/>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4" accel="50000" decel="50000" fill="hold" grpId="0" nodeType="afterEffect">
                                  <p:stCondLst>
                                    <p:cond delay="0"/>
                                  </p:stCondLst>
                                  <p:childTnLst>
                                    <p:set>
                                      <p:cBhvr>
                                        <p:cTn id="63" dur="1" fill="hold">
                                          <p:stCondLst>
                                            <p:cond delay="0"/>
                                          </p:stCondLst>
                                        </p:cTn>
                                        <p:tgtEl>
                                          <p:spTgt spid="108"/>
                                        </p:tgtEl>
                                        <p:attrNameLst>
                                          <p:attrName>style.visibility</p:attrName>
                                        </p:attrNameLst>
                                      </p:cBhvr>
                                      <p:to>
                                        <p:strVal val="visible"/>
                                      </p:to>
                                    </p:set>
                                    <p:anim calcmode="lin" valueType="num">
                                      <p:cBhvr additive="base">
                                        <p:cTn id="64" dur="500" fill="hold"/>
                                        <p:tgtEl>
                                          <p:spTgt spid="108"/>
                                        </p:tgtEl>
                                        <p:attrNameLst>
                                          <p:attrName>ppt_x</p:attrName>
                                        </p:attrNameLst>
                                      </p:cBhvr>
                                      <p:tavLst>
                                        <p:tav tm="0">
                                          <p:val>
                                            <p:strVal val="#ppt_x"/>
                                          </p:val>
                                        </p:tav>
                                        <p:tav tm="100000">
                                          <p:val>
                                            <p:strVal val="#ppt_x"/>
                                          </p:val>
                                        </p:tav>
                                      </p:tavLst>
                                    </p:anim>
                                    <p:anim calcmode="lin" valueType="num">
                                      <p:cBhvr additive="base">
                                        <p:cTn id="65" dur="500" fill="hold"/>
                                        <p:tgtEl>
                                          <p:spTgt spid="108"/>
                                        </p:tgtEl>
                                        <p:attrNameLst>
                                          <p:attrName>ppt_y</p:attrName>
                                        </p:attrNameLst>
                                      </p:cBhvr>
                                      <p:tavLst>
                                        <p:tav tm="0">
                                          <p:val>
                                            <p:strVal val="1+#ppt_h/2"/>
                                          </p:val>
                                        </p:tav>
                                        <p:tav tm="100000">
                                          <p:val>
                                            <p:strVal val="#ppt_y"/>
                                          </p:val>
                                        </p:tav>
                                      </p:tavLst>
                                    </p:anim>
                                  </p:childTnLst>
                                </p:cTn>
                              </p:par>
                              <p:par>
                                <p:cTn id="66" presetID="2" presetClass="entr" presetSubtype="2" accel="50000" decel="50000" fill="hold" grpId="0" nodeType="withEffect">
                                  <p:stCondLst>
                                    <p:cond delay="0"/>
                                  </p:stCondLst>
                                  <p:childTnLst>
                                    <p:set>
                                      <p:cBhvr>
                                        <p:cTn id="67" dur="1" fill="hold">
                                          <p:stCondLst>
                                            <p:cond delay="0"/>
                                          </p:stCondLst>
                                        </p:cTn>
                                        <p:tgtEl>
                                          <p:spTgt spid="145"/>
                                        </p:tgtEl>
                                        <p:attrNameLst>
                                          <p:attrName>style.visibility</p:attrName>
                                        </p:attrNameLst>
                                      </p:cBhvr>
                                      <p:to>
                                        <p:strVal val="visible"/>
                                      </p:to>
                                    </p:set>
                                    <p:anim calcmode="lin" valueType="num">
                                      <p:cBhvr additive="base">
                                        <p:cTn id="68" dur="500" fill="hold"/>
                                        <p:tgtEl>
                                          <p:spTgt spid="145"/>
                                        </p:tgtEl>
                                        <p:attrNameLst>
                                          <p:attrName>ppt_x</p:attrName>
                                        </p:attrNameLst>
                                      </p:cBhvr>
                                      <p:tavLst>
                                        <p:tav tm="0">
                                          <p:val>
                                            <p:strVal val="1+#ppt_w/2"/>
                                          </p:val>
                                        </p:tav>
                                        <p:tav tm="100000">
                                          <p:val>
                                            <p:strVal val="#ppt_x"/>
                                          </p:val>
                                        </p:tav>
                                      </p:tavLst>
                                    </p:anim>
                                    <p:anim calcmode="lin" valueType="num">
                                      <p:cBhvr additive="base">
                                        <p:cTn id="69" dur="500" fill="hold"/>
                                        <p:tgtEl>
                                          <p:spTgt spid="145"/>
                                        </p:tgtEl>
                                        <p:attrNameLst>
                                          <p:attrName>ppt_y</p:attrName>
                                        </p:attrNameLst>
                                      </p:cBhvr>
                                      <p:tavLst>
                                        <p:tav tm="0">
                                          <p:val>
                                            <p:strVal val="#ppt_y"/>
                                          </p:val>
                                        </p:tav>
                                        <p:tav tm="100000">
                                          <p:val>
                                            <p:strVal val="#ppt_y"/>
                                          </p:val>
                                        </p:tav>
                                      </p:tavLst>
                                    </p:anim>
                                  </p:childTnLst>
                                </p:cTn>
                              </p:par>
                            </p:childTnLst>
                          </p:cTn>
                        </p:par>
                        <p:par>
                          <p:cTn id="70" fill="hold">
                            <p:stCondLst>
                              <p:cond delay="7500"/>
                            </p:stCondLst>
                            <p:childTnLst>
                              <p:par>
                                <p:cTn id="71" presetID="2" presetClass="entr" presetSubtype="4" accel="50000" decel="50000" fill="hold" grpId="0" nodeType="afterEffect">
                                  <p:stCondLst>
                                    <p:cond delay="0"/>
                                  </p:stCondLst>
                                  <p:childTnLst>
                                    <p:set>
                                      <p:cBhvr>
                                        <p:cTn id="72" dur="1" fill="hold">
                                          <p:stCondLst>
                                            <p:cond delay="0"/>
                                          </p:stCondLst>
                                        </p:cTn>
                                        <p:tgtEl>
                                          <p:spTgt spid="115"/>
                                        </p:tgtEl>
                                        <p:attrNameLst>
                                          <p:attrName>style.visibility</p:attrName>
                                        </p:attrNameLst>
                                      </p:cBhvr>
                                      <p:to>
                                        <p:strVal val="visible"/>
                                      </p:to>
                                    </p:set>
                                    <p:anim calcmode="lin" valueType="num">
                                      <p:cBhvr additive="base">
                                        <p:cTn id="73" dur="500" fill="hold"/>
                                        <p:tgtEl>
                                          <p:spTgt spid="115"/>
                                        </p:tgtEl>
                                        <p:attrNameLst>
                                          <p:attrName>ppt_x</p:attrName>
                                        </p:attrNameLst>
                                      </p:cBhvr>
                                      <p:tavLst>
                                        <p:tav tm="0">
                                          <p:val>
                                            <p:strVal val="#ppt_x"/>
                                          </p:val>
                                        </p:tav>
                                        <p:tav tm="100000">
                                          <p:val>
                                            <p:strVal val="#ppt_x"/>
                                          </p:val>
                                        </p:tav>
                                      </p:tavLst>
                                    </p:anim>
                                    <p:anim calcmode="lin" valueType="num">
                                      <p:cBhvr additive="base">
                                        <p:cTn id="74" dur="500" fill="hold"/>
                                        <p:tgtEl>
                                          <p:spTgt spid="115"/>
                                        </p:tgtEl>
                                        <p:attrNameLst>
                                          <p:attrName>ppt_y</p:attrName>
                                        </p:attrNameLst>
                                      </p:cBhvr>
                                      <p:tavLst>
                                        <p:tav tm="0">
                                          <p:val>
                                            <p:strVal val="1+#ppt_h/2"/>
                                          </p:val>
                                        </p:tav>
                                        <p:tav tm="100000">
                                          <p:val>
                                            <p:strVal val="#ppt_y"/>
                                          </p:val>
                                        </p:tav>
                                      </p:tavLst>
                                    </p:anim>
                                  </p:childTnLst>
                                </p:cTn>
                              </p:par>
                              <p:par>
                                <p:cTn id="75" presetID="2" presetClass="entr" presetSubtype="2" accel="50000" decel="50000" fill="hold" nodeType="withEffect">
                                  <p:stCondLst>
                                    <p:cond delay="0"/>
                                  </p:stCondLst>
                                  <p:childTnLst>
                                    <p:set>
                                      <p:cBhvr>
                                        <p:cTn id="76" dur="1" fill="hold">
                                          <p:stCondLst>
                                            <p:cond delay="0"/>
                                          </p:stCondLst>
                                        </p:cTn>
                                        <p:tgtEl>
                                          <p:spTgt spid="147"/>
                                        </p:tgtEl>
                                        <p:attrNameLst>
                                          <p:attrName>style.visibility</p:attrName>
                                        </p:attrNameLst>
                                      </p:cBhvr>
                                      <p:to>
                                        <p:strVal val="visible"/>
                                      </p:to>
                                    </p:set>
                                    <p:anim calcmode="lin" valueType="num">
                                      <p:cBhvr additive="base">
                                        <p:cTn id="77" dur="500" fill="hold"/>
                                        <p:tgtEl>
                                          <p:spTgt spid="147"/>
                                        </p:tgtEl>
                                        <p:attrNameLst>
                                          <p:attrName>ppt_x</p:attrName>
                                        </p:attrNameLst>
                                      </p:cBhvr>
                                      <p:tavLst>
                                        <p:tav tm="0">
                                          <p:val>
                                            <p:strVal val="1+#ppt_w/2"/>
                                          </p:val>
                                        </p:tav>
                                        <p:tav tm="100000">
                                          <p:val>
                                            <p:strVal val="#ppt_x"/>
                                          </p:val>
                                        </p:tav>
                                      </p:tavLst>
                                    </p:anim>
                                    <p:anim calcmode="lin" valueType="num">
                                      <p:cBhvr additive="base">
                                        <p:cTn id="78" dur="500" fill="hold"/>
                                        <p:tgtEl>
                                          <p:spTgt spid="147"/>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13" presetClass="entr" presetSubtype="16" fill="hold" nodeType="afterEffect">
                                  <p:stCondLst>
                                    <p:cond delay="0"/>
                                  </p:stCondLst>
                                  <p:childTnLst>
                                    <p:set>
                                      <p:cBhvr>
                                        <p:cTn id="81" dur="1" fill="hold">
                                          <p:stCondLst>
                                            <p:cond delay="0"/>
                                          </p:stCondLst>
                                        </p:cTn>
                                        <p:tgtEl>
                                          <p:spTgt spid="70"/>
                                        </p:tgtEl>
                                        <p:attrNameLst>
                                          <p:attrName>style.visibility</p:attrName>
                                        </p:attrNameLst>
                                      </p:cBhvr>
                                      <p:to>
                                        <p:strVal val="visible"/>
                                      </p:to>
                                    </p:set>
                                    <p:animEffect transition="in" filter="plus(in)">
                                      <p:cBhvr>
                                        <p:cTn id="82" dur="500"/>
                                        <p:tgtEl>
                                          <p:spTgt spid="70"/>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69"/>
                                        </p:tgtEl>
                                        <p:attrNameLst>
                                          <p:attrName>style.visibility</p:attrName>
                                        </p:attrNameLst>
                                      </p:cBhvr>
                                      <p:to>
                                        <p:strVal val="visible"/>
                                      </p:to>
                                    </p:set>
                                    <p:animEffect transition="in" filter="fade">
                                      <p:cBhvr>
                                        <p:cTn id="85"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7" grpId="0">
        <p:bldAsOne/>
      </p:bldGraphic>
      <p:bldP spid="21" grpId="0" animBg="1"/>
      <p:bldP spid="22" grpId="0" animBg="1"/>
      <p:bldP spid="23" grpId="0" animBg="1"/>
      <p:bldP spid="142" grpId="0"/>
      <p:bldP spid="145" grpId="0"/>
      <p:bldP spid="101" grpId="0"/>
      <p:bldP spid="108" grpId="0"/>
      <p:bldP spid="115" grpId="0"/>
      <p:bldP spid="68" grpId="0" animBg="1"/>
      <p:bldP spid="6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0" name="Group 155"/>
          <p:cNvGrpSpPr/>
          <p:nvPr/>
        </p:nvGrpSpPr>
        <p:grpSpPr>
          <a:xfrm>
            <a:off x="597117" y="1733579"/>
            <a:ext cx="8015071" cy="2359190"/>
            <a:chOff x="803822" y="1016361"/>
            <a:chExt cx="7536357" cy="2044618"/>
          </a:xfrm>
        </p:grpSpPr>
        <p:cxnSp>
          <p:nvCxnSpPr>
            <p:cNvPr id="61" name="Straight Connector 60"/>
            <p:cNvCxnSpPr/>
            <p:nvPr/>
          </p:nvCxnSpPr>
          <p:spPr>
            <a:xfrm>
              <a:off x="803822" y="1016361"/>
              <a:ext cx="7536357" cy="0"/>
            </a:xfrm>
            <a:prstGeom prst="line">
              <a:avLst/>
            </a:prstGeom>
            <a:ln>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803822" y="1357131"/>
              <a:ext cx="7536357" cy="0"/>
            </a:xfrm>
            <a:prstGeom prst="line">
              <a:avLst/>
            </a:prstGeom>
            <a:ln>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803822" y="1697901"/>
              <a:ext cx="7536357" cy="0"/>
            </a:xfrm>
            <a:prstGeom prst="line">
              <a:avLst/>
            </a:prstGeom>
            <a:ln>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a:off x="803822" y="2379441"/>
              <a:ext cx="7536357" cy="0"/>
            </a:xfrm>
            <a:prstGeom prst="line">
              <a:avLst/>
            </a:prstGeom>
            <a:ln>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803822" y="2720211"/>
              <a:ext cx="7536357" cy="0"/>
            </a:xfrm>
            <a:prstGeom prst="line">
              <a:avLst/>
            </a:prstGeom>
            <a:ln>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803822" y="3060979"/>
              <a:ext cx="7536357" cy="0"/>
            </a:xfrm>
            <a:prstGeom prst="line">
              <a:avLst/>
            </a:prstGeom>
            <a:ln>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46" name="Slide Number Placeholder 45"/>
          <p:cNvSpPr>
            <a:spLocks noGrp="1"/>
          </p:cNvSpPr>
          <p:nvPr>
            <p:ph type="sldNum" sz="quarter" idx="12"/>
          </p:nvPr>
        </p:nvSpPr>
        <p:spPr>
          <a:prstGeom prst="rect">
            <a:avLst/>
          </a:prstGeom>
        </p:spPr>
        <p:txBody>
          <a:bodyPr/>
          <a:lstStyle/>
          <a:p>
            <a:fld id="{C136B7D2-B98C-44FD-8D04-7EC62A564975}" type="slidenum">
              <a:rPr lang="en-US" smtClean="0"/>
              <a:t>23</a:t>
            </a:fld>
            <a:endParaRPr lang="en-US" dirty="0"/>
          </a:p>
        </p:txBody>
      </p:sp>
      <p:sp>
        <p:nvSpPr>
          <p:cNvPr id="2" name="Title 1"/>
          <p:cNvSpPr>
            <a:spLocks noGrp="1"/>
          </p:cNvSpPr>
          <p:nvPr>
            <p:ph type="title"/>
          </p:nvPr>
        </p:nvSpPr>
        <p:spPr/>
        <p:txBody>
          <a:bodyPr/>
          <a:lstStyle/>
          <a:p>
            <a:r>
              <a:rPr lang="en-US" dirty="0"/>
              <a:t>Project Progress Timeline</a:t>
            </a:r>
          </a:p>
        </p:txBody>
      </p:sp>
      <p:sp>
        <p:nvSpPr>
          <p:cNvPr id="4" name="Text Placeholder 3"/>
          <p:cNvSpPr>
            <a:spLocks noGrp="1"/>
          </p:cNvSpPr>
          <p:nvPr>
            <p:ph type="body" sz="half" idx="2"/>
          </p:nvPr>
        </p:nvSpPr>
        <p:spPr/>
        <p:txBody>
          <a:bodyPr/>
          <a:lstStyle/>
          <a:p>
            <a:r>
              <a:rPr lang="en-US" dirty="0"/>
              <a:t>Project Progress Timeline</a:t>
            </a:r>
          </a:p>
        </p:txBody>
      </p:sp>
      <p:sp>
        <p:nvSpPr>
          <p:cNvPr id="1029" name="Freeform 5"/>
          <p:cNvSpPr/>
          <p:nvPr/>
        </p:nvSpPr>
        <p:spPr bwMode="auto">
          <a:xfrm>
            <a:off x="534988" y="3040092"/>
            <a:ext cx="4643438" cy="711200"/>
          </a:xfrm>
          <a:custGeom>
            <a:avLst/>
            <a:gdLst/>
            <a:ahLst/>
            <a:cxnLst>
              <a:cxn ang="0">
                <a:pos x="2264" y="354"/>
              </a:cxn>
              <a:cxn ang="0">
                <a:pos x="1838" y="178"/>
              </a:cxn>
              <a:cxn ang="0">
                <a:pos x="996" y="290"/>
              </a:cxn>
              <a:cxn ang="0">
                <a:pos x="582" y="248"/>
              </a:cxn>
              <a:cxn ang="0">
                <a:pos x="522" y="287"/>
              </a:cxn>
              <a:cxn ang="0">
                <a:pos x="268" y="227"/>
              </a:cxn>
              <a:cxn ang="0">
                <a:pos x="141" y="284"/>
              </a:cxn>
              <a:cxn ang="0">
                <a:pos x="0" y="172"/>
              </a:cxn>
              <a:cxn ang="0">
                <a:pos x="0" y="0"/>
              </a:cxn>
              <a:cxn ang="0">
                <a:pos x="2925" y="0"/>
              </a:cxn>
              <a:cxn ang="0">
                <a:pos x="2925" y="448"/>
              </a:cxn>
              <a:cxn ang="0">
                <a:pos x="2675" y="305"/>
              </a:cxn>
              <a:cxn ang="0">
                <a:pos x="2264" y="354"/>
              </a:cxn>
            </a:cxnLst>
            <a:rect l="0" t="0" r="r" b="b"/>
            <a:pathLst>
              <a:path w="2925" h="448">
                <a:moveTo>
                  <a:pt x="2264" y="354"/>
                </a:moveTo>
                <a:lnTo>
                  <a:pt x="1838" y="178"/>
                </a:lnTo>
                <a:lnTo>
                  <a:pt x="996" y="290"/>
                </a:lnTo>
                <a:lnTo>
                  <a:pt x="582" y="248"/>
                </a:lnTo>
                <a:lnTo>
                  <a:pt x="522" y="287"/>
                </a:lnTo>
                <a:lnTo>
                  <a:pt x="268" y="227"/>
                </a:lnTo>
                <a:lnTo>
                  <a:pt x="141" y="284"/>
                </a:lnTo>
                <a:lnTo>
                  <a:pt x="0" y="172"/>
                </a:lnTo>
                <a:lnTo>
                  <a:pt x="0" y="0"/>
                </a:lnTo>
                <a:lnTo>
                  <a:pt x="2925" y="0"/>
                </a:lnTo>
                <a:lnTo>
                  <a:pt x="2925" y="448"/>
                </a:lnTo>
                <a:lnTo>
                  <a:pt x="2675" y="305"/>
                </a:lnTo>
                <a:lnTo>
                  <a:pt x="2264" y="354"/>
                </a:lnTo>
                <a:close/>
              </a:path>
            </a:pathLst>
          </a:custGeom>
          <a:solidFill>
            <a:schemeClr val="accent5"/>
          </a:solidFill>
          <a:ln w="9525">
            <a:noFill/>
            <a:round/>
          </a:ln>
        </p:spPr>
        <p:txBody>
          <a:bodyPr vert="horz" wrap="square" lIns="91440" tIns="45720" rIns="91440" bIns="45720" numCol="1" anchor="t" anchorCtr="0" compatLnSpc="1"/>
          <a:lstStyle/>
          <a:p>
            <a:endParaRPr lang="en-US"/>
          </a:p>
        </p:txBody>
      </p:sp>
      <p:sp>
        <p:nvSpPr>
          <p:cNvPr id="1030" name="Freeform 6"/>
          <p:cNvSpPr/>
          <p:nvPr/>
        </p:nvSpPr>
        <p:spPr bwMode="auto">
          <a:xfrm>
            <a:off x="5230813" y="3040092"/>
            <a:ext cx="3381375" cy="369888"/>
          </a:xfrm>
          <a:custGeom>
            <a:avLst/>
            <a:gdLst/>
            <a:ahLst/>
            <a:cxnLst>
              <a:cxn ang="0">
                <a:pos x="1492" y="227"/>
              </a:cxn>
              <a:cxn ang="0">
                <a:pos x="1302" y="154"/>
              </a:cxn>
              <a:cxn ang="0">
                <a:pos x="1063" y="200"/>
              </a:cxn>
              <a:cxn ang="0">
                <a:pos x="973" y="148"/>
              </a:cxn>
              <a:cxn ang="0">
                <a:pos x="973" y="197"/>
              </a:cxn>
              <a:cxn ang="0">
                <a:pos x="867" y="233"/>
              </a:cxn>
              <a:cxn ang="0">
                <a:pos x="728" y="130"/>
              </a:cxn>
              <a:cxn ang="0">
                <a:pos x="444" y="130"/>
              </a:cxn>
              <a:cxn ang="0">
                <a:pos x="363" y="94"/>
              </a:cxn>
              <a:cxn ang="0">
                <a:pos x="297" y="163"/>
              </a:cxn>
              <a:cxn ang="0">
                <a:pos x="233" y="163"/>
              </a:cxn>
              <a:cxn ang="0">
                <a:pos x="137" y="73"/>
              </a:cxn>
              <a:cxn ang="0">
                <a:pos x="64" y="73"/>
              </a:cxn>
              <a:cxn ang="0">
                <a:pos x="0" y="124"/>
              </a:cxn>
              <a:cxn ang="0">
                <a:pos x="0" y="0"/>
              </a:cxn>
              <a:cxn ang="0">
                <a:pos x="2130" y="0"/>
              </a:cxn>
              <a:cxn ang="0">
                <a:pos x="2130" y="100"/>
              </a:cxn>
              <a:cxn ang="0">
                <a:pos x="1942" y="157"/>
              </a:cxn>
              <a:cxn ang="0">
                <a:pos x="1906" y="203"/>
              </a:cxn>
              <a:cxn ang="0">
                <a:pos x="1815" y="151"/>
              </a:cxn>
              <a:cxn ang="0">
                <a:pos x="1492" y="227"/>
              </a:cxn>
            </a:cxnLst>
            <a:rect l="0" t="0" r="r" b="b"/>
            <a:pathLst>
              <a:path w="2130" h="233">
                <a:moveTo>
                  <a:pt x="1492" y="227"/>
                </a:moveTo>
                <a:lnTo>
                  <a:pt x="1302" y="154"/>
                </a:lnTo>
                <a:lnTo>
                  <a:pt x="1063" y="200"/>
                </a:lnTo>
                <a:lnTo>
                  <a:pt x="973" y="148"/>
                </a:lnTo>
                <a:lnTo>
                  <a:pt x="973" y="197"/>
                </a:lnTo>
                <a:lnTo>
                  <a:pt x="867" y="233"/>
                </a:lnTo>
                <a:lnTo>
                  <a:pt x="728" y="130"/>
                </a:lnTo>
                <a:lnTo>
                  <a:pt x="444" y="130"/>
                </a:lnTo>
                <a:lnTo>
                  <a:pt x="363" y="94"/>
                </a:lnTo>
                <a:lnTo>
                  <a:pt x="297" y="163"/>
                </a:lnTo>
                <a:lnTo>
                  <a:pt x="233" y="163"/>
                </a:lnTo>
                <a:lnTo>
                  <a:pt x="137" y="73"/>
                </a:lnTo>
                <a:lnTo>
                  <a:pt x="64" y="73"/>
                </a:lnTo>
                <a:lnTo>
                  <a:pt x="0" y="124"/>
                </a:lnTo>
                <a:lnTo>
                  <a:pt x="0" y="0"/>
                </a:lnTo>
                <a:lnTo>
                  <a:pt x="2130" y="0"/>
                </a:lnTo>
                <a:lnTo>
                  <a:pt x="2130" y="100"/>
                </a:lnTo>
                <a:lnTo>
                  <a:pt x="1942" y="157"/>
                </a:lnTo>
                <a:lnTo>
                  <a:pt x="1906" y="203"/>
                </a:lnTo>
                <a:lnTo>
                  <a:pt x="1815" y="151"/>
                </a:lnTo>
                <a:lnTo>
                  <a:pt x="1492" y="227"/>
                </a:lnTo>
                <a:close/>
              </a:path>
            </a:pathLst>
          </a:custGeom>
          <a:solidFill>
            <a:schemeClr val="accent1"/>
          </a:solidFill>
          <a:ln w="9525">
            <a:noFill/>
            <a:round/>
          </a:ln>
        </p:spPr>
        <p:txBody>
          <a:bodyPr vert="horz" wrap="square" lIns="91440" tIns="45720" rIns="91440" bIns="45720" numCol="1" anchor="t" anchorCtr="0" compatLnSpc="1"/>
          <a:lstStyle/>
          <a:p>
            <a:endParaRPr lang="en-US"/>
          </a:p>
        </p:txBody>
      </p:sp>
      <p:sp>
        <p:nvSpPr>
          <p:cNvPr id="1031" name="Freeform 7"/>
          <p:cNvSpPr/>
          <p:nvPr/>
        </p:nvSpPr>
        <p:spPr bwMode="auto">
          <a:xfrm>
            <a:off x="7345362" y="2454304"/>
            <a:ext cx="1266825" cy="339725"/>
          </a:xfrm>
          <a:custGeom>
            <a:avLst/>
            <a:gdLst/>
            <a:ahLst/>
            <a:cxnLst>
              <a:cxn ang="0">
                <a:pos x="0" y="214"/>
              </a:cxn>
              <a:cxn ang="0">
                <a:pos x="0" y="0"/>
              </a:cxn>
              <a:cxn ang="0">
                <a:pos x="64" y="0"/>
              </a:cxn>
              <a:cxn ang="0">
                <a:pos x="152" y="91"/>
              </a:cxn>
              <a:cxn ang="0">
                <a:pos x="385" y="38"/>
              </a:cxn>
              <a:cxn ang="0">
                <a:pos x="477" y="38"/>
              </a:cxn>
              <a:cxn ang="0">
                <a:pos x="562" y="100"/>
              </a:cxn>
              <a:cxn ang="0">
                <a:pos x="640" y="92"/>
              </a:cxn>
              <a:cxn ang="0">
                <a:pos x="661" y="113"/>
              </a:cxn>
              <a:cxn ang="0">
                <a:pos x="661" y="214"/>
              </a:cxn>
              <a:cxn ang="0">
                <a:pos x="0" y="214"/>
              </a:cxn>
            </a:cxnLst>
            <a:rect l="0" t="0" r="r" b="b"/>
            <a:pathLst>
              <a:path w="661" h="214">
                <a:moveTo>
                  <a:pt x="0" y="214"/>
                </a:moveTo>
                <a:lnTo>
                  <a:pt x="0" y="0"/>
                </a:lnTo>
                <a:lnTo>
                  <a:pt x="64" y="0"/>
                </a:lnTo>
                <a:lnTo>
                  <a:pt x="152" y="91"/>
                </a:lnTo>
                <a:lnTo>
                  <a:pt x="385" y="38"/>
                </a:lnTo>
                <a:lnTo>
                  <a:pt x="477" y="38"/>
                </a:lnTo>
                <a:lnTo>
                  <a:pt x="562" y="100"/>
                </a:lnTo>
                <a:lnTo>
                  <a:pt x="640" y="92"/>
                </a:lnTo>
                <a:lnTo>
                  <a:pt x="661" y="113"/>
                </a:lnTo>
                <a:lnTo>
                  <a:pt x="661" y="214"/>
                </a:lnTo>
                <a:lnTo>
                  <a:pt x="0" y="214"/>
                </a:lnTo>
                <a:close/>
              </a:path>
            </a:pathLst>
          </a:custGeom>
          <a:solidFill>
            <a:schemeClr val="accent6"/>
          </a:solidFill>
          <a:ln w="9525">
            <a:noFill/>
            <a:round/>
          </a:ln>
        </p:spPr>
        <p:txBody>
          <a:bodyPr vert="horz" wrap="square" lIns="91440" tIns="45720" rIns="91440" bIns="45720" numCol="1" anchor="t" anchorCtr="0" compatLnSpc="1"/>
          <a:lstStyle/>
          <a:p>
            <a:endParaRPr lang="en-US"/>
          </a:p>
        </p:txBody>
      </p:sp>
      <p:sp>
        <p:nvSpPr>
          <p:cNvPr id="1032" name="Freeform 8"/>
          <p:cNvSpPr/>
          <p:nvPr/>
        </p:nvSpPr>
        <p:spPr bwMode="auto">
          <a:xfrm>
            <a:off x="733425" y="3040092"/>
            <a:ext cx="4445000" cy="593725"/>
          </a:xfrm>
          <a:custGeom>
            <a:avLst/>
            <a:gdLst/>
            <a:ahLst/>
            <a:cxnLst>
              <a:cxn ang="0">
                <a:pos x="2121" y="296"/>
              </a:cxn>
              <a:cxn ang="0">
                <a:pos x="1721" y="44"/>
              </a:cxn>
              <a:cxn ang="0">
                <a:pos x="1283" y="24"/>
              </a:cxn>
              <a:cxn ang="0">
                <a:pos x="869" y="183"/>
              </a:cxn>
              <a:cxn ang="0">
                <a:pos x="396" y="212"/>
              </a:cxn>
              <a:cxn ang="0">
                <a:pos x="151" y="162"/>
              </a:cxn>
              <a:cxn ang="0">
                <a:pos x="62" y="184"/>
              </a:cxn>
              <a:cxn ang="0">
                <a:pos x="0" y="86"/>
              </a:cxn>
              <a:cxn ang="0">
                <a:pos x="0" y="0"/>
              </a:cxn>
              <a:cxn ang="0">
                <a:pos x="2800" y="0"/>
              </a:cxn>
              <a:cxn ang="0">
                <a:pos x="2800" y="374"/>
              </a:cxn>
              <a:cxn ang="0">
                <a:pos x="2565" y="278"/>
              </a:cxn>
              <a:cxn ang="0">
                <a:pos x="2121" y="296"/>
              </a:cxn>
            </a:cxnLst>
            <a:rect l="0" t="0" r="r" b="b"/>
            <a:pathLst>
              <a:path w="2800" h="374">
                <a:moveTo>
                  <a:pt x="2121" y="296"/>
                </a:moveTo>
                <a:lnTo>
                  <a:pt x="1721" y="44"/>
                </a:lnTo>
                <a:lnTo>
                  <a:pt x="1283" y="24"/>
                </a:lnTo>
                <a:lnTo>
                  <a:pt x="869" y="183"/>
                </a:lnTo>
                <a:lnTo>
                  <a:pt x="396" y="212"/>
                </a:lnTo>
                <a:lnTo>
                  <a:pt x="151" y="162"/>
                </a:lnTo>
                <a:lnTo>
                  <a:pt x="62" y="184"/>
                </a:lnTo>
                <a:lnTo>
                  <a:pt x="0" y="86"/>
                </a:lnTo>
                <a:lnTo>
                  <a:pt x="0" y="0"/>
                </a:lnTo>
                <a:lnTo>
                  <a:pt x="2800" y="0"/>
                </a:lnTo>
                <a:lnTo>
                  <a:pt x="2800" y="374"/>
                </a:lnTo>
                <a:lnTo>
                  <a:pt x="2565" y="278"/>
                </a:lnTo>
                <a:lnTo>
                  <a:pt x="2121" y="296"/>
                </a:lnTo>
                <a:close/>
              </a:path>
            </a:pathLst>
          </a:custGeom>
          <a:solidFill>
            <a:schemeClr val="accent4"/>
          </a:solidFill>
          <a:ln w="9525">
            <a:noFill/>
            <a:round/>
          </a:ln>
        </p:spPr>
        <p:txBody>
          <a:bodyPr vert="horz" wrap="square" lIns="91440" tIns="45720" rIns="91440" bIns="45720" numCol="1" anchor="t" anchorCtr="0" compatLnSpc="1"/>
          <a:lstStyle/>
          <a:p>
            <a:endParaRPr lang="en-US"/>
          </a:p>
        </p:txBody>
      </p:sp>
      <p:sp>
        <p:nvSpPr>
          <p:cNvPr id="1033" name="Freeform 9"/>
          <p:cNvSpPr/>
          <p:nvPr/>
        </p:nvSpPr>
        <p:spPr bwMode="auto">
          <a:xfrm>
            <a:off x="5495925" y="2393979"/>
            <a:ext cx="1281113" cy="400050"/>
          </a:xfrm>
          <a:custGeom>
            <a:avLst/>
            <a:gdLst/>
            <a:ahLst/>
            <a:cxnLst>
              <a:cxn ang="0">
                <a:pos x="558" y="44"/>
              </a:cxn>
              <a:cxn ang="0">
                <a:pos x="665" y="0"/>
              </a:cxn>
              <a:cxn ang="0">
                <a:pos x="807" y="17"/>
              </a:cxn>
              <a:cxn ang="0">
                <a:pos x="807" y="252"/>
              </a:cxn>
              <a:cxn ang="0">
                <a:pos x="0" y="252"/>
              </a:cxn>
              <a:cxn ang="0">
                <a:pos x="0" y="55"/>
              </a:cxn>
              <a:cxn ang="0">
                <a:pos x="71" y="9"/>
              </a:cxn>
              <a:cxn ang="0">
                <a:pos x="190" y="46"/>
              </a:cxn>
              <a:cxn ang="0">
                <a:pos x="265" y="2"/>
              </a:cxn>
              <a:cxn ang="0">
                <a:pos x="558" y="44"/>
              </a:cxn>
            </a:cxnLst>
            <a:rect l="0" t="0" r="r" b="b"/>
            <a:pathLst>
              <a:path w="807" h="252">
                <a:moveTo>
                  <a:pt x="558" y="44"/>
                </a:moveTo>
                <a:lnTo>
                  <a:pt x="665" y="0"/>
                </a:lnTo>
                <a:lnTo>
                  <a:pt x="807" y="17"/>
                </a:lnTo>
                <a:lnTo>
                  <a:pt x="807" y="252"/>
                </a:lnTo>
                <a:lnTo>
                  <a:pt x="0" y="252"/>
                </a:lnTo>
                <a:lnTo>
                  <a:pt x="0" y="55"/>
                </a:lnTo>
                <a:lnTo>
                  <a:pt x="71" y="9"/>
                </a:lnTo>
                <a:lnTo>
                  <a:pt x="190" y="46"/>
                </a:lnTo>
                <a:lnTo>
                  <a:pt x="265" y="2"/>
                </a:lnTo>
                <a:lnTo>
                  <a:pt x="558" y="44"/>
                </a:lnTo>
                <a:close/>
              </a:path>
            </a:pathLst>
          </a:custGeom>
          <a:solidFill>
            <a:schemeClr val="accent3">
              <a:lumMod val="50000"/>
            </a:schemeClr>
          </a:solidFill>
          <a:ln w="9525">
            <a:noFill/>
            <a:round/>
          </a:ln>
        </p:spPr>
        <p:txBody>
          <a:bodyPr vert="horz" wrap="square" lIns="91440" tIns="45720" rIns="91440" bIns="45720" numCol="1" anchor="t" anchorCtr="0" compatLnSpc="1"/>
          <a:lstStyle/>
          <a:p>
            <a:endParaRPr lang="en-US"/>
          </a:p>
        </p:txBody>
      </p:sp>
      <p:sp>
        <p:nvSpPr>
          <p:cNvPr id="1034" name="Freeform 10"/>
          <p:cNvSpPr/>
          <p:nvPr/>
        </p:nvSpPr>
        <p:spPr bwMode="auto">
          <a:xfrm>
            <a:off x="5181600" y="2473354"/>
            <a:ext cx="1595438" cy="320675"/>
          </a:xfrm>
          <a:custGeom>
            <a:avLst/>
            <a:gdLst/>
            <a:ahLst/>
            <a:cxnLst>
              <a:cxn ang="0">
                <a:pos x="876" y="51"/>
              </a:cxn>
              <a:cxn ang="0">
                <a:pos x="1005" y="115"/>
              </a:cxn>
              <a:cxn ang="0">
                <a:pos x="1005" y="202"/>
              </a:cxn>
              <a:cxn ang="0">
                <a:pos x="0" y="202"/>
              </a:cxn>
              <a:cxn ang="0">
                <a:pos x="0" y="116"/>
              </a:cxn>
              <a:cxn ang="0">
                <a:pos x="93" y="85"/>
              </a:cxn>
              <a:cxn ang="0">
                <a:pos x="174" y="0"/>
              </a:cxn>
              <a:cxn ang="0">
                <a:pos x="394" y="47"/>
              </a:cxn>
              <a:cxn ang="0">
                <a:pos x="465" y="20"/>
              </a:cxn>
              <a:cxn ang="0">
                <a:pos x="611" y="14"/>
              </a:cxn>
              <a:cxn ang="0">
                <a:pos x="741" y="51"/>
              </a:cxn>
              <a:cxn ang="0">
                <a:pos x="876" y="51"/>
              </a:cxn>
            </a:cxnLst>
            <a:rect l="0" t="0" r="r" b="b"/>
            <a:pathLst>
              <a:path w="1005" h="202">
                <a:moveTo>
                  <a:pt x="876" y="51"/>
                </a:moveTo>
                <a:lnTo>
                  <a:pt x="1005" y="115"/>
                </a:lnTo>
                <a:lnTo>
                  <a:pt x="1005" y="202"/>
                </a:lnTo>
                <a:lnTo>
                  <a:pt x="0" y="202"/>
                </a:lnTo>
                <a:lnTo>
                  <a:pt x="0" y="116"/>
                </a:lnTo>
                <a:lnTo>
                  <a:pt x="93" y="85"/>
                </a:lnTo>
                <a:lnTo>
                  <a:pt x="174" y="0"/>
                </a:lnTo>
                <a:lnTo>
                  <a:pt x="394" y="47"/>
                </a:lnTo>
                <a:lnTo>
                  <a:pt x="465" y="20"/>
                </a:lnTo>
                <a:lnTo>
                  <a:pt x="611" y="14"/>
                </a:lnTo>
                <a:lnTo>
                  <a:pt x="741" y="51"/>
                </a:lnTo>
                <a:lnTo>
                  <a:pt x="876" y="51"/>
                </a:lnTo>
                <a:close/>
              </a:path>
            </a:pathLst>
          </a:custGeom>
          <a:solidFill>
            <a:schemeClr val="accent3"/>
          </a:solidFill>
          <a:ln w="9525">
            <a:noFill/>
            <a:round/>
          </a:ln>
        </p:spPr>
        <p:txBody>
          <a:bodyPr vert="horz" wrap="square" lIns="91440" tIns="45720" rIns="91440" bIns="45720" numCol="1" anchor="t" anchorCtr="0" compatLnSpc="1"/>
          <a:lstStyle/>
          <a:p>
            <a:endParaRPr lang="en-US"/>
          </a:p>
        </p:txBody>
      </p:sp>
      <p:sp>
        <p:nvSpPr>
          <p:cNvPr id="1036" name="Freeform 12"/>
          <p:cNvSpPr/>
          <p:nvPr/>
        </p:nvSpPr>
        <p:spPr bwMode="auto">
          <a:xfrm>
            <a:off x="2393950" y="2327304"/>
            <a:ext cx="2787650" cy="466725"/>
          </a:xfrm>
          <a:custGeom>
            <a:avLst/>
            <a:gdLst/>
            <a:ahLst/>
            <a:cxnLst>
              <a:cxn ang="0">
                <a:pos x="1514" y="59"/>
              </a:cxn>
              <a:cxn ang="0">
                <a:pos x="1756" y="171"/>
              </a:cxn>
              <a:cxn ang="0">
                <a:pos x="1756" y="294"/>
              </a:cxn>
              <a:cxn ang="0">
                <a:pos x="0" y="294"/>
              </a:cxn>
              <a:cxn ang="0">
                <a:pos x="249" y="137"/>
              </a:cxn>
              <a:cxn ang="0">
                <a:pos x="593" y="24"/>
              </a:cxn>
              <a:cxn ang="0">
                <a:pos x="969" y="50"/>
              </a:cxn>
              <a:cxn ang="0">
                <a:pos x="1104" y="0"/>
              </a:cxn>
              <a:cxn ang="0">
                <a:pos x="1508" y="58"/>
              </a:cxn>
              <a:cxn ang="0">
                <a:pos x="1508" y="59"/>
              </a:cxn>
              <a:cxn ang="0">
                <a:pos x="1514" y="59"/>
              </a:cxn>
            </a:cxnLst>
            <a:rect l="0" t="0" r="r" b="b"/>
            <a:pathLst>
              <a:path w="1756" h="294">
                <a:moveTo>
                  <a:pt x="1514" y="59"/>
                </a:moveTo>
                <a:lnTo>
                  <a:pt x="1756" y="171"/>
                </a:lnTo>
                <a:lnTo>
                  <a:pt x="1756" y="294"/>
                </a:lnTo>
                <a:lnTo>
                  <a:pt x="0" y="294"/>
                </a:lnTo>
                <a:lnTo>
                  <a:pt x="249" y="137"/>
                </a:lnTo>
                <a:lnTo>
                  <a:pt x="593" y="24"/>
                </a:lnTo>
                <a:lnTo>
                  <a:pt x="969" y="50"/>
                </a:lnTo>
                <a:lnTo>
                  <a:pt x="1104" y="0"/>
                </a:lnTo>
                <a:lnTo>
                  <a:pt x="1508" y="58"/>
                </a:lnTo>
                <a:lnTo>
                  <a:pt x="1508" y="59"/>
                </a:lnTo>
                <a:lnTo>
                  <a:pt x="1514" y="59"/>
                </a:lnTo>
                <a:close/>
              </a:path>
            </a:pathLst>
          </a:custGeom>
          <a:solidFill>
            <a:schemeClr val="accent2"/>
          </a:solidFill>
          <a:ln w="9525">
            <a:noFill/>
            <a:round/>
          </a:ln>
        </p:spPr>
        <p:txBody>
          <a:bodyPr vert="horz" wrap="square" lIns="91440" tIns="45720" rIns="91440" bIns="45720" numCol="1" anchor="t" anchorCtr="0" compatLnSpc="1"/>
          <a:lstStyle/>
          <a:p>
            <a:endParaRPr lang="en-US"/>
          </a:p>
        </p:txBody>
      </p:sp>
      <p:sp>
        <p:nvSpPr>
          <p:cNvPr id="1037" name="Freeform 13"/>
          <p:cNvSpPr/>
          <p:nvPr/>
        </p:nvSpPr>
        <p:spPr bwMode="auto">
          <a:xfrm>
            <a:off x="531813" y="2492404"/>
            <a:ext cx="811213" cy="301625"/>
          </a:xfrm>
          <a:custGeom>
            <a:avLst/>
            <a:gdLst/>
            <a:ahLst/>
            <a:cxnLst>
              <a:cxn ang="0">
                <a:pos x="511" y="50"/>
              </a:cxn>
              <a:cxn ang="0">
                <a:pos x="511" y="190"/>
              </a:cxn>
              <a:cxn ang="0">
                <a:pos x="0" y="190"/>
              </a:cxn>
              <a:cxn ang="0">
                <a:pos x="0" y="106"/>
              </a:cxn>
              <a:cxn ang="0">
                <a:pos x="377" y="0"/>
              </a:cxn>
              <a:cxn ang="0">
                <a:pos x="511" y="48"/>
              </a:cxn>
              <a:cxn ang="0">
                <a:pos x="511" y="50"/>
              </a:cxn>
            </a:cxnLst>
            <a:rect l="0" t="0" r="r" b="b"/>
            <a:pathLst>
              <a:path w="511" h="190">
                <a:moveTo>
                  <a:pt x="511" y="50"/>
                </a:moveTo>
                <a:lnTo>
                  <a:pt x="511" y="190"/>
                </a:lnTo>
                <a:lnTo>
                  <a:pt x="0" y="190"/>
                </a:lnTo>
                <a:lnTo>
                  <a:pt x="0" y="106"/>
                </a:lnTo>
                <a:lnTo>
                  <a:pt x="377" y="0"/>
                </a:lnTo>
                <a:lnTo>
                  <a:pt x="511" y="48"/>
                </a:lnTo>
                <a:lnTo>
                  <a:pt x="511" y="50"/>
                </a:lnTo>
                <a:close/>
              </a:path>
            </a:pathLst>
          </a:custGeom>
          <a:solidFill>
            <a:schemeClr val="accent1"/>
          </a:solidFill>
          <a:ln w="9525">
            <a:noFill/>
            <a:round/>
          </a:ln>
        </p:spPr>
        <p:txBody>
          <a:bodyPr vert="horz" wrap="square" lIns="91440" tIns="45720" rIns="91440" bIns="45720" numCol="1" anchor="t" anchorCtr="0" compatLnSpc="1"/>
          <a:lstStyle/>
          <a:p>
            <a:endParaRPr lang="en-US"/>
          </a:p>
        </p:txBody>
      </p:sp>
      <p:sp>
        <p:nvSpPr>
          <p:cNvPr id="1038" name="Freeform 14"/>
          <p:cNvSpPr/>
          <p:nvPr/>
        </p:nvSpPr>
        <p:spPr bwMode="auto">
          <a:xfrm>
            <a:off x="6824663" y="2328892"/>
            <a:ext cx="520700" cy="465138"/>
          </a:xfrm>
          <a:custGeom>
            <a:avLst/>
            <a:gdLst/>
            <a:ahLst/>
            <a:cxnLst>
              <a:cxn ang="0">
                <a:pos x="328" y="79"/>
              </a:cxn>
              <a:cxn ang="0">
                <a:pos x="328" y="293"/>
              </a:cxn>
              <a:cxn ang="0">
                <a:pos x="0" y="293"/>
              </a:cxn>
              <a:cxn ang="0">
                <a:pos x="0" y="37"/>
              </a:cxn>
              <a:cxn ang="0">
                <a:pos x="202" y="0"/>
              </a:cxn>
              <a:cxn ang="0">
                <a:pos x="328" y="22"/>
              </a:cxn>
              <a:cxn ang="0">
                <a:pos x="328" y="79"/>
              </a:cxn>
            </a:cxnLst>
            <a:rect l="0" t="0" r="r" b="b"/>
            <a:pathLst>
              <a:path w="328" h="293">
                <a:moveTo>
                  <a:pt x="328" y="79"/>
                </a:moveTo>
                <a:lnTo>
                  <a:pt x="328" y="293"/>
                </a:lnTo>
                <a:lnTo>
                  <a:pt x="0" y="293"/>
                </a:lnTo>
                <a:lnTo>
                  <a:pt x="0" y="37"/>
                </a:lnTo>
                <a:lnTo>
                  <a:pt x="202" y="0"/>
                </a:lnTo>
                <a:lnTo>
                  <a:pt x="328" y="22"/>
                </a:lnTo>
                <a:lnTo>
                  <a:pt x="328" y="79"/>
                </a:lnTo>
                <a:close/>
              </a:path>
            </a:pathLst>
          </a:custGeom>
          <a:solidFill>
            <a:schemeClr val="accent5"/>
          </a:solidFill>
          <a:ln w="9525">
            <a:noFill/>
            <a:round/>
          </a:ln>
        </p:spPr>
        <p:txBody>
          <a:bodyPr vert="horz" wrap="square" lIns="91440" tIns="45720" rIns="91440" bIns="45720" numCol="1" anchor="t" anchorCtr="0" compatLnSpc="1"/>
          <a:lstStyle/>
          <a:p>
            <a:endParaRPr lang="en-US"/>
          </a:p>
        </p:txBody>
      </p:sp>
      <p:sp>
        <p:nvSpPr>
          <p:cNvPr id="1035" name="Freeform 11"/>
          <p:cNvSpPr/>
          <p:nvPr/>
        </p:nvSpPr>
        <p:spPr bwMode="auto">
          <a:xfrm>
            <a:off x="1173188" y="2327304"/>
            <a:ext cx="1555388" cy="466725"/>
          </a:xfrm>
          <a:custGeom>
            <a:avLst/>
            <a:gdLst/>
            <a:ahLst/>
            <a:cxnLst>
              <a:cxn ang="0">
                <a:pos x="67" y="90"/>
              </a:cxn>
              <a:cxn ang="0">
                <a:pos x="290" y="0"/>
              </a:cxn>
              <a:cxn ang="0">
                <a:pos x="490" y="53"/>
              </a:cxn>
              <a:cxn ang="0">
                <a:pos x="519" y="170"/>
              </a:cxn>
              <a:cxn ang="0">
                <a:pos x="0" y="170"/>
              </a:cxn>
              <a:cxn ang="0">
                <a:pos x="67" y="90"/>
              </a:cxn>
            </a:cxnLst>
            <a:rect l="0" t="0" r="r" b="b"/>
            <a:pathLst>
              <a:path w="519" h="170">
                <a:moveTo>
                  <a:pt x="67" y="90"/>
                </a:moveTo>
                <a:lnTo>
                  <a:pt x="290" y="0"/>
                </a:lnTo>
                <a:lnTo>
                  <a:pt x="490" y="53"/>
                </a:lnTo>
                <a:lnTo>
                  <a:pt x="519" y="170"/>
                </a:lnTo>
                <a:lnTo>
                  <a:pt x="0" y="170"/>
                </a:lnTo>
                <a:lnTo>
                  <a:pt x="67" y="90"/>
                </a:lnTo>
                <a:close/>
              </a:path>
            </a:pathLst>
          </a:custGeom>
          <a:solidFill>
            <a:schemeClr val="accent1">
              <a:lumMod val="60000"/>
              <a:lumOff val="40000"/>
            </a:schemeClr>
          </a:solidFill>
          <a:ln w="9525">
            <a:noFill/>
            <a:round/>
          </a:ln>
        </p:spPr>
        <p:txBody>
          <a:bodyPr vert="horz" wrap="square" lIns="91440" tIns="45720" rIns="91440" bIns="45720" numCol="1" anchor="t" anchorCtr="0" compatLnSpc="1"/>
          <a:lstStyle/>
          <a:p>
            <a:endParaRPr lang="en-US"/>
          </a:p>
        </p:txBody>
      </p:sp>
      <p:grpSp>
        <p:nvGrpSpPr>
          <p:cNvPr id="69" name="Group 279"/>
          <p:cNvGrpSpPr/>
          <p:nvPr/>
        </p:nvGrpSpPr>
        <p:grpSpPr>
          <a:xfrm>
            <a:off x="847833" y="1828627"/>
            <a:ext cx="555782" cy="555779"/>
            <a:chOff x="846989" y="1401020"/>
            <a:chExt cx="877416" cy="877416"/>
          </a:xfrm>
          <a:effectLst/>
        </p:grpSpPr>
        <p:sp>
          <p:nvSpPr>
            <p:cNvPr id="70" name="Teardrop 69"/>
            <p:cNvSpPr/>
            <p:nvPr/>
          </p:nvSpPr>
          <p:spPr>
            <a:xfrm rot="8100000">
              <a:off x="846989" y="1401020"/>
              <a:ext cx="877416" cy="877416"/>
            </a:xfrm>
            <a:prstGeom prst="teardrop">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tx1">
                    <a:lumMod val="75000"/>
                    <a:lumOff val="25000"/>
                  </a:schemeClr>
                </a:solidFill>
              </a:endParaRPr>
            </a:p>
          </p:txBody>
        </p:sp>
        <p:sp>
          <p:nvSpPr>
            <p:cNvPr id="71" name="Oval 70"/>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00" b="1" dirty="0">
                  <a:solidFill>
                    <a:schemeClr val="tx1">
                      <a:lumMod val="75000"/>
                      <a:lumOff val="25000"/>
                    </a:schemeClr>
                  </a:solidFill>
                </a:rPr>
                <a:t>90%</a:t>
              </a:r>
            </a:p>
          </p:txBody>
        </p:sp>
      </p:grpSp>
      <p:grpSp>
        <p:nvGrpSpPr>
          <p:cNvPr id="72" name="Group 279"/>
          <p:cNvGrpSpPr/>
          <p:nvPr/>
        </p:nvGrpSpPr>
        <p:grpSpPr>
          <a:xfrm>
            <a:off x="3660270" y="1730147"/>
            <a:ext cx="555782" cy="555779"/>
            <a:chOff x="846989" y="1401020"/>
            <a:chExt cx="877416" cy="877416"/>
          </a:xfrm>
          <a:effectLst/>
        </p:grpSpPr>
        <p:sp>
          <p:nvSpPr>
            <p:cNvPr id="73" name="Teardrop 72"/>
            <p:cNvSpPr/>
            <p:nvPr/>
          </p:nvSpPr>
          <p:spPr>
            <a:xfrm rot="8100000">
              <a:off x="846989" y="1401020"/>
              <a:ext cx="877416" cy="877416"/>
            </a:xfrm>
            <a:prstGeom prst="teardrop">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tx1">
                    <a:lumMod val="75000"/>
                    <a:lumOff val="25000"/>
                  </a:schemeClr>
                </a:solidFill>
              </a:endParaRPr>
            </a:p>
          </p:txBody>
        </p:sp>
        <p:sp>
          <p:nvSpPr>
            <p:cNvPr id="74" name="Oval 73"/>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00" b="1" dirty="0">
                  <a:solidFill>
                    <a:schemeClr val="tx1">
                      <a:lumMod val="75000"/>
                      <a:lumOff val="25000"/>
                    </a:schemeClr>
                  </a:solidFill>
                </a:rPr>
                <a:t>80%</a:t>
              </a:r>
            </a:p>
          </p:txBody>
        </p:sp>
      </p:grpSp>
      <p:grpSp>
        <p:nvGrpSpPr>
          <p:cNvPr id="75" name="Group 279"/>
          <p:cNvGrpSpPr/>
          <p:nvPr/>
        </p:nvGrpSpPr>
        <p:grpSpPr>
          <a:xfrm>
            <a:off x="5642956" y="1831194"/>
            <a:ext cx="555782" cy="555779"/>
            <a:chOff x="846989" y="1401020"/>
            <a:chExt cx="877416" cy="877416"/>
          </a:xfrm>
          <a:effectLst/>
        </p:grpSpPr>
        <p:sp>
          <p:nvSpPr>
            <p:cNvPr id="76" name="Teardrop 75"/>
            <p:cNvSpPr/>
            <p:nvPr/>
          </p:nvSpPr>
          <p:spPr>
            <a:xfrm rot="8100000">
              <a:off x="846989" y="1401020"/>
              <a:ext cx="877416" cy="877416"/>
            </a:xfrm>
            <a:prstGeom prst="teardrop">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tx1">
                    <a:lumMod val="75000"/>
                    <a:lumOff val="25000"/>
                  </a:schemeClr>
                </a:solidFill>
              </a:endParaRPr>
            </a:p>
          </p:txBody>
        </p:sp>
        <p:sp>
          <p:nvSpPr>
            <p:cNvPr id="77" name="Oval 7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00" b="1" dirty="0">
                  <a:solidFill>
                    <a:schemeClr val="tx1">
                      <a:lumMod val="75000"/>
                      <a:lumOff val="25000"/>
                    </a:schemeClr>
                  </a:solidFill>
                </a:rPr>
                <a:t>70%</a:t>
              </a:r>
            </a:p>
          </p:txBody>
        </p:sp>
      </p:grpSp>
      <p:grpSp>
        <p:nvGrpSpPr>
          <p:cNvPr id="78" name="Group 279"/>
          <p:cNvGrpSpPr/>
          <p:nvPr/>
        </p:nvGrpSpPr>
        <p:grpSpPr>
          <a:xfrm rot="10800000">
            <a:off x="1838168" y="3436572"/>
            <a:ext cx="555782" cy="555779"/>
            <a:chOff x="846989" y="1401020"/>
            <a:chExt cx="877416" cy="877416"/>
          </a:xfrm>
          <a:effectLst/>
        </p:grpSpPr>
        <p:sp>
          <p:nvSpPr>
            <p:cNvPr id="79" name="Teardrop 78"/>
            <p:cNvSpPr/>
            <p:nvPr/>
          </p:nvSpPr>
          <p:spPr>
            <a:xfrm rot="8100000">
              <a:off x="846989" y="1401020"/>
              <a:ext cx="877416" cy="877416"/>
            </a:xfrm>
            <a:prstGeom prst="teardrop">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tx1">
                    <a:lumMod val="75000"/>
                    <a:lumOff val="25000"/>
                  </a:schemeClr>
                </a:solidFill>
              </a:endParaRPr>
            </a:p>
          </p:txBody>
        </p:sp>
        <p:sp>
          <p:nvSpPr>
            <p:cNvPr id="82" name="Oval 81"/>
            <p:cNvSpPr/>
            <p:nvPr/>
          </p:nvSpPr>
          <p:spPr>
            <a:xfrm rot="10800000">
              <a:off x="981458" y="1537517"/>
              <a:ext cx="608477" cy="60847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00" b="1" dirty="0">
                  <a:solidFill>
                    <a:schemeClr val="tx1">
                      <a:lumMod val="75000"/>
                      <a:lumOff val="25000"/>
                    </a:schemeClr>
                  </a:solidFill>
                </a:rPr>
                <a:t>95%</a:t>
              </a:r>
            </a:p>
          </p:txBody>
        </p:sp>
      </p:grpSp>
      <p:grpSp>
        <p:nvGrpSpPr>
          <p:cNvPr id="85" name="Group 279"/>
          <p:cNvGrpSpPr/>
          <p:nvPr/>
        </p:nvGrpSpPr>
        <p:grpSpPr>
          <a:xfrm>
            <a:off x="6835618" y="1650038"/>
            <a:ext cx="555782" cy="555779"/>
            <a:chOff x="846989" y="1401020"/>
            <a:chExt cx="877416" cy="877416"/>
          </a:xfrm>
          <a:effectLst/>
        </p:grpSpPr>
        <p:sp>
          <p:nvSpPr>
            <p:cNvPr id="88" name="Teardrop 87"/>
            <p:cNvSpPr/>
            <p:nvPr/>
          </p:nvSpPr>
          <p:spPr>
            <a:xfrm rot="8100000">
              <a:off x="846989" y="1401020"/>
              <a:ext cx="877416" cy="877416"/>
            </a:xfrm>
            <a:prstGeom prst="teardrop">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tx1">
                    <a:lumMod val="75000"/>
                    <a:lumOff val="25000"/>
                  </a:schemeClr>
                </a:solidFill>
              </a:endParaRPr>
            </a:p>
          </p:txBody>
        </p:sp>
        <p:sp>
          <p:nvSpPr>
            <p:cNvPr id="93" name="Oval 92"/>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00" b="1" dirty="0">
                  <a:solidFill>
                    <a:schemeClr val="tx1">
                      <a:lumMod val="75000"/>
                      <a:lumOff val="25000"/>
                    </a:schemeClr>
                  </a:solidFill>
                </a:rPr>
                <a:t>85%</a:t>
              </a:r>
            </a:p>
          </p:txBody>
        </p:sp>
      </p:grpSp>
      <p:grpSp>
        <p:nvGrpSpPr>
          <p:cNvPr id="94" name="Group 279"/>
          <p:cNvGrpSpPr/>
          <p:nvPr/>
        </p:nvGrpSpPr>
        <p:grpSpPr>
          <a:xfrm>
            <a:off x="7682778" y="1886234"/>
            <a:ext cx="555782" cy="555779"/>
            <a:chOff x="846989" y="1401020"/>
            <a:chExt cx="877416" cy="877416"/>
          </a:xfrm>
          <a:effectLst/>
        </p:grpSpPr>
        <p:sp>
          <p:nvSpPr>
            <p:cNvPr id="95" name="Teardrop 94"/>
            <p:cNvSpPr/>
            <p:nvPr/>
          </p:nvSpPr>
          <p:spPr>
            <a:xfrm rot="8100000">
              <a:off x="846989" y="1401020"/>
              <a:ext cx="877416" cy="877416"/>
            </a:xfrm>
            <a:prstGeom prst="teardrop">
              <a:avLst/>
            </a:prstGeom>
            <a:solidFill>
              <a:schemeClr val="accent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tx1">
                    <a:lumMod val="75000"/>
                    <a:lumOff val="25000"/>
                  </a:schemeClr>
                </a:solidFill>
              </a:endParaRPr>
            </a:p>
          </p:txBody>
        </p:sp>
        <p:sp>
          <p:nvSpPr>
            <p:cNvPr id="96" name="Oval 95"/>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00" b="1" dirty="0">
                  <a:solidFill>
                    <a:schemeClr val="tx1">
                      <a:lumMod val="75000"/>
                      <a:lumOff val="25000"/>
                    </a:schemeClr>
                  </a:solidFill>
                </a:rPr>
                <a:t>75%</a:t>
              </a:r>
            </a:p>
          </p:txBody>
        </p:sp>
      </p:grpSp>
      <p:grpSp>
        <p:nvGrpSpPr>
          <p:cNvPr id="97" name="Group 279"/>
          <p:cNvGrpSpPr/>
          <p:nvPr/>
        </p:nvGrpSpPr>
        <p:grpSpPr>
          <a:xfrm rot="10800000">
            <a:off x="5688167" y="3365351"/>
            <a:ext cx="555782" cy="555779"/>
            <a:chOff x="846989" y="1401020"/>
            <a:chExt cx="877416" cy="877416"/>
          </a:xfrm>
          <a:effectLst/>
        </p:grpSpPr>
        <p:sp>
          <p:nvSpPr>
            <p:cNvPr id="98" name="Teardrop 97"/>
            <p:cNvSpPr/>
            <p:nvPr/>
          </p:nvSpPr>
          <p:spPr>
            <a:xfrm rot="8100000">
              <a:off x="846989" y="1401020"/>
              <a:ext cx="877416" cy="877416"/>
            </a:xfrm>
            <a:prstGeom prst="teardrop">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tx1">
                    <a:lumMod val="75000"/>
                    <a:lumOff val="25000"/>
                  </a:schemeClr>
                </a:solidFill>
              </a:endParaRPr>
            </a:p>
          </p:txBody>
        </p:sp>
        <p:sp>
          <p:nvSpPr>
            <p:cNvPr id="99" name="Oval 98"/>
            <p:cNvSpPr/>
            <p:nvPr/>
          </p:nvSpPr>
          <p:spPr>
            <a:xfrm rot="10800000">
              <a:off x="981458" y="1537517"/>
              <a:ext cx="608477" cy="60847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00" b="1" dirty="0">
                  <a:solidFill>
                    <a:schemeClr val="tx1">
                      <a:lumMod val="75000"/>
                      <a:lumOff val="25000"/>
                    </a:schemeClr>
                  </a:solidFill>
                </a:rPr>
                <a:t>95%</a:t>
              </a:r>
            </a:p>
          </p:txBody>
        </p:sp>
      </p:grpSp>
      <p:grpSp>
        <p:nvGrpSpPr>
          <p:cNvPr id="100" name="Group 138"/>
          <p:cNvGrpSpPr/>
          <p:nvPr/>
        </p:nvGrpSpPr>
        <p:grpSpPr>
          <a:xfrm>
            <a:off x="740245" y="2816230"/>
            <a:ext cx="7666042" cy="161583"/>
            <a:chOff x="740245" y="3435855"/>
            <a:chExt cx="7666042" cy="161583"/>
          </a:xfrm>
        </p:grpSpPr>
        <p:sp>
          <p:nvSpPr>
            <p:cNvPr id="101" name="TextBox 100"/>
            <p:cNvSpPr txBox="1"/>
            <p:nvPr/>
          </p:nvSpPr>
          <p:spPr>
            <a:xfrm>
              <a:off x="740245" y="3435855"/>
              <a:ext cx="232436" cy="161583"/>
            </a:xfrm>
            <a:prstGeom prst="rect">
              <a:avLst/>
            </a:prstGeom>
            <a:noFill/>
          </p:spPr>
          <p:txBody>
            <a:bodyPr wrap="none" lIns="0" tIns="0" rIns="0" bIns="0" rtlCol="0">
              <a:spAutoFit/>
            </a:bodyPr>
            <a:lstStyle/>
            <a:p>
              <a:pPr algn="ctr"/>
              <a:r>
                <a:rPr lang="en-US" sz="1050" b="1" dirty="0">
                  <a:solidFill>
                    <a:schemeClr val="bg1">
                      <a:lumMod val="65000"/>
                    </a:schemeClr>
                  </a:solidFill>
                </a:rPr>
                <a:t>Jan</a:t>
              </a:r>
            </a:p>
          </p:txBody>
        </p:sp>
        <p:sp>
          <p:nvSpPr>
            <p:cNvPr id="102" name="TextBox 101"/>
            <p:cNvSpPr txBox="1"/>
            <p:nvPr/>
          </p:nvSpPr>
          <p:spPr>
            <a:xfrm>
              <a:off x="1411883" y="3435855"/>
              <a:ext cx="238848" cy="161583"/>
            </a:xfrm>
            <a:prstGeom prst="rect">
              <a:avLst/>
            </a:prstGeom>
            <a:noFill/>
          </p:spPr>
          <p:txBody>
            <a:bodyPr wrap="none" lIns="0" tIns="0" rIns="0" bIns="0" rtlCol="0">
              <a:spAutoFit/>
            </a:bodyPr>
            <a:lstStyle/>
            <a:p>
              <a:pPr algn="ctr"/>
              <a:r>
                <a:rPr lang="en-US" sz="1050" b="1" dirty="0">
                  <a:solidFill>
                    <a:schemeClr val="bg1">
                      <a:lumMod val="65000"/>
                    </a:schemeClr>
                  </a:solidFill>
                </a:rPr>
                <a:t>Feb</a:t>
              </a:r>
            </a:p>
          </p:txBody>
        </p:sp>
        <p:sp>
          <p:nvSpPr>
            <p:cNvPr id="103" name="TextBox 102"/>
            <p:cNvSpPr txBox="1"/>
            <p:nvPr/>
          </p:nvSpPr>
          <p:spPr>
            <a:xfrm>
              <a:off x="2086157" y="3435855"/>
              <a:ext cx="240450" cy="161583"/>
            </a:xfrm>
            <a:prstGeom prst="rect">
              <a:avLst/>
            </a:prstGeom>
            <a:noFill/>
          </p:spPr>
          <p:txBody>
            <a:bodyPr wrap="none" lIns="0" tIns="0" rIns="0" bIns="0" rtlCol="0">
              <a:spAutoFit/>
            </a:bodyPr>
            <a:lstStyle/>
            <a:p>
              <a:pPr algn="ctr"/>
              <a:r>
                <a:rPr lang="en-US" sz="1050" b="1" dirty="0">
                  <a:solidFill>
                    <a:schemeClr val="bg1">
                      <a:lumMod val="65000"/>
                    </a:schemeClr>
                  </a:solidFill>
                </a:rPr>
                <a:t>Mar</a:t>
              </a:r>
            </a:p>
          </p:txBody>
        </p:sp>
        <p:sp>
          <p:nvSpPr>
            <p:cNvPr id="104" name="TextBox 103"/>
            <p:cNvSpPr txBox="1"/>
            <p:nvPr/>
          </p:nvSpPr>
          <p:spPr>
            <a:xfrm>
              <a:off x="2765239" y="3435855"/>
              <a:ext cx="232436" cy="161583"/>
            </a:xfrm>
            <a:prstGeom prst="rect">
              <a:avLst/>
            </a:prstGeom>
            <a:noFill/>
          </p:spPr>
          <p:txBody>
            <a:bodyPr wrap="none" lIns="0" tIns="0" rIns="0" bIns="0" rtlCol="0">
              <a:spAutoFit/>
            </a:bodyPr>
            <a:lstStyle/>
            <a:p>
              <a:pPr algn="ctr"/>
              <a:r>
                <a:rPr lang="en-US" sz="1050" b="1" dirty="0">
                  <a:solidFill>
                    <a:schemeClr val="bg1">
                      <a:lumMod val="65000"/>
                    </a:schemeClr>
                  </a:solidFill>
                </a:rPr>
                <a:t>Abr</a:t>
              </a:r>
            </a:p>
          </p:txBody>
        </p:sp>
        <p:sp>
          <p:nvSpPr>
            <p:cNvPr id="105" name="TextBox 104"/>
            <p:cNvSpPr txBox="1"/>
            <p:nvPr/>
          </p:nvSpPr>
          <p:spPr>
            <a:xfrm>
              <a:off x="3425084" y="3435855"/>
              <a:ext cx="262892" cy="161583"/>
            </a:xfrm>
            <a:prstGeom prst="rect">
              <a:avLst/>
            </a:prstGeom>
            <a:noFill/>
          </p:spPr>
          <p:txBody>
            <a:bodyPr wrap="none" lIns="0" tIns="0" rIns="0" bIns="0" rtlCol="0">
              <a:spAutoFit/>
            </a:bodyPr>
            <a:lstStyle/>
            <a:p>
              <a:pPr algn="ctr"/>
              <a:r>
                <a:rPr lang="en-US" sz="1050" b="1" dirty="0">
                  <a:solidFill>
                    <a:schemeClr val="bg1">
                      <a:lumMod val="65000"/>
                    </a:schemeClr>
                  </a:solidFill>
                </a:rPr>
                <a:t>May</a:t>
              </a:r>
            </a:p>
          </p:txBody>
        </p:sp>
        <p:sp>
          <p:nvSpPr>
            <p:cNvPr id="106" name="TextBox 105"/>
            <p:cNvSpPr txBox="1"/>
            <p:nvPr/>
          </p:nvSpPr>
          <p:spPr>
            <a:xfrm>
              <a:off x="4112180" y="3435855"/>
              <a:ext cx="238848" cy="161583"/>
            </a:xfrm>
            <a:prstGeom prst="rect">
              <a:avLst/>
            </a:prstGeom>
            <a:noFill/>
          </p:spPr>
          <p:txBody>
            <a:bodyPr wrap="none" lIns="0" tIns="0" rIns="0" bIns="0" rtlCol="0">
              <a:spAutoFit/>
            </a:bodyPr>
            <a:lstStyle/>
            <a:p>
              <a:pPr algn="ctr"/>
              <a:r>
                <a:rPr lang="en-US" sz="1050" b="1" dirty="0">
                  <a:solidFill>
                    <a:schemeClr val="bg1">
                      <a:lumMod val="65000"/>
                    </a:schemeClr>
                  </a:solidFill>
                </a:rPr>
                <a:t>Jun</a:t>
              </a:r>
            </a:p>
          </p:txBody>
        </p:sp>
        <p:sp>
          <p:nvSpPr>
            <p:cNvPr id="107" name="TextBox 106"/>
            <p:cNvSpPr txBox="1"/>
            <p:nvPr/>
          </p:nvSpPr>
          <p:spPr>
            <a:xfrm>
              <a:off x="4809696" y="3435855"/>
              <a:ext cx="193963" cy="161583"/>
            </a:xfrm>
            <a:prstGeom prst="rect">
              <a:avLst/>
            </a:prstGeom>
            <a:noFill/>
          </p:spPr>
          <p:txBody>
            <a:bodyPr wrap="none" lIns="0" tIns="0" rIns="0" bIns="0" rtlCol="0">
              <a:spAutoFit/>
            </a:bodyPr>
            <a:lstStyle/>
            <a:p>
              <a:pPr algn="ctr"/>
              <a:r>
                <a:rPr lang="en-US" sz="1050" b="1" dirty="0">
                  <a:solidFill>
                    <a:schemeClr val="bg1">
                      <a:lumMod val="65000"/>
                    </a:schemeClr>
                  </a:solidFill>
                </a:rPr>
                <a:t>Jul</a:t>
              </a:r>
            </a:p>
          </p:txBody>
        </p:sp>
        <p:sp>
          <p:nvSpPr>
            <p:cNvPr id="108" name="TextBox 107"/>
            <p:cNvSpPr txBox="1"/>
            <p:nvPr/>
          </p:nvSpPr>
          <p:spPr>
            <a:xfrm>
              <a:off x="5451107" y="3435855"/>
              <a:ext cx="261289" cy="161583"/>
            </a:xfrm>
            <a:prstGeom prst="rect">
              <a:avLst/>
            </a:prstGeom>
            <a:noFill/>
          </p:spPr>
          <p:txBody>
            <a:bodyPr wrap="none" lIns="0" tIns="0" rIns="0" bIns="0" rtlCol="0">
              <a:spAutoFit/>
            </a:bodyPr>
            <a:lstStyle/>
            <a:p>
              <a:pPr algn="ctr"/>
              <a:r>
                <a:rPr lang="en-US" sz="1050" b="1" dirty="0">
                  <a:solidFill>
                    <a:schemeClr val="bg1">
                      <a:lumMod val="65000"/>
                    </a:schemeClr>
                  </a:solidFill>
                </a:rPr>
                <a:t>Aug</a:t>
              </a:r>
            </a:p>
          </p:txBody>
        </p:sp>
        <p:sp>
          <p:nvSpPr>
            <p:cNvPr id="109" name="TextBox 108"/>
            <p:cNvSpPr txBox="1"/>
            <p:nvPr/>
          </p:nvSpPr>
          <p:spPr>
            <a:xfrm>
              <a:off x="6133395" y="3435855"/>
              <a:ext cx="246862" cy="161583"/>
            </a:xfrm>
            <a:prstGeom prst="rect">
              <a:avLst/>
            </a:prstGeom>
            <a:noFill/>
          </p:spPr>
          <p:txBody>
            <a:bodyPr wrap="none" lIns="0" tIns="0" rIns="0" bIns="0" rtlCol="0">
              <a:spAutoFit/>
            </a:bodyPr>
            <a:lstStyle/>
            <a:p>
              <a:pPr algn="ctr"/>
              <a:r>
                <a:rPr lang="en-US" sz="1050" b="1" dirty="0">
                  <a:solidFill>
                    <a:schemeClr val="bg1">
                      <a:lumMod val="65000"/>
                    </a:schemeClr>
                  </a:solidFill>
                </a:rPr>
                <a:t>Sep</a:t>
              </a:r>
            </a:p>
          </p:txBody>
        </p:sp>
        <p:sp>
          <p:nvSpPr>
            <p:cNvPr id="110" name="TextBox 109"/>
            <p:cNvSpPr txBox="1"/>
            <p:nvPr/>
          </p:nvSpPr>
          <p:spPr>
            <a:xfrm>
              <a:off x="6822896" y="3435855"/>
              <a:ext cx="218008" cy="161583"/>
            </a:xfrm>
            <a:prstGeom prst="rect">
              <a:avLst/>
            </a:prstGeom>
            <a:noFill/>
          </p:spPr>
          <p:txBody>
            <a:bodyPr wrap="none" lIns="0" tIns="0" rIns="0" bIns="0" rtlCol="0">
              <a:spAutoFit/>
            </a:bodyPr>
            <a:lstStyle/>
            <a:p>
              <a:pPr algn="ctr"/>
              <a:r>
                <a:rPr lang="en-US" sz="1050" b="1" dirty="0">
                  <a:solidFill>
                    <a:schemeClr val="bg1">
                      <a:lumMod val="65000"/>
                    </a:schemeClr>
                  </a:solidFill>
                </a:rPr>
                <a:t>Act</a:t>
              </a:r>
            </a:p>
          </p:txBody>
        </p:sp>
        <p:sp>
          <p:nvSpPr>
            <p:cNvPr id="111" name="TextBox 110"/>
            <p:cNvSpPr txBox="1"/>
            <p:nvPr/>
          </p:nvSpPr>
          <p:spPr>
            <a:xfrm>
              <a:off x="7479534" y="3435855"/>
              <a:ext cx="254878" cy="161583"/>
            </a:xfrm>
            <a:prstGeom prst="rect">
              <a:avLst/>
            </a:prstGeom>
            <a:noFill/>
          </p:spPr>
          <p:txBody>
            <a:bodyPr wrap="none" lIns="0" tIns="0" rIns="0" bIns="0" rtlCol="0">
              <a:spAutoFit/>
            </a:bodyPr>
            <a:lstStyle/>
            <a:p>
              <a:pPr algn="ctr"/>
              <a:r>
                <a:rPr lang="en-US" sz="1050" b="1" dirty="0">
                  <a:solidFill>
                    <a:schemeClr val="bg1">
                      <a:lumMod val="65000"/>
                    </a:schemeClr>
                  </a:solidFill>
                </a:rPr>
                <a:t>Nov</a:t>
              </a:r>
            </a:p>
          </p:txBody>
        </p:sp>
        <p:sp>
          <p:nvSpPr>
            <p:cNvPr id="112" name="TextBox 111"/>
            <p:cNvSpPr txBox="1"/>
            <p:nvPr/>
          </p:nvSpPr>
          <p:spPr>
            <a:xfrm>
              <a:off x="8157821" y="3435855"/>
              <a:ext cx="248466" cy="161583"/>
            </a:xfrm>
            <a:prstGeom prst="rect">
              <a:avLst/>
            </a:prstGeom>
            <a:noFill/>
          </p:spPr>
          <p:txBody>
            <a:bodyPr wrap="none" lIns="0" tIns="0" rIns="0" bIns="0" rtlCol="0">
              <a:spAutoFit/>
            </a:bodyPr>
            <a:lstStyle/>
            <a:p>
              <a:pPr algn="ctr"/>
              <a:r>
                <a:rPr lang="en-US" sz="1050" b="1" dirty="0">
                  <a:solidFill>
                    <a:schemeClr val="bg1">
                      <a:lumMod val="65000"/>
                    </a:schemeClr>
                  </a:solidFill>
                </a:rPr>
                <a:t>Dec</a:t>
              </a:r>
            </a:p>
          </p:txBody>
        </p:sp>
      </p:grpSp>
      <p:sp>
        <p:nvSpPr>
          <p:cNvPr id="113" name="Oval 112"/>
          <p:cNvSpPr/>
          <p:nvPr/>
        </p:nvSpPr>
        <p:spPr>
          <a:xfrm flipH="1">
            <a:off x="1923345" y="2338648"/>
            <a:ext cx="231314" cy="231312"/>
          </a:xfrm>
          <a:prstGeom prst="ellipse">
            <a:avLst/>
          </a:prstGeom>
          <a:solidFill>
            <a:schemeClr val="bg1">
              <a:lumMod val="65000"/>
              <a:alpha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14" name="Group 120"/>
          <p:cNvGrpSpPr/>
          <p:nvPr/>
        </p:nvGrpSpPr>
        <p:grpSpPr>
          <a:xfrm>
            <a:off x="2039862" y="1730421"/>
            <a:ext cx="807609" cy="722360"/>
            <a:chOff x="969865" y="2755878"/>
            <a:chExt cx="836400" cy="748112"/>
          </a:xfrm>
        </p:grpSpPr>
        <p:cxnSp>
          <p:nvCxnSpPr>
            <p:cNvPr id="115" name="Straight Connector 114"/>
            <p:cNvCxnSpPr/>
            <p:nvPr/>
          </p:nvCxnSpPr>
          <p:spPr>
            <a:xfrm flipH="1">
              <a:off x="969865" y="2947126"/>
              <a:ext cx="291987" cy="556864"/>
            </a:xfrm>
            <a:prstGeom prst="line">
              <a:avLst/>
            </a:prstGeom>
            <a:ln w="9525">
              <a:solidFill>
                <a:schemeClr val="tx1">
                  <a:lumMod val="90000"/>
                  <a:lumOff val="10000"/>
                </a:schemeClr>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116" name="Straight Connector 115"/>
            <p:cNvCxnSpPr/>
            <p:nvPr/>
          </p:nvCxnSpPr>
          <p:spPr>
            <a:xfrm flipH="1">
              <a:off x="1248363" y="2953704"/>
              <a:ext cx="557902" cy="0"/>
            </a:xfrm>
            <a:prstGeom prst="line">
              <a:avLst/>
            </a:prstGeom>
            <a:ln w="9525">
              <a:solidFill>
                <a:schemeClr val="tx1">
                  <a:lumMod val="90000"/>
                  <a:lumOff val="10000"/>
                </a:schemeClr>
              </a:solidFill>
              <a:prstDash val="solid"/>
            </a:ln>
          </p:spPr>
          <p:style>
            <a:lnRef idx="1">
              <a:schemeClr val="accent1"/>
            </a:lnRef>
            <a:fillRef idx="0">
              <a:schemeClr val="accent1"/>
            </a:fillRef>
            <a:effectRef idx="0">
              <a:schemeClr val="accent1"/>
            </a:effectRef>
            <a:fontRef idx="minor">
              <a:schemeClr val="tx1"/>
            </a:fontRef>
          </p:style>
        </p:cxnSp>
        <p:sp>
          <p:nvSpPr>
            <p:cNvPr id="117" name="Text Placeholder 3"/>
            <p:cNvSpPr txBox="1"/>
            <p:nvPr/>
          </p:nvSpPr>
          <p:spPr>
            <a:xfrm>
              <a:off x="1307248" y="2981192"/>
              <a:ext cx="496385" cy="159374"/>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sz="1000" b="1" i="0" u="none" strike="noStrike" kern="1200" cap="none" spc="0" normalizeH="0" baseline="0" noProof="0" dirty="0">
                  <a:ln>
                    <a:noFill/>
                  </a:ln>
                  <a:solidFill>
                    <a:schemeClr val="tx1">
                      <a:lumMod val="65000"/>
                      <a:lumOff val="35000"/>
                    </a:schemeClr>
                  </a:solidFill>
                  <a:effectLst/>
                  <a:uLnTx/>
                  <a:uFillTx/>
                  <a:latin typeface="+mn-lt"/>
                  <a:ea typeface="+mn-ea"/>
                  <a:cs typeface="+mn-cs"/>
                </a:rPr>
                <a:t>Key Word</a:t>
              </a:r>
            </a:p>
          </p:txBody>
        </p:sp>
        <p:sp>
          <p:nvSpPr>
            <p:cNvPr id="118" name="Text Placeholder 3"/>
            <p:cNvSpPr txBox="1"/>
            <p:nvPr/>
          </p:nvSpPr>
          <p:spPr>
            <a:xfrm>
              <a:off x="1415988" y="2755878"/>
              <a:ext cx="278905" cy="19124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sz="1200" b="1" i="0" u="none" strike="noStrike" kern="1200" cap="none" spc="0" normalizeH="0" baseline="0" noProof="0" dirty="0">
                  <a:ln>
                    <a:noFill/>
                  </a:ln>
                  <a:solidFill>
                    <a:schemeClr val="tx1">
                      <a:lumMod val="65000"/>
                      <a:lumOff val="35000"/>
                    </a:schemeClr>
                  </a:solidFill>
                  <a:effectLst/>
                  <a:uLnTx/>
                  <a:uFillTx/>
                  <a:latin typeface="+mn-lt"/>
                  <a:ea typeface="+mn-ea"/>
                  <a:cs typeface="+mn-cs"/>
                </a:rPr>
                <a:t>20%</a:t>
              </a:r>
            </a:p>
          </p:txBody>
        </p:sp>
      </p:grpSp>
      <p:sp>
        <p:nvSpPr>
          <p:cNvPr id="122" name="Oval 121"/>
          <p:cNvSpPr/>
          <p:nvPr/>
        </p:nvSpPr>
        <p:spPr>
          <a:xfrm flipH="1">
            <a:off x="4531927" y="2278323"/>
            <a:ext cx="231314" cy="231312"/>
          </a:xfrm>
          <a:prstGeom prst="ellipse">
            <a:avLst/>
          </a:prstGeom>
          <a:solidFill>
            <a:schemeClr val="bg1">
              <a:lumMod val="65000"/>
              <a:alpha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3" name="Group 120"/>
          <p:cNvGrpSpPr/>
          <p:nvPr/>
        </p:nvGrpSpPr>
        <p:grpSpPr>
          <a:xfrm>
            <a:off x="4648444" y="1670096"/>
            <a:ext cx="864379" cy="722360"/>
            <a:chOff x="969865" y="2755878"/>
            <a:chExt cx="895194" cy="748112"/>
          </a:xfrm>
        </p:grpSpPr>
        <p:cxnSp>
          <p:nvCxnSpPr>
            <p:cNvPr id="124" name="Straight Connector 123"/>
            <p:cNvCxnSpPr/>
            <p:nvPr/>
          </p:nvCxnSpPr>
          <p:spPr>
            <a:xfrm flipH="1">
              <a:off x="969865" y="2947126"/>
              <a:ext cx="291987" cy="556864"/>
            </a:xfrm>
            <a:prstGeom prst="line">
              <a:avLst/>
            </a:prstGeom>
            <a:ln w="9525">
              <a:solidFill>
                <a:schemeClr val="tx1">
                  <a:lumMod val="75000"/>
                  <a:lumOff val="25000"/>
                </a:schemeClr>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flipH="1">
              <a:off x="1248363" y="2953704"/>
              <a:ext cx="557902" cy="0"/>
            </a:xfrm>
            <a:prstGeom prst="line">
              <a:avLst/>
            </a:prstGeom>
            <a:ln w="9525">
              <a:solidFill>
                <a:schemeClr val="tx1">
                  <a:lumMod val="75000"/>
                  <a:lumOff val="25000"/>
                </a:schemeClr>
              </a:solidFill>
              <a:prstDash val="solid"/>
            </a:ln>
          </p:spPr>
          <p:style>
            <a:lnRef idx="1">
              <a:schemeClr val="accent1"/>
            </a:lnRef>
            <a:fillRef idx="0">
              <a:schemeClr val="accent1"/>
            </a:fillRef>
            <a:effectRef idx="0">
              <a:schemeClr val="accent1"/>
            </a:effectRef>
            <a:fontRef idx="minor">
              <a:schemeClr val="tx1"/>
            </a:fontRef>
          </p:style>
        </p:cxnSp>
        <p:sp>
          <p:nvSpPr>
            <p:cNvPr id="126" name="Text Placeholder 3"/>
            <p:cNvSpPr txBox="1"/>
            <p:nvPr/>
          </p:nvSpPr>
          <p:spPr>
            <a:xfrm>
              <a:off x="1245822" y="2981192"/>
              <a:ext cx="619237" cy="159374"/>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sz="1000" b="1" i="0" u="none" strike="noStrike" kern="1200" cap="none" spc="0" normalizeH="0" baseline="0" noProof="0" dirty="0">
                  <a:ln>
                    <a:noFill/>
                  </a:ln>
                  <a:solidFill>
                    <a:schemeClr val="tx1">
                      <a:lumMod val="65000"/>
                      <a:lumOff val="35000"/>
                    </a:schemeClr>
                  </a:solidFill>
                  <a:effectLst/>
                  <a:uLnTx/>
                  <a:uFillTx/>
                  <a:latin typeface="+mn-lt"/>
                  <a:ea typeface="+mn-ea"/>
                  <a:cs typeface="+mn-cs"/>
                </a:rPr>
                <a:t>Key Word</a:t>
              </a:r>
            </a:p>
          </p:txBody>
        </p:sp>
        <p:sp>
          <p:nvSpPr>
            <p:cNvPr id="127" name="Text Placeholder 3"/>
            <p:cNvSpPr txBox="1"/>
            <p:nvPr/>
          </p:nvSpPr>
          <p:spPr>
            <a:xfrm>
              <a:off x="1415988" y="2755878"/>
              <a:ext cx="278905" cy="19124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sz="1200" b="1" i="0" u="none" strike="noStrike" kern="1200" cap="none" spc="0" normalizeH="0" baseline="0" noProof="0" dirty="0">
                  <a:ln>
                    <a:noFill/>
                  </a:ln>
                  <a:solidFill>
                    <a:schemeClr val="tx1">
                      <a:lumMod val="65000"/>
                      <a:lumOff val="35000"/>
                    </a:schemeClr>
                  </a:solidFill>
                  <a:effectLst/>
                  <a:uLnTx/>
                  <a:uFillTx/>
                  <a:latin typeface="+mn-lt"/>
                  <a:ea typeface="+mn-ea"/>
                  <a:cs typeface="+mn-cs"/>
                </a:rPr>
                <a:t>20%</a:t>
              </a:r>
            </a:p>
          </p:txBody>
        </p:sp>
      </p:grpSp>
      <p:sp>
        <p:nvSpPr>
          <p:cNvPr id="133" name="Oval 132"/>
          <p:cNvSpPr/>
          <p:nvPr/>
        </p:nvSpPr>
        <p:spPr>
          <a:xfrm flipH="1">
            <a:off x="4041077" y="3339459"/>
            <a:ext cx="231314" cy="231312"/>
          </a:xfrm>
          <a:prstGeom prst="ellipse">
            <a:avLst/>
          </a:prstGeom>
          <a:solidFill>
            <a:schemeClr val="bg1">
              <a:lumMod val="65000"/>
              <a:alpha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8" name="Group 207"/>
          <p:cNvGrpSpPr/>
          <p:nvPr/>
        </p:nvGrpSpPr>
        <p:grpSpPr>
          <a:xfrm>
            <a:off x="2739932" y="3452615"/>
            <a:ext cx="1416802" cy="726524"/>
            <a:chOff x="1497999" y="1981867"/>
            <a:chExt cx="1467311" cy="752425"/>
          </a:xfrm>
        </p:grpSpPr>
        <p:cxnSp>
          <p:nvCxnSpPr>
            <p:cNvPr id="129" name="Straight Connector 128"/>
            <p:cNvCxnSpPr/>
            <p:nvPr/>
          </p:nvCxnSpPr>
          <p:spPr>
            <a:xfrm flipH="1">
              <a:off x="1497999" y="2516509"/>
              <a:ext cx="644254" cy="0"/>
            </a:xfrm>
            <a:prstGeom prst="line">
              <a:avLst/>
            </a:prstGeom>
            <a:ln w="9525">
              <a:solidFill>
                <a:schemeClr val="tx2"/>
              </a:solidFill>
              <a:prstDash val="solid"/>
            </a:ln>
          </p:spPr>
          <p:style>
            <a:lnRef idx="1">
              <a:schemeClr val="accent1"/>
            </a:lnRef>
            <a:fillRef idx="0">
              <a:schemeClr val="accent1"/>
            </a:fillRef>
            <a:effectRef idx="0">
              <a:schemeClr val="accent1"/>
            </a:effectRef>
            <a:fontRef idx="minor">
              <a:schemeClr val="tx1"/>
            </a:fontRef>
          </p:style>
        </p:cxnSp>
        <p:sp>
          <p:nvSpPr>
            <p:cNvPr id="130" name="Text Placeholder 3"/>
            <p:cNvSpPr txBox="1"/>
            <p:nvPr/>
          </p:nvSpPr>
          <p:spPr>
            <a:xfrm>
              <a:off x="1600735" y="2574918"/>
              <a:ext cx="496385" cy="159374"/>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defTabSz="91440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sz="1000" b="1" i="0" u="none" strike="noStrike" kern="1200" cap="none" spc="0" normalizeH="0" baseline="0" noProof="0" dirty="0">
                  <a:ln>
                    <a:noFill/>
                  </a:ln>
                  <a:solidFill>
                    <a:schemeClr val="tx1">
                      <a:lumMod val="75000"/>
                      <a:lumOff val="25000"/>
                    </a:schemeClr>
                  </a:solidFill>
                  <a:effectLst/>
                  <a:uLnTx/>
                  <a:uFillTx/>
                  <a:latin typeface="+mn-lt"/>
                  <a:ea typeface="+mn-ea"/>
                  <a:cs typeface="+mn-cs"/>
                </a:rPr>
                <a:t>Key Word</a:t>
              </a:r>
            </a:p>
          </p:txBody>
        </p:sp>
        <p:sp>
          <p:nvSpPr>
            <p:cNvPr id="131" name="Text Placeholder 3"/>
            <p:cNvSpPr txBox="1"/>
            <p:nvPr/>
          </p:nvSpPr>
          <p:spPr>
            <a:xfrm>
              <a:off x="1716116" y="2291922"/>
              <a:ext cx="265624" cy="19124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defTabSz="91440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sz="1200" b="1" i="0" u="none" strike="noStrike" kern="1200" cap="none" spc="0" normalizeH="0" baseline="0" noProof="0" dirty="0">
                  <a:ln>
                    <a:noFill/>
                  </a:ln>
                  <a:solidFill>
                    <a:schemeClr val="tx1">
                      <a:lumMod val="75000"/>
                      <a:lumOff val="25000"/>
                    </a:schemeClr>
                  </a:solidFill>
                  <a:effectLst/>
                  <a:uLnTx/>
                  <a:uFillTx/>
                  <a:latin typeface="+mn-lt"/>
                  <a:ea typeface="+mn-ea"/>
                  <a:cs typeface="+mn-cs"/>
                </a:rPr>
                <a:t>90%</a:t>
              </a:r>
            </a:p>
          </p:txBody>
        </p:sp>
        <p:cxnSp>
          <p:nvCxnSpPr>
            <p:cNvPr id="132" name="Straight Connector 131"/>
            <p:cNvCxnSpPr/>
            <p:nvPr/>
          </p:nvCxnSpPr>
          <p:spPr>
            <a:xfrm flipH="1">
              <a:off x="2142252" y="1981867"/>
              <a:ext cx="823058" cy="534642"/>
            </a:xfrm>
            <a:prstGeom prst="line">
              <a:avLst/>
            </a:prstGeom>
            <a:ln w="9525">
              <a:solidFill>
                <a:schemeClr val="tx2"/>
              </a:solidFill>
              <a:prstDash val="solid"/>
              <a:headEnd type="oval"/>
              <a:tailEnd type="none"/>
            </a:ln>
          </p:spPr>
          <p:style>
            <a:lnRef idx="1">
              <a:schemeClr val="accent1"/>
            </a:lnRef>
            <a:fillRef idx="0">
              <a:schemeClr val="accent1"/>
            </a:fillRef>
            <a:effectRef idx="0">
              <a:schemeClr val="accent1"/>
            </a:effectRef>
            <a:fontRef idx="minor">
              <a:schemeClr val="tx1"/>
            </a:fontRef>
          </p:style>
        </p:cxnSp>
      </p:grpSp>
      <p:sp>
        <p:nvSpPr>
          <p:cNvPr id="134" name="Oval 133"/>
          <p:cNvSpPr/>
          <p:nvPr/>
        </p:nvSpPr>
        <p:spPr>
          <a:xfrm flipH="1">
            <a:off x="6478140" y="3272933"/>
            <a:ext cx="231314" cy="231312"/>
          </a:xfrm>
          <a:prstGeom prst="ellipse">
            <a:avLst/>
          </a:prstGeom>
          <a:solidFill>
            <a:schemeClr val="bg1">
              <a:lumMod val="65000"/>
              <a:alpha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5" name="Group 207"/>
          <p:cNvGrpSpPr/>
          <p:nvPr/>
        </p:nvGrpSpPr>
        <p:grpSpPr>
          <a:xfrm>
            <a:off x="6596743" y="3386092"/>
            <a:ext cx="1418960" cy="726524"/>
            <a:chOff x="2968361" y="1981867"/>
            <a:chExt cx="1469546" cy="752425"/>
          </a:xfrm>
        </p:grpSpPr>
        <p:cxnSp>
          <p:nvCxnSpPr>
            <p:cNvPr id="136" name="Straight Connector 135"/>
            <p:cNvCxnSpPr/>
            <p:nvPr/>
          </p:nvCxnSpPr>
          <p:spPr>
            <a:xfrm>
              <a:off x="3793653" y="2516509"/>
              <a:ext cx="644254" cy="0"/>
            </a:xfrm>
            <a:prstGeom prst="line">
              <a:avLst/>
            </a:prstGeom>
            <a:ln w="9525">
              <a:solidFill>
                <a:schemeClr val="tx2"/>
              </a:solidFill>
              <a:prstDash val="solid"/>
            </a:ln>
          </p:spPr>
          <p:style>
            <a:lnRef idx="1">
              <a:schemeClr val="accent1"/>
            </a:lnRef>
            <a:fillRef idx="0">
              <a:schemeClr val="accent1"/>
            </a:fillRef>
            <a:effectRef idx="0">
              <a:schemeClr val="accent1"/>
            </a:effectRef>
            <a:fontRef idx="minor">
              <a:schemeClr val="tx1"/>
            </a:fontRef>
          </p:style>
        </p:cxnSp>
        <p:sp>
          <p:nvSpPr>
            <p:cNvPr id="137" name="Text Placeholder 3"/>
            <p:cNvSpPr txBox="1"/>
            <p:nvPr/>
          </p:nvSpPr>
          <p:spPr>
            <a:xfrm>
              <a:off x="3902967" y="2574918"/>
              <a:ext cx="496385" cy="159374"/>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defTabSz="91440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sz="1000" b="1" i="0" u="none" strike="noStrike" kern="1200" cap="none" spc="0" normalizeH="0" baseline="0" noProof="0" dirty="0">
                  <a:ln>
                    <a:noFill/>
                  </a:ln>
                  <a:solidFill>
                    <a:schemeClr val="tx1">
                      <a:lumMod val="75000"/>
                      <a:lumOff val="25000"/>
                    </a:schemeClr>
                  </a:solidFill>
                  <a:effectLst/>
                  <a:uLnTx/>
                  <a:uFillTx/>
                  <a:latin typeface="+mn-lt"/>
                  <a:ea typeface="+mn-ea"/>
                  <a:cs typeface="+mn-cs"/>
                </a:rPr>
                <a:t>Key Word</a:t>
              </a:r>
            </a:p>
          </p:txBody>
        </p:sp>
        <p:sp>
          <p:nvSpPr>
            <p:cNvPr id="138" name="Text Placeholder 3"/>
            <p:cNvSpPr txBox="1"/>
            <p:nvPr/>
          </p:nvSpPr>
          <p:spPr>
            <a:xfrm>
              <a:off x="4018348" y="2291922"/>
              <a:ext cx="265624" cy="19124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defTabSz="91440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sz="1200" b="1" i="0" u="none" strike="noStrike" kern="1200" cap="none" spc="0" normalizeH="0" baseline="0" noProof="0" dirty="0">
                  <a:ln>
                    <a:noFill/>
                  </a:ln>
                  <a:solidFill>
                    <a:schemeClr val="tx1">
                      <a:lumMod val="75000"/>
                      <a:lumOff val="25000"/>
                    </a:schemeClr>
                  </a:solidFill>
                  <a:effectLst/>
                  <a:uLnTx/>
                  <a:uFillTx/>
                  <a:latin typeface="+mn-lt"/>
                  <a:ea typeface="+mn-ea"/>
                  <a:cs typeface="+mn-cs"/>
                </a:rPr>
                <a:t>90%</a:t>
              </a:r>
            </a:p>
          </p:txBody>
        </p:sp>
        <p:cxnSp>
          <p:nvCxnSpPr>
            <p:cNvPr id="139" name="Straight Connector 138"/>
            <p:cNvCxnSpPr/>
            <p:nvPr/>
          </p:nvCxnSpPr>
          <p:spPr>
            <a:xfrm>
              <a:off x="2968361" y="1981867"/>
              <a:ext cx="823058" cy="534642"/>
            </a:xfrm>
            <a:prstGeom prst="line">
              <a:avLst/>
            </a:prstGeom>
            <a:ln w="9525">
              <a:solidFill>
                <a:schemeClr val="tx2"/>
              </a:solidFill>
              <a:prstDash val="solid"/>
              <a:headEnd type="oval"/>
              <a:tailEnd type="none"/>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strips(downRight)">
                                      <p:cBhvr>
                                        <p:cTn id="7" dur="500"/>
                                        <p:tgtEl>
                                          <p:spTgt spid="60"/>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100"/>
                                        </p:tgtEl>
                                        <p:attrNameLst>
                                          <p:attrName>style.visibility</p:attrName>
                                        </p:attrNameLst>
                                      </p:cBhvr>
                                      <p:to>
                                        <p:strVal val="visible"/>
                                      </p:to>
                                    </p:set>
                                    <p:animEffect transition="in" filter="slide(fromBottom)">
                                      <p:cBhvr>
                                        <p:cTn id="11" dur="500"/>
                                        <p:tgtEl>
                                          <p:spTgt spid="100"/>
                                        </p:tgtEl>
                                      </p:cBhvr>
                                    </p:animEffect>
                                  </p:childTnLst>
                                </p:cTn>
                              </p:par>
                            </p:childTnLst>
                          </p:cTn>
                        </p:par>
                        <p:par>
                          <p:cTn id="12" fill="hold">
                            <p:stCondLst>
                              <p:cond delay="1000"/>
                            </p:stCondLst>
                            <p:childTnLst>
                              <p:par>
                                <p:cTn id="13" presetID="2" presetClass="entr" presetSubtype="1" accel="50000" decel="50000" fill="hold" grpId="0" nodeType="afterEffect">
                                  <p:stCondLst>
                                    <p:cond delay="0"/>
                                  </p:stCondLst>
                                  <p:childTnLst>
                                    <p:set>
                                      <p:cBhvr>
                                        <p:cTn id="14" dur="1" fill="hold">
                                          <p:stCondLst>
                                            <p:cond delay="0"/>
                                          </p:stCondLst>
                                        </p:cTn>
                                        <p:tgtEl>
                                          <p:spTgt spid="1037"/>
                                        </p:tgtEl>
                                        <p:attrNameLst>
                                          <p:attrName>style.visibility</p:attrName>
                                        </p:attrNameLst>
                                      </p:cBhvr>
                                      <p:to>
                                        <p:strVal val="visible"/>
                                      </p:to>
                                    </p:set>
                                    <p:anim calcmode="lin" valueType="num">
                                      <p:cBhvr additive="base">
                                        <p:cTn id="15" dur="500" fill="hold"/>
                                        <p:tgtEl>
                                          <p:spTgt spid="1037"/>
                                        </p:tgtEl>
                                        <p:attrNameLst>
                                          <p:attrName>ppt_x</p:attrName>
                                        </p:attrNameLst>
                                      </p:cBhvr>
                                      <p:tavLst>
                                        <p:tav tm="0">
                                          <p:val>
                                            <p:strVal val="#ppt_x"/>
                                          </p:val>
                                        </p:tav>
                                        <p:tav tm="100000">
                                          <p:val>
                                            <p:strVal val="#ppt_x"/>
                                          </p:val>
                                        </p:tav>
                                      </p:tavLst>
                                    </p:anim>
                                    <p:anim calcmode="lin" valueType="num">
                                      <p:cBhvr additive="base">
                                        <p:cTn id="16" dur="500" fill="hold"/>
                                        <p:tgtEl>
                                          <p:spTgt spid="1037"/>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2" presetClass="entr" presetSubtype="1" accel="50000" decel="50000" fill="hold" grpId="0" nodeType="afterEffect">
                                  <p:stCondLst>
                                    <p:cond delay="0"/>
                                  </p:stCondLst>
                                  <p:childTnLst>
                                    <p:set>
                                      <p:cBhvr>
                                        <p:cTn id="19" dur="1" fill="hold">
                                          <p:stCondLst>
                                            <p:cond delay="0"/>
                                          </p:stCondLst>
                                        </p:cTn>
                                        <p:tgtEl>
                                          <p:spTgt spid="1035"/>
                                        </p:tgtEl>
                                        <p:attrNameLst>
                                          <p:attrName>style.visibility</p:attrName>
                                        </p:attrNameLst>
                                      </p:cBhvr>
                                      <p:to>
                                        <p:strVal val="visible"/>
                                      </p:to>
                                    </p:set>
                                    <p:anim calcmode="lin" valueType="num">
                                      <p:cBhvr additive="base">
                                        <p:cTn id="20" dur="500" fill="hold"/>
                                        <p:tgtEl>
                                          <p:spTgt spid="1035"/>
                                        </p:tgtEl>
                                        <p:attrNameLst>
                                          <p:attrName>ppt_x</p:attrName>
                                        </p:attrNameLst>
                                      </p:cBhvr>
                                      <p:tavLst>
                                        <p:tav tm="0">
                                          <p:val>
                                            <p:strVal val="#ppt_x"/>
                                          </p:val>
                                        </p:tav>
                                        <p:tav tm="100000">
                                          <p:val>
                                            <p:strVal val="#ppt_x"/>
                                          </p:val>
                                        </p:tav>
                                      </p:tavLst>
                                    </p:anim>
                                    <p:anim calcmode="lin" valueType="num">
                                      <p:cBhvr additive="base">
                                        <p:cTn id="21" dur="500" fill="hold"/>
                                        <p:tgtEl>
                                          <p:spTgt spid="1035"/>
                                        </p:tgtEl>
                                        <p:attrNameLst>
                                          <p:attrName>ppt_y</p:attrName>
                                        </p:attrNameLst>
                                      </p:cBhvr>
                                      <p:tavLst>
                                        <p:tav tm="0">
                                          <p:val>
                                            <p:strVal val="0-#ppt_h/2"/>
                                          </p:val>
                                        </p:tav>
                                        <p:tav tm="100000">
                                          <p:val>
                                            <p:strVal val="#ppt_y"/>
                                          </p:val>
                                        </p:tav>
                                      </p:tavLst>
                                    </p:anim>
                                  </p:childTnLst>
                                </p:cTn>
                              </p:par>
                            </p:childTnLst>
                          </p:cTn>
                        </p:par>
                        <p:par>
                          <p:cTn id="22" fill="hold">
                            <p:stCondLst>
                              <p:cond delay="2000"/>
                            </p:stCondLst>
                            <p:childTnLst>
                              <p:par>
                                <p:cTn id="23" presetID="2" presetClass="entr" presetSubtype="1" accel="50000" decel="50000" fill="hold" grpId="0" nodeType="afterEffect">
                                  <p:stCondLst>
                                    <p:cond delay="0"/>
                                  </p:stCondLst>
                                  <p:childTnLst>
                                    <p:set>
                                      <p:cBhvr>
                                        <p:cTn id="24" dur="1" fill="hold">
                                          <p:stCondLst>
                                            <p:cond delay="0"/>
                                          </p:stCondLst>
                                        </p:cTn>
                                        <p:tgtEl>
                                          <p:spTgt spid="1036"/>
                                        </p:tgtEl>
                                        <p:attrNameLst>
                                          <p:attrName>style.visibility</p:attrName>
                                        </p:attrNameLst>
                                      </p:cBhvr>
                                      <p:to>
                                        <p:strVal val="visible"/>
                                      </p:to>
                                    </p:set>
                                    <p:anim calcmode="lin" valueType="num">
                                      <p:cBhvr additive="base">
                                        <p:cTn id="25" dur="500" fill="hold"/>
                                        <p:tgtEl>
                                          <p:spTgt spid="1036"/>
                                        </p:tgtEl>
                                        <p:attrNameLst>
                                          <p:attrName>ppt_x</p:attrName>
                                        </p:attrNameLst>
                                      </p:cBhvr>
                                      <p:tavLst>
                                        <p:tav tm="0">
                                          <p:val>
                                            <p:strVal val="#ppt_x"/>
                                          </p:val>
                                        </p:tav>
                                        <p:tav tm="100000">
                                          <p:val>
                                            <p:strVal val="#ppt_x"/>
                                          </p:val>
                                        </p:tav>
                                      </p:tavLst>
                                    </p:anim>
                                    <p:anim calcmode="lin" valueType="num">
                                      <p:cBhvr additive="base">
                                        <p:cTn id="26" dur="500" fill="hold"/>
                                        <p:tgtEl>
                                          <p:spTgt spid="1036"/>
                                        </p:tgtEl>
                                        <p:attrNameLst>
                                          <p:attrName>ppt_y</p:attrName>
                                        </p:attrNameLst>
                                      </p:cBhvr>
                                      <p:tavLst>
                                        <p:tav tm="0">
                                          <p:val>
                                            <p:strVal val="0-#ppt_h/2"/>
                                          </p:val>
                                        </p:tav>
                                        <p:tav tm="100000">
                                          <p:val>
                                            <p:strVal val="#ppt_y"/>
                                          </p:val>
                                        </p:tav>
                                      </p:tavLst>
                                    </p:anim>
                                  </p:childTnLst>
                                </p:cTn>
                              </p:par>
                            </p:childTnLst>
                          </p:cTn>
                        </p:par>
                        <p:par>
                          <p:cTn id="27" fill="hold">
                            <p:stCondLst>
                              <p:cond delay="2500"/>
                            </p:stCondLst>
                            <p:childTnLst>
                              <p:par>
                                <p:cTn id="28" presetID="2" presetClass="entr" presetSubtype="1" accel="50000" decel="50000" fill="hold" grpId="0" nodeType="afterEffect">
                                  <p:stCondLst>
                                    <p:cond delay="0"/>
                                  </p:stCondLst>
                                  <p:childTnLst>
                                    <p:set>
                                      <p:cBhvr>
                                        <p:cTn id="29" dur="1" fill="hold">
                                          <p:stCondLst>
                                            <p:cond delay="0"/>
                                          </p:stCondLst>
                                        </p:cTn>
                                        <p:tgtEl>
                                          <p:spTgt spid="1034"/>
                                        </p:tgtEl>
                                        <p:attrNameLst>
                                          <p:attrName>style.visibility</p:attrName>
                                        </p:attrNameLst>
                                      </p:cBhvr>
                                      <p:to>
                                        <p:strVal val="visible"/>
                                      </p:to>
                                    </p:set>
                                    <p:anim calcmode="lin" valueType="num">
                                      <p:cBhvr additive="base">
                                        <p:cTn id="30" dur="500" fill="hold"/>
                                        <p:tgtEl>
                                          <p:spTgt spid="1034"/>
                                        </p:tgtEl>
                                        <p:attrNameLst>
                                          <p:attrName>ppt_x</p:attrName>
                                        </p:attrNameLst>
                                      </p:cBhvr>
                                      <p:tavLst>
                                        <p:tav tm="0">
                                          <p:val>
                                            <p:strVal val="#ppt_x"/>
                                          </p:val>
                                        </p:tav>
                                        <p:tav tm="100000">
                                          <p:val>
                                            <p:strVal val="#ppt_x"/>
                                          </p:val>
                                        </p:tav>
                                      </p:tavLst>
                                    </p:anim>
                                    <p:anim calcmode="lin" valueType="num">
                                      <p:cBhvr additive="base">
                                        <p:cTn id="31" dur="500" fill="hold"/>
                                        <p:tgtEl>
                                          <p:spTgt spid="1034"/>
                                        </p:tgtEl>
                                        <p:attrNameLst>
                                          <p:attrName>ppt_y</p:attrName>
                                        </p:attrNameLst>
                                      </p:cBhvr>
                                      <p:tavLst>
                                        <p:tav tm="0">
                                          <p:val>
                                            <p:strVal val="0-#ppt_h/2"/>
                                          </p:val>
                                        </p:tav>
                                        <p:tav tm="100000">
                                          <p:val>
                                            <p:strVal val="#ppt_y"/>
                                          </p:val>
                                        </p:tav>
                                      </p:tavLst>
                                    </p:anim>
                                  </p:childTnLst>
                                </p:cTn>
                              </p:par>
                            </p:childTnLst>
                          </p:cTn>
                        </p:par>
                        <p:par>
                          <p:cTn id="32" fill="hold">
                            <p:stCondLst>
                              <p:cond delay="3000"/>
                            </p:stCondLst>
                            <p:childTnLst>
                              <p:par>
                                <p:cTn id="33" presetID="2" presetClass="entr" presetSubtype="1" accel="50000" decel="50000" fill="hold" grpId="0" nodeType="afterEffect">
                                  <p:stCondLst>
                                    <p:cond delay="0"/>
                                  </p:stCondLst>
                                  <p:childTnLst>
                                    <p:set>
                                      <p:cBhvr>
                                        <p:cTn id="34" dur="1" fill="hold">
                                          <p:stCondLst>
                                            <p:cond delay="0"/>
                                          </p:stCondLst>
                                        </p:cTn>
                                        <p:tgtEl>
                                          <p:spTgt spid="1033"/>
                                        </p:tgtEl>
                                        <p:attrNameLst>
                                          <p:attrName>style.visibility</p:attrName>
                                        </p:attrNameLst>
                                      </p:cBhvr>
                                      <p:to>
                                        <p:strVal val="visible"/>
                                      </p:to>
                                    </p:set>
                                    <p:anim calcmode="lin" valueType="num">
                                      <p:cBhvr additive="base">
                                        <p:cTn id="35" dur="500" fill="hold"/>
                                        <p:tgtEl>
                                          <p:spTgt spid="1033"/>
                                        </p:tgtEl>
                                        <p:attrNameLst>
                                          <p:attrName>ppt_x</p:attrName>
                                        </p:attrNameLst>
                                      </p:cBhvr>
                                      <p:tavLst>
                                        <p:tav tm="0">
                                          <p:val>
                                            <p:strVal val="#ppt_x"/>
                                          </p:val>
                                        </p:tav>
                                        <p:tav tm="100000">
                                          <p:val>
                                            <p:strVal val="#ppt_x"/>
                                          </p:val>
                                        </p:tav>
                                      </p:tavLst>
                                    </p:anim>
                                    <p:anim calcmode="lin" valueType="num">
                                      <p:cBhvr additive="base">
                                        <p:cTn id="36" dur="500" fill="hold"/>
                                        <p:tgtEl>
                                          <p:spTgt spid="1033"/>
                                        </p:tgtEl>
                                        <p:attrNameLst>
                                          <p:attrName>ppt_y</p:attrName>
                                        </p:attrNameLst>
                                      </p:cBhvr>
                                      <p:tavLst>
                                        <p:tav tm="0">
                                          <p:val>
                                            <p:strVal val="0-#ppt_h/2"/>
                                          </p:val>
                                        </p:tav>
                                        <p:tav tm="100000">
                                          <p:val>
                                            <p:strVal val="#ppt_y"/>
                                          </p:val>
                                        </p:tav>
                                      </p:tavLst>
                                    </p:anim>
                                  </p:childTnLst>
                                </p:cTn>
                              </p:par>
                            </p:childTnLst>
                          </p:cTn>
                        </p:par>
                        <p:par>
                          <p:cTn id="37" fill="hold">
                            <p:stCondLst>
                              <p:cond delay="3500"/>
                            </p:stCondLst>
                            <p:childTnLst>
                              <p:par>
                                <p:cTn id="38" presetID="2" presetClass="entr" presetSubtype="1" accel="50000" decel="50000" fill="hold" grpId="0" nodeType="afterEffect">
                                  <p:stCondLst>
                                    <p:cond delay="0"/>
                                  </p:stCondLst>
                                  <p:childTnLst>
                                    <p:set>
                                      <p:cBhvr>
                                        <p:cTn id="39" dur="1" fill="hold">
                                          <p:stCondLst>
                                            <p:cond delay="0"/>
                                          </p:stCondLst>
                                        </p:cTn>
                                        <p:tgtEl>
                                          <p:spTgt spid="1038"/>
                                        </p:tgtEl>
                                        <p:attrNameLst>
                                          <p:attrName>style.visibility</p:attrName>
                                        </p:attrNameLst>
                                      </p:cBhvr>
                                      <p:to>
                                        <p:strVal val="visible"/>
                                      </p:to>
                                    </p:set>
                                    <p:anim calcmode="lin" valueType="num">
                                      <p:cBhvr additive="base">
                                        <p:cTn id="40" dur="500" fill="hold"/>
                                        <p:tgtEl>
                                          <p:spTgt spid="1038"/>
                                        </p:tgtEl>
                                        <p:attrNameLst>
                                          <p:attrName>ppt_x</p:attrName>
                                        </p:attrNameLst>
                                      </p:cBhvr>
                                      <p:tavLst>
                                        <p:tav tm="0">
                                          <p:val>
                                            <p:strVal val="#ppt_x"/>
                                          </p:val>
                                        </p:tav>
                                        <p:tav tm="100000">
                                          <p:val>
                                            <p:strVal val="#ppt_x"/>
                                          </p:val>
                                        </p:tav>
                                      </p:tavLst>
                                    </p:anim>
                                    <p:anim calcmode="lin" valueType="num">
                                      <p:cBhvr additive="base">
                                        <p:cTn id="41" dur="500" fill="hold"/>
                                        <p:tgtEl>
                                          <p:spTgt spid="1038"/>
                                        </p:tgtEl>
                                        <p:attrNameLst>
                                          <p:attrName>ppt_y</p:attrName>
                                        </p:attrNameLst>
                                      </p:cBhvr>
                                      <p:tavLst>
                                        <p:tav tm="0">
                                          <p:val>
                                            <p:strVal val="0-#ppt_h/2"/>
                                          </p:val>
                                        </p:tav>
                                        <p:tav tm="100000">
                                          <p:val>
                                            <p:strVal val="#ppt_y"/>
                                          </p:val>
                                        </p:tav>
                                      </p:tavLst>
                                    </p:anim>
                                  </p:childTnLst>
                                </p:cTn>
                              </p:par>
                            </p:childTnLst>
                          </p:cTn>
                        </p:par>
                        <p:par>
                          <p:cTn id="42" fill="hold">
                            <p:stCondLst>
                              <p:cond delay="4000"/>
                            </p:stCondLst>
                            <p:childTnLst>
                              <p:par>
                                <p:cTn id="43" presetID="2" presetClass="entr" presetSubtype="1" accel="50000" decel="50000" fill="hold" grpId="0" nodeType="afterEffect">
                                  <p:stCondLst>
                                    <p:cond delay="0"/>
                                  </p:stCondLst>
                                  <p:childTnLst>
                                    <p:set>
                                      <p:cBhvr>
                                        <p:cTn id="44" dur="1" fill="hold">
                                          <p:stCondLst>
                                            <p:cond delay="0"/>
                                          </p:stCondLst>
                                        </p:cTn>
                                        <p:tgtEl>
                                          <p:spTgt spid="1031"/>
                                        </p:tgtEl>
                                        <p:attrNameLst>
                                          <p:attrName>style.visibility</p:attrName>
                                        </p:attrNameLst>
                                      </p:cBhvr>
                                      <p:to>
                                        <p:strVal val="visible"/>
                                      </p:to>
                                    </p:set>
                                    <p:anim calcmode="lin" valueType="num">
                                      <p:cBhvr additive="base">
                                        <p:cTn id="45" dur="500" fill="hold"/>
                                        <p:tgtEl>
                                          <p:spTgt spid="1031"/>
                                        </p:tgtEl>
                                        <p:attrNameLst>
                                          <p:attrName>ppt_x</p:attrName>
                                        </p:attrNameLst>
                                      </p:cBhvr>
                                      <p:tavLst>
                                        <p:tav tm="0">
                                          <p:val>
                                            <p:strVal val="#ppt_x"/>
                                          </p:val>
                                        </p:tav>
                                        <p:tav tm="100000">
                                          <p:val>
                                            <p:strVal val="#ppt_x"/>
                                          </p:val>
                                        </p:tav>
                                      </p:tavLst>
                                    </p:anim>
                                    <p:anim calcmode="lin" valueType="num">
                                      <p:cBhvr additive="base">
                                        <p:cTn id="46" dur="500" fill="hold"/>
                                        <p:tgtEl>
                                          <p:spTgt spid="1031"/>
                                        </p:tgtEl>
                                        <p:attrNameLst>
                                          <p:attrName>ppt_y</p:attrName>
                                        </p:attrNameLst>
                                      </p:cBhvr>
                                      <p:tavLst>
                                        <p:tav tm="0">
                                          <p:val>
                                            <p:strVal val="0-#ppt_h/2"/>
                                          </p:val>
                                        </p:tav>
                                        <p:tav tm="100000">
                                          <p:val>
                                            <p:strVal val="#ppt_y"/>
                                          </p:val>
                                        </p:tav>
                                      </p:tavLst>
                                    </p:anim>
                                  </p:childTnLst>
                                </p:cTn>
                              </p:par>
                            </p:childTnLst>
                          </p:cTn>
                        </p:par>
                        <p:par>
                          <p:cTn id="47" fill="hold">
                            <p:stCondLst>
                              <p:cond delay="4500"/>
                            </p:stCondLst>
                            <p:childTnLst>
                              <p:par>
                                <p:cTn id="48" presetID="2" presetClass="entr" presetSubtype="4" accel="50000" decel="50000" fill="hold" grpId="0" nodeType="afterEffect">
                                  <p:stCondLst>
                                    <p:cond delay="0"/>
                                  </p:stCondLst>
                                  <p:childTnLst>
                                    <p:set>
                                      <p:cBhvr>
                                        <p:cTn id="49" dur="1" fill="hold">
                                          <p:stCondLst>
                                            <p:cond delay="0"/>
                                          </p:stCondLst>
                                        </p:cTn>
                                        <p:tgtEl>
                                          <p:spTgt spid="1029"/>
                                        </p:tgtEl>
                                        <p:attrNameLst>
                                          <p:attrName>style.visibility</p:attrName>
                                        </p:attrNameLst>
                                      </p:cBhvr>
                                      <p:to>
                                        <p:strVal val="visible"/>
                                      </p:to>
                                    </p:set>
                                    <p:anim calcmode="lin" valueType="num">
                                      <p:cBhvr additive="base">
                                        <p:cTn id="50" dur="500" fill="hold"/>
                                        <p:tgtEl>
                                          <p:spTgt spid="1029"/>
                                        </p:tgtEl>
                                        <p:attrNameLst>
                                          <p:attrName>ppt_x</p:attrName>
                                        </p:attrNameLst>
                                      </p:cBhvr>
                                      <p:tavLst>
                                        <p:tav tm="0">
                                          <p:val>
                                            <p:strVal val="#ppt_x"/>
                                          </p:val>
                                        </p:tav>
                                        <p:tav tm="100000">
                                          <p:val>
                                            <p:strVal val="#ppt_x"/>
                                          </p:val>
                                        </p:tav>
                                      </p:tavLst>
                                    </p:anim>
                                    <p:anim calcmode="lin" valueType="num">
                                      <p:cBhvr additive="base">
                                        <p:cTn id="51" dur="500" fill="hold"/>
                                        <p:tgtEl>
                                          <p:spTgt spid="1029"/>
                                        </p:tgtEl>
                                        <p:attrNameLst>
                                          <p:attrName>ppt_y</p:attrName>
                                        </p:attrNameLst>
                                      </p:cBhvr>
                                      <p:tavLst>
                                        <p:tav tm="0">
                                          <p:val>
                                            <p:strVal val="1+#ppt_h/2"/>
                                          </p:val>
                                        </p:tav>
                                        <p:tav tm="100000">
                                          <p:val>
                                            <p:strVal val="#ppt_y"/>
                                          </p:val>
                                        </p:tav>
                                      </p:tavLst>
                                    </p:anim>
                                  </p:childTnLst>
                                </p:cTn>
                              </p:par>
                            </p:childTnLst>
                          </p:cTn>
                        </p:par>
                        <p:par>
                          <p:cTn id="52" fill="hold">
                            <p:stCondLst>
                              <p:cond delay="5000"/>
                            </p:stCondLst>
                            <p:childTnLst>
                              <p:par>
                                <p:cTn id="53" presetID="2" presetClass="entr" presetSubtype="4" accel="50000" decel="50000" fill="hold" grpId="0" nodeType="afterEffect">
                                  <p:stCondLst>
                                    <p:cond delay="0"/>
                                  </p:stCondLst>
                                  <p:childTnLst>
                                    <p:set>
                                      <p:cBhvr>
                                        <p:cTn id="54" dur="1" fill="hold">
                                          <p:stCondLst>
                                            <p:cond delay="0"/>
                                          </p:stCondLst>
                                        </p:cTn>
                                        <p:tgtEl>
                                          <p:spTgt spid="1032"/>
                                        </p:tgtEl>
                                        <p:attrNameLst>
                                          <p:attrName>style.visibility</p:attrName>
                                        </p:attrNameLst>
                                      </p:cBhvr>
                                      <p:to>
                                        <p:strVal val="visible"/>
                                      </p:to>
                                    </p:set>
                                    <p:anim calcmode="lin" valueType="num">
                                      <p:cBhvr additive="base">
                                        <p:cTn id="55" dur="500" fill="hold"/>
                                        <p:tgtEl>
                                          <p:spTgt spid="1032"/>
                                        </p:tgtEl>
                                        <p:attrNameLst>
                                          <p:attrName>ppt_x</p:attrName>
                                        </p:attrNameLst>
                                      </p:cBhvr>
                                      <p:tavLst>
                                        <p:tav tm="0">
                                          <p:val>
                                            <p:strVal val="#ppt_x"/>
                                          </p:val>
                                        </p:tav>
                                        <p:tav tm="100000">
                                          <p:val>
                                            <p:strVal val="#ppt_x"/>
                                          </p:val>
                                        </p:tav>
                                      </p:tavLst>
                                    </p:anim>
                                    <p:anim calcmode="lin" valueType="num">
                                      <p:cBhvr additive="base">
                                        <p:cTn id="56" dur="500" fill="hold"/>
                                        <p:tgtEl>
                                          <p:spTgt spid="1032"/>
                                        </p:tgtEl>
                                        <p:attrNameLst>
                                          <p:attrName>ppt_y</p:attrName>
                                        </p:attrNameLst>
                                      </p:cBhvr>
                                      <p:tavLst>
                                        <p:tav tm="0">
                                          <p:val>
                                            <p:strVal val="1+#ppt_h/2"/>
                                          </p:val>
                                        </p:tav>
                                        <p:tav tm="100000">
                                          <p:val>
                                            <p:strVal val="#ppt_y"/>
                                          </p:val>
                                        </p:tav>
                                      </p:tavLst>
                                    </p:anim>
                                  </p:childTnLst>
                                </p:cTn>
                              </p:par>
                            </p:childTnLst>
                          </p:cTn>
                        </p:par>
                        <p:par>
                          <p:cTn id="57" fill="hold">
                            <p:stCondLst>
                              <p:cond delay="5500"/>
                            </p:stCondLst>
                            <p:childTnLst>
                              <p:par>
                                <p:cTn id="58" presetID="2" presetClass="entr" presetSubtype="4" accel="50000" decel="50000" fill="hold" grpId="0" nodeType="afterEffect">
                                  <p:stCondLst>
                                    <p:cond delay="0"/>
                                  </p:stCondLst>
                                  <p:childTnLst>
                                    <p:set>
                                      <p:cBhvr>
                                        <p:cTn id="59" dur="1" fill="hold">
                                          <p:stCondLst>
                                            <p:cond delay="0"/>
                                          </p:stCondLst>
                                        </p:cTn>
                                        <p:tgtEl>
                                          <p:spTgt spid="1030"/>
                                        </p:tgtEl>
                                        <p:attrNameLst>
                                          <p:attrName>style.visibility</p:attrName>
                                        </p:attrNameLst>
                                      </p:cBhvr>
                                      <p:to>
                                        <p:strVal val="visible"/>
                                      </p:to>
                                    </p:set>
                                    <p:anim calcmode="lin" valueType="num">
                                      <p:cBhvr additive="base">
                                        <p:cTn id="60" dur="500" fill="hold"/>
                                        <p:tgtEl>
                                          <p:spTgt spid="1030"/>
                                        </p:tgtEl>
                                        <p:attrNameLst>
                                          <p:attrName>ppt_x</p:attrName>
                                        </p:attrNameLst>
                                      </p:cBhvr>
                                      <p:tavLst>
                                        <p:tav tm="0">
                                          <p:val>
                                            <p:strVal val="#ppt_x"/>
                                          </p:val>
                                        </p:tav>
                                        <p:tav tm="100000">
                                          <p:val>
                                            <p:strVal val="#ppt_x"/>
                                          </p:val>
                                        </p:tav>
                                      </p:tavLst>
                                    </p:anim>
                                    <p:anim calcmode="lin" valueType="num">
                                      <p:cBhvr additive="base">
                                        <p:cTn id="61" dur="500" fill="hold"/>
                                        <p:tgtEl>
                                          <p:spTgt spid="1030"/>
                                        </p:tgtEl>
                                        <p:attrNameLst>
                                          <p:attrName>ppt_y</p:attrName>
                                        </p:attrNameLst>
                                      </p:cBhvr>
                                      <p:tavLst>
                                        <p:tav tm="0">
                                          <p:val>
                                            <p:strVal val="1+#ppt_h/2"/>
                                          </p:val>
                                        </p:tav>
                                        <p:tav tm="100000">
                                          <p:val>
                                            <p:strVal val="#ppt_y"/>
                                          </p:val>
                                        </p:tav>
                                      </p:tavLst>
                                    </p:anim>
                                  </p:childTnLst>
                                </p:cTn>
                              </p:par>
                            </p:childTnLst>
                          </p:cTn>
                        </p:par>
                        <p:par>
                          <p:cTn id="62" fill="hold">
                            <p:stCondLst>
                              <p:cond delay="6000"/>
                            </p:stCondLst>
                            <p:childTnLst>
                              <p:par>
                                <p:cTn id="63" presetID="2" presetClass="entr" presetSubtype="1" accel="50000" decel="50000" fill="hold" nodeType="afterEffect">
                                  <p:stCondLst>
                                    <p:cond delay="0"/>
                                  </p:stCondLst>
                                  <p:childTnLst>
                                    <p:set>
                                      <p:cBhvr>
                                        <p:cTn id="64" dur="1" fill="hold">
                                          <p:stCondLst>
                                            <p:cond delay="0"/>
                                          </p:stCondLst>
                                        </p:cTn>
                                        <p:tgtEl>
                                          <p:spTgt spid="69"/>
                                        </p:tgtEl>
                                        <p:attrNameLst>
                                          <p:attrName>style.visibility</p:attrName>
                                        </p:attrNameLst>
                                      </p:cBhvr>
                                      <p:to>
                                        <p:strVal val="visible"/>
                                      </p:to>
                                    </p:set>
                                    <p:anim calcmode="lin" valueType="num">
                                      <p:cBhvr additive="base">
                                        <p:cTn id="65" dur="500" fill="hold"/>
                                        <p:tgtEl>
                                          <p:spTgt spid="69"/>
                                        </p:tgtEl>
                                        <p:attrNameLst>
                                          <p:attrName>ppt_x</p:attrName>
                                        </p:attrNameLst>
                                      </p:cBhvr>
                                      <p:tavLst>
                                        <p:tav tm="0">
                                          <p:val>
                                            <p:strVal val="#ppt_x"/>
                                          </p:val>
                                        </p:tav>
                                        <p:tav tm="100000">
                                          <p:val>
                                            <p:strVal val="#ppt_x"/>
                                          </p:val>
                                        </p:tav>
                                      </p:tavLst>
                                    </p:anim>
                                    <p:anim calcmode="lin" valueType="num">
                                      <p:cBhvr additive="base">
                                        <p:cTn id="66" dur="500" fill="hold"/>
                                        <p:tgtEl>
                                          <p:spTgt spid="69"/>
                                        </p:tgtEl>
                                        <p:attrNameLst>
                                          <p:attrName>ppt_y</p:attrName>
                                        </p:attrNameLst>
                                      </p:cBhvr>
                                      <p:tavLst>
                                        <p:tav tm="0">
                                          <p:val>
                                            <p:strVal val="0-#ppt_h/2"/>
                                          </p:val>
                                        </p:tav>
                                        <p:tav tm="100000">
                                          <p:val>
                                            <p:strVal val="#ppt_y"/>
                                          </p:val>
                                        </p:tav>
                                      </p:tavLst>
                                    </p:anim>
                                  </p:childTnLst>
                                </p:cTn>
                              </p:par>
                            </p:childTnLst>
                          </p:cTn>
                        </p:par>
                        <p:par>
                          <p:cTn id="67" fill="hold">
                            <p:stCondLst>
                              <p:cond delay="6500"/>
                            </p:stCondLst>
                            <p:childTnLst>
                              <p:par>
                                <p:cTn id="68" presetID="2" presetClass="entr" presetSubtype="1" accel="50000" decel="50000" fill="hold" nodeType="afterEffect">
                                  <p:stCondLst>
                                    <p:cond delay="0"/>
                                  </p:stCondLst>
                                  <p:childTnLst>
                                    <p:set>
                                      <p:cBhvr>
                                        <p:cTn id="69" dur="1" fill="hold">
                                          <p:stCondLst>
                                            <p:cond delay="0"/>
                                          </p:stCondLst>
                                        </p:cTn>
                                        <p:tgtEl>
                                          <p:spTgt spid="72"/>
                                        </p:tgtEl>
                                        <p:attrNameLst>
                                          <p:attrName>style.visibility</p:attrName>
                                        </p:attrNameLst>
                                      </p:cBhvr>
                                      <p:to>
                                        <p:strVal val="visible"/>
                                      </p:to>
                                    </p:set>
                                    <p:anim calcmode="lin" valueType="num">
                                      <p:cBhvr additive="base">
                                        <p:cTn id="70" dur="500" fill="hold"/>
                                        <p:tgtEl>
                                          <p:spTgt spid="72"/>
                                        </p:tgtEl>
                                        <p:attrNameLst>
                                          <p:attrName>ppt_x</p:attrName>
                                        </p:attrNameLst>
                                      </p:cBhvr>
                                      <p:tavLst>
                                        <p:tav tm="0">
                                          <p:val>
                                            <p:strVal val="#ppt_x"/>
                                          </p:val>
                                        </p:tav>
                                        <p:tav tm="100000">
                                          <p:val>
                                            <p:strVal val="#ppt_x"/>
                                          </p:val>
                                        </p:tav>
                                      </p:tavLst>
                                    </p:anim>
                                    <p:anim calcmode="lin" valueType="num">
                                      <p:cBhvr additive="base">
                                        <p:cTn id="71" dur="500" fill="hold"/>
                                        <p:tgtEl>
                                          <p:spTgt spid="72"/>
                                        </p:tgtEl>
                                        <p:attrNameLst>
                                          <p:attrName>ppt_y</p:attrName>
                                        </p:attrNameLst>
                                      </p:cBhvr>
                                      <p:tavLst>
                                        <p:tav tm="0">
                                          <p:val>
                                            <p:strVal val="0-#ppt_h/2"/>
                                          </p:val>
                                        </p:tav>
                                        <p:tav tm="100000">
                                          <p:val>
                                            <p:strVal val="#ppt_y"/>
                                          </p:val>
                                        </p:tav>
                                      </p:tavLst>
                                    </p:anim>
                                  </p:childTnLst>
                                </p:cTn>
                              </p:par>
                            </p:childTnLst>
                          </p:cTn>
                        </p:par>
                        <p:par>
                          <p:cTn id="72" fill="hold">
                            <p:stCondLst>
                              <p:cond delay="7000"/>
                            </p:stCondLst>
                            <p:childTnLst>
                              <p:par>
                                <p:cTn id="73" presetID="2" presetClass="entr" presetSubtype="1" accel="50000" decel="50000" fill="hold" nodeType="afterEffect">
                                  <p:stCondLst>
                                    <p:cond delay="0"/>
                                  </p:stCondLst>
                                  <p:childTnLst>
                                    <p:set>
                                      <p:cBhvr>
                                        <p:cTn id="74" dur="1" fill="hold">
                                          <p:stCondLst>
                                            <p:cond delay="0"/>
                                          </p:stCondLst>
                                        </p:cTn>
                                        <p:tgtEl>
                                          <p:spTgt spid="75"/>
                                        </p:tgtEl>
                                        <p:attrNameLst>
                                          <p:attrName>style.visibility</p:attrName>
                                        </p:attrNameLst>
                                      </p:cBhvr>
                                      <p:to>
                                        <p:strVal val="visible"/>
                                      </p:to>
                                    </p:set>
                                    <p:anim calcmode="lin" valueType="num">
                                      <p:cBhvr additive="base">
                                        <p:cTn id="75" dur="500" fill="hold"/>
                                        <p:tgtEl>
                                          <p:spTgt spid="75"/>
                                        </p:tgtEl>
                                        <p:attrNameLst>
                                          <p:attrName>ppt_x</p:attrName>
                                        </p:attrNameLst>
                                      </p:cBhvr>
                                      <p:tavLst>
                                        <p:tav tm="0">
                                          <p:val>
                                            <p:strVal val="#ppt_x"/>
                                          </p:val>
                                        </p:tav>
                                        <p:tav tm="100000">
                                          <p:val>
                                            <p:strVal val="#ppt_x"/>
                                          </p:val>
                                        </p:tav>
                                      </p:tavLst>
                                    </p:anim>
                                    <p:anim calcmode="lin" valueType="num">
                                      <p:cBhvr additive="base">
                                        <p:cTn id="76" dur="500" fill="hold"/>
                                        <p:tgtEl>
                                          <p:spTgt spid="75"/>
                                        </p:tgtEl>
                                        <p:attrNameLst>
                                          <p:attrName>ppt_y</p:attrName>
                                        </p:attrNameLst>
                                      </p:cBhvr>
                                      <p:tavLst>
                                        <p:tav tm="0">
                                          <p:val>
                                            <p:strVal val="0-#ppt_h/2"/>
                                          </p:val>
                                        </p:tav>
                                        <p:tav tm="100000">
                                          <p:val>
                                            <p:strVal val="#ppt_y"/>
                                          </p:val>
                                        </p:tav>
                                      </p:tavLst>
                                    </p:anim>
                                  </p:childTnLst>
                                </p:cTn>
                              </p:par>
                            </p:childTnLst>
                          </p:cTn>
                        </p:par>
                        <p:par>
                          <p:cTn id="77" fill="hold">
                            <p:stCondLst>
                              <p:cond delay="7500"/>
                            </p:stCondLst>
                            <p:childTnLst>
                              <p:par>
                                <p:cTn id="78" presetID="2" presetClass="entr" presetSubtype="1" accel="50000" decel="50000" fill="hold" nodeType="afterEffect">
                                  <p:stCondLst>
                                    <p:cond delay="0"/>
                                  </p:stCondLst>
                                  <p:childTnLst>
                                    <p:set>
                                      <p:cBhvr>
                                        <p:cTn id="79" dur="1" fill="hold">
                                          <p:stCondLst>
                                            <p:cond delay="0"/>
                                          </p:stCondLst>
                                        </p:cTn>
                                        <p:tgtEl>
                                          <p:spTgt spid="85"/>
                                        </p:tgtEl>
                                        <p:attrNameLst>
                                          <p:attrName>style.visibility</p:attrName>
                                        </p:attrNameLst>
                                      </p:cBhvr>
                                      <p:to>
                                        <p:strVal val="visible"/>
                                      </p:to>
                                    </p:set>
                                    <p:anim calcmode="lin" valueType="num">
                                      <p:cBhvr additive="base">
                                        <p:cTn id="80" dur="500" fill="hold"/>
                                        <p:tgtEl>
                                          <p:spTgt spid="85"/>
                                        </p:tgtEl>
                                        <p:attrNameLst>
                                          <p:attrName>ppt_x</p:attrName>
                                        </p:attrNameLst>
                                      </p:cBhvr>
                                      <p:tavLst>
                                        <p:tav tm="0">
                                          <p:val>
                                            <p:strVal val="#ppt_x"/>
                                          </p:val>
                                        </p:tav>
                                        <p:tav tm="100000">
                                          <p:val>
                                            <p:strVal val="#ppt_x"/>
                                          </p:val>
                                        </p:tav>
                                      </p:tavLst>
                                    </p:anim>
                                    <p:anim calcmode="lin" valueType="num">
                                      <p:cBhvr additive="base">
                                        <p:cTn id="81" dur="500" fill="hold"/>
                                        <p:tgtEl>
                                          <p:spTgt spid="85"/>
                                        </p:tgtEl>
                                        <p:attrNameLst>
                                          <p:attrName>ppt_y</p:attrName>
                                        </p:attrNameLst>
                                      </p:cBhvr>
                                      <p:tavLst>
                                        <p:tav tm="0">
                                          <p:val>
                                            <p:strVal val="0-#ppt_h/2"/>
                                          </p:val>
                                        </p:tav>
                                        <p:tav tm="100000">
                                          <p:val>
                                            <p:strVal val="#ppt_y"/>
                                          </p:val>
                                        </p:tav>
                                      </p:tavLst>
                                    </p:anim>
                                  </p:childTnLst>
                                </p:cTn>
                              </p:par>
                            </p:childTnLst>
                          </p:cTn>
                        </p:par>
                        <p:par>
                          <p:cTn id="82" fill="hold">
                            <p:stCondLst>
                              <p:cond delay="8000"/>
                            </p:stCondLst>
                            <p:childTnLst>
                              <p:par>
                                <p:cTn id="83" presetID="2" presetClass="entr" presetSubtype="1" accel="50000" decel="50000" fill="hold" nodeType="afterEffect">
                                  <p:stCondLst>
                                    <p:cond delay="0"/>
                                  </p:stCondLst>
                                  <p:childTnLst>
                                    <p:set>
                                      <p:cBhvr>
                                        <p:cTn id="84" dur="1" fill="hold">
                                          <p:stCondLst>
                                            <p:cond delay="0"/>
                                          </p:stCondLst>
                                        </p:cTn>
                                        <p:tgtEl>
                                          <p:spTgt spid="94"/>
                                        </p:tgtEl>
                                        <p:attrNameLst>
                                          <p:attrName>style.visibility</p:attrName>
                                        </p:attrNameLst>
                                      </p:cBhvr>
                                      <p:to>
                                        <p:strVal val="visible"/>
                                      </p:to>
                                    </p:set>
                                    <p:anim calcmode="lin" valueType="num">
                                      <p:cBhvr additive="base">
                                        <p:cTn id="85" dur="500" fill="hold"/>
                                        <p:tgtEl>
                                          <p:spTgt spid="94"/>
                                        </p:tgtEl>
                                        <p:attrNameLst>
                                          <p:attrName>ppt_x</p:attrName>
                                        </p:attrNameLst>
                                      </p:cBhvr>
                                      <p:tavLst>
                                        <p:tav tm="0">
                                          <p:val>
                                            <p:strVal val="#ppt_x"/>
                                          </p:val>
                                        </p:tav>
                                        <p:tav tm="100000">
                                          <p:val>
                                            <p:strVal val="#ppt_x"/>
                                          </p:val>
                                        </p:tav>
                                      </p:tavLst>
                                    </p:anim>
                                    <p:anim calcmode="lin" valueType="num">
                                      <p:cBhvr additive="base">
                                        <p:cTn id="86" dur="500" fill="hold"/>
                                        <p:tgtEl>
                                          <p:spTgt spid="94"/>
                                        </p:tgtEl>
                                        <p:attrNameLst>
                                          <p:attrName>ppt_y</p:attrName>
                                        </p:attrNameLst>
                                      </p:cBhvr>
                                      <p:tavLst>
                                        <p:tav tm="0">
                                          <p:val>
                                            <p:strVal val="0-#ppt_h/2"/>
                                          </p:val>
                                        </p:tav>
                                        <p:tav tm="100000">
                                          <p:val>
                                            <p:strVal val="#ppt_y"/>
                                          </p:val>
                                        </p:tav>
                                      </p:tavLst>
                                    </p:anim>
                                  </p:childTnLst>
                                </p:cTn>
                              </p:par>
                            </p:childTnLst>
                          </p:cTn>
                        </p:par>
                        <p:par>
                          <p:cTn id="87" fill="hold">
                            <p:stCondLst>
                              <p:cond delay="8500"/>
                            </p:stCondLst>
                            <p:childTnLst>
                              <p:par>
                                <p:cTn id="88" presetID="2" presetClass="entr" presetSubtype="4" accel="50000" decel="50000" fill="hold" nodeType="afterEffect">
                                  <p:stCondLst>
                                    <p:cond delay="0"/>
                                  </p:stCondLst>
                                  <p:childTnLst>
                                    <p:set>
                                      <p:cBhvr>
                                        <p:cTn id="89" dur="1" fill="hold">
                                          <p:stCondLst>
                                            <p:cond delay="0"/>
                                          </p:stCondLst>
                                        </p:cTn>
                                        <p:tgtEl>
                                          <p:spTgt spid="78"/>
                                        </p:tgtEl>
                                        <p:attrNameLst>
                                          <p:attrName>style.visibility</p:attrName>
                                        </p:attrNameLst>
                                      </p:cBhvr>
                                      <p:to>
                                        <p:strVal val="visible"/>
                                      </p:to>
                                    </p:set>
                                    <p:anim calcmode="lin" valueType="num">
                                      <p:cBhvr additive="base">
                                        <p:cTn id="90" dur="500" fill="hold"/>
                                        <p:tgtEl>
                                          <p:spTgt spid="78"/>
                                        </p:tgtEl>
                                        <p:attrNameLst>
                                          <p:attrName>ppt_x</p:attrName>
                                        </p:attrNameLst>
                                      </p:cBhvr>
                                      <p:tavLst>
                                        <p:tav tm="0">
                                          <p:val>
                                            <p:strVal val="#ppt_x"/>
                                          </p:val>
                                        </p:tav>
                                        <p:tav tm="100000">
                                          <p:val>
                                            <p:strVal val="#ppt_x"/>
                                          </p:val>
                                        </p:tav>
                                      </p:tavLst>
                                    </p:anim>
                                    <p:anim calcmode="lin" valueType="num">
                                      <p:cBhvr additive="base">
                                        <p:cTn id="91" dur="500" fill="hold"/>
                                        <p:tgtEl>
                                          <p:spTgt spid="78"/>
                                        </p:tgtEl>
                                        <p:attrNameLst>
                                          <p:attrName>ppt_y</p:attrName>
                                        </p:attrNameLst>
                                      </p:cBhvr>
                                      <p:tavLst>
                                        <p:tav tm="0">
                                          <p:val>
                                            <p:strVal val="1+#ppt_h/2"/>
                                          </p:val>
                                        </p:tav>
                                        <p:tav tm="100000">
                                          <p:val>
                                            <p:strVal val="#ppt_y"/>
                                          </p:val>
                                        </p:tav>
                                      </p:tavLst>
                                    </p:anim>
                                  </p:childTnLst>
                                </p:cTn>
                              </p:par>
                            </p:childTnLst>
                          </p:cTn>
                        </p:par>
                        <p:par>
                          <p:cTn id="92" fill="hold">
                            <p:stCondLst>
                              <p:cond delay="9000"/>
                            </p:stCondLst>
                            <p:childTnLst>
                              <p:par>
                                <p:cTn id="93" presetID="2" presetClass="entr" presetSubtype="4" accel="50000" decel="50000" fill="hold" nodeType="afterEffect">
                                  <p:stCondLst>
                                    <p:cond delay="0"/>
                                  </p:stCondLst>
                                  <p:childTnLst>
                                    <p:set>
                                      <p:cBhvr>
                                        <p:cTn id="94" dur="1" fill="hold">
                                          <p:stCondLst>
                                            <p:cond delay="0"/>
                                          </p:stCondLst>
                                        </p:cTn>
                                        <p:tgtEl>
                                          <p:spTgt spid="97"/>
                                        </p:tgtEl>
                                        <p:attrNameLst>
                                          <p:attrName>style.visibility</p:attrName>
                                        </p:attrNameLst>
                                      </p:cBhvr>
                                      <p:to>
                                        <p:strVal val="visible"/>
                                      </p:to>
                                    </p:set>
                                    <p:anim calcmode="lin" valueType="num">
                                      <p:cBhvr additive="base">
                                        <p:cTn id="95" dur="500" fill="hold"/>
                                        <p:tgtEl>
                                          <p:spTgt spid="97"/>
                                        </p:tgtEl>
                                        <p:attrNameLst>
                                          <p:attrName>ppt_x</p:attrName>
                                        </p:attrNameLst>
                                      </p:cBhvr>
                                      <p:tavLst>
                                        <p:tav tm="0">
                                          <p:val>
                                            <p:strVal val="#ppt_x"/>
                                          </p:val>
                                        </p:tav>
                                        <p:tav tm="100000">
                                          <p:val>
                                            <p:strVal val="#ppt_x"/>
                                          </p:val>
                                        </p:tav>
                                      </p:tavLst>
                                    </p:anim>
                                    <p:anim calcmode="lin" valueType="num">
                                      <p:cBhvr additive="base">
                                        <p:cTn id="96" dur="500" fill="hold"/>
                                        <p:tgtEl>
                                          <p:spTgt spid="97"/>
                                        </p:tgtEl>
                                        <p:attrNameLst>
                                          <p:attrName>ppt_y</p:attrName>
                                        </p:attrNameLst>
                                      </p:cBhvr>
                                      <p:tavLst>
                                        <p:tav tm="0">
                                          <p:val>
                                            <p:strVal val="1+#ppt_h/2"/>
                                          </p:val>
                                        </p:tav>
                                        <p:tav tm="100000">
                                          <p:val>
                                            <p:strVal val="#ppt_y"/>
                                          </p:val>
                                        </p:tav>
                                      </p:tavLst>
                                    </p:anim>
                                  </p:childTnLst>
                                </p:cTn>
                              </p:par>
                            </p:childTnLst>
                          </p:cTn>
                        </p:par>
                        <p:par>
                          <p:cTn id="97" fill="hold">
                            <p:stCondLst>
                              <p:cond delay="9500"/>
                            </p:stCondLst>
                            <p:childTnLst>
                              <p:par>
                                <p:cTn id="98" presetID="53" presetClass="entr" presetSubtype="16" fill="hold" grpId="0" nodeType="afterEffect">
                                  <p:stCondLst>
                                    <p:cond delay="0"/>
                                  </p:stCondLst>
                                  <p:childTnLst>
                                    <p:set>
                                      <p:cBhvr>
                                        <p:cTn id="99" dur="1" fill="hold">
                                          <p:stCondLst>
                                            <p:cond delay="0"/>
                                          </p:stCondLst>
                                        </p:cTn>
                                        <p:tgtEl>
                                          <p:spTgt spid="113"/>
                                        </p:tgtEl>
                                        <p:attrNameLst>
                                          <p:attrName>style.visibility</p:attrName>
                                        </p:attrNameLst>
                                      </p:cBhvr>
                                      <p:to>
                                        <p:strVal val="visible"/>
                                      </p:to>
                                    </p:set>
                                    <p:anim calcmode="lin" valueType="num">
                                      <p:cBhvr>
                                        <p:cTn id="100" dur="500" fill="hold"/>
                                        <p:tgtEl>
                                          <p:spTgt spid="113"/>
                                        </p:tgtEl>
                                        <p:attrNameLst>
                                          <p:attrName>ppt_w</p:attrName>
                                        </p:attrNameLst>
                                      </p:cBhvr>
                                      <p:tavLst>
                                        <p:tav tm="0">
                                          <p:val>
                                            <p:fltVal val="0"/>
                                          </p:val>
                                        </p:tav>
                                        <p:tav tm="100000">
                                          <p:val>
                                            <p:strVal val="#ppt_w"/>
                                          </p:val>
                                        </p:tav>
                                      </p:tavLst>
                                    </p:anim>
                                    <p:anim calcmode="lin" valueType="num">
                                      <p:cBhvr>
                                        <p:cTn id="101" dur="500" fill="hold"/>
                                        <p:tgtEl>
                                          <p:spTgt spid="113"/>
                                        </p:tgtEl>
                                        <p:attrNameLst>
                                          <p:attrName>ppt_h</p:attrName>
                                        </p:attrNameLst>
                                      </p:cBhvr>
                                      <p:tavLst>
                                        <p:tav tm="0">
                                          <p:val>
                                            <p:fltVal val="0"/>
                                          </p:val>
                                        </p:tav>
                                        <p:tav tm="100000">
                                          <p:val>
                                            <p:strVal val="#ppt_h"/>
                                          </p:val>
                                        </p:tav>
                                      </p:tavLst>
                                    </p:anim>
                                    <p:animEffect transition="in" filter="fade">
                                      <p:cBhvr>
                                        <p:cTn id="102" dur="500"/>
                                        <p:tgtEl>
                                          <p:spTgt spid="113"/>
                                        </p:tgtEl>
                                      </p:cBhvr>
                                    </p:animEffect>
                                  </p:childTnLst>
                                </p:cTn>
                              </p:par>
                            </p:childTnLst>
                          </p:cTn>
                        </p:par>
                        <p:par>
                          <p:cTn id="103" fill="hold">
                            <p:stCondLst>
                              <p:cond delay="10000"/>
                            </p:stCondLst>
                            <p:childTnLst>
                              <p:par>
                                <p:cTn id="104" presetID="18" presetClass="entr" presetSubtype="3" fill="hold" nodeType="afterEffect">
                                  <p:stCondLst>
                                    <p:cond delay="0"/>
                                  </p:stCondLst>
                                  <p:childTnLst>
                                    <p:set>
                                      <p:cBhvr>
                                        <p:cTn id="105" dur="1" fill="hold">
                                          <p:stCondLst>
                                            <p:cond delay="0"/>
                                          </p:stCondLst>
                                        </p:cTn>
                                        <p:tgtEl>
                                          <p:spTgt spid="114"/>
                                        </p:tgtEl>
                                        <p:attrNameLst>
                                          <p:attrName>style.visibility</p:attrName>
                                        </p:attrNameLst>
                                      </p:cBhvr>
                                      <p:to>
                                        <p:strVal val="visible"/>
                                      </p:to>
                                    </p:set>
                                    <p:animEffect transition="in" filter="strips(upRight)">
                                      <p:cBhvr>
                                        <p:cTn id="106" dur="500"/>
                                        <p:tgtEl>
                                          <p:spTgt spid="114"/>
                                        </p:tgtEl>
                                      </p:cBhvr>
                                    </p:animEffect>
                                  </p:childTnLst>
                                </p:cTn>
                              </p:par>
                            </p:childTnLst>
                          </p:cTn>
                        </p:par>
                        <p:par>
                          <p:cTn id="107" fill="hold">
                            <p:stCondLst>
                              <p:cond delay="10500"/>
                            </p:stCondLst>
                            <p:childTnLst>
                              <p:par>
                                <p:cTn id="108" presetID="53" presetClass="entr" presetSubtype="16" fill="hold" grpId="0" nodeType="afterEffect">
                                  <p:stCondLst>
                                    <p:cond delay="0"/>
                                  </p:stCondLst>
                                  <p:childTnLst>
                                    <p:set>
                                      <p:cBhvr>
                                        <p:cTn id="109" dur="1" fill="hold">
                                          <p:stCondLst>
                                            <p:cond delay="0"/>
                                          </p:stCondLst>
                                        </p:cTn>
                                        <p:tgtEl>
                                          <p:spTgt spid="122"/>
                                        </p:tgtEl>
                                        <p:attrNameLst>
                                          <p:attrName>style.visibility</p:attrName>
                                        </p:attrNameLst>
                                      </p:cBhvr>
                                      <p:to>
                                        <p:strVal val="visible"/>
                                      </p:to>
                                    </p:set>
                                    <p:anim calcmode="lin" valueType="num">
                                      <p:cBhvr>
                                        <p:cTn id="110" dur="500" fill="hold"/>
                                        <p:tgtEl>
                                          <p:spTgt spid="122"/>
                                        </p:tgtEl>
                                        <p:attrNameLst>
                                          <p:attrName>ppt_w</p:attrName>
                                        </p:attrNameLst>
                                      </p:cBhvr>
                                      <p:tavLst>
                                        <p:tav tm="0">
                                          <p:val>
                                            <p:fltVal val="0"/>
                                          </p:val>
                                        </p:tav>
                                        <p:tav tm="100000">
                                          <p:val>
                                            <p:strVal val="#ppt_w"/>
                                          </p:val>
                                        </p:tav>
                                      </p:tavLst>
                                    </p:anim>
                                    <p:anim calcmode="lin" valueType="num">
                                      <p:cBhvr>
                                        <p:cTn id="111" dur="500" fill="hold"/>
                                        <p:tgtEl>
                                          <p:spTgt spid="122"/>
                                        </p:tgtEl>
                                        <p:attrNameLst>
                                          <p:attrName>ppt_h</p:attrName>
                                        </p:attrNameLst>
                                      </p:cBhvr>
                                      <p:tavLst>
                                        <p:tav tm="0">
                                          <p:val>
                                            <p:fltVal val="0"/>
                                          </p:val>
                                        </p:tav>
                                        <p:tav tm="100000">
                                          <p:val>
                                            <p:strVal val="#ppt_h"/>
                                          </p:val>
                                        </p:tav>
                                      </p:tavLst>
                                    </p:anim>
                                    <p:animEffect transition="in" filter="fade">
                                      <p:cBhvr>
                                        <p:cTn id="112" dur="500"/>
                                        <p:tgtEl>
                                          <p:spTgt spid="122"/>
                                        </p:tgtEl>
                                      </p:cBhvr>
                                    </p:animEffect>
                                  </p:childTnLst>
                                </p:cTn>
                              </p:par>
                            </p:childTnLst>
                          </p:cTn>
                        </p:par>
                        <p:par>
                          <p:cTn id="113" fill="hold">
                            <p:stCondLst>
                              <p:cond delay="11000"/>
                            </p:stCondLst>
                            <p:childTnLst>
                              <p:par>
                                <p:cTn id="114" presetID="18" presetClass="entr" presetSubtype="3" fill="hold" nodeType="afterEffect">
                                  <p:stCondLst>
                                    <p:cond delay="0"/>
                                  </p:stCondLst>
                                  <p:childTnLst>
                                    <p:set>
                                      <p:cBhvr>
                                        <p:cTn id="115" dur="1" fill="hold">
                                          <p:stCondLst>
                                            <p:cond delay="0"/>
                                          </p:stCondLst>
                                        </p:cTn>
                                        <p:tgtEl>
                                          <p:spTgt spid="123"/>
                                        </p:tgtEl>
                                        <p:attrNameLst>
                                          <p:attrName>style.visibility</p:attrName>
                                        </p:attrNameLst>
                                      </p:cBhvr>
                                      <p:to>
                                        <p:strVal val="visible"/>
                                      </p:to>
                                    </p:set>
                                    <p:animEffect transition="in" filter="strips(upRight)">
                                      <p:cBhvr>
                                        <p:cTn id="116" dur="500"/>
                                        <p:tgtEl>
                                          <p:spTgt spid="123"/>
                                        </p:tgtEl>
                                      </p:cBhvr>
                                    </p:animEffect>
                                  </p:childTnLst>
                                </p:cTn>
                              </p:par>
                            </p:childTnLst>
                          </p:cTn>
                        </p:par>
                        <p:par>
                          <p:cTn id="117" fill="hold">
                            <p:stCondLst>
                              <p:cond delay="11500"/>
                            </p:stCondLst>
                            <p:childTnLst>
                              <p:par>
                                <p:cTn id="118" presetID="53" presetClass="entr" presetSubtype="16" fill="hold" grpId="0" nodeType="afterEffect">
                                  <p:stCondLst>
                                    <p:cond delay="0"/>
                                  </p:stCondLst>
                                  <p:childTnLst>
                                    <p:set>
                                      <p:cBhvr>
                                        <p:cTn id="119" dur="1" fill="hold">
                                          <p:stCondLst>
                                            <p:cond delay="0"/>
                                          </p:stCondLst>
                                        </p:cTn>
                                        <p:tgtEl>
                                          <p:spTgt spid="133"/>
                                        </p:tgtEl>
                                        <p:attrNameLst>
                                          <p:attrName>style.visibility</p:attrName>
                                        </p:attrNameLst>
                                      </p:cBhvr>
                                      <p:to>
                                        <p:strVal val="visible"/>
                                      </p:to>
                                    </p:set>
                                    <p:anim calcmode="lin" valueType="num">
                                      <p:cBhvr>
                                        <p:cTn id="120" dur="500" fill="hold"/>
                                        <p:tgtEl>
                                          <p:spTgt spid="133"/>
                                        </p:tgtEl>
                                        <p:attrNameLst>
                                          <p:attrName>ppt_w</p:attrName>
                                        </p:attrNameLst>
                                      </p:cBhvr>
                                      <p:tavLst>
                                        <p:tav tm="0">
                                          <p:val>
                                            <p:fltVal val="0"/>
                                          </p:val>
                                        </p:tav>
                                        <p:tav tm="100000">
                                          <p:val>
                                            <p:strVal val="#ppt_w"/>
                                          </p:val>
                                        </p:tav>
                                      </p:tavLst>
                                    </p:anim>
                                    <p:anim calcmode="lin" valueType="num">
                                      <p:cBhvr>
                                        <p:cTn id="121" dur="500" fill="hold"/>
                                        <p:tgtEl>
                                          <p:spTgt spid="133"/>
                                        </p:tgtEl>
                                        <p:attrNameLst>
                                          <p:attrName>ppt_h</p:attrName>
                                        </p:attrNameLst>
                                      </p:cBhvr>
                                      <p:tavLst>
                                        <p:tav tm="0">
                                          <p:val>
                                            <p:fltVal val="0"/>
                                          </p:val>
                                        </p:tav>
                                        <p:tav tm="100000">
                                          <p:val>
                                            <p:strVal val="#ppt_h"/>
                                          </p:val>
                                        </p:tav>
                                      </p:tavLst>
                                    </p:anim>
                                    <p:animEffect transition="in" filter="fade">
                                      <p:cBhvr>
                                        <p:cTn id="122" dur="500"/>
                                        <p:tgtEl>
                                          <p:spTgt spid="133"/>
                                        </p:tgtEl>
                                      </p:cBhvr>
                                    </p:animEffect>
                                  </p:childTnLst>
                                </p:cTn>
                              </p:par>
                            </p:childTnLst>
                          </p:cTn>
                        </p:par>
                        <p:par>
                          <p:cTn id="123" fill="hold">
                            <p:stCondLst>
                              <p:cond delay="12000"/>
                            </p:stCondLst>
                            <p:childTnLst>
                              <p:par>
                                <p:cTn id="124" presetID="18" presetClass="entr" presetSubtype="12" fill="hold" nodeType="afterEffect">
                                  <p:stCondLst>
                                    <p:cond delay="0"/>
                                  </p:stCondLst>
                                  <p:childTnLst>
                                    <p:set>
                                      <p:cBhvr>
                                        <p:cTn id="125" dur="1" fill="hold">
                                          <p:stCondLst>
                                            <p:cond delay="0"/>
                                          </p:stCondLst>
                                        </p:cTn>
                                        <p:tgtEl>
                                          <p:spTgt spid="128"/>
                                        </p:tgtEl>
                                        <p:attrNameLst>
                                          <p:attrName>style.visibility</p:attrName>
                                        </p:attrNameLst>
                                      </p:cBhvr>
                                      <p:to>
                                        <p:strVal val="visible"/>
                                      </p:to>
                                    </p:set>
                                    <p:animEffect transition="in" filter="strips(downLeft)">
                                      <p:cBhvr>
                                        <p:cTn id="126" dur="500"/>
                                        <p:tgtEl>
                                          <p:spTgt spid="128"/>
                                        </p:tgtEl>
                                      </p:cBhvr>
                                    </p:animEffect>
                                  </p:childTnLst>
                                </p:cTn>
                              </p:par>
                            </p:childTnLst>
                          </p:cTn>
                        </p:par>
                        <p:par>
                          <p:cTn id="127" fill="hold">
                            <p:stCondLst>
                              <p:cond delay="12500"/>
                            </p:stCondLst>
                            <p:childTnLst>
                              <p:par>
                                <p:cTn id="128" presetID="53" presetClass="entr" presetSubtype="16" fill="hold" grpId="0" nodeType="afterEffect">
                                  <p:stCondLst>
                                    <p:cond delay="0"/>
                                  </p:stCondLst>
                                  <p:childTnLst>
                                    <p:set>
                                      <p:cBhvr>
                                        <p:cTn id="129" dur="1" fill="hold">
                                          <p:stCondLst>
                                            <p:cond delay="0"/>
                                          </p:stCondLst>
                                        </p:cTn>
                                        <p:tgtEl>
                                          <p:spTgt spid="134"/>
                                        </p:tgtEl>
                                        <p:attrNameLst>
                                          <p:attrName>style.visibility</p:attrName>
                                        </p:attrNameLst>
                                      </p:cBhvr>
                                      <p:to>
                                        <p:strVal val="visible"/>
                                      </p:to>
                                    </p:set>
                                    <p:anim calcmode="lin" valueType="num">
                                      <p:cBhvr>
                                        <p:cTn id="130" dur="500" fill="hold"/>
                                        <p:tgtEl>
                                          <p:spTgt spid="134"/>
                                        </p:tgtEl>
                                        <p:attrNameLst>
                                          <p:attrName>ppt_w</p:attrName>
                                        </p:attrNameLst>
                                      </p:cBhvr>
                                      <p:tavLst>
                                        <p:tav tm="0">
                                          <p:val>
                                            <p:fltVal val="0"/>
                                          </p:val>
                                        </p:tav>
                                        <p:tav tm="100000">
                                          <p:val>
                                            <p:strVal val="#ppt_w"/>
                                          </p:val>
                                        </p:tav>
                                      </p:tavLst>
                                    </p:anim>
                                    <p:anim calcmode="lin" valueType="num">
                                      <p:cBhvr>
                                        <p:cTn id="131" dur="500" fill="hold"/>
                                        <p:tgtEl>
                                          <p:spTgt spid="134"/>
                                        </p:tgtEl>
                                        <p:attrNameLst>
                                          <p:attrName>ppt_h</p:attrName>
                                        </p:attrNameLst>
                                      </p:cBhvr>
                                      <p:tavLst>
                                        <p:tav tm="0">
                                          <p:val>
                                            <p:fltVal val="0"/>
                                          </p:val>
                                        </p:tav>
                                        <p:tav tm="100000">
                                          <p:val>
                                            <p:strVal val="#ppt_h"/>
                                          </p:val>
                                        </p:tav>
                                      </p:tavLst>
                                    </p:anim>
                                    <p:animEffect transition="in" filter="fade">
                                      <p:cBhvr>
                                        <p:cTn id="132" dur="500"/>
                                        <p:tgtEl>
                                          <p:spTgt spid="134"/>
                                        </p:tgtEl>
                                      </p:cBhvr>
                                    </p:animEffect>
                                  </p:childTnLst>
                                </p:cTn>
                              </p:par>
                            </p:childTnLst>
                          </p:cTn>
                        </p:par>
                        <p:par>
                          <p:cTn id="133" fill="hold">
                            <p:stCondLst>
                              <p:cond delay="13000"/>
                            </p:stCondLst>
                            <p:childTnLst>
                              <p:par>
                                <p:cTn id="134" presetID="18" presetClass="entr" presetSubtype="6" fill="hold" nodeType="afterEffect">
                                  <p:stCondLst>
                                    <p:cond delay="0"/>
                                  </p:stCondLst>
                                  <p:childTnLst>
                                    <p:set>
                                      <p:cBhvr>
                                        <p:cTn id="135" dur="1" fill="hold">
                                          <p:stCondLst>
                                            <p:cond delay="0"/>
                                          </p:stCondLst>
                                        </p:cTn>
                                        <p:tgtEl>
                                          <p:spTgt spid="135"/>
                                        </p:tgtEl>
                                        <p:attrNameLst>
                                          <p:attrName>style.visibility</p:attrName>
                                        </p:attrNameLst>
                                      </p:cBhvr>
                                      <p:to>
                                        <p:strVal val="visible"/>
                                      </p:to>
                                    </p:set>
                                    <p:animEffect transition="in" filter="strips(downRight)">
                                      <p:cBhvr>
                                        <p:cTn id="136" dur="500"/>
                                        <p:tgtEl>
                                          <p:spTgt spid="1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1033" grpId="0" animBg="1"/>
      <p:bldP spid="1034" grpId="0" animBg="1"/>
      <p:bldP spid="1036" grpId="0" animBg="1"/>
      <p:bldP spid="1037" grpId="0" animBg="1"/>
      <p:bldP spid="1038" grpId="0" animBg="1"/>
      <p:bldP spid="1035" grpId="0" animBg="1"/>
      <p:bldP spid="113" grpId="0" animBg="1"/>
      <p:bldP spid="122" grpId="0" animBg="1"/>
      <p:bldP spid="133" grpId="0" animBg="1"/>
      <p:bldP spid="13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Slide Number Placeholder 23"/>
          <p:cNvSpPr>
            <a:spLocks noGrp="1"/>
          </p:cNvSpPr>
          <p:nvPr>
            <p:ph type="sldNum" sz="quarter" idx="12"/>
          </p:nvPr>
        </p:nvSpPr>
        <p:spPr>
          <a:prstGeom prst="rect">
            <a:avLst/>
          </a:prstGeom>
        </p:spPr>
        <p:txBody>
          <a:bodyPr/>
          <a:lstStyle/>
          <a:p>
            <a:fld id="{C136B7D2-B98C-44FD-8D04-7EC62A564975}" type="slidenum">
              <a:rPr lang="en-US" smtClean="0"/>
              <a:t>24</a:t>
            </a:fld>
            <a:endParaRPr lang="en-US" dirty="0"/>
          </a:p>
        </p:txBody>
      </p:sp>
      <p:sp>
        <p:nvSpPr>
          <p:cNvPr id="2" name="Title 1"/>
          <p:cNvSpPr>
            <a:spLocks noGrp="1"/>
          </p:cNvSpPr>
          <p:nvPr>
            <p:ph type="title"/>
          </p:nvPr>
        </p:nvSpPr>
        <p:spPr/>
        <p:txBody>
          <a:bodyPr/>
          <a:lstStyle/>
          <a:p>
            <a:r>
              <a:rPr lang="en-US" dirty="0"/>
              <a:t>Pyramid Chart Slide</a:t>
            </a:r>
          </a:p>
        </p:txBody>
      </p:sp>
      <p:sp>
        <p:nvSpPr>
          <p:cNvPr id="4" name="Text Placeholder 3"/>
          <p:cNvSpPr>
            <a:spLocks noGrp="1"/>
          </p:cNvSpPr>
          <p:nvPr>
            <p:ph type="body" sz="half" idx="2"/>
          </p:nvPr>
        </p:nvSpPr>
        <p:spPr/>
        <p:txBody>
          <a:bodyPr/>
          <a:lstStyle/>
          <a:p>
            <a:r>
              <a:rPr lang="en-US" dirty="0"/>
              <a:t>Pyramid Chart Slide</a:t>
            </a:r>
          </a:p>
        </p:txBody>
      </p:sp>
      <p:sp>
        <p:nvSpPr>
          <p:cNvPr id="62" name="Text Placeholder 3"/>
          <p:cNvSpPr txBox="1"/>
          <p:nvPr/>
        </p:nvSpPr>
        <p:spPr>
          <a:xfrm>
            <a:off x="928953" y="3331677"/>
            <a:ext cx="461665" cy="276999"/>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sz="1800" b="1" i="0" u="none" strike="noStrike" kern="1200" cap="none" spc="0" normalizeH="0" baseline="0" noProof="0" dirty="0">
                <a:ln>
                  <a:noFill/>
                </a:ln>
                <a:solidFill>
                  <a:schemeClr val="accent1"/>
                </a:solidFill>
                <a:effectLst/>
                <a:uLnTx/>
                <a:uFillTx/>
                <a:latin typeface="+mn-lt"/>
                <a:ea typeface="+mn-ea"/>
                <a:cs typeface="+mn-cs"/>
              </a:rPr>
              <a:t>80%</a:t>
            </a:r>
          </a:p>
        </p:txBody>
      </p:sp>
      <p:sp>
        <p:nvSpPr>
          <p:cNvPr id="63" name="Text Placeholder 3"/>
          <p:cNvSpPr txBox="1"/>
          <p:nvPr/>
        </p:nvSpPr>
        <p:spPr>
          <a:xfrm>
            <a:off x="4026998" y="3331677"/>
            <a:ext cx="461665" cy="276999"/>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sz="1800" b="1" i="0" u="none" strike="noStrike" kern="1200" cap="none" spc="0" normalizeH="0" baseline="0" noProof="0" dirty="0">
                <a:ln>
                  <a:noFill/>
                </a:ln>
                <a:solidFill>
                  <a:schemeClr val="accent4"/>
                </a:solidFill>
                <a:effectLst/>
                <a:uLnTx/>
                <a:uFillTx/>
                <a:latin typeface="+mn-lt"/>
                <a:ea typeface="+mn-ea"/>
                <a:cs typeface="+mn-cs"/>
              </a:rPr>
              <a:t>90%</a:t>
            </a:r>
          </a:p>
        </p:txBody>
      </p:sp>
      <p:sp>
        <p:nvSpPr>
          <p:cNvPr id="64" name="Text Placeholder 3"/>
          <p:cNvSpPr txBox="1"/>
          <p:nvPr/>
        </p:nvSpPr>
        <p:spPr>
          <a:xfrm>
            <a:off x="1961635" y="3331677"/>
            <a:ext cx="461665" cy="276999"/>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defTabSz="91440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sz="1800" b="1" i="0" u="none" strike="noStrike" kern="1200" cap="none" spc="0" normalizeH="0" baseline="0" noProof="0" dirty="0">
                <a:ln>
                  <a:noFill/>
                </a:ln>
                <a:solidFill>
                  <a:schemeClr val="accent2"/>
                </a:solidFill>
                <a:effectLst/>
                <a:uLnTx/>
                <a:uFillTx/>
                <a:latin typeface="+mn-lt"/>
                <a:ea typeface="+mn-ea"/>
                <a:cs typeface="+mn-cs"/>
              </a:rPr>
              <a:t>30%</a:t>
            </a:r>
          </a:p>
        </p:txBody>
      </p:sp>
      <p:sp>
        <p:nvSpPr>
          <p:cNvPr id="65" name="Text Placeholder 3"/>
          <p:cNvSpPr txBox="1"/>
          <p:nvPr/>
        </p:nvSpPr>
        <p:spPr>
          <a:xfrm>
            <a:off x="2994317" y="3331677"/>
            <a:ext cx="461665" cy="276999"/>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sz="1800" b="1" i="0" u="none" strike="noStrike" kern="1200" cap="none" spc="0" normalizeH="0" baseline="0" noProof="0" dirty="0">
                <a:ln>
                  <a:noFill/>
                </a:ln>
                <a:solidFill>
                  <a:schemeClr val="accent3"/>
                </a:solidFill>
                <a:effectLst/>
                <a:uLnTx/>
                <a:uFillTx/>
                <a:latin typeface="+mn-lt"/>
                <a:ea typeface="+mn-ea"/>
                <a:cs typeface="+mn-cs"/>
              </a:rPr>
              <a:t>70%</a:t>
            </a:r>
          </a:p>
        </p:txBody>
      </p:sp>
      <p:grpSp>
        <p:nvGrpSpPr>
          <p:cNvPr id="56" name="Group 55"/>
          <p:cNvGrpSpPr/>
          <p:nvPr/>
        </p:nvGrpSpPr>
        <p:grpSpPr>
          <a:xfrm>
            <a:off x="1573778" y="1565553"/>
            <a:ext cx="1057231" cy="1737320"/>
            <a:chOff x="712331" y="1623831"/>
            <a:chExt cx="1672669" cy="2555930"/>
          </a:xfrm>
        </p:grpSpPr>
        <p:sp>
          <p:nvSpPr>
            <p:cNvPr id="57" name="Freeform 9"/>
            <p:cNvSpPr/>
            <p:nvPr/>
          </p:nvSpPr>
          <p:spPr bwMode="auto">
            <a:xfrm>
              <a:off x="712331" y="1623831"/>
              <a:ext cx="871582" cy="2555930"/>
            </a:xfrm>
            <a:custGeom>
              <a:avLst/>
              <a:gdLst/>
              <a:ahLst/>
              <a:cxnLst>
                <a:cxn ang="0">
                  <a:pos x="408" y="0"/>
                </a:cxn>
                <a:cxn ang="0">
                  <a:pos x="339" y="1520"/>
                </a:cxn>
                <a:cxn ang="0">
                  <a:pos x="0" y="1420"/>
                </a:cxn>
                <a:cxn ang="0">
                  <a:pos x="408" y="0"/>
                </a:cxn>
              </a:cxnLst>
              <a:rect l="0" t="0" r="r" b="b"/>
              <a:pathLst>
                <a:path w="408" h="1520">
                  <a:moveTo>
                    <a:pt x="408" y="0"/>
                  </a:moveTo>
                  <a:lnTo>
                    <a:pt x="339" y="1520"/>
                  </a:lnTo>
                  <a:lnTo>
                    <a:pt x="0" y="1420"/>
                  </a:lnTo>
                  <a:lnTo>
                    <a:pt x="408" y="0"/>
                  </a:lnTo>
                  <a:close/>
                </a:path>
              </a:pathLst>
            </a:custGeom>
            <a:solidFill>
              <a:schemeClr val="accent2"/>
            </a:solidFill>
            <a:ln w="9525">
              <a:noFill/>
              <a:round/>
            </a:ln>
          </p:spPr>
          <p:txBody>
            <a:bodyPr vert="horz" wrap="square" lIns="91440" tIns="45720" rIns="91440" bIns="45720" numCol="1" anchor="t" anchorCtr="0" compatLnSpc="1"/>
            <a:lstStyle/>
            <a:p>
              <a:endParaRPr lang="en-US"/>
            </a:p>
          </p:txBody>
        </p:sp>
        <p:sp>
          <p:nvSpPr>
            <p:cNvPr id="58" name="Freeform 10"/>
            <p:cNvSpPr/>
            <p:nvPr/>
          </p:nvSpPr>
          <p:spPr bwMode="auto">
            <a:xfrm>
              <a:off x="1436514" y="1623831"/>
              <a:ext cx="948486" cy="2555930"/>
            </a:xfrm>
            <a:custGeom>
              <a:avLst/>
              <a:gdLst/>
              <a:ahLst/>
              <a:cxnLst>
                <a:cxn ang="0">
                  <a:pos x="0" y="1520"/>
                </a:cxn>
                <a:cxn ang="0">
                  <a:pos x="69" y="0"/>
                </a:cxn>
                <a:cxn ang="0">
                  <a:pos x="444" y="1394"/>
                </a:cxn>
                <a:cxn ang="0">
                  <a:pos x="0" y="1520"/>
                </a:cxn>
              </a:cxnLst>
              <a:rect l="0" t="0" r="r" b="b"/>
              <a:pathLst>
                <a:path w="444" h="1520">
                  <a:moveTo>
                    <a:pt x="0" y="1520"/>
                  </a:moveTo>
                  <a:lnTo>
                    <a:pt x="69" y="0"/>
                  </a:lnTo>
                  <a:lnTo>
                    <a:pt x="444" y="1394"/>
                  </a:lnTo>
                  <a:lnTo>
                    <a:pt x="0" y="1520"/>
                  </a:lnTo>
                  <a:close/>
                </a:path>
              </a:pathLst>
            </a:custGeom>
            <a:solidFill>
              <a:schemeClr val="accent2">
                <a:lumMod val="75000"/>
              </a:schemeClr>
            </a:solidFill>
            <a:ln w="9525">
              <a:noFill/>
              <a:round/>
            </a:ln>
          </p:spPr>
          <p:txBody>
            <a:bodyPr vert="horz" wrap="square" lIns="91440" tIns="45720" rIns="91440" bIns="45720" numCol="1" anchor="t" anchorCtr="0" compatLnSpc="1"/>
            <a:lstStyle/>
            <a:p>
              <a:endParaRPr lang="en-US"/>
            </a:p>
          </p:txBody>
        </p:sp>
      </p:grpSp>
      <p:grpSp>
        <p:nvGrpSpPr>
          <p:cNvPr id="78" name="Group 77"/>
          <p:cNvGrpSpPr/>
          <p:nvPr/>
        </p:nvGrpSpPr>
        <p:grpSpPr>
          <a:xfrm>
            <a:off x="712331" y="2336652"/>
            <a:ext cx="861447" cy="926382"/>
            <a:chOff x="712331" y="1623831"/>
            <a:chExt cx="1672669" cy="2555930"/>
          </a:xfrm>
        </p:grpSpPr>
        <p:sp>
          <p:nvSpPr>
            <p:cNvPr id="79" name="Freeform 9"/>
            <p:cNvSpPr/>
            <p:nvPr/>
          </p:nvSpPr>
          <p:spPr bwMode="auto">
            <a:xfrm>
              <a:off x="712331" y="1623831"/>
              <a:ext cx="871582" cy="2555930"/>
            </a:xfrm>
            <a:custGeom>
              <a:avLst/>
              <a:gdLst/>
              <a:ahLst/>
              <a:cxnLst>
                <a:cxn ang="0">
                  <a:pos x="408" y="0"/>
                </a:cxn>
                <a:cxn ang="0">
                  <a:pos x="339" y="1520"/>
                </a:cxn>
                <a:cxn ang="0">
                  <a:pos x="0" y="1420"/>
                </a:cxn>
                <a:cxn ang="0">
                  <a:pos x="408" y="0"/>
                </a:cxn>
              </a:cxnLst>
              <a:rect l="0" t="0" r="r" b="b"/>
              <a:pathLst>
                <a:path w="408" h="1520">
                  <a:moveTo>
                    <a:pt x="408" y="0"/>
                  </a:moveTo>
                  <a:lnTo>
                    <a:pt x="339" y="1520"/>
                  </a:lnTo>
                  <a:lnTo>
                    <a:pt x="0" y="1420"/>
                  </a:lnTo>
                  <a:lnTo>
                    <a:pt x="408" y="0"/>
                  </a:lnTo>
                  <a:close/>
                </a:path>
              </a:pathLst>
            </a:custGeom>
            <a:solidFill>
              <a:schemeClr val="accent1"/>
            </a:solidFill>
            <a:ln w="9525">
              <a:noFill/>
              <a:round/>
            </a:ln>
          </p:spPr>
          <p:txBody>
            <a:bodyPr vert="horz" wrap="square" lIns="91440" tIns="45720" rIns="91440" bIns="45720" numCol="1" anchor="t" anchorCtr="0" compatLnSpc="1"/>
            <a:lstStyle/>
            <a:p>
              <a:endParaRPr lang="en-US"/>
            </a:p>
          </p:txBody>
        </p:sp>
        <p:sp>
          <p:nvSpPr>
            <p:cNvPr id="80" name="Freeform 10"/>
            <p:cNvSpPr/>
            <p:nvPr/>
          </p:nvSpPr>
          <p:spPr bwMode="auto">
            <a:xfrm>
              <a:off x="1436514" y="1623831"/>
              <a:ext cx="948486" cy="2555930"/>
            </a:xfrm>
            <a:custGeom>
              <a:avLst/>
              <a:gdLst/>
              <a:ahLst/>
              <a:cxnLst>
                <a:cxn ang="0">
                  <a:pos x="0" y="1520"/>
                </a:cxn>
                <a:cxn ang="0">
                  <a:pos x="69" y="0"/>
                </a:cxn>
                <a:cxn ang="0">
                  <a:pos x="444" y="1394"/>
                </a:cxn>
                <a:cxn ang="0">
                  <a:pos x="0" y="1520"/>
                </a:cxn>
              </a:cxnLst>
              <a:rect l="0" t="0" r="r" b="b"/>
              <a:pathLst>
                <a:path w="444" h="1520">
                  <a:moveTo>
                    <a:pt x="0" y="1520"/>
                  </a:moveTo>
                  <a:lnTo>
                    <a:pt x="69" y="0"/>
                  </a:lnTo>
                  <a:lnTo>
                    <a:pt x="444" y="1394"/>
                  </a:lnTo>
                  <a:lnTo>
                    <a:pt x="0" y="1520"/>
                  </a:lnTo>
                  <a:close/>
                </a:path>
              </a:pathLst>
            </a:custGeom>
            <a:solidFill>
              <a:schemeClr val="accent1">
                <a:lumMod val="75000"/>
              </a:schemeClr>
            </a:solidFill>
            <a:ln w="9525">
              <a:noFill/>
              <a:round/>
            </a:ln>
          </p:spPr>
          <p:txBody>
            <a:bodyPr vert="horz" wrap="square" lIns="91440" tIns="45720" rIns="91440" bIns="45720" numCol="1" anchor="t" anchorCtr="0" compatLnSpc="1"/>
            <a:lstStyle/>
            <a:p>
              <a:endParaRPr lang="en-US"/>
            </a:p>
          </p:txBody>
        </p:sp>
      </p:grpSp>
      <p:grpSp>
        <p:nvGrpSpPr>
          <p:cNvPr id="81" name="Group 80"/>
          <p:cNvGrpSpPr/>
          <p:nvPr/>
        </p:nvGrpSpPr>
        <p:grpSpPr>
          <a:xfrm>
            <a:off x="2631009" y="1824185"/>
            <a:ext cx="1055150" cy="1400533"/>
            <a:chOff x="712331" y="1623831"/>
            <a:chExt cx="1672670" cy="2555930"/>
          </a:xfrm>
        </p:grpSpPr>
        <p:sp>
          <p:nvSpPr>
            <p:cNvPr id="82" name="Freeform 9"/>
            <p:cNvSpPr/>
            <p:nvPr/>
          </p:nvSpPr>
          <p:spPr bwMode="auto">
            <a:xfrm>
              <a:off x="712331" y="1623831"/>
              <a:ext cx="871582" cy="2555930"/>
            </a:xfrm>
            <a:custGeom>
              <a:avLst/>
              <a:gdLst/>
              <a:ahLst/>
              <a:cxnLst>
                <a:cxn ang="0">
                  <a:pos x="408" y="0"/>
                </a:cxn>
                <a:cxn ang="0">
                  <a:pos x="339" y="1520"/>
                </a:cxn>
                <a:cxn ang="0">
                  <a:pos x="0" y="1420"/>
                </a:cxn>
                <a:cxn ang="0">
                  <a:pos x="408" y="0"/>
                </a:cxn>
              </a:cxnLst>
              <a:rect l="0" t="0" r="r" b="b"/>
              <a:pathLst>
                <a:path w="408" h="1520">
                  <a:moveTo>
                    <a:pt x="408" y="0"/>
                  </a:moveTo>
                  <a:lnTo>
                    <a:pt x="339" y="1520"/>
                  </a:lnTo>
                  <a:lnTo>
                    <a:pt x="0" y="1420"/>
                  </a:lnTo>
                  <a:lnTo>
                    <a:pt x="408" y="0"/>
                  </a:lnTo>
                  <a:close/>
                </a:path>
              </a:pathLst>
            </a:custGeom>
            <a:solidFill>
              <a:schemeClr val="accent3"/>
            </a:solidFill>
            <a:ln w="9525">
              <a:noFill/>
              <a:round/>
            </a:ln>
          </p:spPr>
          <p:txBody>
            <a:bodyPr vert="horz" wrap="square" lIns="91440" tIns="45720" rIns="91440" bIns="45720" numCol="1" anchor="t" anchorCtr="0" compatLnSpc="1"/>
            <a:lstStyle/>
            <a:p>
              <a:endParaRPr lang="en-US"/>
            </a:p>
          </p:txBody>
        </p:sp>
        <p:sp>
          <p:nvSpPr>
            <p:cNvPr id="83" name="Freeform 10"/>
            <p:cNvSpPr/>
            <p:nvPr/>
          </p:nvSpPr>
          <p:spPr bwMode="auto">
            <a:xfrm>
              <a:off x="1436515" y="1623831"/>
              <a:ext cx="948486" cy="2555930"/>
            </a:xfrm>
            <a:custGeom>
              <a:avLst/>
              <a:gdLst/>
              <a:ahLst/>
              <a:cxnLst>
                <a:cxn ang="0">
                  <a:pos x="0" y="1520"/>
                </a:cxn>
                <a:cxn ang="0">
                  <a:pos x="69" y="0"/>
                </a:cxn>
                <a:cxn ang="0">
                  <a:pos x="444" y="1394"/>
                </a:cxn>
                <a:cxn ang="0">
                  <a:pos x="0" y="1520"/>
                </a:cxn>
              </a:cxnLst>
              <a:rect l="0" t="0" r="r" b="b"/>
              <a:pathLst>
                <a:path w="444" h="1520">
                  <a:moveTo>
                    <a:pt x="0" y="1520"/>
                  </a:moveTo>
                  <a:lnTo>
                    <a:pt x="69" y="0"/>
                  </a:lnTo>
                  <a:lnTo>
                    <a:pt x="444" y="1394"/>
                  </a:lnTo>
                  <a:lnTo>
                    <a:pt x="0" y="1520"/>
                  </a:lnTo>
                  <a:close/>
                </a:path>
              </a:pathLst>
            </a:custGeom>
            <a:solidFill>
              <a:schemeClr val="accent3">
                <a:lumMod val="75000"/>
              </a:schemeClr>
            </a:solidFill>
            <a:ln w="9525">
              <a:noFill/>
              <a:round/>
            </a:ln>
          </p:spPr>
          <p:txBody>
            <a:bodyPr vert="horz" wrap="square" lIns="91440" tIns="45720" rIns="91440" bIns="45720" numCol="1" anchor="t" anchorCtr="0" compatLnSpc="1"/>
            <a:lstStyle/>
            <a:p>
              <a:endParaRPr lang="en-US"/>
            </a:p>
          </p:txBody>
        </p:sp>
      </p:grpSp>
      <p:grpSp>
        <p:nvGrpSpPr>
          <p:cNvPr id="84" name="Group 83"/>
          <p:cNvGrpSpPr/>
          <p:nvPr/>
        </p:nvGrpSpPr>
        <p:grpSpPr>
          <a:xfrm>
            <a:off x="3718295" y="1487398"/>
            <a:ext cx="1055150" cy="1737320"/>
            <a:chOff x="712331" y="1623831"/>
            <a:chExt cx="1672669" cy="2555930"/>
          </a:xfrm>
        </p:grpSpPr>
        <p:sp>
          <p:nvSpPr>
            <p:cNvPr id="85" name="Freeform 9"/>
            <p:cNvSpPr/>
            <p:nvPr/>
          </p:nvSpPr>
          <p:spPr bwMode="auto">
            <a:xfrm>
              <a:off x="712331" y="1623831"/>
              <a:ext cx="871582" cy="2555930"/>
            </a:xfrm>
            <a:custGeom>
              <a:avLst/>
              <a:gdLst/>
              <a:ahLst/>
              <a:cxnLst>
                <a:cxn ang="0">
                  <a:pos x="408" y="0"/>
                </a:cxn>
                <a:cxn ang="0">
                  <a:pos x="339" y="1520"/>
                </a:cxn>
                <a:cxn ang="0">
                  <a:pos x="0" y="1420"/>
                </a:cxn>
                <a:cxn ang="0">
                  <a:pos x="408" y="0"/>
                </a:cxn>
              </a:cxnLst>
              <a:rect l="0" t="0" r="r" b="b"/>
              <a:pathLst>
                <a:path w="408" h="1520">
                  <a:moveTo>
                    <a:pt x="408" y="0"/>
                  </a:moveTo>
                  <a:lnTo>
                    <a:pt x="339" y="1520"/>
                  </a:lnTo>
                  <a:lnTo>
                    <a:pt x="0" y="1420"/>
                  </a:lnTo>
                  <a:lnTo>
                    <a:pt x="408" y="0"/>
                  </a:lnTo>
                  <a:close/>
                </a:path>
              </a:pathLst>
            </a:custGeom>
            <a:solidFill>
              <a:schemeClr val="accent4"/>
            </a:solidFill>
            <a:ln w="9525">
              <a:noFill/>
              <a:round/>
            </a:ln>
          </p:spPr>
          <p:txBody>
            <a:bodyPr vert="horz" wrap="square" lIns="91440" tIns="45720" rIns="91440" bIns="45720" numCol="1" anchor="t" anchorCtr="0" compatLnSpc="1"/>
            <a:lstStyle/>
            <a:p>
              <a:endParaRPr lang="en-US"/>
            </a:p>
          </p:txBody>
        </p:sp>
        <p:sp>
          <p:nvSpPr>
            <p:cNvPr id="86" name="Freeform 10"/>
            <p:cNvSpPr/>
            <p:nvPr/>
          </p:nvSpPr>
          <p:spPr bwMode="auto">
            <a:xfrm>
              <a:off x="1436514" y="1623831"/>
              <a:ext cx="948486" cy="2555930"/>
            </a:xfrm>
            <a:custGeom>
              <a:avLst/>
              <a:gdLst/>
              <a:ahLst/>
              <a:cxnLst>
                <a:cxn ang="0">
                  <a:pos x="0" y="1520"/>
                </a:cxn>
                <a:cxn ang="0">
                  <a:pos x="69" y="0"/>
                </a:cxn>
                <a:cxn ang="0">
                  <a:pos x="444" y="1394"/>
                </a:cxn>
                <a:cxn ang="0">
                  <a:pos x="0" y="1520"/>
                </a:cxn>
              </a:cxnLst>
              <a:rect l="0" t="0" r="r" b="b"/>
              <a:pathLst>
                <a:path w="444" h="1520">
                  <a:moveTo>
                    <a:pt x="0" y="1520"/>
                  </a:moveTo>
                  <a:lnTo>
                    <a:pt x="69" y="0"/>
                  </a:lnTo>
                  <a:lnTo>
                    <a:pt x="444" y="1394"/>
                  </a:lnTo>
                  <a:lnTo>
                    <a:pt x="0" y="1520"/>
                  </a:lnTo>
                  <a:close/>
                </a:path>
              </a:pathLst>
            </a:custGeom>
            <a:solidFill>
              <a:schemeClr val="accent4">
                <a:lumMod val="75000"/>
              </a:schemeClr>
            </a:solidFill>
            <a:ln w="9525">
              <a:noFill/>
              <a:round/>
            </a:ln>
          </p:spPr>
          <p:txBody>
            <a:bodyPr vert="horz" wrap="square" lIns="91440" tIns="45720" rIns="91440" bIns="45720" numCol="1" anchor="t" anchorCtr="0" compatLnSpc="1"/>
            <a:lstStyle/>
            <a:p>
              <a:endParaRPr lang="en-US"/>
            </a:p>
          </p:txBody>
        </p:sp>
      </p:grpSp>
      <p:sp>
        <p:nvSpPr>
          <p:cNvPr id="88" name="Oval 87"/>
          <p:cNvSpPr/>
          <p:nvPr/>
        </p:nvSpPr>
        <p:spPr>
          <a:xfrm>
            <a:off x="1045993" y="1983793"/>
            <a:ext cx="230428" cy="23042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Oval 88"/>
          <p:cNvSpPr/>
          <p:nvPr/>
        </p:nvSpPr>
        <p:spPr>
          <a:xfrm>
            <a:off x="1987305" y="1181562"/>
            <a:ext cx="230428" cy="23042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Oval 89"/>
          <p:cNvSpPr/>
          <p:nvPr/>
        </p:nvSpPr>
        <p:spPr>
          <a:xfrm>
            <a:off x="3074218" y="1534824"/>
            <a:ext cx="230428" cy="23042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Oval 90"/>
          <p:cNvSpPr/>
          <p:nvPr/>
        </p:nvSpPr>
        <p:spPr>
          <a:xfrm>
            <a:off x="4142212" y="1131575"/>
            <a:ext cx="230428" cy="23042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95" name="Straight Connector 94"/>
          <p:cNvCxnSpPr>
            <a:stCxn id="88" idx="7"/>
            <a:endCxn id="89" idx="3"/>
          </p:cNvCxnSpPr>
          <p:nvPr/>
        </p:nvCxnSpPr>
        <p:spPr>
          <a:xfrm flipV="1">
            <a:off x="1242676" y="1378245"/>
            <a:ext cx="778374" cy="639293"/>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a:stCxn id="90" idx="6"/>
            <a:endCxn id="91" idx="2"/>
          </p:cNvCxnSpPr>
          <p:nvPr/>
        </p:nvCxnSpPr>
        <p:spPr>
          <a:xfrm flipV="1">
            <a:off x="3304646" y="1246789"/>
            <a:ext cx="837566" cy="403249"/>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a:stCxn id="89" idx="5"/>
            <a:endCxn id="90" idx="2"/>
          </p:cNvCxnSpPr>
          <p:nvPr/>
        </p:nvCxnSpPr>
        <p:spPr>
          <a:xfrm>
            <a:off x="2183988" y="1378245"/>
            <a:ext cx="890230" cy="271793"/>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26" name="Group 125"/>
          <p:cNvGrpSpPr/>
          <p:nvPr/>
        </p:nvGrpSpPr>
        <p:grpSpPr>
          <a:xfrm>
            <a:off x="6868433" y="1246789"/>
            <a:ext cx="1583966" cy="500843"/>
            <a:chOff x="4597686" y="3155872"/>
            <a:chExt cx="1583966" cy="500843"/>
          </a:xfrm>
        </p:grpSpPr>
        <p:sp>
          <p:nvSpPr>
            <p:cNvPr id="127" name="TextBox 126"/>
            <p:cNvSpPr txBox="1"/>
            <p:nvPr/>
          </p:nvSpPr>
          <p:spPr>
            <a:xfrm>
              <a:off x="4597686" y="3155872"/>
              <a:ext cx="1542506" cy="184666"/>
            </a:xfrm>
            <a:prstGeom prst="rect">
              <a:avLst/>
            </a:prstGeom>
            <a:noFill/>
          </p:spPr>
          <p:txBody>
            <a:bodyPr wrap="square" lIns="0" tIns="0" rIns="0" bIns="0" rtlCol="0" anchor="t">
              <a:spAutoFit/>
            </a:bodyPr>
            <a:lstStyle/>
            <a:p>
              <a:r>
                <a:rPr lang="en-US" sz="1200" b="1" dirty="0">
                  <a:solidFill>
                    <a:schemeClr val="tx1">
                      <a:lumMod val="75000"/>
                      <a:lumOff val="25000"/>
                    </a:schemeClr>
                  </a:solidFill>
                </a:rPr>
                <a:t>Phone Setting</a:t>
              </a:r>
            </a:p>
          </p:txBody>
        </p:sp>
        <p:sp>
          <p:nvSpPr>
            <p:cNvPr id="128" name="TextBox 127"/>
            <p:cNvSpPr txBox="1"/>
            <p:nvPr/>
          </p:nvSpPr>
          <p:spPr>
            <a:xfrm>
              <a:off x="4597686" y="3348938"/>
              <a:ext cx="1583966" cy="307777"/>
            </a:xfrm>
            <a:prstGeom prst="rect">
              <a:avLst/>
            </a:prstGeom>
            <a:noFill/>
          </p:spPr>
          <p:txBody>
            <a:bodyPr wrap="square" lIns="0" tIns="0" rIns="0" bIns="0" rtlCol="0" anchor="t">
              <a:spAutoFit/>
            </a:bodyPr>
            <a:lstStyle/>
            <a:p>
              <a:pPr lvl="0" defTabSz="914400">
                <a:spcBef>
                  <a:spcPct val="20000"/>
                </a:spcBef>
                <a:defRPr/>
              </a:pPr>
              <a:r>
                <a:rPr lang="en-US" sz="1000" dirty="0">
                  <a:solidFill>
                    <a:schemeClr val="tx1">
                      <a:lumMod val="65000"/>
                      <a:lumOff val="35000"/>
                    </a:schemeClr>
                  </a:solidFill>
                </a:rPr>
                <a:t>There are many variations  passages lorem available</a:t>
              </a:r>
            </a:p>
          </p:txBody>
        </p:sp>
      </p:grpSp>
      <p:grpSp>
        <p:nvGrpSpPr>
          <p:cNvPr id="129" name="Group 128"/>
          <p:cNvGrpSpPr/>
          <p:nvPr/>
        </p:nvGrpSpPr>
        <p:grpSpPr>
          <a:xfrm>
            <a:off x="6847702" y="1959967"/>
            <a:ext cx="1542507" cy="500843"/>
            <a:chOff x="6978976" y="3155872"/>
            <a:chExt cx="1542507" cy="500843"/>
          </a:xfrm>
        </p:grpSpPr>
        <p:sp>
          <p:nvSpPr>
            <p:cNvPr id="130" name="TextBox 129"/>
            <p:cNvSpPr txBox="1"/>
            <p:nvPr/>
          </p:nvSpPr>
          <p:spPr>
            <a:xfrm>
              <a:off x="6978977" y="3155872"/>
              <a:ext cx="1542506" cy="184666"/>
            </a:xfrm>
            <a:prstGeom prst="rect">
              <a:avLst/>
            </a:prstGeom>
            <a:noFill/>
          </p:spPr>
          <p:txBody>
            <a:bodyPr wrap="square" lIns="0" tIns="0" rIns="0" bIns="0" rtlCol="0" anchor="t">
              <a:spAutoFit/>
            </a:bodyPr>
            <a:lstStyle/>
            <a:p>
              <a:r>
                <a:rPr lang="en-US" sz="1200" b="1" dirty="0">
                  <a:solidFill>
                    <a:schemeClr val="tx1">
                      <a:lumMod val="75000"/>
                      <a:lumOff val="25000"/>
                    </a:schemeClr>
                  </a:solidFill>
                </a:rPr>
                <a:t>Global Access</a:t>
              </a:r>
            </a:p>
          </p:txBody>
        </p:sp>
        <p:sp>
          <p:nvSpPr>
            <p:cNvPr id="131" name="TextBox 130"/>
            <p:cNvSpPr txBox="1"/>
            <p:nvPr/>
          </p:nvSpPr>
          <p:spPr>
            <a:xfrm>
              <a:off x="6978976" y="3348938"/>
              <a:ext cx="1542507" cy="307777"/>
            </a:xfrm>
            <a:prstGeom prst="rect">
              <a:avLst/>
            </a:prstGeom>
            <a:noFill/>
          </p:spPr>
          <p:txBody>
            <a:bodyPr wrap="square" lIns="0" tIns="0" rIns="0" bIns="0" rtlCol="0" anchor="t">
              <a:spAutoFit/>
            </a:bodyPr>
            <a:lstStyle/>
            <a:p>
              <a:pPr lvl="0" defTabSz="914400">
                <a:spcBef>
                  <a:spcPct val="20000"/>
                </a:spcBef>
                <a:defRPr/>
              </a:pPr>
              <a:r>
                <a:rPr lang="en-US" sz="1000" dirty="0">
                  <a:solidFill>
                    <a:schemeClr val="tx1">
                      <a:lumMod val="65000"/>
                      <a:lumOff val="35000"/>
                    </a:schemeClr>
                  </a:solidFill>
                </a:rPr>
                <a:t>There are many variations  passages lorem available</a:t>
              </a:r>
            </a:p>
          </p:txBody>
        </p:sp>
      </p:grpSp>
      <p:grpSp>
        <p:nvGrpSpPr>
          <p:cNvPr id="132" name="Group 131"/>
          <p:cNvGrpSpPr/>
          <p:nvPr/>
        </p:nvGrpSpPr>
        <p:grpSpPr>
          <a:xfrm>
            <a:off x="6868432" y="2585748"/>
            <a:ext cx="1542507" cy="500843"/>
            <a:chOff x="4597685" y="3914331"/>
            <a:chExt cx="1542507" cy="500843"/>
          </a:xfrm>
        </p:grpSpPr>
        <p:sp>
          <p:nvSpPr>
            <p:cNvPr id="133" name="TextBox 132"/>
            <p:cNvSpPr txBox="1"/>
            <p:nvPr/>
          </p:nvSpPr>
          <p:spPr>
            <a:xfrm>
              <a:off x="4597686" y="3914331"/>
              <a:ext cx="1542506" cy="184666"/>
            </a:xfrm>
            <a:prstGeom prst="rect">
              <a:avLst/>
            </a:prstGeom>
            <a:noFill/>
          </p:spPr>
          <p:txBody>
            <a:bodyPr wrap="square" lIns="0" tIns="0" rIns="0" bIns="0" rtlCol="0" anchor="t">
              <a:spAutoFit/>
            </a:bodyPr>
            <a:lstStyle/>
            <a:p>
              <a:r>
                <a:rPr lang="en-US" sz="1200" b="1" dirty="0">
                  <a:solidFill>
                    <a:schemeClr val="tx1">
                      <a:lumMod val="75000"/>
                      <a:lumOff val="25000"/>
                    </a:schemeClr>
                  </a:solidFill>
                </a:rPr>
                <a:t>Calendar</a:t>
              </a:r>
              <a:endParaRPr lang="en-US" sz="1400" b="1" dirty="0">
                <a:solidFill>
                  <a:schemeClr val="tx1">
                    <a:lumMod val="75000"/>
                    <a:lumOff val="25000"/>
                  </a:schemeClr>
                </a:solidFill>
              </a:endParaRPr>
            </a:p>
          </p:txBody>
        </p:sp>
        <p:sp>
          <p:nvSpPr>
            <p:cNvPr id="134" name="TextBox 133"/>
            <p:cNvSpPr txBox="1"/>
            <p:nvPr/>
          </p:nvSpPr>
          <p:spPr>
            <a:xfrm>
              <a:off x="4597685" y="4107397"/>
              <a:ext cx="1542507" cy="307777"/>
            </a:xfrm>
            <a:prstGeom prst="rect">
              <a:avLst/>
            </a:prstGeom>
            <a:noFill/>
          </p:spPr>
          <p:txBody>
            <a:bodyPr wrap="square" lIns="0" tIns="0" rIns="0" bIns="0" rtlCol="0" anchor="t">
              <a:spAutoFit/>
            </a:bodyPr>
            <a:lstStyle/>
            <a:p>
              <a:pPr lvl="0" defTabSz="914400">
                <a:spcBef>
                  <a:spcPct val="20000"/>
                </a:spcBef>
                <a:defRPr/>
              </a:pPr>
              <a:r>
                <a:rPr lang="en-US" sz="1000" dirty="0">
                  <a:solidFill>
                    <a:schemeClr val="tx1">
                      <a:lumMod val="65000"/>
                      <a:lumOff val="35000"/>
                    </a:schemeClr>
                  </a:solidFill>
                </a:rPr>
                <a:t>There are many variations  passages lorem available</a:t>
              </a:r>
            </a:p>
          </p:txBody>
        </p:sp>
      </p:grpSp>
      <p:grpSp>
        <p:nvGrpSpPr>
          <p:cNvPr id="135" name="Group 134"/>
          <p:cNvGrpSpPr/>
          <p:nvPr/>
        </p:nvGrpSpPr>
        <p:grpSpPr>
          <a:xfrm>
            <a:off x="6852285" y="3233989"/>
            <a:ext cx="1542507" cy="500843"/>
            <a:chOff x="6978976" y="3914331"/>
            <a:chExt cx="1542507" cy="500843"/>
          </a:xfrm>
        </p:grpSpPr>
        <p:sp>
          <p:nvSpPr>
            <p:cNvPr id="136" name="TextBox 135"/>
            <p:cNvSpPr txBox="1"/>
            <p:nvPr/>
          </p:nvSpPr>
          <p:spPr>
            <a:xfrm>
              <a:off x="6978977" y="3914331"/>
              <a:ext cx="1542506" cy="184666"/>
            </a:xfrm>
            <a:prstGeom prst="rect">
              <a:avLst/>
            </a:prstGeom>
            <a:noFill/>
          </p:spPr>
          <p:txBody>
            <a:bodyPr wrap="square" lIns="0" tIns="0" rIns="0" bIns="0" rtlCol="0" anchor="t">
              <a:spAutoFit/>
            </a:bodyPr>
            <a:lstStyle/>
            <a:p>
              <a:r>
                <a:rPr lang="en-US" sz="1200" b="1" dirty="0">
                  <a:solidFill>
                    <a:schemeClr val="tx1">
                      <a:lumMod val="75000"/>
                      <a:lumOff val="25000"/>
                    </a:schemeClr>
                  </a:solidFill>
                </a:rPr>
                <a:t>Smart Touch</a:t>
              </a:r>
            </a:p>
          </p:txBody>
        </p:sp>
        <p:sp>
          <p:nvSpPr>
            <p:cNvPr id="137" name="TextBox 136"/>
            <p:cNvSpPr txBox="1"/>
            <p:nvPr/>
          </p:nvSpPr>
          <p:spPr>
            <a:xfrm>
              <a:off x="6978976" y="4107397"/>
              <a:ext cx="1542507" cy="307777"/>
            </a:xfrm>
            <a:prstGeom prst="rect">
              <a:avLst/>
            </a:prstGeom>
            <a:noFill/>
          </p:spPr>
          <p:txBody>
            <a:bodyPr wrap="square" lIns="0" tIns="0" rIns="0" bIns="0" rtlCol="0" anchor="t">
              <a:spAutoFit/>
            </a:bodyPr>
            <a:lstStyle/>
            <a:p>
              <a:pPr lvl="0" defTabSz="914400">
                <a:spcBef>
                  <a:spcPct val="20000"/>
                </a:spcBef>
                <a:defRPr/>
              </a:pPr>
              <a:r>
                <a:rPr lang="en-US" sz="1000" dirty="0">
                  <a:solidFill>
                    <a:schemeClr val="tx1">
                      <a:lumMod val="65000"/>
                      <a:lumOff val="35000"/>
                    </a:schemeClr>
                  </a:solidFill>
                </a:rPr>
                <a:t>There are many variations passages lorem available</a:t>
              </a:r>
            </a:p>
          </p:txBody>
        </p:sp>
      </p:grpSp>
      <p:grpSp>
        <p:nvGrpSpPr>
          <p:cNvPr id="138" name="Group 137"/>
          <p:cNvGrpSpPr/>
          <p:nvPr/>
        </p:nvGrpSpPr>
        <p:grpSpPr>
          <a:xfrm>
            <a:off x="6868432" y="3971938"/>
            <a:ext cx="1542507" cy="500843"/>
            <a:chOff x="4597685" y="3914331"/>
            <a:chExt cx="1542507" cy="500843"/>
          </a:xfrm>
        </p:grpSpPr>
        <p:sp>
          <p:nvSpPr>
            <p:cNvPr id="139" name="TextBox 138"/>
            <p:cNvSpPr txBox="1"/>
            <p:nvPr/>
          </p:nvSpPr>
          <p:spPr>
            <a:xfrm>
              <a:off x="4597686" y="3914331"/>
              <a:ext cx="1542506" cy="184666"/>
            </a:xfrm>
            <a:prstGeom prst="rect">
              <a:avLst/>
            </a:prstGeom>
            <a:noFill/>
          </p:spPr>
          <p:txBody>
            <a:bodyPr wrap="square" lIns="0" tIns="0" rIns="0" bIns="0" rtlCol="0" anchor="t">
              <a:spAutoFit/>
            </a:bodyPr>
            <a:lstStyle/>
            <a:p>
              <a:r>
                <a:rPr lang="en-US" sz="1200" b="1" dirty="0">
                  <a:solidFill>
                    <a:schemeClr val="tx1">
                      <a:lumMod val="75000"/>
                      <a:lumOff val="25000"/>
                    </a:schemeClr>
                  </a:solidFill>
                </a:rPr>
                <a:t>GPS Services</a:t>
              </a:r>
              <a:endParaRPr lang="en-US" sz="1400" b="1" dirty="0">
                <a:solidFill>
                  <a:schemeClr val="tx1">
                    <a:lumMod val="75000"/>
                    <a:lumOff val="25000"/>
                  </a:schemeClr>
                </a:solidFill>
              </a:endParaRPr>
            </a:p>
          </p:txBody>
        </p:sp>
        <p:sp>
          <p:nvSpPr>
            <p:cNvPr id="140" name="TextBox 139"/>
            <p:cNvSpPr txBox="1"/>
            <p:nvPr/>
          </p:nvSpPr>
          <p:spPr>
            <a:xfrm>
              <a:off x="4597685" y="4107397"/>
              <a:ext cx="1542507" cy="307777"/>
            </a:xfrm>
            <a:prstGeom prst="rect">
              <a:avLst/>
            </a:prstGeom>
            <a:noFill/>
          </p:spPr>
          <p:txBody>
            <a:bodyPr wrap="square" lIns="0" tIns="0" rIns="0" bIns="0" rtlCol="0" anchor="t">
              <a:spAutoFit/>
            </a:bodyPr>
            <a:lstStyle/>
            <a:p>
              <a:pPr lvl="0" defTabSz="914400">
                <a:spcBef>
                  <a:spcPct val="20000"/>
                </a:spcBef>
                <a:defRPr/>
              </a:pPr>
              <a:r>
                <a:rPr lang="en-US" sz="1000" dirty="0">
                  <a:solidFill>
                    <a:schemeClr val="tx1">
                      <a:lumMod val="65000"/>
                      <a:lumOff val="35000"/>
                    </a:schemeClr>
                  </a:solidFill>
                </a:rPr>
                <a:t>There are many variations  passages lorem available</a:t>
              </a:r>
            </a:p>
          </p:txBody>
        </p:sp>
      </p:grpSp>
      <p:grpSp>
        <p:nvGrpSpPr>
          <p:cNvPr id="141" name="Group 140"/>
          <p:cNvGrpSpPr/>
          <p:nvPr/>
        </p:nvGrpSpPr>
        <p:grpSpPr>
          <a:xfrm>
            <a:off x="6300210" y="1269414"/>
            <a:ext cx="469021" cy="455593"/>
            <a:chOff x="630683" y="3383511"/>
            <a:chExt cx="469021" cy="455593"/>
          </a:xfrm>
        </p:grpSpPr>
        <p:sp>
          <p:nvSpPr>
            <p:cNvPr id="142" name="Oval 141"/>
            <p:cNvSpPr>
              <a:spLocks noChangeAspect="1"/>
            </p:cNvSpPr>
            <p:nvPr/>
          </p:nvSpPr>
          <p:spPr>
            <a:xfrm>
              <a:off x="630683" y="3383511"/>
              <a:ext cx="469021" cy="45559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3" name="Freeform 117"/>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ln>
          </p:spPr>
          <p:txBody>
            <a:bodyPr vert="horz" wrap="square" lIns="91440" tIns="45720" rIns="91440" bIns="45720" numCol="1" anchor="t" anchorCtr="0" compatLnSpc="1"/>
            <a:lstStyle/>
            <a:p>
              <a:endParaRPr lang="en-US"/>
            </a:p>
          </p:txBody>
        </p:sp>
      </p:grpSp>
      <p:grpSp>
        <p:nvGrpSpPr>
          <p:cNvPr id="144" name="Group 143"/>
          <p:cNvGrpSpPr/>
          <p:nvPr/>
        </p:nvGrpSpPr>
        <p:grpSpPr>
          <a:xfrm>
            <a:off x="6300210" y="3994563"/>
            <a:ext cx="469021" cy="455593"/>
            <a:chOff x="3428938" y="4190009"/>
            <a:chExt cx="469021" cy="455593"/>
          </a:xfrm>
        </p:grpSpPr>
        <p:sp>
          <p:nvSpPr>
            <p:cNvPr id="145" name="Oval 144"/>
            <p:cNvSpPr>
              <a:spLocks noChangeAspect="1"/>
            </p:cNvSpPr>
            <p:nvPr/>
          </p:nvSpPr>
          <p:spPr>
            <a:xfrm>
              <a:off x="3428938" y="4190009"/>
              <a:ext cx="469021" cy="45559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6" name="Freeform 83"/>
            <p:cNvSpPr>
              <a:spLocks noEditPoints="1"/>
            </p:cNvSpPr>
            <p:nvPr/>
          </p:nvSpPr>
          <p:spPr bwMode="auto">
            <a:xfrm>
              <a:off x="3571129"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ln>
          </p:spPr>
          <p:txBody>
            <a:bodyPr vert="horz" wrap="square" lIns="91440" tIns="45720" rIns="91440" bIns="45720" numCol="1" anchor="t" anchorCtr="0" compatLnSpc="1"/>
            <a:lstStyle/>
            <a:p>
              <a:endParaRPr lang="en-US"/>
            </a:p>
          </p:txBody>
        </p:sp>
      </p:grpSp>
      <p:grpSp>
        <p:nvGrpSpPr>
          <p:cNvPr id="147" name="Group 146"/>
          <p:cNvGrpSpPr/>
          <p:nvPr/>
        </p:nvGrpSpPr>
        <p:grpSpPr>
          <a:xfrm>
            <a:off x="6300210" y="2608373"/>
            <a:ext cx="469021" cy="455593"/>
            <a:chOff x="6299532" y="3384456"/>
            <a:chExt cx="469021" cy="455593"/>
          </a:xfrm>
        </p:grpSpPr>
        <p:sp>
          <p:nvSpPr>
            <p:cNvPr id="148" name="Oval 147"/>
            <p:cNvSpPr>
              <a:spLocks noChangeAspect="1"/>
            </p:cNvSpPr>
            <p:nvPr/>
          </p:nvSpPr>
          <p:spPr>
            <a:xfrm>
              <a:off x="6299532" y="3384456"/>
              <a:ext cx="469021" cy="45559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9" name="Freeform 36"/>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ln>
          </p:spPr>
          <p:txBody>
            <a:bodyPr vert="horz" wrap="square" lIns="91440" tIns="45720" rIns="91440" bIns="45720" numCol="1" anchor="t" anchorCtr="0" compatLnSpc="1"/>
            <a:lstStyle/>
            <a:p>
              <a:endParaRPr lang="en-US"/>
            </a:p>
          </p:txBody>
        </p:sp>
      </p:grpSp>
      <p:grpSp>
        <p:nvGrpSpPr>
          <p:cNvPr id="150" name="Group 149"/>
          <p:cNvGrpSpPr/>
          <p:nvPr/>
        </p:nvGrpSpPr>
        <p:grpSpPr>
          <a:xfrm>
            <a:off x="6304793" y="3256614"/>
            <a:ext cx="469021" cy="455593"/>
            <a:chOff x="630683" y="4190009"/>
            <a:chExt cx="469021" cy="455593"/>
          </a:xfrm>
        </p:grpSpPr>
        <p:sp>
          <p:nvSpPr>
            <p:cNvPr id="151" name="Oval 150"/>
            <p:cNvSpPr>
              <a:spLocks noChangeAspect="1"/>
            </p:cNvSpPr>
            <p:nvPr/>
          </p:nvSpPr>
          <p:spPr>
            <a:xfrm>
              <a:off x="630683" y="4190009"/>
              <a:ext cx="469021" cy="45559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2" name="Freeform 103"/>
            <p:cNvSpPr>
              <a:spLocks noEditPoints="1"/>
            </p:cNvSpPr>
            <p:nvPr/>
          </p:nvSpPr>
          <p:spPr bwMode="auto">
            <a:xfrm>
              <a:off x="765181"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ln>
          </p:spPr>
          <p:txBody>
            <a:bodyPr vert="horz" wrap="square" lIns="91440" tIns="45720" rIns="91440" bIns="45720" numCol="1" anchor="t" anchorCtr="0" compatLnSpc="1"/>
            <a:lstStyle/>
            <a:p>
              <a:endParaRPr lang="en-US"/>
            </a:p>
          </p:txBody>
        </p:sp>
      </p:grpSp>
      <p:grpSp>
        <p:nvGrpSpPr>
          <p:cNvPr id="153" name="Group 152"/>
          <p:cNvGrpSpPr/>
          <p:nvPr/>
        </p:nvGrpSpPr>
        <p:grpSpPr>
          <a:xfrm>
            <a:off x="6300210" y="1982592"/>
            <a:ext cx="469021" cy="455593"/>
            <a:chOff x="3425803" y="3384456"/>
            <a:chExt cx="469021" cy="455593"/>
          </a:xfrm>
        </p:grpSpPr>
        <p:sp>
          <p:nvSpPr>
            <p:cNvPr id="154" name="Oval 153"/>
            <p:cNvSpPr>
              <a:spLocks noChangeAspect="1"/>
            </p:cNvSpPr>
            <p:nvPr/>
          </p:nvSpPr>
          <p:spPr>
            <a:xfrm>
              <a:off x="3425803" y="3384456"/>
              <a:ext cx="469021" cy="45559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5" name="Freeform 5"/>
            <p:cNvSpPr>
              <a:spLocks noEditPoints="1"/>
            </p:cNvSpPr>
            <p:nvPr/>
          </p:nvSpPr>
          <p:spPr bwMode="auto">
            <a:xfrm>
              <a:off x="3520613" y="3471340"/>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ln>
          </p:spPr>
          <p:txBody>
            <a:bodyPr vert="horz" wrap="square" lIns="91440" tIns="45720" rIns="91440" bIns="45720" numCol="1" anchor="t" anchorCtr="0" compatLnSpc="1"/>
            <a:lstStyle/>
            <a:p>
              <a:endParaRPr lang="en-US"/>
            </a:p>
          </p:txBody>
        </p:sp>
      </p:grpSp>
      <p:grpSp>
        <p:nvGrpSpPr>
          <p:cNvPr id="156" name="Group 155"/>
          <p:cNvGrpSpPr/>
          <p:nvPr/>
        </p:nvGrpSpPr>
        <p:grpSpPr>
          <a:xfrm>
            <a:off x="4841811" y="1824185"/>
            <a:ext cx="1055150" cy="1400533"/>
            <a:chOff x="712331" y="1623831"/>
            <a:chExt cx="1672670" cy="2555930"/>
          </a:xfrm>
        </p:grpSpPr>
        <p:sp>
          <p:nvSpPr>
            <p:cNvPr id="157" name="Freeform 9"/>
            <p:cNvSpPr/>
            <p:nvPr/>
          </p:nvSpPr>
          <p:spPr bwMode="auto">
            <a:xfrm>
              <a:off x="712331" y="1623831"/>
              <a:ext cx="871582" cy="2555930"/>
            </a:xfrm>
            <a:custGeom>
              <a:avLst/>
              <a:gdLst/>
              <a:ahLst/>
              <a:cxnLst>
                <a:cxn ang="0">
                  <a:pos x="408" y="0"/>
                </a:cxn>
                <a:cxn ang="0">
                  <a:pos x="339" y="1520"/>
                </a:cxn>
                <a:cxn ang="0">
                  <a:pos x="0" y="1420"/>
                </a:cxn>
                <a:cxn ang="0">
                  <a:pos x="408" y="0"/>
                </a:cxn>
              </a:cxnLst>
              <a:rect l="0" t="0" r="r" b="b"/>
              <a:pathLst>
                <a:path w="408" h="1520">
                  <a:moveTo>
                    <a:pt x="408" y="0"/>
                  </a:moveTo>
                  <a:lnTo>
                    <a:pt x="339" y="1520"/>
                  </a:lnTo>
                  <a:lnTo>
                    <a:pt x="0" y="1420"/>
                  </a:lnTo>
                  <a:lnTo>
                    <a:pt x="408" y="0"/>
                  </a:lnTo>
                  <a:close/>
                </a:path>
              </a:pathLst>
            </a:custGeom>
            <a:solidFill>
              <a:schemeClr val="accent5"/>
            </a:solidFill>
            <a:ln w="9525">
              <a:noFill/>
              <a:round/>
            </a:ln>
          </p:spPr>
          <p:txBody>
            <a:bodyPr vert="horz" wrap="square" lIns="91440" tIns="45720" rIns="91440" bIns="45720" numCol="1" anchor="t" anchorCtr="0" compatLnSpc="1"/>
            <a:lstStyle/>
            <a:p>
              <a:endParaRPr lang="en-US"/>
            </a:p>
          </p:txBody>
        </p:sp>
        <p:sp>
          <p:nvSpPr>
            <p:cNvPr id="158" name="Freeform 10"/>
            <p:cNvSpPr/>
            <p:nvPr/>
          </p:nvSpPr>
          <p:spPr bwMode="auto">
            <a:xfrm>
              <a:off x="1436515" y="1623831"/>
              <a:ext cx="948486" cy="2555930"/>
            </a:xfrm>
            <a:custGeom>
              <a:avLst/>
              <a:gdLst/>
              <a:ahLst/>
              <a:cxnLst>
                <a:cxn ang="0">
                  <a:pos x="0" y="1520"/>
                </a:cxn>
                <a:cxn ang="0">
                  <a:pos x="69" y="0"/>
                </a:cxn>
                <a:cxn ang="0">
                  <a:pos x="444" y="1394"/>
                </a:cxn>
                <a:cxn ang="0">
                  <a:pos x="0" y="1520"/>
                </a:cxn>
              </a:cxnLst>
              <a:rect l="0" t="0" r="r" b="b"/>
              <a:pathLst>
                <a:path w="444" h="1520">
                  <a:moveTo>
                    <a:pt x="0" y="1520"/>
                  </a:moveTo>
                  <a:lnTo>
                    <a:pt x="69" y="0"/>
                  </a:lnTo>
                  <a:lnTo>
                    <a:pt x="444" y="1394"/>
                  </a:lnTo>
                  <a:lnTo>
                    <a:pt x="0" y="1520"/>
                  </a:lnTo>
                  <a:close/>
                </a:path>
              </a:pathLst>
            </a:custGeom>
            <a:solidFill>
              <a:schemeClr val="accent5">
                <a:lumMod val="75000"/>
              </a:schemeClr>
            </a:solidFill>
            <a:ln w="9525">
              <a:noFill/>
              <a:round/>
            </a:ln>
          </p:spPr>
          <p:txBody>
            <a:bodyPr vert="horz" wrap="square" lIns="91440" tIns="45720" rIns="91440" bIns="45720" numCol="1" anchor="t" anchorCtr="0" compatLnSpc="1"/>
            <a:lstStyle/>
            <a:p>
              <a:endParaRPr lang="en-US"/>
            </a:p>
          </p:txBody>
        </p:sp>
      </p:grpSp>
      <p:sp>
        <p:nvSpPr>
          <p:cNvPr id="159" name="Text Placeholder 3"/>
          <p:cNvSpPr txBox="1"/>
          <p:nvPr/>
        </p:nvSpPr>
        <p:spPr>
          <a:xfrm>
            <a:off x="5067806" y="3331677"/>
            <a:ext cx="461665" cy="276999"/>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sz="1800" b="1" i="0" u="none" strike="noStrike" kern="1200" cap="none" spc="0" normalizeH="0" baseline="0" noProof="0" dirty="0">
                <a:ln>
                  <a:noFill/>
                </a:ln>
                <a:solidFill>
                  <a:schemeClr val="accent5"/>
                </a:solidFill>
                <a:effectLst/>
                <a:uLnTx/>
                <a:uFillTx/>
                <a:latin typeface="+mn-lt"/>
                <a:ea typeface="+mn-ea"/>
                <a:cs typeface="+mn-cs"/>
              </a:rPr>
              <a:t>70%</a:t>
            </a:r>
          </a:p>
        </p:txBody>
      </p:sp>
      <p:sp>
        <p:nvSpPr>
          <p:cNvPr id="161" name="Oval 160"/>
          <p:cNvSpPr/>
          <p:nvPr/>
        </p:nvSpPr>
        <p:spPr>
          <a:xfrm>
            <a:off x="5276406" y="1461749"/>
            <a:ext cx="230428" cy="230428"/>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63" name="Straight Connector 162"/>
          <p:cNvCxnSpPr>
            <a:stCxn id="91" idx="6"/>
            <a:endCxn id="161" idx="2"/>
          </p:cNvCxnSpPr>
          <p:nvPr/>
        </p:nvCxnSpPr>
        <p:spPr>
          <a:xfrm>
            <a:off x="4372640" y="1246789"/>
            <a:ext cx="903766" cy="330174"/>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64" name="Rounded Rectangle 163"/>
          <p:cNvSpPr/>
          <p:nvPr/>
        </p:nvSpPr>
        <p:spPr>
          <a:xfrm>
            <a:off x="3411556" y="3816559"/>
            <a:ext cx="2341248" cy="705344"/>
          </a:xfrm>
          <a:prstGeom prst="roundRect">
            <a:avLst>
              <a:gd name="adj" fmla="val 6876"/>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5" name="Rounded Rectangle 164"/>
          <p:cNvSpPr/>
          <p:nvPr/>
        </p:nvSpPr>
        <p:spPr>
          <a:xfrm>
            <a:off x="885152" y="3813630"/>
            <a:ext cx="2341248" cy="705344"/>
          </a:xfrm>
          <a:prstGeom prst="roundRect">
            <a:avLst>
              <a:gd name="adj" fmla="val 6876"/>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6" name="TextBox 165"/>
          <p:cNvSpPr txBox="1"/>
          <p:nvPr/>
        </p:nvSpPr>
        <p:spPr>
          <a:xfrm>
            <a:off x="1059603" y="3960286"/>
            <a:ext cx="793059" cy="430887"/>
          </a:xfrm>
          <a:prstGeom prst="rect">
            <a:avLst/>
          </a:prstGeom>
          <a:noFill/>
        </p:spPr>
        <p:txBody>
          <a:bodyPr wrap="square" lIns="0" tIns="0" rIns="0" bIns="0" rtlCol="0">
            <a:spAutoFit/>
          </a:bodyPr>
          <a:lstStyle/>
          <a:p>
            <a:pPr algn="ctr"/>
            <a:r>
              <a:rPr lang="en-US" sz="2800" b="1" dirty="0">
                <a:solidFill>
                  <a:schemeClr val="bg1"/>
                </a:solidFill>
              </a:rPr>
              <a:t>35%</a:t>
            </a:r>
          </a:p>
        </p:txBody>
      </p:sp>
      <p:sp>
        <p:nvSpPr>
          <p:cNvPr id="167" name="TextBox 166"/>
          <p:cNvSpPr txBox="1"/>
          <p:nvPr/>
        </p:nvSpPr>
        <p:spPr>
          <a:xfrm>
            <a:off x="3569627" y="3953294"/>
            <a:ext cx="793059" cy="430887"/>
          </a:xfrm>
          <a:prstGeom prst="rect">
            <a:avLst/>
          </a:prstGeom>
          <a:noFill/>
        </p:spPr>
        <p:txBody>
          <a:bodyPr wrap="square" lIns="0" tIns="0" rIns="0" bIns="0" rtlCol="0">
            <a:spAutoFit/>
          </a:bodyPr>
          <a:lstStyle/>
          <a:p>
            <a:pPr algn="ctr"/>
            <a:r>
              <a:rPr lang="en-US" sz="2800" b="1" dirty="0">
                <a:solidFill>
                  <a:schemeClr val="bg1"/>
                </a:solidFill>
              </a:rPr>
              <a:t>65%</a:t>
            </a:r>
          </a:p>
        </p:txBody>
      </p:sp>
      <p:grpSp>
        <p:nvGrpSpPr>
          <p:cNvPr id="168" name="Group 167"/>
          <p:cNvGrpSpPr/>
          <p:nvPr/>
        </p:nvGrpSpPr>
        <p:grpSpPr>
          <a:xfrm>
            <a:off x="1985483" y="3922896"/>
            <a:ext cx="1042337" cy="471830"/>
            <a:chOff x="6901680" y="1348999"/>
            <a:chExt cx="1395645" cy="631760"/>
          </a:xfrm>
          <a:solidFill>
            <a:schemeClr val="bg1"/>
          </a:solidFill>
        </p:grpSpPr>
        <p:grpSp>
          <p:nvGrpSpPr>
            <p:cNvPr id="169" name="Group 179"/>
            <p:cNvGrpSpPr/>
            <p:nvPr/>
          </p:nvGrpSpPr>
          <p:grpSpPr>
            <a:xfrm>
              <a:off x="8050477" y="1348999"/>
              <a:ext cx="246848" cy="631760"/>
              <a:chOff x="5054600" y="1652588"/>
              <a:chExt cx="187325" cy="479424"/>
            </a:xfrm>
            <a:grpFill/>
          </p:grpSpPr>
          <p:sp>
            <p:nvSpPr>
              <p:cNvPr id="179" name="Freeform 96"/>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ln>
            </p:spPr>
            <p:txBody>
              <a:bodyPr vert="horz" wrap="square" lIns="91440" tIns="45720" rIns="91440" bIns="45720" numCol="1" anchor="t" anchorCtr="0" compatLnSpc="1"/>
              <a:lstStyle/>
              <a:p>
                <a:endParaRPr lang="en-US" dirty="0">
                  <a:solidFill>
                    <a:schemeClr val="bg1"/>
                  </a:solidFill>
                </a:endParaRPr>
              </a:p>
            </p:txBody>
          </p:sp>
          <p:sp>
            <p:nvSpPr>
              <p:cNvPr id="180" name="Oval 97"/>
              <p:cNvSpPr>
                <a:spLocks noChangeArrowheads="1"/>
              </p:cNvSpPr>
              <p:nvPr/>
            </p:nvSpPr>
            <p:spPr bwMode="auto">
              <a:xfrm>
                <a:off x="5110163" y="1652588"/>
                <a:ext cx="74613" cy="76200"/>
              </a:xfrm>
              <a:prstGeom prst="ellipse">
                <a:avLst/>
              </a:prstGeom>
              <a:grpFill/>
              <a:ln w="9525">
                <a:noFill/>
                <a:round/>
              </a:ln>
            </p:spPr>
            <p:txBody>
              <a:bodyPr vert="horz" wrap="square" lIns="91440" tIns="45720" rIns="91440" bIns="45720" numCol="1" anchor="t" anchorCtr="0" compatLnSpc="1"/>
              <a:lstStyle/>
              <a:p>
                <a:endParaRPr lang="en-US" dirty="0">
                  <a:solidFill>
                    <a:schemeClr val="bg1"/>
                  </a:solidFill>
                </a:endParaRPr>
              </a:p>
            </p:txBody>
          </p:sp>
        </p:grpSp>
        <p:grpSp>
          <p:nvGrpSpPr>
            <p:cNvPr id="170" name="Group 179"/>
            <p:cNvGrpSpPr/>
            <p:nvPr/>
          </p:nvGrpSpPr>
          <p:grpSpPr>
            <a:xfrm>
              <a:off x="7708178" y="1348999"/>
              <a:ext cx="246848" cy="631760"/>
              <a:chOff x="5054600" y="1652588"/>
              <a:chExt cx="187325" cy="479424"/>
            </a:xfrm>
            <a:grpFill/>
          </p:grpSpPr>
          <p:sp>
            <p:nvSpPr>
              <p:cNvPr id="177" name="Freeform 96"/>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ln>
            </p:spPr>
            <p:txBody>
              <a:bodyPr vert="horz" wrap="square" lIns="91440" tIns="45720" rIns="91440" bIns="45720" numCol="1" anchor="t" anchorCtr="0" compatLnSpc="1"/>
              <a:lstStyle/>
              <a:p>
                <a:endParaRPr lang="en-US" dirty="0">
                  <a:solidFill>
                    <a:schemeClr val="bg1"/>
                  </a:solidFill>
                </a:endParaRPr>
              </a:p>
            </p:txBody>
          </p:sp>
          <p:sp>
            <p:nvSpPr>
              <p:cNvPr id="178" name="Oval 97"/>
              <p:cNvSpPr>
                <a:spLocks noChangeArrowheads="1"/>
              </p:cNvSpPr>
              <p:nvPr/>
            </p:nvSpPr>
            <p:spPr bwMode="auto">
              <a:xfrm>
                <a:off x="5110163" y="1652588"/>
                <a:ext cx="74613" cy="76200"/>
              </a:xfrm>
              <a:prstGeom prst="ellipse">
                <a:avLst/>
              </a:prstGeom>
              <a:grpFill/>
              <a:ln w="9525">
                <a:noFill/>
                <a:round/>
              </a:ln>
            </p:spPr>
            <p:txBody>
              <a:bodyPr vert="horz" wrap="square" lIns="91440" tIns="45720" rIns="91440" bIns="45720" numCol="1" anchor="t" anchorCtr="0" compatLnSpc="1"/>
              <a:lstStyle/>
              <a:p>
                <a:endParaRPr lang="en-US" dirty="0">
                  <a:solidFill>
                    <a:schemeClr val="bg1"/>
                  </a:solidFill>
                </a:endParaRPr>
              </a:p>
            </p:txBody>
          </p:sp>
        </p:grpSp>
        <p:grpSp>
          <p:nvGrpSpPr>
            <p:cNvPr id="171" name="Group 179"/>
            <p:cNvGrpSpPr/>
            <p:nvPr/>
          </p:nvGrpSpPr>
          <p:grpSpPr>
            <a:xfrm>
              <a:off x="7288477" y="1348999"/>
              <a:ext cx="246848" cy="631760"/>
              <a:chOff x="5054600" y="1652588"/>
              <a:chExt cx="187325" cy="479424"/>
            </a:xfrm>
            <a:grpFill/>
          </p:grpSpPr>
          <p:sp>
            <p:nvSpPr>
              <p:cNvPr id="175" name="Freeform 96"/>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ln>
            </p:spPr>
            <p:txBody>
              <a:bodyPr vert="horz" wrap="square" lIns="91440" tIns="45720" rIns="91440" bIns="45720" numCol="1" anchor="t" anchorCtr="0" compatLnSpc="1"/>
              <a:lstStyle/>
              <a:p>
                <a:endParaRPr lang="en-US" dirty="0">
                  <a:solidFill>
                    <a:schemeClr val="bg1"/>
                  </a:solidFill>
                </a:endParaRPr>
              </a:p>
            </p:txBody>
          </p:sp>
          <p:sp>
            <p:nvSpPr>
              <p:cNvPr id="176" name="Oval 97"/>
              <p:cNvSpPr>
                <a:spLocks noChangeArrowheads="1"/>
              </p:cNvSpPr>
              <p:nvPr/>
            </p:nvSpPr>
            <p:spPr bwMode="auto">
              <a:xfrm>
                <a:off x="5110163" y="1652588"/>
                <a:ext cx="74613" cy="76200"/>
              </a:xfrm>
              <a:prstGeom prst="ellipse">
                <a:avLst/>
              </a:prstGeom>
              <a:grpFill/>
              <a:ln w="9525">
                <a:noFill/>
                <a:round/>
              </a:ln>
            </p:spPr>
            <p:txBody>
              <a:bodyPr vert="horz" wrap="square" lIns="91440" tIns="45720" rIns="91440" bIns="45720" numCol="1" anchor="t" anchorCtr="0" compatLnSpc="1"/>
              <a:lstStyle/>
              <a:p>
                <a:endParaRPr lang="en-US" dirty="0">
                  <a:solidFill>
                    <a:schemeClr val="bg1"/>
                  </a:solidFill>
                </a:endParaRPr>
              </a:p>
            </p:txBody>
          </p:sp>
        </p:grpSp>
        <p:grpSp>
          <p:nvGrpSpPr>
            <p:cNvPr id="172" name="Group 179"/>
            <p:cNvGrpSpPr/>
            <p:nvPr/>
          </p:nvGrpSpPr>
          <p:grpSpPr>
            <a:xfrm>
              <a:off x="6901680" y="1348999"/>
              <a:ext cx="246848" cy="631760"/>
              <a:chOff x="5054600" y="1652588"/>
              <a:chExt cx="187325" cy="479424"/>
            </a:xfrm>
            <a:grpFill/>
          </p:grpSpPr>
          <p:sp>
            <p:nvSpPr>
              <p:cNvPr id="173" name="Freeform 96"/>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ln>
            </p:spPr>
            <p:txBody>
              <a:bodyPr vert="horz" wrap="square" lIns="91440" tIns="45720" rIns="91440" bIns="45720" numCol="1" anchor="t" anchorCtr="0" compatLnSpc="1"/>
              <a:lstStyle/>
              <a:p>
                <a:endParaRPr lang="en-US" dirty="0">
                  <a:solidFill>
                    <a:schemeClr val="bg1"/>
                  </a:solidFill>
                </a:endParaRPr>
              </a:p>
            </p:txBody>
          </p:sp>
          <p:sp>
            <p:nvSpPr>
              <p:cNvPr id="174" name="Oval 97"/>
              <p:cNvSpPr>
                <a:spLocks noChangeArrowheads="1"/>
              </p:cNvSpPr>
              <p:nvPr/>
            </p:nvSpPr>
            <p:spPr bwMode="auto">
              <a:xfrm>
                <a:off x="5110163" y="1652588"/>
                <a:ext cx="74613" cy="76200"/>
              </a:xfrm>
              <a:prstGeom prst="ellipse">
                <a:avLst/>
              </a:prstGeom>
              <a:grpFill/>
              <a:ln w="9525">
                <a:noFill/>
                <a:round/>
              </a:ln>
            </p:spPr>
            <p:txBody>
              <a:bodyPr vert="horz" wrap="square" lIns="91440" tIns="45720" rIns="91440" bIns="45720" numCol="1" anchor="t" anchorCtr="0" compatLnSpc="1"/>
              <a:lstStyle/>
              <a:p>
                <a:endParaRPr lang="en-US" dirty="0">
                  <a:solidFill>
                    <a:schemeClr val="bg1"/>
                  </a:solidFill>
                </a:endParaRPr>
              </a:p>
            </p:txBody>
          </p:sp>
        </p:grpSp>
      </p:grpSp>
      <p:grpSp>
        <p:nvGrpSpPr>
          <p:cNvPr id="181" name="Group 180"/>
          <p:cNvGrpSpPr/>
          <p:nvPr/>
        </p:nvGrpSpPr>
        <p:grpSpPr>
          <a:xfrm>
            <a:off x="4518308" y="3937223"/>
            <a:ext cx="1088112" cy="461827"/>
            <a:chOff x="6881576" y="2111447"/>
            <a:chExt cx="1456936" cy="618367"/>
          </a:xfrm>
          <a:solidFill>
            <a:schemeClr val="bg1"/>
          </a:solidFill>
        </p:grpSpPr>
        <p:grpSp>
          <p:nvGrpSpPr>
            <p:cNvPr id="182" name="Group 184"/>
            <p:cNvGrpSpPr/>
            <p:nvPr/>
          </p:nvGrpSpPr>
          <p:grpSpPr>
            <a:xfrm>
              <a:off x="6881576" y="2111447"/>
              <a:ext cx="288035" cy="618367"/>
              <a:chOff x="6213475" y="1668463"/>
              <a:chExt cx="227013" cy="487362"/>
            </a:xfrm>
            <a:grpFill/>
          </p:grpSpPr>
          <p:sp>
            <p:nvSpPr>
              <p:cNvPr id="192" name="Oval 98"/>
              <p:cNvSpPr>
                <a:spLocks noChangeArrowheads="1"/>
              </p:cNvSpPr>
              <p:nvPr/>
            </p:nvSpPr>
            <p:spPr bwMode="auto">
              <a:xfrm>
                <a:off x="6291263" y="1668463"/>
                <a:ext cx="73025" cy="73025"/>
              </a:xfrm>
              <a:prstGeom prst="ellipse">
                <a:avLst/>
              </a:prstGeom>
              <a:grpFill/>
              <a:ln w="9525">
                <a:noFill/>
                <a:round/>
              </a:ln>
            </p:spPr>
            <p:txBody>
              <a:bodyPr vert="horz" wrap="square" lIns="91440" tIns="45720" rIns="91440" bIns="45720" numCol="1" anchor="t" anchorCtr="0" compatLnSpc="1"/>
              <a:lstStyle/>
              <a:p>
                <a:endParaRPr lang="en-US" dirty="0"/>
              </a:p>
            </p:txBody>
          </p:sp>
          <p:sp>
            <p:nvSpPr>
              <p:cNvPr id="193" name="Freeform 99"/>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ln>
            </p:spPr>
            <p:txBody>
              <a:bodyPr vert="horz" wrap="square" lIns="91440" tIns="45720" rIns="91440" bIns="45720" numCol="1" anchor="t" anchorCtr="0" compatLnSpc="1"/>
              <a:lstStyle/>
              <a:p>
                <a:endParaRPr lang="en-US" dirty="0"/>
              </a:p>
            </p:txBody>
          </p:sp>
        </p:grpSp>
        <p:grpSp>
          <p:nvGrpSpPr>
            <p:cNvPr id="183" name="Group 184"/>
            <p:cNvGrpSpPr/>
            <p:nvPr/>
          </p:nvGrpSpPr>
          <p:grpSpPr>
            <a:xfrm>
              <a:off x="7278112" y="2111447"/>
              <a:ext cx="288035" cy="618367"/>
              <a:chOff x="6213475" y="1668463"/>
              <a:chExt cx="227013" cy="487362"/>
            </a:xfrm>
            <a:grpFill/>
          </p:grpSpPr>
          <p:sp>
            <p:nvSpPr>
              <p:cNvPr id="190" name="Oval 98"/>
              <p:cNvSpPr>
                <a:spLocks noChangeArrowheads="1"/>
              </p:cNvSpPr>
              <p:nvPr/>
            </p:nvSpPr>
            <p:spPr bwMode="auto">
              <a:xfrm>
                <a:off x="6291263" y="1668463"/>
                <a:ext cx="73025" cy="73025"/>
              </a:xfrm>
              <a:prstGeom prst="ellipse">
                <a:avLst/>
              </a:prstGeom>
              <a:grpFill/>
              <a:ln w="9525">
                <a:noFill/>
                <a:round/>
              </a:ln>
            </p:spPr>
            <p:txBody>
              <a:bodyPr vert="horz" wrap="square" lIns="91440" tIns="45720" rIns="91440" bIns="45720" numCol="1" anchor="t" anchorCtr="0" compatLnSpc="1"/>
              <a:lstStyle/>
              <a:p>
                <a:endParaRPr lang="en-US" dirty="0"/>
              </a:p>
            </p:txBody>
          </p:sp>
          <p:sp>
            <p:nvSpPr>
              <p:cNvPr id="191" name="Freeform 99"/>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ln>
            </p:spPr>
            <p:txBody>
              <a:bodyPr vert="horz" wrap="square" lIns="91440" tIns="45720" rIns="91440" bIns="45720" numCol="1" anchor="t" anchorCtr="0" compatLnSpc="1"/>
              <a:lstStyle/>
              <a:p>
                <a:endParaRPr lang="en-US" dirty="0"/>
              </a:p>
            </p:txBody>
          </p:sp>
        </p:grpSp>
        <p:grpSp>
          <p:nvGrpSpPr>
            <p:cNvPr id="184" name="Group 184"/>
            <p:cNvGrpSpPr/>
            <p:nvPr/>
          </p:nvGrpSpPr>
          <p:grpSpPr>
            <a:xfrm>
              <a:off x="7708178" y="2111447"/>
              <a:ext cx="288035" cy="618367"/>
              <a:chOff x="6213475" y="1668463"/>
              <a:chExt cx="227013" cy="487362"/>
            </a:xfrm>
            <a:grpFill/>
          </p:grpSpPr>
          <p:sp>
            <p:nvSpPr>
              <p:cNvPr id="188" name="Oval 98"/>
              <p:cNvSpPr>
                <a:spLocks noChangeArrowheads="1"/>
              </p:cNvSpPr>
              <p:nvPr/>
            </p:nvSpPr>
            <p:spPr bwMode="auto">
              <a:xfrm>
                <a:off x="6291263" y="1668463"/>
                <a:ext cx="73025" cy="73025"/>
              </a:xfrm>
              <a:prstGeom prst="ellipse">
                <a:avLst/>
              </a:prstGeom>
              <a:grpFill/>
              <a:ln w="9525">
                <a:noFill/>
                <a:round/>
              </a:ln>
            </p:spPr>
            <p:txBody>
              <a:bodyPr vert="horz" wrap="square" lIns="91440" tIns="45720" rIns="91440" bIns="45720" numCol="1" anchor="t" anchorCtr="0" compatLnSpc="1"/>
              <a:lstStyle/>
              <a:p>
                <a:endParaRPr lang="en-US" dirty="0"/>
              </a:p>
            </p:txBody>
          </p:sp>
          <p:sp>
            <p:nvSpPr>
              <p:cNvPr id="189" name="Freeform 99"/>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ln>
            </p:spPr>
            <p:txBody>
              <a:bodyPr vert="horz" wrap="square" lIns="91440" tIns="45720" rIns="91440" bIns="45720" numCol="1" anchor="t" anchorCtr="0" compatLnSpc="1"/>
              <a:lstStyle/>
              <a:p>
                <a:endParaRPr lang="en-US" dirty="0"/>
              </a:p>
            </p:txBody>
          </p:sp>
        </p:grpSp>
        <p:grpSp>
          <p:nvGrpSpPr>
            <p:cNvPr id="185" name="Group 184"/>
            <p:cNvGrpSpPr/>
            <p:nvPr/>
          </p:nvGrpSpPr>
          <p:grpSpPr>
            <a:xfrm>
              <a:off x="8050477" y="2111447"/>
              <a:ext cx="288035" cy="618367"/>
              <a:chOff x="6213475" y="1668463"/>
              <a:chExt cx="227013" cy="487362"/>
            </a:xfrm>
            <a:grpFill/>
          </p:grpSpPr>
          <p:sp>
            <p:nvSpPr>
              <p:cNvPr id="186" name="Oval 98"/>
              <p:cNvSpPr>
                <a:spLocks noChangeArrowheads="1"/>
              </p:cNvSpPr>
              <p:nvPr/>
            </p:nvSpPr>
            <p:spPr bwMode="auto">
              <a:xfrm>
                <a:off x="6291263" y="1668463"/>
                <a:ext cx="73025" cy="73025"/>
              </a:xfrm>
              <a:prstGeom prst="ellipse">
                <a:avLst/>
              </a:prstGeom>
              <a:grpFill/>
              <a:ln w="9525">
                <a:noFill/>
                <a:round/>
              </a:ln>
            </p:spPr>
            <p:txBody>
              <a:bodyPr vert="horz" wrap="square" lIns="91440" tIns="45720" rIns="91440" bIns="45720" numCol="1" anchor="t" anchorCtr="0" compatLnSpc="1"/>
              <a:lstStyle/>
              <a:p>
                <a:endParaRPr lang="en-US" dirty="0"/>
              </a:p>
            </p:txBody>
          </p:sp>
          <p:sp>
            <p:nvSpPr>
              <p:cNvPr id="187" name="Freeform 99"/>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ln>
            </p:spPr>
            <p:txBody>
              <a:bodyPr vert="horz" wrap="square" lIns="91440" tIns="45720" rIns="91440" bIns="45720" numCol="1" anchor="t" anchorCtr="0" compatLnSpc="1"/>
              <a:lstStyle/>
              <a:p>
                <a:endParaRPr lang="en-US" dirty="0"/>
              </a:p>
            </p:txBody>
          </p:sp>
        </p:grpSp>
      </p:gr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78"/>
                                        </p:tgtEl>
                                        <p:attrNameLst>
                                          <p:attrName>style.visibility</p:attrName>
                                        </p:attrNameLst>
                                      </p:cBhvr>
                                      <p:to>
                                        <p:strVal val="visible"/>
                                      </p:to>
                                    </p:set>
                                    <p:anim calcmode="lin" valueType="num">
                                      <p:cBhvr additive="base">
                                        <p:cTn id="7" dur="500" fill="hold"/>
                                        <p:tgtEl>
                                          <p:spTgt spid="78"/>
                                        </p:tgtEl>
                                        <p:attrNameLst>
                                          <p:attrName>ppt_x</p:attrName>
                                        </p:attrNameLst>
                                      </p:cBhvr>
                                      <p:tavLst>
                                        <p:tav tm="0">
                                          <p:val>
                                            <p:strVal val="#ppt_x"/>
                                          </p:val>
                                        </p:tav>
                                        <p:tav tm="100000">
                                          <p:val>
                                            <p:strVal val="#ppt_x"/>
                                          </p:val>
                                        </p:tav>
                                      </p:tavLst>
                                    </p:anim>
                                    <p:anim calcmode="lin" valueType="num">
                                      <p:cBhvr additive="base">
                                        <p:cTn id="8" dur="500" fill="hold"/>
                                        <p:tgtEl>
                                          <p:spTgt spid="7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16" fill="hold" grpId="0" nodeType="afterEffect">
                                  <p:stCondLst>
                                    <p:cond delay="0"/>
                                  </p:stCondLst>
                                  <p:childTnLst>
                                    <p:set>
                                      <p:cBhvr>
                                        <p:cTn id="11" dur="1" fill="hold">
                                          <p:stCondLst>
                                            <p:cond delay="0"/>
                                          </p:stCondLst>
                                        </p:cTn>
                                        <p:tgtEl>
                                          <p:spTgt spid="62"/>
                                        </p:tgtEl>
                                        <p:attrNameLst>
                                          <p:attrName>style.visibility</p:attrName>
                                        </p:attrNameLst>
                                      </p:cBhvr>
                                      <p:to>
                                        <p:strVal val="visible"/>
                                      </p:to>
                                    </p:set>
                                    <p:anim calcmode="lin" valueType="num">
                                      <p:cBhvr>
                                        <p:cTn id="12" dur="500" fill="hold"/>
                                        <p:tgtEl>
                                          <p:spTgt spid="62"/>
                                        </p:tgtEl>
                                        <p:attrNameLst>
                                          <p:attrName>ppt_w</p:attrName>
                                        </p:attrNameLst>
                                      </p:cBhvr>
                                      <p:tavLst>
                                        <p:tav tm="0">
                                          <p:val>
                                            <p:fltVal val="0"/>
                                          </p:val>
                                        </p:tav>
                                        <p:tav tm="100000">
                                          <p:val>
                                            <p:strVal val="#ppt_w"/>
                                          </p:val>
                                        </p:tav>
                                      </p:tavLst>
                                    </p:anim>
                                    <p:anim calcmode="lin" valueType="num">
                                      <p:cBhvr>
                                        <p:cTn id="13" dur="500" fill="hold"/>
                                        <p:tgtEl>
                                          <p:spTgt spid="62"/>
                                        </p:tgtEl>
                                        <p:attrNameLst>
                                          <p:attrName>ppt_h</p:attrName>
                                        </p:attrNameLst>
                                      </p:cBhvr>
                                      <p:tavLst>
                                        <p:tav tm="0">
                                          <p:val>
                                            <p:fltVal val="0"/>
                                          </p:val>
                                        </p:tav>
                                        <p:tav tm="100000">
                                          <p:val>
                                            <p:strVal val="#ppt_h"/>
                                          </p:val>
                                        </p:tav>
                                      </p:tavLst>
                                    </p:anim>
                                    <p:animEffect transition="in" filter="fade">
                                      <p:cBhvr>
                                        <p:cTn id="14" dur="500"/>
                                        <p:tgtEl>
                                          <p:spTgt spid="62"/>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88"/>
                                        </p:tgtEl>
                                        <p:attrNameLst>
                                          <p:attrName>style.visibility</p:attrName>
                                        </p:attrNameLst>
                                      </p:cBhvr>
                                      <p:to>
                                        <p:strVal val="visible"/>
                                      </p:to>
                                    </p:set>
                                    <p:anim calcmode="lin" valueType="num">
                                      <p:cBhvr>
                                        <p:cTn id="17" dur="500" fill="hold"/>
                                        <p:tgtEl>
                                          <p:spTgt spid="88"/>
                                        </p:tgtEl>
                                        <p:attrNameLst>
                                          <p:attrName>ppt_w</p:attrName>
                                        </p:attrNameLst>
                                      </p:cBhvr>
                                      <p:tavLst>
                                        <p:tav tm="0">
                                          <p:val>
                                            <p:fltVal val="0"/>
                                          </p:val>
                                        </p:tav>
                                        <p:tav tm="100000">
                                          <p:val>
                                            <p:strVal val="#ppt_w"/>
                                          </p:val>
                                        </p:tav>
                                      </p:tavLst>
                                    </p:anim>
                                    <p:anim calcmode="lin" valueType="num">
                                      <p:cBhvr>
                                        <p:cTn id="18" dur="500" fill="hold"/>
                                        <p:tgtEl>
                                          <p:spTgt spid="88"/>
                                        </p:tgtEl>
                                        <p:attrNameLst>
                                          <p:attrName>ppt_h</p:attrName>
                                        </p:attrNameLst>
                                      </p:cBhvr>
                                      <p:tavLst>
                                        <p:tav tm="0">
                                          <p:val>
                                            <p:fltVal val="0"/>
                                          </p:val>
                                        </p:tav>
                                        <p:tav tm="100000">
                                          <p:val>
                                            <p:strVal val="#ppt_h"/>
                                          </p:val>
                                        </p:tav>
                                      </p:tavLst>
                                    </p:anim>
                                    <p:animEffect transition="in" filter="fade">
                                      <p:cBhvr>
                                        <p:cTn id="19" dur="500"/>
                                        <p:tgtEl>
                                          <p:spTgt spid="88"/>
                                        </p:tgtEl>
                                      </p:cBhvr>
                                    </p:animEffect>
                                  </p:childTnLst>
                                </p:cTn>
                              </p:par>
                            </p:childTnLst>
                          </p:cTn>
                        </p:par>
                        <p:par>
                          <p:cTn id="20" fill="hold">
                            <p:stCondLst>
                              <p:cond delay="1000"/>
                            </p:stCondLst>
                            <p:childTnLst>
                              <p:par>
                                <p:cTn id="21" presetID="2" presetClass="entr" presetSubtype="4" accel="50000" decel="50000" fill="hold" nodeType="afterEffect">
                                  <p:stCondLst>
                                    <p:cond delay="0"/>
                                  </p:stCondLst>
                                  <p:childTnLst>
                                    <p:set>
                                      <p:cBhvr>
                                        <p:cTn id="22" dur="1" fill="hold">
                                          <p:stCondLst>
                                            <p:cond delay="0"/>
                                          </p:stCondLst>
                                        </p:cTn>
                                        <p:tgtEl>
                                          <p:spTgt spid="56"/>
                                        </p:tgtEl>
                                        <p:attrNameLst>
                                          <p:attrName>style.visibility</p:attrName>
                                        </p:attrNameLst>
                                      </p:cBhvr>
                                      <p:to>
                                        <p:strVal val="visible"/>
                                      </p:to>
                                    </p:set>
                                    <p:anim calcmode="lin" valueType="num">
                                      <p:cBhvr additive="base">
                                        <p:cTn id="23" dur="500" fill="hold"/>
                                        <p:tgtEl>
                                          <p:spTgt spid="56"/>
                                        </p:tgtEl>
                                        <p:attrNameLst>
                                          <p:attrName>ppt_x</p:attrName>
                                        </p:attrNameLst>
                                      </p:cBhvr>
                                      <p:tavLst>
                                        <p:tav tm="0">
                                          <p:val>
                                            <p:strVal val="#ppt_x"/>
                                          </p:val>
                                        </p:tav>
                                        <p:tav tm="100000">
                                          <p:val>
                                            <p:strVal val="#ppt_x"/>
                                          </p:val>
                                        </p:tav>
                                      </p:tavLst>
                                    </p:anim>
                                    <p:anim calcmode="lin" valueType="num">
                                      <p:cBhvr additive="base">
                                        <p:cTn id="24" dur="500" fill="hold"/>
                                        <p:tgtEl>
                                          <p:spTgt spid="56"/>
                                        </p:tgtEl>
                                        <p:attrNameLst>
                                          <p:attrName>ppt_y</p:attrName>
                                        </p:attrNameLst>
                                      </p:cBhvr>
                                      <p:tavLst>
                                        <p:tav tm="0">
                                          <p:val>
                                            <p:strVal val="1+#ppt_h/2"/>
                                          </p:val>
                                        </p:tav>
                                        <p:tav tm="100000">
                                          <p:val>
                                            <p:strVal val="#ppt_y"/>
                                          </p:val>
                                        </p:tav>
                                      </p:tavLst>
                                    </p:anim>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 calcmode="lin" valueType="num">
                                      <p:cBhvr>
                                        <p:cTn id="28" dur="500" fill="hold"/>
                                        <p:tgtEl>
                                          <p:spTgt spid="64"/>
                                        </p:tgtEl>
                                        <p:attrNameLst>
                                          <p:attrName>ppt_w</p:attrName>
                                        </p:attrNameLst>
                                      </p:cBhvr>
                                      <p:tavLst>
                                        <p:tav tm="0">
                                          <p:val>
                                            <p:fltVal val="0"/>
                                          </p:val>
                                        </p:tav>
                                        <p:tav tm="100000">
                                          <p:val>
                                            <p:strVal val="#ppt_w"/>
                                          </p:val>
                                        </p:tav>
                                      </p:tavLst>
                                    </p:anim>
                                    <p:anim calcmode="lin" valueType="num">
                                      <p:cBhvr>
                                        <p:cTn id="29" dur="500" fill="hold"/>
                                        <p:tgtEl>
                                          <p:spTgt spid="64"/>
                                        </p:tgtEl>
                                        <p:attrNameLst>
                                          <p:attrName>ppt_h</p:attrName>
                                        </p:attrNameLst>
                                      </p:cBhvr>
                                      <p:tavLst>
                                        <p:tav tm="0">
                                          <p:val>
                                            <p:fltVal val="0"/>
                                          </p:val>
                                        </p:tav>
                                        <p:tav tm="100000">
                                          <p:val>
                                            <p:strVal val="#ppt_h"/>
                                          </p:val>
                                        </p:tav>
                                      </p:tavLst>
                                    </p:anim>
                                    <p:animEffect transition="in" filter="fade">
                                      <p:cBhvr>
                                        <p:cTn id="30" dur="500"/>
                                        <p:tgtEl>
                                          <p:spTgt spid="64"/>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89"/>
                                        </p:tgtEl>
                                        <p:attrNameLst>
                                          <p:attrName>style.visibility</p:attrName>
                                        </p:attrNameLst>
                                      </p:cBhvr>
                                      <p:to>
                                        <p:strVal val="visible"/>
                                      </p:to>
                                    </p:set>
                                    <p:anim calcmode="lin" valueType="num">
                                      <p:cBhvr>
                                        <p:cTn id="33" dur="500" fill="hold"/>
                                        <p:tgtEl>
                                          <p:spTgt spid="89"/>
                                        </p:tgtEl>
                                        <p:attrNameLst>
                                          <p:attrName>ppt_w</p:attrName>
                                        </p:attrNameLst>
                                      </p:cBhvr>
                                      <p:tavLst>
                                        <p:tav tm="0">
                                          <p:val>
                                            <p:fltVal val="0"/>
                                          </p:val>
                                        </p:tav>
                                        <p:tav tm="100000">
                                          <p:val>
                                            <p:strVal val="#ppt_w"/>
                                          </p:val>
                                        </p:tav>
                                      </p:tavLst>
                                    </p:anim>
                                    <p:anim calcmode="lin" valueType="num">
                                      <p:cBhvr>
                                        <p:cTn id="34" dur="500" fill="hold"/>
                                        <p:tgtEl>
                                          <p:spTgt spid="89"/>
                                        </p:tgtEl>
                                        <p:attrNameLst>
                                          <p:attrName>ppt_h</p:attrName>
                                        </p:attrNameLst>
                                      </p:cBhvr>
                                      <p:tavLst>
                                        <p:tav tm="0">
                                          <p:val>
                                            <p:fltVal val="0"/>
                                          </p:val>
                                        </p:tav>
                                        <p:tav tm="100000">
                                          <p:val>
                                            <p:strVal val="#ppt_h"/>
                                          </p:val>
                                        </p:tav>
                                      </p:tavLst>
                                    </p:anim>
                                    <p:animEffect transition="in" filter="fade">
                                      <p:cBhvr>
                                        <p:cTn id="35" dur="500"/>
                                        <p:tgtEl>
                                          <p:spTgt spid="89"/>
                                        </p:tgtEl>
                                      </p:cBhvr>
                                    </p:animEffect>
                                  </p:childTnLst>
                                </p:cTn>
                              </p:par>
                            </p:childTnLst>
                          </p:cTn>
                        </p:par>
                        <p:par>
                          <p:cTn id="36" fill="hold">
                            <p:stCondLst>
                              <p:cond delay="2000"/>
                            </p:stCondLst>
                            <p:childTnLst>
                              <p:par>
                                <p:cTn id="37" presetID="18" presetClass="entr" presetSubtype="3" fill="hold" nodeType="afterEffect">
                                  <p:stCondLst>
                                    <p:cond delay="0"/>
                                  </p:stCondLst>
                                  <p:childTnLst>
                                    <p:set>
                                      <p:cBhvr>
                                        <p:cTn id="38" dur="1" fill="hold">
                                          <p:stCondLst>
                                            <p:cond delay="0"/>
                                          </p:stCondLst>
                                        </p:cTn>
                                        <p:tgtEl>
                                          <p:spTgt spid="95"/>
                                        </p:tgtEl>
                                        <p:attrNameLst>
                                          <p:attrName>style.visibility</p:attrName>
                                        </p:attrNameLst>
                                      </p:cBhvr>
                                      <p:to>
                                        <p:strVal val="visible"/>
                                      </p:to>
                                    </p:set>
                                    <p:animEffect transition="in" filter="strips(upRight)">
                                      <p:cBhvr>
                                        <p:cTn id="39" dur="500"/>
                                        <p:tgtEl>
                                          <p:spTgt spid="95"/>
                                        </p:tgtEl>
                                      </p:cBhvr>
                                    </p:animEffect>
                                  </p:childTnLst>
                                </p:cTn>
                              </p:par>
                            </p:childTnLst>
                          </p:cTn>
                        </p:par>
                        <p:par>
                          <p:cTn id="40" fill="hold">
                            <p:stCondLst>
                              <p:cond delay="2500"/>
                            </p:stCondLst>
                            <p:childTnLst>
                              <p:par>
                                <p:cTn id="41" presetID="2" presetClass="entr" presetSubtype="4" accel="50000" decel="50000" fill="hold" nodeType="afterEffect">
                                  <p:stCondLst>
                                    <p:cond delay="0"/>
                                  </p:stCondLst>
                                  <p:childTnLst>
                                    <p:set>
                                      <p:cBhvr>
                                        <p:cTn id="42" dur="1" fill="hold">
                                          <p:stCondLst>
                                            <p:cond delay="0"/>
                                          </p:stCondLst>
                                        </p:cTn>
                                        <p:tgtEl>
                                          <p:spTgt spid="81"/>
                                        </p:tgtEl>
                                        <p:attrNameLst>
                                          <p:attrName>style.visibility</p:attrName>
                                        </p:attrNameLst>
                                      </p:cBhvr>
                                      <p:to>
                                        <p:strVal val="visible"/>
                                      </p:to>
                                    </p:set>
                                    <p:anim calcmode="lin" valueType="num">
                                      <p:cBhvr additive="base">
                                        <p:cTn id="43" dur="500" fill="hold"/>
                                        <p:tgtEl>
                                          <p:spTgt spid="81"/>
                                        </p:tgtEl>
                                        <p:attrNameLst>
                                          <p:attrName>ppt_x</p:attrName>
                                        </p:attrNameLst>
                                      </p:cBhvr>
                                      <p:tavLst>
                                        <p:tav tm="0">
                                          <p:val>
                                            <p:strVal val="#ppt_x"/>
                                          </p:val>
                                        </p:tav>
                                        <p:tav tm="100000">
                                          <p:val>
                                            <p:strVal val="#ppt_x"/>
                                          </p:val>
                                        </p:tav>
                                      </p:tavLst>
                                    </p:anim>
                                    <p:anim calcmode="lin" valueType="num">
                                      <p:cBhvr additive="base">
                                        <p:cTn id="44" dur="500" fill="hold"/>
                                        <p:tgtEl>
                                          <p:spTgt spid="81"/>
                                        </p:tgtEl>
                                        <p:attrNameLst>
                                          <p:attrName>ppt_y</p:attrName>
                                        </p:attrNameLst>
                                      </p:cBhvr>
                                      <p:tavLst>
                                        <p:tav tm="0">
                                          <p:val>
                                            <p:strVal val="1+#ppt_h/2"/>
                                          </p:val>
                                        </p:tav>
                                        <p:tav tm="100000">
                                          <p:val>
                                            <p:strVal val="#ppt_y"/>
                                          </p:val>
                                        </p:tav>
                                      </p:tavLst>
                                    </p:anim>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90"/>
                                        </p:tgtEl>
                                        <p:attrNameLst>
                                          <p:attrName>style.visibility</p:attrName>
                                        </p:attrNameLst>
                                      </p:cBhvr>
                                      <p:to>
                                        <p:strVal val="visible"/>
                                      </p:to>
                                    </p:set>
                                    <p:anim calcmode="lin" valueType="num">
                                      <p:cBhvr>
                                        <p:cTn id="53" dur="500" fill="hold"/>
                                        <p:tgtEl>
                                          <p:spTgt spid="90"/>
                                        </p:tgtEl>
                                        <p:attrNameLst>
                                          <p:attrName>ppt_w</p:attrName>
                                        </p:attrNameLst>
                                      </p:cBhvr>
                                      <p:tavLst>
                                        <p:tav tm="0">
                                          <p:val>
                                            <p:fltVal val="0"/>
                                          </p:val>
                                        </p:tav>
                                        <p:tav tm="100000">
                                          <p:val>
                                            <p:strVal val="#ppt_w"/>
                                          </p:val>
                                        </p:tav>
                                      </p:tavLst>
                                    </p:anim>
                                    <p:anim calcmode="lin" valueType="num">
                                      <p:cBhvr>
                                        <p:cTn id="54" dur="500" fill="hold"/>
                                        <p:tgtEl>
                                          <p:spTgt spid="90"/>
                                        </p:tgtEl>
                                        <p:attrNameLst>
                                          <p:attrName>ppt_h</p:attrName>
                                        </p:attrNameLst>
                                      </p:cBhvr>
                                      <p:tavLst>
                                        <p:tav tm="0">
                                          <p:val>
                                            <p:fltVal val="0"/>
                                          </p:val>
                                        </p:tav>
                                        <p:tav tm="100000">
                                          <p:val>
                                            <p:strVal val="#ppt_h"/>
                                          </p:val>
                                        </p:tav>
                                      </p:tavLst>
                                    </p:anim>
                                    <p:animEffect transition="in" filter="fade">
                                      <p:cBhvr>
                                        <p:cTn id="55" dur="500"/>
                                        <p:tgtEl>
                                          <p:spTgt spid="90"/>
                                        </p:tgtEl>
                                      </p:cBhvr>
                                    </p:animEffect>
                                  </p:childTnLst>
                                </p:cTn>
                              </p:par>
                            </p:childTnLst>
                          </p:cTn>
                        </p:par>
                        <p:par>
                          <p:cTn id="56" fill="hold">
                            <p:stCondLst>
                              <p:cond delay="3500"/>
                            </p:stCondLst>
                            <p:childTnLst>
                              <p:par>
                                <p:cTn id="57" presetID="18" presetClass="entr" presetSubtype="6" fill="hold" nodeType="afterEffect">
                                  <p:stCondLst>
                                    <p:cond delay="0"/>
                                  </p:stCondLst>
                                  <p:childTnLst>
                                    <p:set>
                                      <p:cBhvr>
                                        <p:cTn id="58" dur="1" fill="hold">
                                          <p:stCondLst>
                                            <p:cond delay="0"/>
                                          </p:stCondLst>
                                        </p:cTn>
                                        <p:tgtEl>
                                          <p:spTgt spid="101"/>
                                        </p:tgtEl>
                                        <p:attrNameLst>
                                          <p:attrName>style.visibility</p:attrName>
                                        </p:attrNameLst>
                                      </p:cBhvr>
                                      <p:to>
                                        <p:strVal val="visible"/>
                                      </p:to>
                                    </p:set>
                                    <p:animEffect transition="in" filter="strips(downRight)">
                                      <p:cBhvr>
                                        <p:cTn id="59" dur="500"/>
                                        <p:tgtEl>
                                          <p:spTgt spid="101"/>
                                        </p:tgtEl>
                                      </p:cBhvr>
                                    </p:animEffect>
                                  </p:childTnLst>
                                </p:cTn>
                              </p:par>
                            </p:childTnLst>
                          </p:cTn>
                        </p:par>
                        <p:par>
                          <p:cTn id="60" fill="hold">
                            <p:stCondLst>
                              <p:cond delay="4000"/>
                            </p:stCondLst>
                            <p:childTnLst>
                              <p:par>
                                <p:cTn id="61" presetID="2" presetClass="entr" presetSubtype="4" accel="50000" decel="50000" fill="hold"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additive="base">
                                        <p:cTn id="63" dur="500" fill="hold"/>
                                        <p:tgtEl>
                                          <p:spTgt spid="84"/>
                                        </p:tgtEl>
                                        <p:attrNameLst>
                                          <p:attrName>ppt_x</p:attrName>
                                        </p:attrNameLst>
                                      </p:cBhvr>
                                      <p:tavLst>
                                        <p:tav tm="0">
                                          <p:val>
                                            <p:strVal val="#ppt_x"/>
                                          </p:val>
                                        </p:tav>
                                        <p:tav tm="100000">
                                          <p:val>
                                            <p:strVal val="#ppt_x"/>
                                          </p:val>
                                        </p:tav>
                                      </p:tavLst>
                                    </p:anim>
                                    <p:anim calcmode="lin" valueType="num">
                                      <p:cBhvr additive="base">
                                        <p:cTn id="64" dur="500" fill="hold"/>
                                        <p:tgtEl>
                                          <p:spTgt spid="84"/>
                                        </p:tgtEl>
                                        <p:attrNameLst>
                                          <p:attrName>ppt_y</p:attrName>
                                        </p:attrNameLst>
                                      </p:cBhvr>
                                      <p:tavLst>
                                        <p:tav tm="0">
                                          <p:val>
                                            <p:strVal val="1+#ppt_h/2"/>
                                          </p:val>
                                        </p:tav>
                                        <p:tav tm="100000">
                                          <p:val>
                                            <p:strVal val="#ppt_y"/>
                                          </p:val>
                                        </p:tav>
                                      </p:tavLst>
                                    </p:anim>
                                  </p:childTnLst>
                                </p:cTn>
                              </p:par>
                            </p:childTnLst>
                          </p:cTn>
                        </p:par>
                        <p:par>
                          <p:cTn id="65" fill="hold">
                            <p:stCondLst>
                              <p:cond delay="4500"/>
                            </p:stCondLst>
                            <p:childTnLst>
                              <p:par>
                                <p:cTn id="66" presetID="53" presetClass="entr" presetSubtype="16" fill="hold" grpId="0" nodeType="afterEffect">
                                  <p:stCondLst>
                                    <p:cond delay="0"/>
                                  </p:stCondLst>
                                  <p:childTnLst>
                                    <p:set>
                                      <p:cBhvr>
                                        <p:cTn id="67" dur="1" fill="hold">
                                          <p:stCondLst>
                                            <p:cond delay="0"/>
                                          </p:stCondLst>
                                        </p:cTn>
                                        <p:tgtEl>
                                          <p:spTgt spid="63"/>
                                        </p:tgtEl>
                                        <p:attrNameLst>
                                          <p:attrName>style.visibility</p:attrName>
                                        </p:attrNameLst>
                                      </p:cBhvr>
                                      <p:to>
                                        <p:strVal val="visible"/>
                                      </p:to>
                                    </p:set>
                                    <p:anim calcmode="lin" valueType="num">
                                      <p:cBhvr>
                                        <p:cTn id="68" dur="500" fill="hold"/>
                                        <p:tgtEl>
                                          <p:spTgt spid="63"/>
                                        </p:tgtEl>
                                        <p:attrNameLst>
                                          <p:attrName>ppt_w</p:attrName>
                                        </p:attrNameLst>
                                      </p:cBhvr>
                                      <p:tavLst>
                                        <p:tav tm="0">
                                          <p:val>
                                            <p:fltVal val="0"/>
                                          </p:val>
                                        </p:tav>
                                        <p:tav tm="100000">
                                          <p:val>
                                            <p:strVal val="#ppt_w"/>
                                          </p:val>
                                        </p:tav>
                                      </p:tavLst>
                                    </p:anim>
                                    <p:anim calcmode="lin" valueType="num">
                                      <p:cBhvr>
                                        <p:cTn id="69" dur="500" fill="hold"/>
                                        <p:tgtEl>
                                          <p:spTgt spid="63"/>
                                        </p:tgtEl>
                                        <p:attrNameLst>
                                          <p:attrName>ppt_h</p:attrName>
                                        </p:attrNameLst>
                                      </p:cBhvr>
                                      <p:tavLst>
                                        <p:tav tm="0">
                                          <p:val>
                                            <p:fltVal val="0"/>
                                          </p:val>
                                        </p:tav>
                                        <p:tav tm="100000">
                                          <p:val>
                                            <p:strVal val="#ppt_h"/>
                                          </p:val>
                                        </p:tav>
                                      </p:tavLst>
                                    </p:anim>
                                    <p:animEffect transition="in" filter="fade">
                                      <p:cBhvr>
                                        <p:cTn id="70" dur="500"/>
                                        <p:tgtEl>
                                          <p:spTgt spid="63"/>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91"/>
                                        </p:tgtEl>
                                        <p:attrNameLst>
                                          <p:attrName>style.visibility</p:attrName>
                                        </p:attrNameLst>
                                      </p:cBhvr>
                                      <p:to>
                                        <p:strVal val="visible"/>
                                      </p:to>
                                    </p:set>
                                    <p:anim calcmode="lin" valueType="num">
                                      <p:cBhvr>
                                        <p:cTn id="73" dur="500" fill="hold"/>
                                        <p:tgtEl>
                                          <p:spTgt spid="91"/>
                                        </p:tgtEl>
                                        <p:attrNameLst>
                                          <p:attrName>ppt_w</p:attrName>
                                        </p:attrNameLst>
                                      </p:cBhvr>
                                      <p:tavLst>
                                        <p:tav tm="0">
                                          <p:val>
                                            <p:fltVal val="0"/>
                                          </p:val>
                                        </p:tav>
                                        <p:tav tm="100000">
                                          <p:val>
                                            <p:strVal val="#ppt_w"/>
                                          </p:val>
                                        </p:tav>
                                      </p:tavLst>
                                    </p:anim>
                                    <p:anim calcmode="lin" valueType="num">
                                      <p:cBhvr>
                                        <p:cTn id="74" dur="500" fill="hold"/>
                                        <p:tgtEl>
                                          <p:spTgt spid="91"/>
                                        </p:tgtEl>
                                        <p:attrNameLst>
                                          <p:attrName>ppt_h</p:attrName>
                                        </p:attrNameLst>
                                      </p:cBhvr>
                                      <p:tavLst>
                                        <p:tav tm="0">
                                          <p:val>
                                            <p:fltVal val="0"/>
                                          </p:val>
                                        </p:tav>
                                        <p:tav tm="100000">
                                          <p:val>
                                            <p:strVal val="#ppt_h"/>
                                          </p:val>
                                        </p:tav>
                                      </p:tavLst>
                                    </p:anim>
                                    <p:animEffect transition="in" filter="fade">
                                      <p:cBhvr>
                                        <p:cTn id="75" dur="500"/>
                                        <p:tgtEl>
                                          <p:spTgt spid="91"/>
                                        </p:tgtEl>
                                      </p:cBhvr>
                                    </p:animEffect>
                                  </p:childTnLst>
                                </p:cTn>
                              </p:par>
                            </p:childTnLst>
                          </p:cTn>
                        </p:par>
                        <p:par>
                          <p:cTn id="76" fill="hold">
                            <p:stCondLst>
                              <p:cond delay="5000"/>
                            </p:stCondLst>
                            <p:childTnLst>
                              <p:par>
                                <p:cTn id="77" presetID="18" presetClass="entr" presetSubtype="3" fill="hold" nodeType="afterEffect">
                                  <p:stCondLst>
                                    <p:cond delay="0"/>
                                  </p:stCondLst>
                                  <p:childTnLst>
                                    <p:set>
                                      <p:cBhvr>
                                        <p:cTn id="78" dur="1" fill="hold">
                                          <p:stCondLst>
                                            <p:cond delay="0"/>
                                          </p:stCondLst>
                                        </p:cTn>
                                        <p:tgtEl>
                                          <p:spTgt spid="99"/>
                                        </p:tgtEl>
                                        <p:attrNameLst>
                                          <p:attrName>style.visibility</p:attrName>
                                        </p:attrNameLst>
                                      </p:cBhvr>
                                      <p:to>
                                        <p:strVal val="visible"/>
                                      </p:to>
                                    </p:set>
                                    <p:animEffect transition="in" filter="strips(upRight)">
                                      <p:cBhvr>
                                        <p:cTn id="79" dur="500"/>
                                        <p:tgtEl>
                                          <p:spTgt spid="99"/>
                                        </p:tgtEl>
                                      </p:cBhvr>
                                    </p:animEffect>
                                  </p:childTnLst>
                                </p:cTn>
                              </p:par>
                            </p:childTnLst>
                          </p:cTn>
                        </p:par>
                        <p:par>
                          <p:cTn id="80" fill="hold">
                            <p:stCondLst>
                              <p:cond delay="5500"/>
                            </p:stCondLst>
                            <p:childTnLst>
                              <p:par>
                                <p:cTn id="81" presetID="2" presetClass="entr" presetSubtype="4" accel="50000" decel="50000" fill="hold" nodeType="afterEffect">
                                  <p:stCondLst>
                                    <p:cond delay="0"/>
                                  </p:stCondLst>
                                  <p:childTnLst>
                                    <p:set>
                                      <p:cBhvr>
                                        <p:cTn id="82" dur="1" fill="hold">
                                          <p:stCondLst>
                                            <p:cond delay="0"/>
                                          </p:stCondLst>
                                        </p:cTn>
                                        <p:tgtEl>
                                          <p:spTgt spid="156"/>
                                        </p:tgtEl>
                                        <p:attrNameLst>
                                          <p:attrName>style.visibility</p:attrName>
                                        </p:attrNameLst>
                                      </p:cBhvr>
                                      <p:to>
                                        <p:strVal val="visible"/>
                                      </p:to>
                                    </p:set>
                                    <p:anim calcmode="lin" valueType="num">
                                      <p:cBhvr additive="base">
                                        <p:cTn id="83" dur="500" fill="hold"/>
                                        <p:tgtEl>
                                          <p:spTgt spid="156"/>
                                        </p:tgtEl>
                                        <p:attrNameLst>
                                          <p:attrName>ppt_x</p:attrName>
                                        </p:attrNameLst>
                                      </p:cBhvr>
                                      <p:tavLst>
                                        <p:tav tm="0">
                                          <p:val>
                                            <p:strVal val="#ppt_x"/>
                                          </p:val>
                                        </p:tav>
                                        <p:tav tm="100000">
                                          <p:val>
                                            <p:strVal val="#ppt_x"/>
                                          </p:val>
                                        </p:tav>
                                      </p:tavLst>
                                    </p:anim>
                                    <p:anim calcmode="lin" valueType="num">
                                      <p:cBhvr additive="base">
                                        <p:cTn id="84" dur="500" fill="hold"/>
                                        <p:tgtEl>
                                          <p:spTgt spid="156"/>
                                        </p:tgtEl>
                                        <p:attrNameLst>
                                          <p:attrName>ppt_y</p:attrName>
                                        </p:attrNameLst>
                                      </p:cBhvr>
                                      <p:tavLst>
                                        <p:tav tm="0">
                                          <p:val>
                                            <p:strVal val="1+#ppt_h/2"/>
                                          </p:val>
                                        </p:tav>
                                        <p:tav tm="100000">
                                          <p:val>
                                            <p:strVal val="#ppt_y"/>
                                          </p:val>
                                        </p:tav>
                                      </p:tavLst>
                                    </p:anim>
                                  </p:childTnLst>
                                </p:cTn>
                              </p:par>
                            </p:childTnLst>
                          </p:cTn>
                        </p:par>
                        <p:par>
                          <p:cTn id="85" fill="hold">
                            <p:stCondLst>
                              <p:cond delay="6000"/>
                            </p:stCondLst>
                            <p:childTnLst>
                              <p:par>
                                <p:cTn id="86" presetID="53" presetClass="entr" presetSubtype="16" fill="hold" grpId="0" nodeType="afterEffect">
                                  <p:stCondLst>
                                    <p:cond delay="0"/>
                                  </p:stCondLst>
                                  <p:childTnLst>
                                    <p:set>
                                      <p:cBhvr>
                                        <p:cTn id="87" dur="1" fill="hold">
                                          <p:stCondLst>
                                            <p:cond delay="0"/>
                                          </p:stCondLst>
                                        </p:cTn>
                                        <p:tgtEl>
                                          <p:spTgt spid="159"/>
                                        </p:tgtEl>
                                        <p:attrNameLst>
                                          <p:attrName>style.visibility</p:attrName>
                                        </p:attrNameLst>
                                      </p:cBhvr>
                                      <p:to>
                                        <p:strVal val="visible"/>
                                      </p:to>
                                    </p:set>
                                    <p:anim calcmode="lin" valueType="num">
                                      <p:cBhvr>
                                        <p:cTn id="88" dur="500" fill="hold"/>
                                        <p:tgtEl>
                                          <p:spTgt spid="159"/>
                                        </p:tgtEl>
                                        <p:attrNameLst>
                                          <p:attrName>ppt_w</p:attrName>
                                        </p:attrNameLst>
                                      </p:cBhvr>
                                      <p:tavLst>
                                        <p:tav tm="0">
                                          <p:val>
                                            <p:fltVal val="0"/>
                                          </p:val>
                                        </p:tav>
                                        <p:tav tm="100000">
                                          <p:val>
                                            <p:strVal val="#ppt_w"/>
                                          </p:val>
                                        </p:tav>
                                      </p:tavLst>
                                    </p:anim>
                                    <p:anim calcmode="lin" valueType="num">
                                      <p:cBhvr>
                                        <p:cTn id="89" dur="500" fill="hold"/>
                                        <p:tgtEl>
                                          <p:spTgt spid="159"/>
                                        </p:tgtEl>
                                        <p:attrNameLst>
                                          <p:attrName>ppt_h</p:attrName>
                                        </p:attrNameLst>
                                      </p:cBhvr>
                                      <p:tavLst>
                                        <p:tav tm="0">
                                          <p:val>
                                            <p:fltVal val="0"/>
                                          </p:val>
                                        </p:tav>
                                        <p:tav tm="100000">
                                          <p:val>
                                            <p:strVal val="#ppt_h"/>
                                          </p:val>
                                        </p:tav>
                                      </p:tavLst>
                                    </p:anim>
                                    <p:animEffect transition="in" filter="fade">
                                      <p:cBhvr>
                                        <p:cTn id="90" dur="500"/>
                                        <p:tgtEl>
                                          <p:spTgt spid="15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161"/>
                                        </p:tgtEl>
                                        <p:attrNameLst>
                                          <p:attrName>style.visibility</p:attrName>
                                        </p:attrNameLst>
                                      </p:cBhvr>
                                      <p:to>
                                        <p:strVal val="visible"/>
                                      </p:to>
                                    </p:set>
                                    <p:anim calcmode="lin" valueType="num">
                                      <p:cBhvr>
                                        <p:cTn id="93" dur="500" fill="hold"/>
                                        <p:tgtEl>
                                          <p:spTgt spid="161"/>
                                        </p:tgtEl>
                                        <p:attrNameLst>
                                          <p:attrName>ppt_w</p:attrName>
                                        </p:attrNameLst>
                                      </p:cBhvr>
                                      <p:tavLst>
                                        <p:tav tm="0">
                                          <p:val>
                                            <p:fltVal val="0"/>
                                          </p:val>
                                        </p:tav>
                                        <p:tav tm="100000">
                                          <p:val>
                                            <p:strVal val="#ppt_w"/>
                                          </p:val>
                                        </p:tav>
                                      </p:tavLst>
                                    </p:anim>
                                    <p:anim calcmode="lin" valueType="num">
                                      <p:cBhvr>
                                        <p:cTn id="94" dur="500" fill="hold"/>
                                        <p:tgtEl>
                                          <p:spTgt spid="161"/>
                                        </p:tgtEl>
                                        <p:attrNameLst>
                                          <p:attrName>ppt_h</p:attrName>
                                        </p:attrNameLst>
                                      </p:cBhvr>
                                      <p:tavLst>
                                        <p:tav tm="0">
                                          <p:val>
                                            <p:fltVal val="0"/>
                                          </p:val>
                                        </p:tav>
                                        <p:tav tm="100000">
                                          <p:val>
                                            <p:strVal val="#ppt_h"/>
                                          </p:val>
                                        </p:tav>
                                      </p:tavLst>
                                    </p:anim>
                                    <p:animEffect transition="in" filter="fade">
                                      <p:cBhvr>
                                        <p:cTn id="95" dur="500"/>
                                        <p:tgtEl>
                                          <p:spTgt spid="161"/>
                                        </p:tgtEl>
                                      </p:cBhvr>
                                    </p:animEffect>
                                  </p:childTnLst>
                                </p:cTn>
                              </p:par>
                            </p:childTnLst>
                          </p:cTn>
                        </p:par>
                        <p:par>
                          <p:cTn id="96" fill="hold">
                            <p:stCondLst>
                              <p:cond delay="6500"/>
                            </p:stCondLst>
                            <p:childTnLst>
                              <p:par>
                                <p:cTn id="97" presetID="18" presetClass="entr" presetSubtype="6" fill="hold" nodeType="afterEffect">
                                  <p:stCondLst>
                                    <p:cond delay="0"/>
                                  </p:stCondLst>
                                  <p:childTnLst>
                                    <p:set>
                                      <p:cBhvr>
                                        <p:cTn id="98" dur="1" fill="hold">
                                          <p:stCondLst>
                                            <p:cond delay="0"/>
                                          </p:stCondLst>
                                        </p:cTn>
                                        <p:tgtEl>
                                          <p:spTgt spid="163"/>
                                        </p:tgtEl>
                                        <p:attrNameLst>
                                          <p:attrName>style.visibility</p:attrName>
                                        </p:attrNameLst>
                                      </p:cBhvr>
                                      <p:to>
                                        <p:strVal val="visible"/>
                                      </p:to>
                                    </p:set>
                                    <p:animEffect transition="in" filter="strips(downRight)">
                                      <p:cBhvr>
                                        <p:cTn id="99" dur="500"/>
                                        <p:tgtEl>
                                          <p:spTgt spid="163"/>
                                        </p:tgtEl>
                                      </p:cBhvr>
                                    </p:animEffect>
                                  </p:childTnLst>
                                </p:cTn>
                              </p:par>
                            </p:childTnLst>
                          </p:cTn>
                        </p:par>
                        <p:par>
                          <p:cTn id="100" fill="hold">
                            <p:stCondLst>
                              <p:cond delay="7000"/>
                            </p:stCondLst>
                            <p:childTnLst>
                              <p:par>
                                <p:cTn id="101" presetID="53" presetClass="entr" presetSubtype="16" fill="hold" nodeType="afterEffect">
                                  <p:stCondLst>
                                    <p:cond delay="0"/>
                                  </p:stCondLst>
                                  <p:childTnLst>
                                    <p:set>
                                      <p:cBhvr>
                                        <p:cTn id="102" dur="1" fill="hold">
                                          <p:stCondLst>
                                            <p:cond delay="0"/>
                                          </p:stCondLst>
                                        </p:cTn>
                                        <p:tgtEl>
                                          <p:spTgt spid="141"/>
                                        </p:tgtEl>
                                        <p:attrNameLst>
                                          <p:attrName>style.visibility</p:attrName>
                                        </p:attrNameLst>
                                      </p:cBhvr>
                                      <p:to>
                                        <p:strVal val="visible"/>
                                      </p:to>
                                    </p:set>
                                    <p:anim calcmode="lin" valueType="num">
                                      <p:cBhvr>
                                        <p:cTn id="103" dur="500" fill="hold"/>
                                        <p:tgtEl>
                                          <p:spTgt spid="141"/>
                                        </p:tgtEl>
                                        <p:attrNameLst>
                                          <p:attrName>ppt_w</p:attrName>
                                        </p:attrNameLst>
                                      </p:cBhvr>
                                      <p:tavLst>
                                        <p:tav tm="0">
                                          <p:val>
                                            <p:fltVal val="0"/>
                                          </p:val>
                                        </p:tav>
                                        <p:tav tm="100000">
                                          <p:val>
                                            <p:strVal val="#ppt_w"/>
                                          </p:val>
                                        </p:tav>
                                      </p:tavLst>
                                    </p:anim>
                                    <p:anim calcmode="lin" valueType="num">
                                      <p:cBhvr>
                                        <p:cTn id="104" dur="500" fill="hold"/>
                                        <p:tgtEl>
                                          <p:spTgt spid="141"/>
                                        </p:tgtEl>
                                        <p:attrNameLst>
                                          <p:attrName>ppt_h</p:attrName>
                                        </p:attrNameLst>
                                      </p:cBhvr>
                                      <p:tavLst>
                                        <p:tav tm="0">
                                          <p:val>
                                            <p:fltVal val="0"/>
                                          </p:val>
                                        </p:tav>
                                        <p:tav tm="100000">
                                          <p:val>
                                            <p:strVal val="#ppt_h"/>
                                          </p:val>
                                        </p:tav>
                                      </p:tavLst>
                                    </p:anim>
                                    <p:animEffect transition="in" filter="fade">
                                      <p:cBhvr>
                                        <p:cTn id="105" dur="500"/>
                                        <p:tgtEl>
                                          <p:spTgt spid="141"/>
                                        </p:tgtEl>
                                      </p:cBhvr>
                                    </p:animEffect>
                                  </p:childTnLst>
                                </p:cTn>
                              </p:par>
                              <p:par>
                                <p:cTn id="106" presetID="2" presetClass="entr" presetSubtype="4" accel="50000" decel="50000" fill="hold" nodeType="withEffect">
                                  <p:stCondLst>
                                    <p:cond delay="0"/>
                                  </p:stCondLst>
                                  <p:childTnLst>
                                    <p:set>
                                      <p:cBhvr>
                                        <p:cTn id="107" dur="1" fill="hold">
                                          <p:stCondLst>
                                            <p:cond delay="0"/>
                                          </p:stCondLst>
                                        </p:cTn>
                                        <p:tgtEl>
                                          <p:spTgt spid="126"/>
                                        </p:tgtEl>
                                        <p:attrNameLst>
                                          <p:attrName>style.visibility</p:attrName>
                                        </p:attrNameLst>
                                      </p:cBhvr>
                                      <p:to>
                                        <p:strVal val="visible"/>
                                      </p:to>
                                    </p:set>
                                    <p:anim calcmode="lin" valueType="num">
                                      <p:cBhvr additive="base">
                                        <p:cTn id="108" dur="500" fill="hold"/>
                                        <p:tgtEl>
                                          <p:spTgt spid="126"/>
                                        </p:tgtEl>
                                        <p:attrNameLst>
                                          <p:attrName>ppt_x</p:attrName>
                                        </p:attrNameLst>
                                      </p:cBhvr>
                                      <p:tavLst>
                                        <p:tav tm="0">
                                          <p:val>
                                            <p:strVal val="#ppt_x"/>
                                          </p:val>
                                        </p:tav>
                                        <p:tav tm="100000">
                                          <p:val>
                                            <p:strVal val="#ppt_x"/>
                                          </p:val>
                                        </p:tav>
                                      </p:tavLst>
                                    </p:anim>
                                    <p:anim calcmode="lin" valueType="num">
                                      <p:cBhvr additive="base">
                                        <p:cTn id="109" dur="500" fill="hold"/>
                                        <p:tgtEl>
                                          <p:spTgt spid="126"/>
                                        </p:tgtEl>
                                        <p:attrNameLst>
                                          <p:attrName>ppt_y</p:attrName>
                                        </p:attrNameLst>
                                      </p:cBhvr>
                                      <p:tavLst>
                                        <p:tav tm="0">
                                          <p:val>
                                            <p:strVal val="1+#ppt_h/2"/>
                                          </p:val>
                                        </p:tav>
                                        <p:tav tm="100000">
                                          <p:val>
                                            <p:strVal val="#ppt_y"/>
                                          </p:val>
                                        </p:tav>
                                      </p:tavLst>
                                    </p:anim>
                                  </p:childTnLst>
                                </p:cTn>
                              </p:par>
                            </p:childTnLst>
                          </p:cTn>
                        </p:par>
                        <p:par>
                          <p:cTn id="110" fill="hold">
                            <p:stCondLst>
                              <p:cond delay="7500"/>
                            </p:stCondLst>
                            <p:childTnLst>
                              <p:par>
                                <p:cTn id="111" presetID="53" presetClass="entr" presetSubtype="16" fill="hold" nodeType="afterEffect">
                                  <p:stCondLst>
                                    <p:cond delay="0"/>
                                  </p:stCondLst>
                                  <p:childTnLst>
                                    <p:set>
                                      <p:cBhvr>
                                        <p:cTn id="112" dur="1" fill="hold">
                                          <p:stCondLst>
                                            <p:cond delay="0"/>
                                          </p:stCondLst>
                                        </p:cTn>
                                        <p:tgtEl>
                                          <p:spTgt spid="153"/>
                                        </p:tgtEl>
                                        <p:attrNameLst>
                                          <p:attrName>style.visibility</p:attrName>
                                        </p:attrNameLst>
                                      </p:cBhvr>
                                      <p:to>
                                        <p:strVal val="visible"/>
                                      </p:to>
                                    </p:set>
                                    <p:anim calcmode="lin" valueType="num">
                                      <p:cBhvr>
                                        <p:cTn id="113" dur="500" fill="hold"/>
                                        <p:tgtEl>
                                          <p:spTgt spid="153"/>
                                        </p:tgtEl>
                                        <p:attrNameLst>
                                          <p:attrName>ppt_w</p:attrName>
                                        </p:attrNameLst>
                                      </p:cBhvr>
                                      <p:tavLst>
                                        <p:tav tm="0">
                                          <p:val>
                                            <p:fltVal val="0"/>
                                          </p:val>
                                        </p:tav>
                                        <p:tav tm="100000">
                                          <p:val>
                                            <p:strVal val="#ppt_w"/>
                                          </p:val>
                                        </p:tav>
                                      </p:tavLst>
                                    </p:anim>
                                    <p:anim calcmode="lin" valueType="num">
                                      <p:cBhvr>
                                        <p:cTn id="114" dur="500" fill="hold"/>
                                        <p:tgtEl>
                                          <p:spTgt spid="153"/>
                                        </p:tgtEl>
                                        <p:attrNameLst>
                                          <p:attrName>ppt_h</p:attrName>
                                        </p:attrNameLst>
                                      </p:cBhvr>
                                      <p:tavLst>
                                        <p:tav tm="0">
                                          <p:val>
                                            <p:fltVal val="0"/>
                                          </p:val>
                                        </p:tav>
                                        <p:tav tm="100000">
                                          <p:val>
                                            <p:strVal val="#ppt_h"/>
                                          </p:val>
                                        </p:tav>
                                      </p:tavLst>
                                    </p:anim>
                                    <p:animEffect transition="in" filter="fade">
                                      <p:cBhvr>
                                        <p:cTn id="115" dur="500"/>
                                        <p:tgtEl>
                                          <p:spTgt spid="153"/>
                                        </p:tgtEl>
                                      </p:cBhvr>
                                    </p:animEffect>
                                  </p:childTnLst>
                                </p:cTn>
                              </p:par>
                              <p:par>
                                <p:cTn id="116" presetID="2" presetClass="entr" presetSubtype="4" accel="50000" decel="50000" fill="hold" nodeType="withEffect">
                                  <p:stCondLst>
                                    <p:cond delay="0"/>
                                  </p:stCondLst>
                                  <p:childTnLst>
                                    <p:set>
                                      <p:cBhvr>
                                        <p:cTn id="117" dur="1" fill="hold">
                                          <p:stCondLst>
                                            <p:cond delay="0"/>
                                          </p:stCondLst>
                                        </p:cTn>
                                        <p:tgtEl>
                                          <p:spTgt spid="129"/>
                                        </p:tgtEl>
                                        <p:attrNameLst>
                                          <p:attrName>style.visibility</p:attrName>
                                        </p:attrNameLst>
                                      </p:cBhvr>
                                      <p:to>
                                        <p:strVal val="visible"/>
                                      </p:to>
                                    </p:set>
                                    <p:anim calcmode="lin" valueType="num">
                                      <p:cBhvr additive="base">
                                        <p:cTn id="118" dur="500" fill="hold"/>
                                        <p:tgtEl>
                                          <p:spTgt spid="129"/>
                                        </p:tgtEl>
                                        <p:attrNameLst>
                                          <p:attrName>ppt_x</p:attrName>
                                        </p:attrNameLst>
                                      </p:cBhvr>
                                      <p:tavLst>
                                        <p:tav tm="0">
                                          <p:val>
                                            <p:strVal val="#ppt_x"/>
                                          </p:val>
                                        </p:tav>
                                        <p:tav tm="100000">
                                          <p:val>
                                            <p:strVal val="#ppt_x"/>
                                          </p:val>
                                        </p:tav>
                                      </p:tavLst>
                                    </p:anim>
                                    <p:anim calcmode="lin" valueType="num">
                                      <p:cBhvr additive="base">
                                        <p:cTn id="119" dur="500" fill="hold"/>
                                        <p:tgtEl>
                                          <p:spTgt spid="129"/>
                                        </p:tgtEl>
                                        <p:attrNameLst>
                                          <p:attrName>ppt_y</p:attrName>
                                        </p:attrNameLst>
                                      </p:cBhvr>
                                      <p:tavLst>
                                        <p:tav tm="0">
                                          <p:val>
                                            <p:strVal val="1+#ppt_h/2"/>
                                          </p:val>
                                        </p:tav>
                                        <p:tav tm="100000">
                                          <p:val>
                                            <p:strVal val="#ppt_y"/>
                                          </p:val>
                                        </p:tav>
                                      </p:tavLst>
                                    </p:anim>
                                  </p:childTnLst>
                                </p:cTn>
                              </p:par>
                            </p:childTnLst>
                          </p:cTn>
                        </p:par>
                        <p:par>
                          <p:cTn id="120" fill="hold">
                            <p:stCondLst>
                              <p:cond delay="8000"/>
                            </p:stCondLst>
                            <p:childTnLst>
                              <p:par>
                                <p:cTn id="121" presetID="53" presetClass="entr" presetSubtype="16" fill="hold" nodeType="afterEffect">
                                  <p:stCondLst>
                                    <p:cond delay="0"/>
                                  </p:stCondLst>
                                  <p:childTnLst>
                                    <p:set>
                                      <p:cBhvr>
                                        <p:cTn id="122" dur="1" fill="hold">
                                          <p:stCondLst>
                                            <p:cond delay="0"/>
                                          </p:stCondLst>
                                        </p:cTn>
                                        <p:tgtEl>
                                          <p:spTgt spid="147"/>
                                        </p:tgtEl>
                                        <p:attrNameLst>
                                          <p:attrName>style.visibility</p:attrName>
                                        </p:attrNameLst>
                                      </p:cBhvr>
                                      <p:to>
                                        <p:strVal val="visible"/>
                                      </p:to>
                                    </p:set>
                                    <p:anim calcmode="lin" valueType="num">
                                      <p:cBhvr>
                                        <p:cTn id="123" dur="500" fill="hold"/>
                                        <p:tgtEl>
                                          <p:spTgt spid="147"/>
                                        </p:tgtEl>
                                        <p:attrNameLst>
                                          <p:attrName>ppt_w</p:attrName>
                                        </p:attrNameLst>
                                      </p:cBhvr>
                                      <p:tavLst>
                                        <p:tav tm="0">
                                          <p:val>
                                            <p:fltVal val="0"/>
                                          </p:val>
                                        </p:tav>
                                        <p:tav tm="100000">
                                          <p:val>
                                            <p:strVal val="#ppt_w"/>
                                          </p:val>
                                        </p:tav>
                                      </p:tavLst>
                                    </p:anim>
                                    <p:anim calcmode="lin" valueType="num">
                                      <p:cBhvr>
                                        <p:cTn id="124" dur="500" fill="hold"/>
                                        <p:tgtEl>
                                          <p:spTgt spid="147"/>
                                        </p:tgtEl>
                                        <p:attrNameLst>
                                          <p:attrName>ppt_h</p:attrName>
                                        </p:attrNameLst>
                                      </p:cBhvr>
                                      <p:tavLst>
                                        <p:tav tm="0">
                                          <p:val>
                                            <p:fltVal val="0"/>
                                          </p:val>
                                        </p:tav>
                                        <p:tav tm="100000">
                                          <p:val>
                                            <p:strVal val="#ppt_h"/>
                                          </p:val>
                                        </p:tav>
                                      </p:tavLst>
                                    </p:anim>
                                    <p:animEffect transition="in" filter="fade">
                                      <p:cBhvr>
                                        <p:cTn id="125" dur="500"/>
                                        <p:tgtEl>
                                          <p:spTgt spid="147"/>
                                        </p:tgtEl>
                                      </p:cBhvr>
                                    </p:animEffect>
                                  </p:childTnLst>
                                </p:cTn>
                              </p:par>
                              <p:par>
                                <p:cTn id="126" presetID="2" presetClass="entr" presetSubtype="4" accel="50000" decel="50000" fill="hold" nodeType="withEffect">
                                  <p:stCondLst>
                                    <p:cond delay="0"/>
                                  </p:stCondLst>
                                  <p:childTnLst>
                                    <p:set>
                                      <p:cBhvr>
                                        <p:cTn id="127" dur="1" fill="hold">
                                          <p:stCondLst>
                                            <p:cond delay="0"/>
                                          </p:stCondLst>
                                        </p:cTn>
                                        <p:tgtEl>
                                          <p:spTgt spid="132"/>
                                        </p:tgtEl>
                                        <p:attrNameLst>
                                          <p:attrName>style.visibility</p:attrName>
                                        </p:attrNameLst>
                                      </p:cBhvr>
                                      <p:to>
                                        <p:strVal val="visible"/>
                                      </p:to>
                                    </p:set>
                                    <p:anim calcmode="lin" valueType="num">
                                      <p:cBhvr additive="base">
                                        <p:cTn id="128" dur="500" fill="hold"/>
                                        <p:tgtEl>
                                          <p:spTgt spid="132"/>
                                        </p:tgtEl>
                                        <p:attrNameLst>
                                          <p:attrName>ppt_x</p:attrName>
                                        </p:attrNameLst>
                                      </p:cBhvr>
                                      <p:tavLst>
                                        <p:tav tm="0">
                                          <p:val>
                                            <p:strVal val="#ppt_x"/>
                                          </p:val>
                                        </p:tav>
                                        <p:tav tm="100000">
                                          <p:val>
                                            <p:strVal val="#ppt_x"/>
                                          </p:val>
                                        </p:tav>
                                      </p:tavLst>
                                    </p:anim>
                                    <p:anim calcmode="lin" valueType="num">
                                      <p:cBhvr additive="base">
                                        <p:cTn id="129" dur="500" fill="hold"/>
                                        <p:tgtEl>
                                          <p:spTgt spid="132"/>
                                        </p:tgtEl>
                                        <p:attrNameLst>
                                          <p:attrName>ppt_y</p:attrName>
                                        </p:attrNameLst>
                                      </p:cBhvr>
                                      <p:tavLst>
                                        <p:tav tm="0">
                                          <p:val>
                                            <p:strVal val="1+#ppt_h/2"/>
                                          </p:val>
                                        </p:tav>
                                        <p:tav tm="100000">
                                          <p:val>
                                            <p:strVal val="#ppt_y"/>
                                          </p:val>
                                        </p:tav>
                                      </p:tavLst>
                                    </p:anim>
                                  </p:childTnLst>
                                </p:cTn>
                              </p:par>
                            </p:childTnLst>
                          </p:cTn>
                        </p:par>
                        <p:par>
                          <p:cTn id="130" fill="hold">
                            <p:stCondLst>
                              <p:cond delay="8500"/>
                            </p:stCondLst>
                            <p:childTnLst>
                              <p:par>
                                <p:cTn id="131" presetID="53" presetClass="entr" presetSubtype="16" fill="hold" nodeType="afterEffect">
                                  <p:stCondLst>
                                    <p:cond delay="0"/>
                                  </p:stCondLst>
                                  <p:childTnLst>
                                    <p:set>
                                      <p:cBhvr>
                                        <p:cTn id="132" dur="1" fill="hold">
                                          <p:stCondLst>
                                            <p:cond delay="0"/>
                                          </p:stCondLst>
                                        </p:cTn>
                                        <p:tgtEl>
                                          <p:spTgt spid="150"/>
                                        </p:tgtEl>
                                        <p:attrNameLst>
                                          <p:attrName>style.visibility</p:attrName>
                                        </p:attrNameLst>
                                      </p:cBhvr>
                                      <p:to>
                                        <p:strVal val="visible"/>
                                      </p:to>
                                    </p:set>
                                    <p:anim calcmode="lin" valueType="num">
                                      <p:cBhvr>
                                        <p:cTn id="133" dur="500" fill="hold"/>
                                        <p:tgtEl>
                                          <p:spTgt spid="150"/>
                                        </p:tgtEl>
                                        <p:attrNameLst>
                                          <p:attrName>ppt_w</p:attrName>
                                        </p:attrNameLst>
                                      </p:cBhvr>
                                      <p:tavLst>
                                        <p:tav tm="0">
                                          <p:val>
                                            <p:fltVal val="0"/>
                                          </p:val>
                                        </p:tav>
                                        <p:tav tm="100000">
                                          <p:val>
                                            <p:strVal val="#ppt_w"/>
                                          </p:val>
                                        </p:tav>
                                      </p:tavLst>
                                    </p:anim>
                                    <p:anim calcmode="lin" valueType="num">
                                      <p:cBhvr>
                                        <p:cTn id="134" dur="500" fill="hold"/>
                                        <p:tgtEl>
                                          <p:spTgt spid="150"/>
                                        </p:tgtEl>
                                        <p:attrNameLst>
                                          <p:attrName>ppt_h</p:attrName>
                                        </p:attrNameLst>
                                      </p:cBhvr>
                                      <p:tavLst>
                                        <p:tav tm="0">
                                          <p:val>
                                            <p:fltVal val="0"/>
                                          </p:val>
                                        </p:tav>
                                        <p:tav tm="100000">
                                          <p:val>
                                            <p:strVal val="#ppt_h"/>
                                          </p:val>
                                        </p:tav>
                                      </p:tavLst>
                                    </p:anim>
                                    <p:animEffect transition="in" filter="fade">
                                      <p:cBhvr>
                                        <p:cTn id="135" dur="500"/>
                                        <p:tgtEl>
                                          <p:spTgt spid="150"/>
                                        </p:tgtEl>
                                      </p:cBhvr>
                                    </p:animEffect>
                                  </p:childTnLst>
                                </p:cTn>
                              </p:par>
                              <p:par>
                                <p:cTn id="136" presetID="2" presetClass="entr" presetSubtype="4" accel="50000" decel="50000" fill="hold" nodeType="withEffect">
                                  <p:stCondLst>
                                    <p:cond delay="0"/>
                                  </p:stCondLst>
                                  <p:childTnLst>
                                    <p:set>
                                      <p:cBhvr>
                                        <p:cTn id="137" dur="1" fill="hold">
                                          <p:stCondLst>
                                            <p:cond delay="0"/>
                                          </p:stCondLst>
                                        </p:cTn>
                                        <p:tgtEl>
                                          <p:spTgt spid="135"/>
                                        </p:tgtEl>
                                        <p:attrNameLst>
                                          <p:attrName>style.visibility</p:attrName>
                                        </p:attrNameLst>
                                      </p:cBhvr>
                                      <p:to>
                                        <p:strVal val="visible"/>
                                      </p:to>
                                    </p:set>
                                    <p:anim calcmode="lin" valueType="num">
                                      <p:cBhvr additive="base">
                                        <p:cTn id="138" dur="500" fill="hold"/>
                                        <p:tgtEl>
                                          <p:spTgt spid="135"/>
                                        </p:tgtEl>
                                        <p:attrNameLst>
                                          <p:attrName>ppt_x</p:attrName>
                                        </p:attrNameLst>
                                      </p:cBhvr>
                                      <p:tavLst>
                                        <p:tav tm="0">
                                          <p:val>
                                            <p:strVal val="#ppt_x"/>
                                          </p:val>
                                        </p:tav>
                                        <p:tav tm="100000">
                                          <p:val>
                                            <p:strVal val="#ppt_x"/>
                                          </p:val>
                                        </p:tav>
                                      </p:tavLst>
                                    </p:anim>
                                    <p:anim calcmode="lin" valueType="num">
                                      <p:cBhvr additive="base">
                                        <p:cTn id="139" dur="500" fill="hold"/>
                                        <p:tgtEl>
                                          <p:spTgt spid="135"/>
                                        </p:tgtEl>
                                        <p:attrNameLst>
                                          <p:attrName>ppt_y</p:attrName>
                                        </p:attrNameLst>
                                      </p:cBhvr>
                                      <p:tavLst>
                                        <p:tav tm="0">
                                          <p:val>
                                            <p:strVal val="1+#ppt_h/2"/>
                                          </p:val>
                                        </p:tav>
                                        <p:tav tm="100000">
                                          <p:val>
                                            <p:strVal val="#ppt_y"/>
                                          </p:val>
                                        </p:tav>
                                      </p:tavLst>
                                    </p:anim>
                                  </p:childTnLst>
                                </p:cTn>
                              </p:par>
                            </p:childTnLst>
                          </p:cTn>
                        </p:par>
                        <p:par>
                          <p:cTn id="140" fill="hold">
                            <p:stCondLst>
                              <p:cond delay="9000"/>
                            </p:stCondLst>
                            <p:childTnLst>
                              <p:par>
                                <p:cTn id="141" presetID="53" presetClass="entr" presetSubtype="16" fill="hold" nodeType="afterEffect">
                                  <p:stCondLst>
                                    <p:cond delay="0"/>
                                  </p:stCondLst>
                                  <p:childTnLst>
                                    <p:set>
                                      <p:cBhvr>
                                        <p:cTn id="142" dur="1" fill="hold">
                                          <p:stCondLst>
                                            <p:cond delay="0"/>
                                          </p:stCondLst>
                                        </p:cTn>
                                        <p:tgtEl>
                                          <p:spTgt spid="144"/>
                                        </p:tgtEl>
                                        <p:attrNameLst>
                                          <p:attrName>style.visibility</p:attrName>
                                        </p:attrNameLst>
                                      </p:cBhvr>
                                      <p:to>
                                        <p:strVal val="visible"/>
                                      </p:to>
                                    </p:set>
                                    <p:anim calcmode="lin" valueType="num">
                                      <p:cBhvr>
                                        <p:cTn id="143" dur="500" fill="hold"/>
                                        <p:tgtEl>
                                          <p:spTgt spid="144"/>
                                        </p:tgtEl>
                                        <p:attrNameLst>
                                          <p:attrName>ppt_w</p:attrName>
                                        </p:attrNameLst>
                                      </p:cBhvr>
                                      <p:tavLst>
                                        <p:tav tm="0">
                                          <p:val>
                                            <p:fltVal val="0"/>
                                          </p:val>
                                        </p:tav>
                                        <p:tav tm="100000">
                                          <p:val>
                                            <p:strVal val="#ppt_w"/>
                                          </p:val>
                                        </p:tav>
                                      </p:tavLst>
                                    </p:anim>
                                    <p:anim calcmode="lin" valueType="num">
                                      <p:cBhvr>
                                        <p:cTn id="144" dur="500" fill="hold"/>
                                        <p:tgtEl>
                                          <p:spTgt spid="144"/>
                                        </p:tgtEl>
                                        <p:attrNameLst>
                                          <p:attrName>ppt_h</p:attrName>
                                        </p:attrNameLst>
                                      </p:cBhvr>
                                      <p:tavLst>
                                        <p:tav tm="0">
                                          <p:val>
                                            <p:fltVal val="0"/>
                                          </p:val>
                                        </p:tav>
                                        <p:tav tm="100000">
                                          <p:val>
                                            <p:strVal val="#ppt_h"/>
                                          </p:val>
                                        </p:tav>
                                      </p:tavLst>
                                    </p:anim>
                                    <p:animEffect transition="in" filter="fade">
                                      <p:cBhvr>
                                        <p:cTn id="145" dur="500"/>
                                        <p:tgtEl>
                                          <p:spTgt spid="144"/>
                                        </p:tgtEl>
                                      </p:cBhvr>
                                    </p:animEffect>
                                  </p:childTnLst>
                                </p:cTn>
                              </p:par>
                              <p:par>
                                <p:cTn id="146" presetID="2" presetClass="entr" presetSubtype="4" accel="50000" decel="50000" fill="hold" nodeType="withEffect">
                                  <p:stCondLst>
                                    <p:cond delay="0"/>
                                  </p:stCondLst>
                                  <p:childTnLst>
                                    <p:set>
                                      <p:cBhvr>
                                        <p:cTn id="147" dur="1" fill="hold">
                                          <p:stCondLst>
                                            <p:cond delay="0"/>
                                          </p:stCondLst>
                                        </p:cTn>
                                        <p:tgtEl>
                                          <p:spTgt spid="138"/>
                                        </p:tgtEl>
                                        <p:attrNameLst>
                                          <p:attrName>style.visibility</p:attrName>
                                        </p:attrNameLst>
                                      </p:cBhvr>
                                      <p:to>
                                        <p:strVal val="visible"/>
                                      </p:to>
                                    </p:set>
                                    <p:anim calcmode="lin" valueType="num">
                                      <p:cBhvr additive="base">
                                        <p:cTn id="148" dur="500" fill="hold"/>
                                        <p:tgtEl>
                                          <p:spTgt spid="138"/>
                                        </p:tgtEl>
                                        <p:attrNameLst>
                                          <p:attrName>ppt_x</p:attrName>
                                        </p:attrNameLst>
                                      </p:cBhvr>
                                      <p:tavLst>
                                        <p:tav tm="0">
                                          <p:val>
                                            <p:strVal val="#ppt_x"/>
                                          </p:val>
                                        </p:tav>
                                        <p:tav tm="100000">
                                          <p:val>
                                            <p:strVal val="#ppt_x"/>
                                          </p:val>
                                        </p:tav>
                                      </p:tavLst>
                                    </p:anim>
                                    <p:anim calcmode="lin" valueType="num">
                                      <p:cBhvr additive="base">
                                        <p:cTn id="149" dur="500" fill="hold"/>
                                        <p:tgtEl>
                                          <p:spTgt spid="138"/>
                                        </p:tgtEl>
                                        <p:attrNameLst>
                                          <p:attrName>ppt_y</p:attrName>
                                        </p:attrNameLst>
                                      </p:cBhvr>
                                      <p:tavLst>
                                        <p:tav tm="0">
                                          <p:val>
                                            <p:strVal val="1+#ppt_h/2"/>
                                          </p:val>
                                        </p:tav>
                                        <p:tav tm="100000">
                                          <p:val>
                                            <p:strVal val="#ppt_y"/>
                                          </p:val>
                                        </p:tav>
                                      </p:tavLst>
                                    </p:anim>
                                  </p:childTnLst>
                                </p:cTn>
                              </p:par>
                            </p:childTnLst>
                          </p:cTn>
                        </p:par>
                        <p:par>
                          <p:cTn id="150" fill="hold">
                            <p:stCondLst>
                              <p:cond delay="9500"/>
                            </p:stCondLst>
                            <p:childTnLst>
                              <p:par>
                                <p:cTn id="151" presetID="53" presetClass="entr" presetSubtype="16" fill="hold" grpId="0" nodeType="afterEffect">
                                  <p:stCondLst>
                                    <p:cond delay="0"/>
                                  </p:stCondLst>
                                  <p:childTnLst>
                                    <p:set>
                                      <p:cBhvr>
                                        <p:cTn id="152" dur="1" fill="hold">
                                          <p:stCondLst>
                                            <p:cond delay="0"/>
                                          </p:stCondLst>
                                        </p:cTn>
                                        <p:tgtEl>
                                          <p:spTgt spid="165"/>
                                        </p:tgtEl>
                                        <p:attrNameLst>
                                          <p:attrName>style.visibility</p:attrName>
                                        </p:attrNameLst>
                                      </p:cBhvr>
                                      <p:to>
                                        <p:strVal val="visible"/>
                                      </p:to>
                                    </p:set>
                                    <p:anim calcmode="lin" valueType="num">
                                      <p:cBhvr>
                                        <p:cTn id="153" dur="500" fill="hold"/>
                                        <p:tgtEl>
                                          <p:spTgt spid="165"/>
                                        </p:tgtEl>
                                        <p:attrNameLst>
                                          <p:attrName>ppt_w</p:attrName>
                                        </p:attrNameLst>
                                      </p:cBhvr>
                                      <p:tavLst>
                                        <p:tav tm="0">
                                          <p:val>
                                            <p:fltVal val="0"/>
                                          </p:val>
                                        </p:tav>
                                        <p:tav tm="100000">
                                          <p:val>
                                            <p:strVal val="#ppt_w"/>
                                          </p:val>
                                        </p:tav>
                                      </p:tavLst>
                                    </p:anim>
                                    <p:anim calcmode="lin" valueType="num">
                                      <p:cBhvr>
                                        <p:cTn id="154" dur="500" fill="hold"/>
                                        <p:tgtEl>
                                          <p:spTgt spid="165"/>
                                        </p:tgtEl>
                                        <p:attrNameLst>
                                          <p:attrName>ppt_h</p:attrName>
                                        </p:attrNameLst>
                                      </p:cBhvr>
                                      <p:tavLst>
                                        <p:tav tm="0">
                                          <p:val>
                                            <p:fltVal val="0"/>
                                          </p:val>
                                        </p:tav>
                                        <p:tav tm="100000">
                                          <p:val>
                                            <p:strVal val="#ppt_h"/>
                                          </p:val>
                                        </p:tav>
                                      </p:tavLst>
                                    </p:anim>
                                    <p:animEffect transition="in" filter="fade">
                                      <p:cBhvr>
                                        <p:cTn id="155" dur="500"/>
                                        <p:tgtEl>
                                          <p:spTgt spid="165"/>
                                        </p:tgtEl>
                                      </p:cBhvr>
                                    </p:animEffect>
                                  </p:childTnLst>
                                </p:cTn>
                              </p:par>
                            </p:childTnLst>
                          </p:cTn>
                        </p:par>
                        <p:par>
                          <p:cTn id="156" fill="hold">
                            <p:stCondLst>
                              <p:cond delay="10000"/>
                            </p:stCondLst>
                            <p:childTnLst>
                              <p:par>
                                <p:cTn id="157" presetID="53" presetClass="entr" presetSubtype="16" fill="hold" nodeType="afterEffect">
                                  <p:stCondLst>
                                    <p:cond delay="0"/>
                                  </p:stCondLst>
                                  <p:childTnLst>
                                    <p:set>
                                      <p:cBhvr>
                                        <p:cTn id="158" dur="1" fill="hold">
                                          <p:stCondLst>
                                            <p:cond delay="0"/>
                                          </p:stCondLst>
                                        </p:cTn>
                                        <p:tgtEl>
                                          <p:spTgt spid="168"/>
                                        </p:tgtEl>
                                        <p:attrNameLst>
                                          <p:attrName>style.visibility</p:attrName>
                                        </p:attrNameLst>
                                      </p:cBhvr>
                                      <p:to>
                                        <p:strVal val="visible"/>
                                      </p:to>
                                    </p:set>
                                    <p:anim calcmode="lin" valueType="num">
                                      <p:cBhvr>
                                        <p:cTn id="159" dur="500" fill="hold"/>
                                        <p:tgtEl>
                                          <p:spTgt spid="168"/>
                                        </p:tgtEl>
                                        <p:attrNameLst>
                                          <p:attrName>ppt_w</p:attrName>
                                        </p:attrNameLst>
                                      </p:cBhvr>
                                      <p:tavLst>
                                        <p:tav tm="0">
                                          <p:val>
                                            <p:fltVal val="0"/>
                                          </p:val>
                                        </p:tav>
                                        <p:tav tm="100000">
                                          <p:val>
                                            <p:strVal val="#ppt_w"/>
                                          </p:val>
                                        </p:tav>
                                      </p:tavLst>
                                    </p:anim>
                                    <p:anim calcmode="lin" valueType="num">
                                      <p:cBhvr>
                                        <p:cTn id="160" dur="500" fill="hold"/>
                                        <p:tgtEl>
                                          <p:spTgt spid="168"/>
                                        </p:tgtEl>
                                        <p:attrNameLst>
                                          <p:attrName>ppt_h</p:attrName>
                                        </p:attrNameLst>
                                      </p:cBhvr>
                                      <p:tavLst>
                                        <p:tav tm="0">
                                          <p:val>
                                            <p:fltVal val="0"/>
                                          </p:val>
                                        </p:tav>
                                        <p:tav tm="100000">
                                          <p:val>
                                            <p:strVal val="#ppt_h"/>
                                          </p:val>
                                        </p:tav>
                                      </p:tavLst>
                                    </p:anim>
                                    <p:animEffect transition="in" filter="fade">
                                      <p:cBhvr>
                                        <p:cTn id="161" dur="500"/>
                                        <p:tgtEl>
                                          <p:spTgt spid="168"/>
                                        </p:tgtEl>
                                      </p:cBhvr>
                                    </p:animEffect>
                                  </p:childTnLst>
                                </p:cTn>
                              </p:par>
                            </p:childTnLst>
                          </p:cTn>
                        </p:par>
                        <p:par>
                          <p:cTn id="162" fill="hold">
                            <p:stCondLst>
                              <p:cond delay="10500"/>
                            </p:stCondLst>
                            <p:childTnLst>
                              <p:par>
                                <p:cTn id="163" presetID="53" presetClass="entr" presetSubtype="16" fill="hold" grpId="0" nodeType="afterEffect">
                                  <p:stCondLst>
                                    <p:cond delay="0"/>
                                  </p:stCondLst>
                                  <p:childTnLst>
                                    <p:set>
                                      <p:cBhvr>
                                        <p:cTn id="164" dur="1" fill="hold">
                                          <p:stCondLst>
                                            <p:cond delay="0"/>
                                          </p:stCondLst>
                                        </p:cTn>
                                        <p:tgtEl>
                                          <p:spTgt spid="166"/>
                                        </p:tgtEl>
                                        <p:attrNameLst>
                                          <p:attrName>style.visibility</p:attrName>
                                        </p:attrNameLst>
                                      </p:cBhvr>
                                      <p:to>
                                        <p:strVal val="visible"/>
                                      </p:to>
                                    </p:set>
                                    <p:anim calcmode="lin" valueType="num">
                                      <p:cBhvr>
                                        <p:cTn id="165" dur="500" fill="hold"/>
                                        <p:tgtEl>
                                          <p:spTgt spid="166"/>
                                        </p:tgtEl>
                                        <p:attrNameLst>
                                          <p:attrName>ppt_w</p:attrName>
                                        </p:attrNameLst>
                                      </p:cBhvr>
                                      <p:tavLst>
                                        <p:tav tm="0">
                                          <p:val>
                                            <p:fltVal val="0"/>
                                          </p:val>
                                        </p:tav>
                                        <p:tav tm="100000">
                                          <p:val>
                                            <p:strVal val="#ppt_w"/>
                                          </p:val>
                                        </p:tav>
                                      </p:tavLst>
                                    </p:anim>
                                    <p:anim calcmode="lin" valueType="num">
                                      <p:cBhvr>
                                        <p:cTn id="166" dur="500" fill="hold"/>
                                        <p:tgtEl>
                                          <p:spTgt spid="166"/>
                                        </p:tgtEl>
                                        <p:attrNameLst>
                                          <p:attrName>ppt_h</p:attrName>
                                        </p:attrNameLst>
                                      </p:cBhvr>
                                      <p:tavLst>
                                        <p:tav tm="0">
                                          <p:val>
                                            <p:fltVal val="0"/>
                                          </p:val>
                                        </p:tav>
                                        <p:tav tm="100000">
                                          <p:val>
                                            <p:strVal val="#ppt_h"/>
                                          </p:val>
                                        </p:tav>
                                      </p:tavLst>
                                    </p:anim>
                                    <p:animEffect transition="in" filter="fade">
                                      <p:cBhvr>
                                        <p:cTn id="167" dur="500"/>
                                        <p:tgtEl>
                                          <p:spTgt spid="166"/>
                                        </p:tgtEl>
                                      </p:cBhvr>
                                    </p:animEffect>
                                  </p:childTnLst>
                                </p:cTn>
                              </p:par>
                            </p:childTnLst>
                          </p:cTn>
                        </p:par>
                        <p:par>
                          <p:cTn id="168" fill="hold">
                            <p:stCondLst>
                              <p:cond delay="11000"/>
                            </p:stCondLst>
                            <p:childTnLst>
                              <p:par>
                                <p:cTn id="169" presetID="53" presetClass="entr" presetSubtype="16" fill="hold" grpId="0" nodeType="afterEffect">
                                  <p:stCondLst>
                                    <p:cond delay="0"/>
                                  </p:stCondLst>
                                  <p:childTnLst>
                                    <p:set>
                                      <p:cBhvr>
                                        <p:cTn id="170" dur="1" fill="hold">
                                          <p:stCondLst>
                                            <p:cond delay="0"/>
                                          </p:stCondLst>
                                        </p:cTn>
                                        <p:tgtEl>
                                          <p:spTgt spid="164"/>
                                        </p:tgtEl>
                                        <p:attrNameLst>
                                          <p:attrName>style.visibility</p:attrName>
                                        </p:attrNameLst>
                                      </p:cBhvr>
                                      <p:to>
                                        <p:strVal val="visible"/>
                                      </p:to>
                                    </p:set>
                                    <p:anim calcmode="lin" valueType="num">
                                      <p:cBhvr>
                                        <p:cTn id="171" dur="500" fill="hold"/>
                                        <p:tgtEl>
                                          <p:spTgt spid="164"/>
                                        </p:tgtEl>
                                        <p:attrNameLst>
                                          <p:attrName>ppt_w</p:attrName>
                                        </p:attrNameLst>
                                      </p:cBhvr>
                                      <p:tavLst>
                                        <p:tav tm="0">
                                          <p:val>
                                            <p:fltVal val="0"/>
                                          </p:val>
                                        </p:tav>
                                        <p:tav tm="100000">
                                          <p:val>
                                            <p:strVal val="#ppt_w"/>
                                          </p:val>
                                        </p:tav>
                                      </p:tavLst>
                                    </p:anim>
                                    <p:anim calcmode="lin" valueType="num">
                                      <p:cBhvr>
                                        <p:cTn id="172" dur="500" fill="hold"/>
                                        <p:tgtEl>
                                          <p:spTgt spid="164"/>
                                        </p:tgtEl>
                                        <p:attrNameLst>
                                          <p:attrName>ppt_h</p:attrName>
                                        </p:attrNameLst>
                                      </p:cBhvr>
                                      <p:tavLst>
                                        <p:tav tm="0">
                                          <p:val>
                                            <p:fltVal val="0"/>
                                          </p:val>
                                        </p:tav>
                                        <p:tav tm="100000">
                                          <p:val>
                                            <p:strVal val="#ppt_h"/>
                                          </p:val>
                                        </p:tav>
                                      </p:tavLst>
                                    </p:anim>
                                    <p:animEffect transition="in" filter="fade">
                                      <p:cBhvr>
                                        <p:cTn id="173" dur="500"/>
                                        <p:tgtEl>
                                          <p:spTgt spid="164"/>
                                        </p:tgtEl>
                                      </p:cBhvr>
                                    </p:animEffect>
                                  </p:childTnLst>
                                </p:cTn>
                              </p:par>
                            </p:childTnLst>
                          </p:cTn>
                        </p:par>
                        <p:par>
                          <p:cTn id="174" fill="hold">
                            <p:stCondLst>
                              <p:cond delay="11500"/>
                            </p:stCondLst>
                            <p:childTnLst>
                              <p:par>
                                <p:cTn id="175" presetID="53" presetClass="entr" presetSubtype="16" fill="hold" nodeType="afterEffect">
                                  <p:stCondLst>
                                    <p:cond delay="0"/>
                                  </p:stCondLst>
                                  <p:childTnLst>
                                    <p:set>
                                      <p:cBhvr>
                                        <p:cTn id="176" dur="1" fill="hold">
                                          <p:stCondLst>
                                            <p:cond delay="0"/>
                                          </p:stCondLst>
                                        </p:cTn>
                                        <p:tgtEl>
                                          <p:spTgt spid="181"/>
                                        </p:tgtEl>
                                        <p:attrNameLst>
                                          <p:attrName>style.visibility</p:attrName>
                                        </p:attrNameLst>
                                      </p:cBhvr>
                                      <p:to>
                                        <p:strVal val="visible"/>
                                      </p:to>
                                    </p:set>
                                    <p:anim calcmode="lin" valueType="num">
                                      <p:cBhvr>
                                        <p:cTn id="177" dur="500" fill="hold"/>
                                        <p:tgtEl>
                                          <p:spTgt spid="181"/>
                                        </p:tgtEl>
                                        <p:attrNameLst>
                                          <p:attrName>ppt_w</p:attrName>
                                        </p:attrNameLst>
                                      </p:cBhvr>
                                      <p:tavLst>
                                        <p:tav tm="0">
                                          <p:val>
                                            <p:fltVal val="0"/>
                                          </p:val>
                                        </p:tav>
                                        <p:tav tm="100000">
                                          <p:val>
                                            <p:strVal val="#ppt_w"/>
                                          </p:val>
                                        </p:tav>
                                      </p:tavLst>
                                    </p:anim>
                                    <p:anim calcmode="lin" valueType="num">
                                      <p:cBhvr>
                                        <p:cTn id="178" dur="500" fill="hold"/>
                                        <p:tgtEl>
                                          <p:spTgt spid="181"/>
                                        </p:tgtEl>
                                        <p:attrNameLst>
                                          <p:attrName>ppt_h</p:attrName>
                                        </p:attrNameLst>
                                      </p:cBhvr>
                                      <p:tavLst>
                                        <p:tav tm="0">
                                          <p:val>
                                            <p:fltVal val="0"/>
                                          </p:val>
                                        </p:tav>
                                        <p:tav tm="100000">
                                          <p:val>
                                            <p:strVal val="#ppt_h"/>
                                          </p:val>
                                        </p:tav>
                                      </p:tavLst>
                                    </p:anim>
                                    <p:animEffect transition="in" filter="fade">
                                      <p:cBhvr>
                                        <p:cTn id="179" dur="500"/>
                                        <p:tgtEl>
                                          <p:spTgt spid="181"/>
                                        </p:tgtEl>
                                      </p:cBhvr>
                                    </p:animEffect>
                                  </p:childTnLst>
                                </p:cTn>
                              </p:par>
                            </p:childTnLst>
                          </p:cTn>
                        </p:par>
                        <p:par>
                          <p:cTn id="180" fill="hold">
                            <p:stCondLst>
                              <p:cond delay="12000"/>
                            </p:stCondLst>
                            <p:childTnLst>
                              <p:par>
                                <p:cTn id="181" presetID="53" presetClass="entr" presetSubtype="16" fill="hold" grpId="0" nodeType="afterEffect">
                                  <p:stCondLst>
                                    <p:cond delay="0"/>
                                  </p:stCondLst>
                                  <p:childTnLst>
                                    <p:set>
                                      <p:cBhvr>
                                        <p:cTn id="182" dur="1" fill="hold">
                                          <p:stCondLst>
                                            <p:cond delay="0"/>
                                          </p:stCondLst>
                                        </p:cTn>
                                        <p:tgtEl>
                                          <p:spTgt spid="167"/>
                                        </p:tgtEl>
                                        <p:attrNameLst>
                                          <p:attrName>style.visibility</p:attrName>
                                        </p:attrNameLst>
                                      </p:cBhvr>
                                      <p:to>
                                        <p:strVal val="visible"/>
                                      </p:to>
                                    </p:set>
                                    <p:anim calcmode="lin" valueType="num">
                                      <p:cBhvr>
                                        <p:cTn id="183" dur="500" fill="hold"/>
                                        <p:tgtEl>
                                          <p:spTgt spid="167"/>
                                        </p:tgtEl>
                                        <p:attrNameLst>
                                          <p:attrName>ppt_w</p:attrName>
                                        </p:attrNameLst>
                                      </p:cBhvr>
                                      <p:tavLst>
                                        <p:tav tm="0">
                                          <p:val>
                                            <p:fltVal val="0"/>
                                          </p:val>
                                        </p:tav>
                                        <p:tav tm="100000">
                                          <p:val>
                                            <p:strVal val="#ppt_w"/>
                                          </p:val>
                                        </p:tav>
                                      </p:tavLst>
                                    </p:anim>
                                    <p:anim calcmode="lin" valueType="num">
                                      <p:cBhvr>
                                        <p:cTn id="184" dur="500" fill="hold"/>
                                        <p:tgtEl>
                                          <p:spTgt spid="167"/>
                                        </p:tgtEl>
                                        <p:attrNameLst>
                                          <p:attrName>ppt_h</p:attrName>
                                        </p:attrNameLst>
                                      </p:cBhvr>
                                      <p:tavLst>
                                        <p:tav tm="0">
                                          <p:val>
                                            <p:fltVal val="0"/>
                                          </p:val>
                                        </p:tav>
                                        <p:tav tm="100000">
                                          <p:val>
                                            <p:strVal val="#ppt_h"/>
                                          </p:val>
                                        </p:tav>
                                      </p:tavLst>
                                    </p:anim>
                                    <p:animEffect transition="in" filter="fade">
                                      <p:cBhvr>
                                        <p:cTn id="185" dur="500"/>
                                        <p:tgtEl>
                                          <p:spTgt spid="1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p:bldP spid="63" grpId="0"/>
      <p:bldP spid="64" grpId="0"/>
      <p:bldP spid="65" grpId="0"/>
      <p:bldP spid="88" grpId="0" animBg="1"/>
      <p:bldP spid="89" grpId="0" animBg="1"/>
      <p:bldP spid="90" grpId="0" animBg="1"/>
      <p:bldP spid="91" grpId="0" animBg="1"/>
      <p:bldP spid="159" grpId="0"/>
      <p:bldP spid="161" grpId="0" animBg="1"/>
      <p:bldP spid="164" grpId="0" animBg="1"/>
      <p:bldP spid="165" grpId="0" animBg="1"/>
      <p:bldP spid="166" grpId="0"/>
      <p:bldP spid="16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Slide Number Placeholder 23"/>
          <p:cNvSpPr>
            <a:spLocks noGrp="1"/>
          </p:cNvSpPr>
          <p:nvPr>
            <p:ph type="sldNum" sz="quarter" idx="12"/>
          </p:nvPr>
        </p:nvSpPr>
        <p:spPr>
          <a:prstGeom prst="rect">
            <a:avLst/>
          </a:prstGeom>
        </p:spPr>
        <p:txBody>
          <a:bodyPr/>
          <a:lstStyle/>
          <a:p>
            <a:fld id="{C136B7D2-B98C-44FD-8D04-7EC62A564975}" type="slidenum">
              <a:rPr lang="en-US" smtClean="0"/>
              <a:t>25</a:t>
            </a:fld>
            <a:endParaRPr lang="en-US" dirty="0"/>
          </a:p>
        </p:txBody>
      </p:sp>
      <p:sp>
        <p:nvSpPr>
          <p:cNvPr id="2" name="Title 1"/>
          <p:cNvSpPr>
            <a:spLocks noGrp="1"/>
          </p:cNvSpPr>
          <p:nvPr>
            <p:ph type="title"/>
          </p:nvPr>
        </p:nvSpPr>
        <p:spPr/>
        <p:txBody>
          <a:bodyPr/>
          <a:lstStyle/>
          <a:p>
            <a:r>
              <a:rPr lang="en-US" dirty="0"/>
              <a:t>Pyramid Chart Slide</a:t>
            </a:r>
          </a:p>
        </p:txBody>
      </p:sp>
      <p:sp>
        <p:nvSpPr>
          <p:cNvPr id="4" name="Text Placeholder 3"/>
          <p:cNvSpPr>
            <a:spLocks noGrp="1"/>
          </p:cNvSpPr>
          <p:nvPr>
            <p:ph type="body" sz="half" idx="2"/>
          </p:nvPr>
        </p:nvSpPr>
        <p:spPr/>
        <p:txBody>
          <a:bodyPr/>
          <a:lstStyle/>
          <a:p>
            <a:r>
              <a:rPr lang="en-US" dirty="0"/>
              <a:t>Pyramid Chart Slide</a:t>
            </a:r>
          </a:p>
        </p:txBody>
      </p:sp>
      <p:sp>
        <p:nvSpPr>
          <p:cNvPr id="97" name="Freeform 96"/>
          <p:cNvSpPr/>
          <p:nvPr/>
        </p:nvSpPr>
        <p:spPr>
          <a:xfrm>
            <a:off x="1660066" y="1237876"/>
            <a:ext cx="789304" cy="805768"/>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chemeClr val="accent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1400" kern="1200" dirty="0"/>
          </a:p>
        </p:txBody>
      </p:sp>
      <p:sp>
        <p:nvSpPr>
          <p:cNvPr id="98" name="Freeform 97"/>
          <p:cNvSpPr/>
          <p:nvPr/>
        </p:nvSpPr>
        <p:spPr>
          <a:xfrm>
            <a:off x="1199232" y="2105115"/>
            <a:ext cx="1710972" cy="805768"/>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chemeClr val="accent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93750" tIns="82550" rIns="793750" bIns="82550" numCol="1" spcCol="1270" anchor="ctr" anchorCtr="0">
            <a:noAutofit/>
          </a:bodyPr>
          <a:lstStyle/>
          <a:p>
            <a:pPr lvl="0" algn="ctr" defTabSz="2889250">
              <a:lnSpc>
                <a:spcPct val="90000"/>
              </a:lnSpc>
              <a:spcBef>
                <a:spcPct val="0"/>
              </a:spcBef>
              <a:spcAft>
                <a:spcPct val="35000"/>
              </a:spcAft>
            </a:pPr>
            <a:endParaRPr lang="en-US" sz="1800" dirty="0"/>
          </a:p>
        </p:txBody>
      </p:sp>
      <p:sp>
        <p:nvSpPr>
          <p:cNvPr id="100" name="Freeform 99"/>
          <p:cNvSpPr/>
          <p:nvPr/>
        </p:nvSpPr>
        <p:spPr>
          <a:xfrm>
            <a:off x="712331" y="2975729"/>
            <a:ext cx="2684775" cy="805768"/>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chemeClr val="accent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49349" tIns="82550" rIns="1149351" bIns="82550" numCol="1" spcCol="1270" anchor="ctr" anchorCtr="0">
            <a:noAutofit/>
          </a:bodyPr>
          <a:lstStyle/>
          <a:p>
            <a:pPr lvl="0" algn="ctr" defTabSz="2889250">
              <a:lnSpc>
                <a:spcPct val="90000"/>
              </a:lnSpc>
              <a:spcBef>
                <a:spcPct val="0"/>
              </a:spcBef>
              <a:spcAft>
                <a:spcPct val="35000"/>
              </a:spcAft>
            </a:pPr>
            <a:endParaRPr lang="en-US" sz="3200" kern="1200" dirty="0"/>
          </a:p>
        </p:txBody>
      </p:sp>
      <p:sp>
        <p:nvSpPr>
          <p:cNvPr id="104" name="Text Placeholder 3"/>
          <p:cNvSpPr txBox="1"/>
          <p:nvPr/>
        </p:nvSpPr>
        <p:spPr>
          <a:xfrm>
            <a:off x="1817615" y="3237068"/>
            <a:ext cx="474209" cy="283786"/>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sz="1800" b="1" i="0" u="none" strike="noStrike" kern="1200" cap="none" spc="0" normalizeH="0" baseline="0" noProof="0" dirty="0">
                <a:ln>
                  <a:noFill/>
                </a:ln>
                <a:solidFill>
                  <a:schemeClr val="bg1"/>
                </a:solidFill>
                <a:effectLst/>
                <a:uLnTx/>
                <a:uFillTx/>
                <a:latin typeface="+mn-lt"/>
                <a:ea typeface="+mn-ea"/>
                <a:cs typeface="+mn-cs"/>
              </a:rPr>
              <a:t>80%</a:t>
            </a:r>
          </a:p>
        </p:txBody>
      </p:sp>
      <p:sp>
        <p:nvSpPr>
          <p:cNvPr id="105" name="Text Placeholder 3"/>
          <p:cNvSpPr txBox="1"/>
          <p:nvPr/>
        </p:nvSpPr>
        <p:spPr>
          <a:xfrm>
            <a:off x="1817615" y="2425682"/>
            <a:ext cx="474209" cy="283786"/>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defTabSz="91440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sz="1800" b="1" i="0" u="none" strike="noStrike" kern="1200" cap="none" spc="0" normalizeH="0" baseline="0" noProof="0" dirty="0">
                <a:ln>
                  <a:noFill/>
                </a:ln>
                <a:solidFill>
                  <a:schemeClr val="bg1"/>
                </a:solidFill>
                <a:effectLst/>
                <a:uLnTx/>
                <a:uFillTx/>
                <a:latin typeface="+mn-lt"/>
                <a:ea typeface="+mn-ea"/>
                <a:cs typeface="+mn-cs"/>
              </a:rPr>
              <a:t>70%</a:t>
            </a:r>
          </a:p>
        </p:txBody>
      </p:sp>
      <p:sp>
        <p:nvSpPr>
          <p:cNvPr id="106" name="Text Placeholder 3"/>
          <p:cNvSpPr txBox="1"/>
          <p:nvPr/>
        </p:nvSpPr>
        <p:spPr>
          <a:xfrm>
            <a:off x="1846395" y="1721982"/>
            <a:ext cx="416648" cy="249989"/>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sz="1600" b="1" i="0" u="none" strike="noStrike" kern="1200" cap="none" spc="0" normalizeH="0" baseline="0" noProof="0" dirty="0">
                <a:ln>
                  <a:noFill/>
                </a:ln>
                <a:solidFill>
                  <a:schemeClr val="bg1"/>
                </a:solidFill>
                <a:effectLst/>
                <a:uLnTx/>
                <a:uFillTx/>
                <a:latin typeface="+mn-lt"/>
                <a:ea typeface="+mn-ea"/>
                <a:cs typeface="+mn-cs"/>
              </a:rPr>
              <a:t>30%</a:t>
            </a:r>
          </a:p>
        </p:txBody>
      </p:sp>
      <p:sp>
        <p:nvSpPr>
          <p:cNvPr id="107" name="Arc 106"/>
          <p:cNvSpPr/>
          <p:nvPr/>
        </p:nvSpPr>
        <p:spPr>
          <a:xfrm rot="1449945">
            <a:off x="1574450" y="1283265"/>
            <a:ext cx="1257316" cy="1257316"/>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dirty="0"/>
          </a:p>
        </p:txBody>
      </p:sp>
      <p:sp>
        <p:nvSpPr>
          <p:cNvPr id="108" name="Arc 107"/>
          <p:cNvSpPr/>
          <p:nvPr/>
        </p:nvSpPr>
        <p:spPr>
          <a:xfrm rot="1311995">
            <a:off x="2169575" y="2467175"/>
            <a:ext cx="1257316" cy="1257316"/>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dirty="0"/>
          </a:p>
        </p:txBody>
      </p:sp>
      <p:cxnSp>
        <p:nvCxnSpPr>
          <p:cNvPr id="113" name="Straight Connector 112"/>
          <p:cNvCxnSpPr/>
          <p:nvPr/>
        </p:nvCxnSpPr>
        <p:spPr>
          <a:xfrm>
            <a:off x="3823109" y="1237876"/>
            <a:ext cx="0" cy="2486014"/>
          </a:xfrm>
          <a:prstGeom prst="line">
            <a:avLst/>
          </a:prstGeom>
          <a:ln w="12700">
            <a:solidFill>
              <a:schemeClr val="bg1">
                <a:lumMod val="7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6865015" y="1362003"/>
            <a:ext cx="1822710" cy="584775"/>
          </a:xfrm>
          <a:prstGeom prst="rect">
            <a:avLst/>
          </a:prstGeom>
          <a:noFill/>
        </p:spPr>
        <p:txBody>
          <a:bodyPr wrap="square" rtlCol="0">
            <a:spAutoFit/>
          </a:bodyPr>
          <a:lstStyle/>
          <a:p>
            <a:r>
              <a:rPr lang="en-US" sz="1200" b="1" dirty="0">
                <a:solidFill>
                  <a:schemeClr val="accent1"/>
                </a:solidFill>
              </a:rPr>
              <a:t>Title Goes Here</a:t>
            </a:r>
            <a:endParaRPr lang="en-US" sz="1200" dirty="0">
              <a:solidFill>
                <a:schemeClr val="accent1"/>
              </a:solidFill>
            </a:endParaRPr>
          </a:p>
          <a:p>
            <a:r>
              <a:rPr lang="en-US" sz="1000" dirty="0">
                <a:solidFill>
                  <a:schemeClr val="tx1">
                    <a:lumMod val="65000"/>
                    <a:lumOff val="35000"/>
                  </a:schemeClr>
                </a:solidFill>
              </a:rPr>
              <a:t>There are many variations </a:t>
            </a:r>
            <a:br>
              <a:rPr lang="en-US" sz="1000" dirty="0">
                <a:solidFill>
                  <a:schemeClr val="tx1">
                    <a:lumMod val="65000"/>
                    <a:lumOff val="35000"/>
                  </a:schemeClr>
                </a:solidFill>
              </a:rPr>
            </a:br>
            <a:r>
              <a:rPr lang="en-US" sz="1000" dirty="0">
                <a:solidFill>
                  <a:schemeClr val="tx1">
                    <a:lumMod val="65000"/>
                    <a:lumOff val="35000"/>
                  </a:schemeClr>
                </a:solidFill>
              </a:rPr>
              <a:t>of Lorem Ipsum available.</a:t>
            </a:r>
          </a:p>
        </p:txBody>
      </p:sp>
      <p:sp>
        <p:nvSpPr>
          <p:cNvPr id="116" name="TextBox 115"/>
          <p:cNvSpPr txBox="1"/>
          <p:nvPr/>
        </p:nvSpPr>
        <p:spPr>
          <a:xfrm>
            <a:off x="6865015" y="2265485"/>
            <a:ext cx="1822710" cy="584775"/>
          </a:xfrm>
          <a:prstGeom prst="rect">
            <a:avLst/>
          </a:prstGeom>
          <a:noFill/>
        </p:spPr>
        <p:txBody>
          <a:bodyPr wrap="square" rtlCol="0">
            <a:spAutoFit/>
          </a:bodyPr>
          <a:lstStyle/>
          <a:p>
            <a:r>
              <a:rPr lang="en-US" sz="1200" b="1" dirty="0">
                <a:solidFill>
                  <a:schemeClr val="accent2"/>
                </a:solidFill>
              </a:rPr>
              <a:t>Title Goes Here</a:t>
            </a:r>
            <a:endParaRPr lang="en-US" sz="1200" dirty="0">
              <a:solidFill>
                <a:schemeClr val="accent2"/>
              </a:solidFill>
            </a:endParaRPr>
          </a:p>
          <a:p>
            <a:r>
              <a:rPr lang="en-US" sz="1000" dirty="0">
                <a:solidFill>
                  <a:schemeClr val="tx1">
                    <a:lumMod val="65000"/>
                    <a:lumOff val="35000"/>
                  </a:schemeClr>
                </a:solidFill>
              </a:rPr>
              <a:t>There are many variations </a:t>
            </a:r>
            <a:br>
              <a:rPr lang="en-US" sz="1000" dirty="0">
                <a:solidFill>
                  <a:schemeClr val="tx1">
                    <a:lumMod val="65000"/>
                    <a:lumOff val="35000"/>
                  </a:schemeClr>
                </a:solidFill>
              </a:rPr>
            </a:br>
            <a:r>
              <a:rPr lang="en-US" sz="1000" dirty="0">
                <a:solidFill>
                  <a:schemeClr val="tx1">
                    <a:lumMod val="65000"/>
                    <a:lumOff val="35000"/>
                  </a:schemeClr>
                </a:solidFill>
              </a:rPr>
              <a:t>of Lorem Ipsum available.</a:t>
            </a:r>
          </a:p>
        </p:txBody>
      </p:sp>
      <p:sp>
        <p:nvSpPr>
          <p:cNvPr id="117" name="TextBox 116"/>
          <p:cNvSpPr txBox="1"/>
          <p:nvPr/>
        </p:nvSpPr>
        <p:spPr>
          <a:xfrm>
            <a:off x="6865015" y="3081508"/>
            <a:ext cx="1822710" cy="584775"/>
          </a:xfrm>
          <a:prstGeom prst="rect">
            <a:avLst/>
          </a:prstGeom>
          <a:noFill/>
        </p:spPr>
        <p:txBody>
          <a:bodyPr wrap="square" rtlCol="0">
            <a:spAutoFit/>
          </a:bodyPr>
          <a:lstStyle/>
          <a:p>
            <a:r>
              <a:rPr lang="en-US" sz="1200" b="1" dirty="0">
                <a:solidFill>
                  <a:schemeClr val="accent3"/>
                </a:solidFill>
              </a:rPr>
              <a:t>Title Goes Here</a:t>
            </a:r>
            <a:endParaRPr lang="en-US" sz="1200" dirty="0">
              <a:solidFill>
                <a:schemeClr val="accent3"/>
              </a:solidFill>
            </a:endParaRPr>
          </a:p>
          <a:p>
            <a:r>
              <a:rPr lang="en-US" sz="1000" dirty="0">
                <a:solidFill>
                  <a:schemeClr val="tx1">
                    <a:lumMod val="65000"/>
                    <a:lumOff val="35000"/>
                  </a:schemeClr>
                </a:solidFill>
              </a:rPr>
              <a:t>There are many variations </a:t>
            </a:r>
            <a:br>
              <a:rPr lang="en-US" sz="1000" dirty="0">
                <a:solidFill>
                  <a:schemeClr val="tx1">
                    <a:lumMod val="65000"/>
                    <a:lumOff val="35000"/>
                  </a:schemeClr>
                </a:solidFill>
              </a:rPr>
            </a:br>
            <a:r>
              <a:rPr lang="en-US" sz="1000" dirty="0">
                <a:solidFill>
                  <a:schemeClr val="tx1">
                    <a:lumMod val="65000"/>
                    <a:lumOff val="35000"/>
                  </a:schemeClr>
                </a:solidFill>
              </a:rPr>
              <a:t>of Lorem Ipsum available.</a:t>
            </a:r>
          </a:p>
        </p:txBody>
      </p:sp>
      <p:sp>
        <p:nvSpPr>
          <p:cNvPr id="121" name="Footer Text"/>
          <p:cNvSpPr txBox="1"/>
          <p:nvPr/>
        </p:nvSpPr>
        <p:spPr>
          <a:xfrm>
            <a:off x="692056" y="4140652"/>
            <a:ext cx="7759889" cy="615553"/>
          </a:xfrm>
          <a:prstGeom prst="rect">
            <a:avLst/>
          </a:prstGeom>
          <a:noFill/>
        </p:spPr>
        <p:txBody>
          <a:bodyPr wrap="square" lIns="0" tIns="0" rIns="0" bIns="0" rtlCol="0">
            <a:spAutoFit/>
          </a:bodyPr>
          <a:lstStyle/>
          <a:p>
            <a:pPr algn="ctr"/>
            <a:r>
              <a:rPr lang="en-US" sz="1000" dirty="0">
                <a:solidFill>
                  <a:schemeClr val="tx1">
                    <a:lumMod val="50000"/>
                    <a:lumOff val="50000"/>
                  </a:schemeClr>
                </a:solidFill>
              </a:rPr>
              <a:t>There are many variations of passages of lorem ipsum available, but the majority have suffered alteration in some form, by injected humour randomized words which don't look even slightly believable. If you are going to use A passage of lorem ipsum, you need</a:t>
            </a:r>
            <a:br>
              <a:rPr lang="en-US" sz="1000" dirty="0">
                <a:solidFill>
                  <a:schemeClr val="tx1">
                    <a:lumMod val="50000"/>
                    <a:lumOff val="50000"/>
                  </a:schemeClr>
                </a:solidFill>
              </a:rPr>
            </a:br>
            <a:r>
              <a:rPr lang="en-US" sz="1000" dirty="0">
                <a:solidFill>
                  <a:schemeClr val="tx1">
                    <a:lumMod val="50000"/>
                    <a:lumOff val="50000"/>
                  </a:schemeClr>
                </a:solidFill>
              </a:rPr>
              <a:t> to be sure there embarrassing hidden in the middle of text. All the lorem ipsum generators on the internet tend to repeat</a:t>
            </a:r>
            <a:br>
              <a:rPr lang="en-US" sz="1000" dirty="0">
                <a:solidFill>
                  <a:schemeClr val="tx1">
                    <a:lumMod val="50000"/>
                    <a:lumOff val="50000"/>
                  </a:schemeClr>
                </a:solidFill>
              </a:rPr>
            </a:br>
            <a:r>
              <a:rPr lang="en-US" sz="1000" dirty="0">
                <a:solidFill>
                  <a:schemeClr val="tx1">
                    <a:lumMod val="50000"/>
                    <a:lumOff val="50000"/>
                  </a:schemeClr>
                </a:solidFill>
              </a:rPr>
              <a:t>predefined chunks as of lorem but the majority have suffered alteration in some form  necessary.</a:t>
            </a:r>
          </a:p>
        </p:txBody>
      </p:sp>
      <p:cxnSp>
        <p:nvCxnSpPr>
          <p:cNvPr id="122" name="Straight Line buttom"/>
          <p:cNvCxnSpPr/>
          <p:nvPr/>
        </p:nvCxnSpPr>
        <p:spPr>
          <a:xfrm>
            <a:off x="685800" y="4007201"/>
            <a:ext cx="7772400" cy="0"/>
          </a:xfrm>
          <a:prstGeom prst="line">
            <a:avLst/>
          </a:prstGeom>
          <a:ln w="19050">
            <a:solidFill>
              <a:schemeClr val="tx1">
                <a:lumMod val="50000"/>
                <a:lumOff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EditPoints="1"/>
          </p:cNvSpPr>
          <p:nvPr/>
        </p:nvSpPr>
        <p:spPr bwMode="auto">
          <a:xfrm>
            <a:off x="6363716" y="1435944"/>
            <a:ext cx="496350" cy="49635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chemeClr val="accent1"/>
          </a:solidFill>
          <a:ln w="9525">
            <a:noFill/>
            <a:round/>
          </a:ln>
        </p:spPr>
        <p:txBody>
          <a:bodyPr vert="horz" wrap="square" lIns="91440" tIns="45720" rIns="91440" bIns="45720" numCol="1" anchor="t" anchorCtr="0" compatLnSpc="1"/>
          <a:lstStyle/>
          <a:p>
            <a:endParaRPr lang="en-US"/>
          </a:p>
        </p:txBody>
      </p:sp>
      <p:sp>
        <p:nvSpPr>
          <p:cNvPr id="135" name="Freeform 46"/>
          <p:cNvSpPr>
            <a:spLocks noEditPoints="1"/>
          </p:cNvSpPr>
          <p:nvPr/>
        </p:nvSpPr>
        <p:spPr bwMode="auto">
          <a:xfrm>
            <a:off x="6363716" y="2311888"/>
            <a:ext cx="496350" cy="49635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chemeClr val="accent2"/>
          </a:solidFill>
          <a:ln w="9525">
            <a:noFill/>
            <a:round/>
          </a:ln>
        </p:spPr>
        <p:txBody>
          <a:bodyPr vert="horz" wrap="square" lIns="91440" tIns="45720" rIns="91440" bIns="45720" numCol="1" anchor="t" anchorCtr="0" compatLnSpc="1"/>
          <a:lstStyle/>
          <a:p>
            <a:endParaRPr lang="en-US"/>
          </a:p>
        </p:txBody>
      </p:sp>
      <p:sp>
        <p:nvSpPr>
          <p:cNvPr id="138" name="Freeform 46"/>
          <p:cNvSpPr>
            <a:spLocks noEditPoints="1"/>
          </p:cNvSpPr>
          <p:nvPr/>
        </p:nvSpPr>
        <p:spPr bwMode="auto">
          <a:xfrm>
            <a:off x="6363716" y="3169933"/>
            <a:ext cx="496350" cy="49635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chemeClr val="accent3"/>
          </a:solidFill>
          <a:ln w="9525">
            <a:noFill/>
            <a:round/>
          </a:ln>
        </p:spPr>
        <p:txBody>
          <a:bodyPr vert="horz" wrap="square" lIns="91440" tIns="45720" rIns="91440" bIns="45720" numCol="1" anchor="t" anchorCtr="0" compatLnSpc="1"/>
          <a:lstStyle/>
          <a:p>
            <a:endParaRPr lang="en-US"/>
          </a:p>
        </p:txBody>
      </p:sp>
      <p:sp>
        <p:nvSpPr>
          <p:cNvPr id="141" name="TextBox 140"/>
          <p:cNvSpPr txBox="1"/>
          <p:nvPr/>
        </p:nvSpPr>
        <p:spPr>
          <a:xfrm>
            <a:off x="4742569" y="3435855"/>
            <a:ext cx="425810" cy="246221"/>
          </a:xfrm>
          <a:prstGeom prst="rect">
            <a:avLst/>
          </a:prstGeom>
          <a:noFill/>
        </p:spPr>
        <p:txBody>
          <a:bodyPr wrap="square" lIns="0" tIns="0" rIns="0" bIns="0" rtlCol="0">
            <a:spAutoFit/>
          </a:bodyPr>
          <a:lstStyle/>
          <a:p>
            <a:pPr algn="ctr"/>
            <a:r>
              <a:rPr lang="en-US" sz="1600" b="1" dirty="0">
                <a:solidFill>
                  <a:schemeClr val="accent1"/>
                </a:solidFill>
              </a:rPr>
              <a:t>75%</a:t>
            </a:r>
          </a:p>
        </p:txBody>
      </p:sp>
      <p:grpSp>
        <p:nvGrpSpPr>
          <p:cNvPr id="144" name="Group 90"/>
          <p:cNvGrpSpPr>
            <a:grpSpLocks noChangeAspect="1"/>
          </p:cNvGrpSpPr>
          <p:nvPr/>
        </p:nvGrpSpPr>
        <p:grpSpPr>
          <a:xfrm>
            <a:off x="4514393" y="2398929"/>
            <a:ext cx="882162" cy="882158"/>
            <a:chOff x="4046972" y="1821242"/>
            <a:chExt cx="751216" cy="751214"/>
          </a:xfrm>
        </p:grpSpPr>
        <p:sp>
          <p:nvSpPr>
            <p:cNvPr id="147" name="Oval 146"/>
            <p:cNvSpPr/>
            <p:nvPr/>
          </p:nvSpPr>
          <p:spPr>
            <a:xfrm>
              <a:off x="4046972" y="1821242"/>
              <a:ext cx="751216" cy="75121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156" name="Oval 97"/>
              <p:cNvSpPr>
                <a:spLocks noChangeArrowheads="1"/>
              </p:cNvSpPr>
              <p:nvPr/>
            </p:nvSpPr>
            <p:spPr bwMode="auto">
              <a:xfrm>
                <a:off x="5110163" y="1652588"/>
                <a:ext cx="74613" cy="76200"/>
              </a:xfrm>
              <a:prstGeom prst="ellipse">
                <a:avLst/>
              </a:prstGeom>
              <a:grpFill/>
              <a:ln w="9525">
                <a:noFill/>
                <a:round/>
              </a:ln>
            </p:spPr>
            <p:txBody>
              <a:bodyPr vert="horz" wrap="square" lIns="91440" tIns="45720" rIns="91440" bIns="45720" numCol="1" anchor="t" anchorCtr="0" compatLnSpc="1"/>
              <a:lstStyle/>
              <a:p>
                <a:endParaRPr lang="en-US" dirty="0"/>
              </a:p>
            </p:txBody>
          </p:sp>
        </p:grpSp>
      </p:grpSp>
      <p:grpSp>
        <p:nvGrpSpPr>
          <p:cNvPr id="160" name="Group 91"/>
          <p:cNvGrpSpPr>
            <a:grpSpLocks noChangeAspect="1"/>
          </p:cNvGrpSpPr>
          <p:nvPr/>
        </p:nvGrpSpPr>
        <p:grpSpPr>
          <a:xfrm>
            <a:off x="4514393" y="1401557"/>
            <a:ext cx="882162" cy="882158"/>
            <a:chOff x="5397701" y="1821242"/>
            <a:chExt cx="751216" cy="751214"/>
          </a:xfrm>
        </p:grpSpPr>
        <p:sp>
          <p:nvSpPr>
            <p:cNvPr id="162" name="Oval 161"/>
            <p:cNvSpPr/>
            <p:nvPr/>
          </p:nvSpPr>
          <p:spPr>
            <a:xfrm>
              <a:off x="5397701" y="1821242"/>
              <a:ext cx="751216" cy="75121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ln>
            </p:spPr>
            <p:txBody>
              <a:bodyPr vert="horz" wrap="square" lIns="91440" tIns="45720" rIns="91440" bIns="45720" numCol="1" anchor="t" anchorCtr="0" compatLnSpc="1"/>
              <a:lstStyle/>
              <a:p>
                <a:endParaRPr lang="en-US" dirty="0"/>
              </a:p>
            </p:txBody>
          </p:sp>
          <p:sp>
            <p:nvSpPr>
              <p:cNvPr id="170" name="Freeform 99"/>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ln>
            </p:spPr>
            <p:txBody>
              <a:bodyPr vert="horz" wrap="square" lIns="91440" tIns="45720" rIns="91440" bIns="45720" numCol="1" anchor="t" anchorCtr="0" compatLnSpc="1"/>
              <a:lstStyle/>
              <a:p>
                <a:endParaRPr lang="en-US" dirty="0"/>
              </a:p>
            </p:txBody>
          </p:sp>
        </p:grpSp>
      </p:grpSp>
      <p:sp>
        <p:nvSpPr>
          <p:cNvPr id="171" name="TextBox 170"/>
          <p:cNvSpPr txBox="1"/>
          <p:nvPr/>
        </p:nvSpPr>
        <p:spPr>
          <a:xfrm>
            <a:off x="4742569" y="1058175"/>
            <a:ext cx="425810" cy="246221"/>
          </a:xfrm>
          <a:prstGeom prst="rect">
            <a:avLst/>
          </a:prstGeom>
          <a:noFill/>
        </p:spPr>
        <p:txBody>
          <a:bodyPr wrap="square" lIns="0" tIns="0" rIns="0" bIns="0" rtlCol="0">
            <a:spAutoFit/>
          </a:bodyPr>
          <a:lstStyle/>
          <a:p>
            <a:pPr algn="ctr"/>
            <a:r>
              <a:rPr lang="en-US" sz="1600" b="1" dirty="0">
                <a:solidFill>
                  <a:schemeClr val="accent4"/>
                </a:solidFill>
              </a:rPr>
              <a:t>95%</a:t>
            </a:r>
          </a:p>
        </p:txBody>
      </p:sp>
      <p:cxnSp>
        <p:nvCxnSpPr>
          <p:cNvPr id="172" name="Straight Connector 171"/>
          <p:cNvCxnSpPr/>
          <p:nvPr/>
        </p:nvCxnSpPr>
        <p:spPr>
          <a:xfrm>
            <a:off x="6069782" y="1237876"/>
            <a:ext cx="0" cy="2486014"/>
          </a:xfrm>
          <a:prstGeom prst="line">
            <a:avLst/>
          </a:prstGeom>
          <a:ln w="12700">
            <a:solidFill>
              <a:schemeClr val="bg1">
                <a:lumMod val="7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afterEffect">
                                  <p:stCondLst>
                                    <p:cond delay="0"/>
                                  </p:stCondLst>
                                  <p:childTnLst>
                                    <p:set>
                                      <p:cBhvr>
                                        <p:cTn id="6" dur="1" fill="hold">
                                          <p:stCondLst>
                                            <p:cond delay="0"/>
                                          </p:stCondLst>
                                        </p:cTn>
                                        <p:tgtEl>
                                          <p:spTgt spid="100"/>
                                        </p:tgtEl>
                                        <p:attrNameLst>
                                          <p:attrName>style.visibility</p:attrName>
                                        </p:attrNameLst>
                                      </p:cBhvr>
                                      <p:to>
                                        <p:strVal val="visible"/>
                                      </p:to>
                                    </p:set>
                                    <p:anim calcmode="lin" valueType="num">
                                      <p:cBhvr additive="base">
                                        <p:cTn id="7" dur="500" fill="hold"/>
                                        <p:tgtEl>
                                          <p:spTgt spid="100"/>
                                        </p:tgtEl>
                                        <p:attrNameLst>
                                          <p:attrName>ppt_x</p:attrName>
                                        </p:attrNameLst>
                                      </p:cBhvr>
                                      <p:tavLst>
                                        <p:tav tm="0">
                                          <p:val>
                                            <p:strVal val="#ppt_x"/>
                                          </p:val>
                                        </p:tav>
                                        <p:tav tm="100000">
                                          <p:val>
                                            <p:strVal val="#ppt_x"/>
                                          </p:val>
                                        </p:tav>
                                      </p:tavLst>
                                    </p:anim>
                                    <p:anim calcmode="lin" valueType="num">
                                      <p:cBhvr additive="base">
                                        <p:cTn id="8" dur="500" fill="hold"/>
                                        <p:tgtEl>
                                          <p:spTgt spid="100"/>
                                        </p:tgtEl>
                                        <p:attrNameLst>
                                          <p:attrName>ppt_y</p:attrName>
                                        </p:attrNameLst>
                                      </p:cBhvr>
                                      <p:tavLst>
                                        <p:tav tm="0">
                                          <p:val>
                                            <p:strVal val="0-#ppt_h/2"/>
                                          </p:val>
                                        </p:tav>
                                        <p:tav tm="100000">
                                          <p:val>
                                            <p:strVal val="#ppt_y"/>
                                          </p:val>
                                        </p:tav>
                                      </p:tavLst>
                                    </p:anim>
                                  </p:childTnLst>
                                </p:cTn>
                              </p:par>
                              <p:par>
                                <p:cTn id="9" presetID="53" presetClass="entr" presetSubtype="16" fill="hold" grpId="0" nodeType="withEffect">
                                  <p:stCondLst>
                                    <p:cond delay="0"/>
                                  </p:stCondLst>
                                  <p:childTnLst>
                                    <p:set>
                                      <p:cBhvr>
                                        <p:cTn id="10" dur="1" fill="hold">
                                          <p:stCondLst>
                                            <p:cond delay="0"/>
                                          </p:stCondLst>
                                        </p:cTn>
                                        <p:tgtEl>
                                          <p:spTgt spid="104"/>
                                        </p:tgtEl>
                                        <p:attrNameLst>
                                          <p:attrName>style.visibility</p:attrName>
                                        </p:attrNameLst>
                                      </p:cBhvr>
                                      <p:to>
                                        <p:strVal val="visible"/>
                                      </p:to>
                                    </p:set>
                                    <p:anim calcmode="lin" valueType="num">
                                      <p:cBhvr>
                                        <p:cTn id="11" dur="500" fill="hold"/>
                                        <p:tgtEl>
                                          <p:spTgt spid="104"/>
                                        </p:tgtEl>
                                        <p:attrNameLst>
                                          <p:attrName>ppt_w</p:attrName>
                                        </p:attrNameLst>
                                      </p:cBhvr>
                                      <p:tavLst>
                                        <p:tav tm="0">
                                          <p:val>
                                            <p:fltVal val="0"/>
                                          </p:val>
                                        </p:tav>
                                        <p:tav tm="100000">
                                          <p:val>
                                            <p:strVal val="#ppt_w"/>
                                          </p:val>
                                        </p:tav>
                                      </p:tavLst>
                                    </p:anim>
                                    <p:anim calcmode="lin" valueType="num">
                                      <p:cBhvr>
                                        <p:cTn id="12" dur="500" fill="hold"/>
                                        <p:tgtEl>
                                          <p:spTgt spid="104"/>
                                        </p:tgtEl>
                                        <p:attrNameLst>
                                          <p:attrName>ppt_h</p:attrName>
                                        </p:attrNameLst>
                                      </p:cBhvr>
                                      <p:tavLst>
                                        <p:tav tm="0">
                                          <p:val>
                                            <p:fltVal val="0"/>
                                          </p:val>
                                        </p:tav>
                                        <p:tav tm="100000">
                                          <p:val>
                                            <p:strVal val="#ppt_h"/>
                                          </p:val>
                                        </p:tav>
                                      </p:tavLst>
                                    </p:anim>
                                    <p:animEffect transition="in" filter="fade">
                                      <p:cBhvr>
                                        <p:cTn id="13" dur="500"/>
                                        <p:tgtEl>
                                          <p:spTgt spid="10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05"/>
                                        </p:tgtEl>
                                        <p:attrNameLst>
                                          <p:attrName>style.visibility</p:attrName>
                                        </p:attrNameLst>
                                      </p:cBhvr>
                                      <p:to>
                                        <p:strVal val="visible"/>
                                      </p:to>
                                    </p:set>
                                    <p:anim calcmode="lin" valueType="num">
                                      <p:cBhvr>
                                        <p:cTn id="16" dur="500" fill="hold"/>
                                        <p:tgtEl>
                                          <p:spTgt spid="105"/>
                                        </p:tgtEl>
                                        <p:attrNameLst>
                                          <p:attrName>ppt_w</p:attrName>
                                        </p:attrNameLst>
                                      </p:cBhvr>
                                      <p:tavLst>
                                        <p:tav tm="0">
                                          <p:val>
                                            <p:fltVal val="0"/>
                                          </p:val>
                                        </p:tav>
                                        <p:tav tm="100000">
                                          <p:val>
                                            <p:strVal val="#ppt_w"/>
                                          </p:val>
                                        </p:tav>
                                      </p:tavLst>
                                    </p:anim>
                                    <p:anim calcmode="lin" valueType="num">
                                      <p:cBhvr>
                                        <p:cTn id="17" dur="500" fill="hold"/>
                                        <p:tgtEl>
                                          <p:spTgt spid="105"/>
                                        </p:tgtEl>
                                        <p:attrNameLst>
                                          <p:attrName>ppt_h</p:attrName>
                                        </p:attrNameLst>
                                      </p:cBhvr>
                                      <p:tavLst>
                                        <p:tav tm="0">
                                          <p:val>
                                            <p:fltVal val="0"/>
                                          </p:val>
                                        </p:tav>
                                        <p:tav tm="100000">
                                          <p:val>
                                            <p:strVal val="#ppt_h"/>
                                          </p:val>
                                        </p:tav>
                                      </p:tavLst>
                                    </p:anim>
                                    <p:animEffect transition="in" filter="fade">
                                      <p:cBhvr>
                                        <p:cTn id="18" dur="500"/>
                                        <p:tgtEl>
                                          <p:spTgt spid="105"/>
                                        </p:tgtEl>
                                      </p:cBhvr>
                                    </p:animEffect>
                                  </p:childTnLst>
                                </p:cTn>
                              </p:par>
                            </p:childTnLst>
                          </p:cTn>
                        </p:par>
                        <p:par>
                          <p:cTn id="19" fill="hold">
                            <p:stCondLst>
                              <p:cond delay="500"/>
                            </p:stCondLst>
                            <p:childTnLst>
                              <p:par>
                                <p:cTn id="20" presetID="2" presetClass="entr" presetSubtype="1" accel="50000" decel="50000" fill="hold" grpId="0" nodeType="afterEffect">
                                  <p:stCondLst>
                                    <p:cond delay="0"/>
                                  </p:stCondLst>
                                  <p:childTnLst>
                                    <p:set>
                                      <p:cBhvr>
                                        <p:cTn id="21" dur="1" fill="hold">
                                          <p:stCondLst>
                                            <p:cond delay="0"/>
                                          </p:stCondLst>
                                        </p:cTn>
                                        <p:tgtEl>
                                          <p:spTgt spid="98"/>
                                        </p:tgtEl>
                                        <p:attrNameLst>
                                          <p:attrName>style.visibility</p:attrName>
                                        </p:attrNameLst>
                                      </p:cBhvr>
                                      <p:to>
                                        <p:strVal val="visible"/>
                                      </p:to>
                                    </p:set>
                                    <p:anim calcmode="lin" valueType="num">
                                      <p:cBhvr additive="base">
                                        <p:cTn id="22" dur="500" fill="hold"/>
                                        <p:tgtEl>
                                          <p:spTgt spid="98"/>
                                        </p:tgtEl>
                                        <p:attrNameLst>
                                          <p:attrName>ppt_x</p:attrName>
                                        </p:attrNameLst>
                                      </p:cBhvr>
                                      <p:tavLst>
                                        <p:tav tm="0">
                                          <p:val>
                                            <p:strVal val="#ppt_x"/>
                                          </p:val>
                                        </p:tav>
                                        <p:tav tm="100000">
                                          <p:val>
                                            <p:strVal val="#ppt_x"/>
                                          </p:val>
                                        </p:tav>
                                      </p:tavLst>
                                    </p:anim>
                                    <p:anim calcmode="lin" valueType="num">
                                      <p:cBhvr additive="base">
                                        <p:cTn id="23" dur="500" fill="hold"/>
                                        <p:tgtEl>
                                          <p:spTgt spid="98"/>
                                        </p:tgtEl>
                                        <p:attrNameLst>
                                          <p:attrName>ppt_y</p:attrName>
                                        </p:attrNameLst>
                                      </p:cBhvr>
                                      <p:tavLst>
                                        <p:tav tm="0">
                                          <p:val>
                                            <p:strVal val="0-#ppt_h/2"/>
                                          </p:val>
                                        </p:tav>
                                        <p:tav tm="100000">
                                          <p:val>
                                            <p:strVal val="#ppt_y"/>
                                          </p:val>
                                        </p:tav>
                                      </p:tavLst>
                                    </p:anim>
                                  </p:childTnLst>
                                </p:cTn>
                              </p:par>
                            </p:childTnLst>
                          </p:cTn>
                        </p:par>
                        <p:par>
                          <p:cTn id="24" fill="hold">
                            <p:stCondLst>
                              <p:cond delay="1000"/>
                            </p:stCondLst>
                            <p:childTnLst>
                              <p:par>
                                <p:cTn id="25" presetID="2" presetClass="entr" presetSubtype="1" accel="50000" decel="50000" fill="hold" grpId="0" nodeType="afterEffect">
                                  <p:stCondLst>
                                    <p:cond delay="0"/>
                                  </p:stCondLst>
                                  <p:childTnLst>
                                    <p:set>
                                      <p:cBhvr>
                                        <p:cTn id="26" dur="1" fill="hold">
                                          <p:stCondLst>
                                            <p:cond delay="0"/>
                                          </p:stCondLst>
                                        </p:cTn>
                                        <p:tgtEl>
                                          <p:spTgt spid="97"/>
                                        </p:tgtEl>
                                        <p:attrNameLst>
                                          <p:attrName>style.visibility</p:attrName>
                                        </p:attrNameLst>
                                      </p:cBhvr>
                                      <p:to>
                                        <p:strVal val="visible"/>
                                      </p:to>
                                    </p:set>
                                    <p:anim calcmode="lin" valueType="num">
                                      <p:cBhvr additive="base">
                                        <p:cTn id="27" dur="500" fill="hold"/>
                                        <p:tgtEl>
                                          <p:spTgt spid="97"/>
                                        </p:tgtEl>
                                        <p:attrNameLst>
                                          <p:attrName>ppt_x</p:attrName>
                                        </p:attrNameLst>
                                      </p:cBhvr>
                                      <p:tavLst>
                                        <p:tav tm="0">
                                          <p:val>
                                            <p:strVal val="#ppt_x"/>
                                          </p:val>
                                        </p:tav>
                                        <p:tav tm="100000">
                                          <p:val>
                                            <p:strVal val="#ppt_x"/>
                                          </p:val>
                                        </p:tav>
                                      </p:tavLst>
                                    </p:anim>
                                    <p:anim calcmode="lin" valueType="num">
                                      <p:cBhvr additive="base">
                                        <p:cTn id="28" dur="500" fill="hold"/>
                                        <p:tgtEl>
                                          <p:spTgt spid="97"/>
                                        </p:tgtEl>
                                        <p:attrNameLst>
                                          <p:attrName>ppt_y</p:attrName>
                                        </p:attrNameLst>
                                      </p:cBhvr>
                                      <p:tavLst>
                                        <p:tav tm="0">
                                          <p:val>
                                            <p:strVal val="0-#ppt_h/2"/>
                                          </p:val>
                                        </p:tav>
                                        <p:tav tm="100000">
                                          <p:val>
                                            <p:strVal val="#ppt_y"/>
                                          </p:val>
                                        </p:tav>
                                      </p:tavLst>
                                    </p:anim>
                                  </p:childTnLst>
                                </p:cTn>
                              </p:par>
                              <p:par>
                                <p:cTn id="29" presetID="53" presetClass="entr" presetSubtype="16" fill="hold" grpId="0" nodeType="withEffect">
                                  <p:stCondLst>
                                    <p:cond delay="0"/>
                                  </p:stCondLst>
                                  <p:childTnLst>
                                    <p:set>
                                      <p:cBhvr>
                                        <p:cTn id="30" dur="1" fill="hold">
                                          <p:stCondLst>
                                            <p:cond delay="0"/>
                                          </p:stCondLst>
                                        </p:cTn>
                                        <p:tgtEl>
                                          <p:spTgt spid="106"/>
                                        </p:tgtEl>
                                        <p:attrNameLst>
                                          <p:attrName>style.visibility</p:attrName>
                                        </p:attrNameLst>
                                      </p:cBhvr>
                                      <p:to>
                                        <p:strVal val="visible"/>
                                      </p:to>
                                    </p:set>
                                    <p:anim calcmode="lin" valueType="num">
                                      <p:cBhvr>
                                        <p:cTn id="31" dur="500" fill="hold"/>
                                        <p:tgtEl>
                                          <p:spTgt spid="106"/>
                                        </p:tgtEl>
                                        <p:attrNameLst>
                                          <p:attrName>ppt_w</p:attrName>
                                        </p:attrNameLst>
                                      </p:cBhvr>
                                      <p:tavLst>
                                        <p:tav tm="0">
                                          <p:val>
                                            <p:fltVal val="0"/>
                                          </p:val>
                                        </p:tav>
                                        <p:tav tm="100000">
                                          <p:val>
                                            <p:strVal val="#ppt_w"/>
                                          </p:val>
                                        </p:tav>
                                      </p:tavLst>
                                    </p:anim>
                                    <p:anim calcmode="lin" valueType="num">
                                      <p:cBhvr>
                                        <p:cTn id="32" dur="500" fill="hold"/>
                                        <p:tgtEl>
                                          <p:spTgt spid="106"/>
                                        </p:tgtEl>
                                        <p:attrNameLst>
                                          <p:attrName>ppt_h</p:attrName>
                                        </p:attrNameLst>
                                      </p:cBhvr>
                                      <p:tavLst>
                                        <p:tav tm="0">
                                          <p:val>
                                            <p:fltVal val="0"/>
                                          </p:val>
                                        </p:tav>
                                        <p:tav tm="100000">
                                          <p:val>
                                            <p:strVal val="#ppt_h"/>
                                          </p:val>
                                        </p:tav>
                                      </p:tavLst>
                                    </p:anim>
                                    <p:animEffect transition="in" filter="fade">
                                      <p:cBhvr>
                                        <p:cTn id="33" dur="500"/>
                                        <p:tgtEl>
                                          <p:spTgt spid="106"/>
                                        </p:tgtEl>
                                      </p:cBhvr>
                                    </p:animEffect>
                                  </p:childTnLst>
                                </p:cTn>
                              </p:par>
                            </p:childTnLst>
                          </p:cTn>
                        </p:par>
                        <p:par>
                          <p:cTn id="34" fill="hold">
                            <p:stCondLst>
                              <p:cond delay="1500"/>
                            </p:stCondLst>
                            <p:childTnLst>
                              <p:par>
                                <p:cTn id="35" presetID="18" presetClass="entr" presetSubtype="6" fill="hold" grpId="0" nodeType="afterEffect">
                                  <p:stCondLst>
                                    <p:cond delay="0"/>
                                  </p:stCondLst>
                                  <p:childTnLst>
                                    <p:set>
                                      <p:cBhvr>
                                        <p:cTn id="36" dur="1" fill="hold">
                                          <p:stCondLst>
                                            <p:cond delay="0"/>
                                          </p:stCondLst>
                                        </p:cTn>
                                        <p:tgtEl>
                                          <p:spTgt spid="107"/>
                                        </p:tgtEl>
                                        <p:attrNameLst>
                                          <p:attrName>style.visibility</p:attrName>
                                        </p:attrNameLst>
                                      </p:cBhvr>
                                      <p:to>
                                        <p:strVal val="visible"/>
                                      </p:to>
                                    </p:set>
                                    <p:animEffect transition="in" filter="strips(downRight)">
                                      <p:cBhvr>
                                        <p:cTn id="37" dur="500"/>
                                        <p:tgtEl>
                                          <p:spTgt spid="107"/>
                                        </p:tgtEl>
                                      </p:cBhvr>
                                    </p:animEffect>
                                  </p:childTnLst>
                                </p:cTn>
                              </p:par>
                            </p:childTnLst>
                          </p:cTn>
                        </p:par>
                        <p:par>
                          <p:cTn id="38" fill="hold">
                            <p:stCondLst>
                              <p:cond delay="2000"/>
                            </p:stCondLst>
                            <p:childTnLst>
                              <p:par>
                                <p:cTn id="39" presetID="18" presetClass="entr" presetSubtype="6" fill="hold" grpId="0" nodeType="afterEffect">
                                  <p:stCondLst>
                                    <p:cond delay="0"/>
                                  </p:stCondLst>
                                  <p:childTnLst>
                                    <p:set>
                                      <p:cBhvr>
                                        <p:cTn id="40" dur="1" fill="hold">
                                          <p:stCondLst>
                                            <p:cond delay="0"/>
                                          </p:stCondLst>
                                        </p:cTn>
                                        <p:tgtEl>
                                          <p:spTgt spid="108"/>
                                        </p:tgtEl>
                                        <p:attrNameLst>
                                          <p:attrName>style.visibility</p:attrName>
                                        </p:attrNameLst>
                                      </p:cBhvr>
                                      <p:to>
                                        <p:strVal val="visible"/>
                                      </p:to>
                                    </p:set>
                                    <p:animEffect transition="in" filter="strips(downRight)">
                                      <p:cBhvr>
                                        <p:cTn id="41" dur="500"/>
                                        <p:tgtEl>
                                          <p:spTgt spid="108"/>
                                        </p:tgtEl>
                                      </p:cBhvr>
                                    </p:animEffect>
                                  </p:childTnLst>
                                </p:cTn>
                              </p:par>
                            </p:childTnLst>
                          </p:cTn>
                        </p:par>
                        <p:par>
                          <p:cTn id="42" fill="hold">
                            <p:stCondLst>
                              <p:cond delay="2500"/>
                            </p:stCondLst>
                            <p:childTnLst>
                              <p:par>
                                <p:cTn id="43" presetID="18" presetClass="entr" presetSubtype="3" fill="hold" nodeType="afterEffect">
                                  <p:stCondLst>
                                    <p:cond delay="0"/>
                                  </p:stCondLst>
                                  <p:childTnLst>
                                    <p:set>
                                      <p:cBhvr>
                                        <p:cTn id="44" dur="1" fill="hold">
                                          <p:stCondLst>
                                            <p:cond delay="0"/>
                                          </p:stCondLst>
                                        </p:cTn>
                                        <p:tgtEl>
                                          <p:spTgt spid="113"/>
                                        </p:tgtEl>
                                        <p:attrNameLst>
                                          <p:attrName>style.visibility</p:attrName>
                                        </p:attrNameLst>
                                      </p:cBhvr>
                                      <p:to>
                                        <p:strVal val="visible"/>
                                      </p:to>
                                    </p:set>
                                    <p:animEffect transition="in" filter="strips(upRight)">
                                      <p:cBhvr>
                                        <p:cTn id="45" dur="500"/>
                                        <p:tgtEl>
                                          <p:spTgt spid="113"/>
                                        </p:tgtEl>
                                      </p:cBhvr>
                                    </p:animEffect>
                                  </p:childTnLst>
                                </p:cTn>
                              </p:par>
                            </p:childTnLst>
                          </p:cTn>
                        </p:par>
                        <p:par>
                          <p:cTn id="46" fill="hold">
                            <p:stCondLst>
                              <p:cond delay="3000"/>
                            </p:stCondLst>
                            <p:childTnLst>
                              <p:par>
                                <p:cTn id="47" presetID="53" presetClass="entr" presetSubtype="16" fill="hold" nodeType="afterEffect">
                                  <p:stCondLst>
                                    <p:cond delay="0"/>
                                  </p:stCondLst>
                                  <p:childTnLst>
                                    <p:set>
                                      <p:cBhvr>
                                        <p:cTn id="48" dur="1" fill="hold">
                                          <p:stCondLst>
                                            <p:cond delay="0"/>
                                          </p:stCondLst>
                                        </p:cTn>
                                        <p:tgtEl>
                                          <p:spTgt spid="160"/>
                                        </p:tgtEl>
                                        <p:attrNameLst>
                                          <p:attrName>style.visibility</p:attrName>
                                        </p:attrNameLst>
                                      </p:cBhvr>
                                      <p:to>
                                        <p:strVal val="visible"/>
                                      </p:to>
                                    </p:set>
                                    <p:anim calcmode="lin" valueType="num">
                                      <p:cBhvr>
                                        <p:cTn id="49" dur="500" fill="hold"/>
                                        <p:tgtEl>
                                          <p:spTgt spid="160"/>
                                        </p:tgtEl>
                                        <p:attrNameLst>
                                          <p:attrName>ppt_w</p:attrName>
                                        </p:attrNameLst>
                                      </p:cBhvr>
                                      <p:tavLst>
                                        <p:tav tm="0">
                                          <p:val>
                                            <p:fltVal val="0"/>
                                          </p:val>
                                        </p:tav>
                                        <p:tav tm="100000">
                                          <p:val>
                                            <p:strVal val="#ppt_w"/>
                                          </p:val>
                                        </p:tav>
                                      </p:tavLst>
                                    </p:anim>
                                    <p:anim calcmode="lin" valueType="num">
                                      <p:cBhvr>
                                        <p:cTn id="50" dur="500" fill="hold"/>
                                        <p:tgtEl>
                                          <p:spTgt spid="160"/>
                                        </p:tgtEl>
                                        <p:attrNameLst>
                                          <p:attrName>ppt_h</p:attrName>
                                        </p:attrNameLst>
                                      </p:cBhvr>
                                      <p:tavLst>
                                        <p:tav tm="0">
                                          <p:val>
                                            <p:fltVal val="0"/>
                                          </p:val>
                                        </p:tav>
                                        <p:tav tm="100000">
                                          <p:val>
                                            <p:strVal val="#ppt_h"/>
                                          </p:val>
                                        </p:tav>
                                      </p:tavLst>
                                    </p:anim>
                                    <p:animEffect transition="in" filter="fade">
                                      <p:cBhvr>
                                        <p:cTn id="51" dur="500"/>
                                        <p:tgtEl>
                                          <p:spTgt spid="160"/>
                                        </p:tgtEl>
                                      </p:cBhvr>
                                    </p:animEffect>
                                  </p:childTnLst>
                                </p:cTn>
                              </p:par>
                            </p:childTnLst>
                          </p:cTn>
                        </p:par>
                        <p:par>
                          <p:cTn id="52" fill="hold">
                            <p:stCondLst>
                              <p:cond delay="3500"/>
                            </p:stCondLst>
                            <p:childTnLst>
                              <p:par>
                                <p:cTn id="53" presetID="53" presetClass="entr" presetSubtype="16" fill="hold" grpId="0" nodeType="afterEffect">
                                  <p:stCondLst>
                                    <p:cond delay="0"/>
                                  </p:stCondLst>
                                  <p:childTnLst>
                                    <p:set>
                                      <p:cBhvr>
                                        <p:cTn id="54" dur="1" fill="hold">
                                          <p:stCondLst>
                                            <p:cond delay="0"/>
                                          </p:stCondLst>
                                        </p:cTn>
                                        <p:tgtEl>
                                          <p:spTgt spid="171"/>
                                        </p:tgtEl>
                                        <p:attrNameLst>
                                          <p:attrName>style.visibility</p:attrName>
                                        </p:attrNameLst>
                                      </p:cBhvr>
                                      <p:to>
                                        <p:strVal val="visible"/>
                                      </p:to>
                                    </p:set>
                                    <p:anim calcmode="lin" valueType="num">
                                      <p:cBhvr>
                                        <p:cTn id="55" dur="500" fill="hold"/>
                                        <p:tgtEl>
                                          <p:spTgt spid="171"/>
                                        </p:tgtEl>
                                        <p:attrNameLst>
                                          <p:attrName>ppt_w</p:attrName>
                                        </p:attrNameLst>
                                      </p:cBhvr>
                                      <p:tavLst>
                                        <p:tav tm="0">
                                          <p:val>
                                            <p:fltVal val="0"/>
                                          </p:val>
                                        </p:tav>
                                        <p:tav tm="100000">
                                          <p:val>
                                            <p:strVal val="#ppt_w"/>
                                          </p:val>
                                        </p:tav>
                                      </p:tavLst>
                                    </p:anim>
                                    <p:anim calcmode="lin" valueType="num">
                                      <p:cBhvr>
                                        <p:cTn id="56" dur="500" fill="hold"/>
                                        <p:tgtEl>
                                          <p:spTgt spid="171"/>
                                        </p:tgtEl>
                                        <p:attrNameLst>
                                          <p:attrName>ppt_h</p:attrName>
                                        </p:attrNameLst>
                                      </p:cBhvr>
                                      <p:tavLst>
                                        <p:tav tm="0">
                                          <p:val>
                                            <p:fltVal val="0"/>
                                          </p:val>
                                        </p:tav>
                                        <p:tav tm="100000">
                                          <p:val>
                                            <p:strVal val="#ppt_h"/>
                                          </p:val>
                                        </p:tav>
                                      </p:tavLst>
                                    </p:anim>
                                    <p:animEffect transition="in" filter="fade">
                                      <p:cBhvr>
                                        <p:cTn id="57" dur="500"/>
                                        <p:tgtEl>
                                          <p:spTgt spid="171"/>
                                        </p:tgtEl>
                                      </p:cBhvr>
                                    </p:animEffect>
                                  </p:childTnLst>
                                </p:cTn>
                              </p:par>
                            </p:childTnLst>
                          </p:cTn>
                        </p:par>
                        <p:par>
                          <p:cTn id="58" fill="hold">
                            <p:stCondLst>
                              <p:cond delay="4000"/>
                            </p:stCondLst>
                            <p:childTnLst>
                              <p:par>
                                <p:cTn id="59" presetID="53" presetClass="entr" presetSubtype="16" fill="hold" nodeType="afterEffect">
                                  <p:stCondLst>
                                    <p:cond delay="0"/>
                                  </p:stCondLst>
                                  <p:childTnLst>
                                    <p:set>
                                      <p:cBhvr>
                                        <p:cTn id="60" dur="1" fill="hold">
                                          <p:stCondLst>
                                            <p:cond delay="0"/>
                                          </p:stCondLst>
                                        </p:cTn>
                                        <p:tgtEl>
                                          <p:spTgt spid="144"/>
                                        </p:tgtEl>
                                        <p:attrNameLst>
                                          <p:attrName>style.visibility</p:attrName>
                                        </p:attrNameLst>
                                      </p:cBhvr>
                                      <p:to>
                                        <p:strVal val="visible"/>
                                      </p:to>
                                    </p:set>
                                    <p:anim calcmode="lin" valueType="num">
                                      <p:cBhvr>
                                        <p:cTn id="61" dur="500" fill="hold"/>
                                        <p:tgtEl>
                                          <p:spTgt spid="144"/>
                                        </p:tgtEl>
                                        <p:attrNameLst>
                                          <p:attrName>ppt_w</p:attrName>
                                        </p:attrNameLst>
                                      </p:cBhvr>
                                      <p:tavLst>
                                        <p:tav tm="0">
                                          <p:val>
                                            <p:fltVal val="0"/>
                                          </p:val>
                                        </p:tav>
                                        <p:tav tm="100000">
                                          <p:val>
                                            <p:strVal val="#ppt_w"/>
                                          </p:val>
                                        </p:tav>
                                      </p:tavLst>
                                    </p:anim>
                                    <p:anim calcmode="lin" valueType="num">
                                      <p:cBhvr>
                                        <p:cTn id="62" dur="500" fill="hold"/>
                                        <p:tgtEl>
                                          <p:spTgt spid="144"/>
                                        </p:tgtEl>
                                        <p:attrNameLst>
                                          <p:attrName>ppt_h</p:attrName>
                                        </p:attrNameLst>
                                      </p:cBhvr>
                                      <p:tavLst>
                                        <p:tav tm="0">
                                          <p:val>
                                            <p:fltVal val="0"/>
                                          </p:val>
                                        </p:tav>
                                        <p:tav tm="100000">
                                          <p:val>
                                            <p:strVal val="#ppt_h"/>
                                          </p:val>
                                        </p:tav>
                                      </p:tavLst>
                                    </p:anim>
                                    <p:animEffect transition="in" filter="fade">
                                      <p:cBhvr>
                                        <p:cTn id="63" dur="500"/>
                                        <p:tgtEl>
                                          <p:spTgt spid="144"/>
                                        </p:tgtEl>
                                      </p:cBhvr>
                                    </p:animEffect>
                                  </p:childTnLst>
                                </p:cTn>
                              </p:par>
                            </p:childTnLst>
                          </p:cTn>
                        </p:par>
                        <p:par>
                          <p:cTn id="64" fill="hold">
                            <p:stCondLst>
                              <p:cond delay="4500"/>
                            </p:stCondLst>
                            <p:childTnLst>
                              <p:par>
                                <p:cTn id="65" presetID="53" presetClass="entr" presetSubtype="16" fill="hold" grpId="0" nodeType="afterEffect">
                                  <p:stCondLst>
                                    <p:cond delay="0"/>
                                  </p:stCondLst>
                                  <p:childTnLst>
                                    <p:set>
                                      <p:cBhvr>
                                        <p:cTn id="66" dur="1" fill="hold">
                                          <p:stCondLst>
                                            <p:cond delay="0"/>
                                          </p:stCondLst>
                                        </p:cTn>
                                        <p:tgtEl>
                                          <p:spTgt spid="141"/>
                                        </p:tgtEl>
                                        <p:attrNameLst>
                                          <p:attrName>style.visibility</p:attrName>
                                        </p:attrNameLst>
                                      </p:cBhvr>
                                      <p:to>
                                        <p:strVal val="visible"/>
                                      </p:to>
                                    </p:set>
                                    <p:anim calcmode="lin" valueType="num">
                                      <p:cBhvr>
                                        <p:cTn id="67" dur="500" fill="hold"/>
                                        <p:tgtEl>
                                          <p:spTgt spid="141"/>
                                        </p:tgtEl>
                                        <p:attrNameLst>
                                          <p:attrName>ppt_w</p:attrName>
                                        </p:attrNameLst>
                                      </p:cBhvr>
                                      <p:tavLst>
                                        <p:tav tm="0">
                                          <p:val>
                                            <p:fltVal val="0"/>
                                          </p:val>
                                        </p:tav>
                                        <p:tav tm="100000">
                                          <p:val>
                                            <p:strVal val="#ppt_w"/>
                                          </p:val>
                                        </p:tav>
                                      </p:tavLst>
                                    </p:anim>
                                    <p:anim calcmode="lin" valueType="num">
                                      <p:cBhvr>
                                        <p:cTn id="68" dur="500" fill="hold"/>
                                        <p:tgtEl>
                                          <p:spTgt spid="141"/>
                                        </p:tgtEl>
                                        <p:attrNameLst>
                                          <p:attrName>ppt_h</p:attrName>
                                        </p:attrNameLst>
                                      </p:cBhvr>
                                      <p:tavLst>
                                        <p:tav tm="0">
                                          <p:val>
                                            <p:fltVal val="0"/>
                                          </p:val>
                                        </p:tav>
                                        <p:tav tm="100000">
                                          <p:val>
                                            <p:strVal val="#ppt_h"/>
                                          </p:val>
                                        </p:tav>
                                      </p:tavLst>
                                    </p:anim>
                                    <p:animEffect transition="in" filter="fade">
                                      <p:cBhvr>
                                        <p:cTn id="69" dur="500"/>
                                        <p:tgtEl>
                                          <p:spTgt spid="141"/>
                                        </p:tgtEl>
                                      </p:cBhvr>
                                    </p:animEffect>
                                  </p:childTnLst>
                                </p:cTn>
                              </p:par>
                            </p:childTnLst>
                          </p:cTn>
                        </p:par>
                        <p:par>
                          <p:cTn id="70" fill="hold">
                            <p:stCondLst>
                              <p:cond delay="5000"/>
                            </p:stCondLst>
                            <p:childTnLst>
                              <p:par>
                                <p:cTn id="71" presetID="18" presetClass="entr" presetSubtype="3" fill="hold" nodeType="afterEffect">
                                  <p:stCondLst>
                                    <p:cond delay="0"/>
                                  </p:stCondLst>
                                  <p:childTnLst>
                                    <p:set>
                                      <p:cBhvr>
                                        <p:cTn id="72" dur="1" fill="hold">
                                          <p:stCondLst>
                                            <p:cond delay="0"/>
                                          </p:stCondLst>
                                        </p:cTn>
                                        <p:tgtEl>
                                          <p:spTgt spid="172"/>
                                        </p:tgtEl>
                                        <p:attrNameLst>
                                          <p:attrName>style.visibility</p:attrName>
                                        </p:attrNameLst>
                                      </p:cBhvr>
                                      <p:to>
                                        <p:strVal val="visible"/>
                                      </p:to>
                                    </p:set>
                                    <p:animEffect transition="in" filter="strips(upRight)">
                                      <p:cBhvr>
                                        <p:cTn id="73" dur="500"/>
                                        <p:tgtEl>
                                          <p:spTgt spid="172"/>
                                        </p:tgtEl>
                                      </p:cBhvr>
                                    </p:animEffect>
                                  </p:childTnLst>
                                </p:cTn>
                              </p:par>
                            </p:childTnLst>
                          </p:cTn>
                        </p:par>
                        <p:par>
                          <p:cTn id="74" fill="hold">
                            <p:stCondLst>
                              <p:cond delay="5500"/>
                            </p:stCondLst>
                            <p:childTnLst>
                              <p:par>
                                <p:cTn id="75" presetID="53" presetClass="entr" presetSubtype="16" fill="hold" grpId="0" nodeType="afterEffect">
                                  <p:stCondLst>
                                    <p:cond delay="0"/>
                                  </p:stCondLst>
                                  <p:childTnLst>
                                    <p:set>
                                      <p:cBhvr>
                                        <p:cTn id="76" dur="1" fill="hold">
                                          <p:stCondLst>
                                            <p:cond delay="0"/>
                                          </p:stCondLst>
                                        </p:cTn>
                                        <p:tgtEl>
                                          <p:spTgt spid="132"/>
                                        </p:tgtEl>
                                        <p:attrNameLst>
                                          <p:attrName>style.visibility</p:attrName>
                                        </p:attrNameLst>
                                      </p:cBhvr>
                                      <p:to>
                                        <p:strVal val="visible"/>
                                      </p:to>
                                    </p:set>
                                    <p:anim calcmode="lin" valueType="num">
                                      <p:cBhvr>
                                        <p:cTn id="77" dur="500" fill="hold"/>
                                        <p:tgtEl>
                                          <p:spTgt spid="132"/>
                                        </p:tgtEl>
                                        <p:attrNameLst>
                                          <p:attrName>ppt_w</p:attrName>
                                        </p:attrNameLst>
                                      </p:cBhvr>
                                      <p:tavLst>
                                        <p:tav tm="0">
                                          <p:val>
                                            <p:fltVal val="0"/>
                                          </p:val>
                                        </p:tav>
                                        <p:tav tm="100000">
                                          <p:val>
                                            <p:strVal val="#ppt_w"/>
                                          </p:val>
                                        </p:tav>
                                      </p:tavLst>
                                    </p:anim>
                                    <p:anim calcmode="lin" valueType="num">
                                      <p:cBhvr>
                                        <p:cTn id="78" dur="500" fill="hold"/>
                                        <p:tgtEl>
                                          <p:spTgt spid="132"/>
                                        </p:tgtEl>
                                        <p:attrNameLst>
                                          <p:attrName>ppt_h</p:attrName>
                                        </p:attrNameLst>
                                      </p:cBhvr>
                                      <p:tavLst>
                                        <p:tav tm="0">
                                          <p:val>
                                            <p:fltVal val="0"/>
                                          </p:val>
                                        </p:tav>
                                        <p:tav tm="100000">
                                          <p:val>
                                            <p:strVal val="#ppt_h"/>
                                          </p:val>
                                        </p:tav>
                                      </p:tavLst>
                                    </p:anim>
                                    <p:animEffect transition="in" filter="fade">
                                      <p:cBhvr>
                                        <p:cTn id="79" dur="500"/>
                                        <p:tgtEl>
                                          <p:spTgt spid="132"/>
                                        </p:tgtEl>
                                      </p:cBhvr>
                                    </p:animEffect>
                                  </p:childTnLst>
                                </p:cTn>
                              </p:par>
                              <p:par>
                                <p:cTn id="80" presetID="2" presetClass="entr" presetSubtype="2" accel="50000" decel="50000" fill="hold" grpId="0" nodeType="withEffect">
                                  <p:stCondLst>
                                    <p:cond delay="0"/>
                                  </p:stCondLst>
                                  <p:childTnLst>
                                    <p:set>
                                      <p:cBhvr>
                                        <p:cTn id="81" dur="1" fill="hold">
                                          <p:stCondLst>
                                            <p:cond delay="0"/>
                                          </p:stCondLst>
                                        </p:cTn>
                                        <p:tgtEl>
                                          <p:spTgt spid="115"/>
                                        </p:tgtEl>
                                        <p:attrNameLst>
                                          <p:attrName>style.visibility</p:attrName>
                                        </p:attrNameLst>
                                      </p:cBhvr>
                                      <p:to>
                                        <p:strVal val="visible"/>
                                      </p:to>
                                    </p:set>
                                    <p:anim calcmode="lin" valueType="num">
                                      <p:cBhvr additive="base">
                                        <p:cTn id="82" dur="500" fill="hold"/>
                                        <p:tgtEl>
                                          <p:spTgt spid="115"/>
                                        </p:tgtEl>
                                        <p:attrNameLst>
                                          <p:attrName>ppt_x</p:attrName>
                                        </p:attrNameLst>
                                      </p:cBhvr>
                                      <p:tavLst>
                                        <p:tav tm="0">
                                          <p:val>
                                            <p:strVal val="1+#ppt_w/2"/>
                                          </p:val>
                                        </p:tav>
                                        <p:tav tm="100000">
                                          <p:val>
                                            <p:strVal val="#ppt_x"/>
                                          </p:val>
                                        </p:tav>
                                      </p:tavLst>
                                    </p:anim>
                                    <p:anim calcmode="lin" valueType="num">
                                      <p:cBhvr additive="base">
                                        <p:cTn id="83" dur="500" fill="hold"/>
                                        <p:tgtEl>
                                          <p:spTgt spid="115"/>
                                        </p:tgtEl>
                                        <p:attrNameLst>
                                          <p:attrName>ppt_y</p:attrName>
                                        </p:attrNameLst>
                                      </p:cBhvr>
                                      <p:tavLst>
                                        <p:tav tm="0">
                                          <p:val>
                                            <p:strVal val="#ppt_y"/>
                                          </p:val>
                                        </p:tav>
                                        <p:tav tm="100000">
                                          <p:val>
                                            <p:strVal val="#ppt_y"/>
                                          </p:val>
                                        </p:tav>
                                      </p:tavLst>
                                    </p:anim>
                                  </p:childTnLst>
                                </p:cTn>
                              </p:par>
                            </p:childTnLst>
                          </p:cTn>
                        </p:par>
                        <p:par>
                          <p:cTn id="84" fill="hold">
                            <p:stCondLst>
                              <p:cond delay="6000"/>
                            </p:stCondLst>
                            <p:childTnLst>
                              <p:par>
                                <p:cTn id="85" presetID="53" presetClass="entr" presetSubtype="16" fill="hold" grpId="0" nodeType="afterEffect">
                                  <p:stCondLst>
                                    <p:cond delay="0"/>
                                  </p:stCondLst>
                                  <p:childTnLst>
                                    <p:set>
                                      <p:cBhvr>
                                        <p:cTn id="86" dur="1" fill="hold">
                                          <p:stCondLst>
                                            <p:cond delay="0"/>
                                          </p:stCondLst>
                                        </p:cTn>
                                        <p:tgtEl>
                                          <p:spTgt spid="135"/>
                                        </p:tgtEl>
                                        <p:attrNameLst>
                                          <p:attrName>style.visibility</p:attrName>
                                        </p:attrNameLst>
                                      </p:cBhvr>
                                      <p:to>
                                        <p:strVal val="visible"/>
                                      </p:to>
                                    </p:set>
                                    <p:anim calcmode="lin" valueType="num">
                                      <p:cBhvr>
                                        <p:cTn id="87" dur="500" fill="hold"/>
                                        <p:tgtEl>
                                          <p:spTgt spid="135"/>
                                        </p:tgtEl>
                                        <p:attrNameLst>
                                          <p:attrName>ppt_w</p:attrName>
                                        </p:attrNameLst>
                                      </p:cBhvr>
                                      <p:tavLst>
                                        <p:tav tm="0">
                                          <p:val>
                                            <p:fltVal val="0"/>
                                          </p:val>
                                        </p:tav>
                                        <p:tav tm="100000">
                                          <p:val>
                                            <p:strVal val="#ppt_w"/>
                                          </p:val>
                                        </p:tav>
                                      </p:tavLst>
                                    </p:anim>
                                    <p:anim calcmode="lin" valueType="num">
                                      <p:cBhvr>
                                        <p:cTn id="88" dur="500" fill="hold"/>
                                        <p:tgtEl>
                                          <p:spTgt spid="135"/>
                                        </p:tgtEl>
                                        <p:attrNameLst>
                                          <p:attrName>ppt_h</p:attrName>
                                        </p:attrNameLst>
                                      </p:cBhvr>
                                      <p:tavLst>
                                        <p:tav tm="0">
                                          <p:val>
                                            <p:fltVal val="0"/>
                                          </p:val>
                                        </p:tav>
                                        <p:tav tm="100000">
                                          <p:val>
                                            <p:strVal val="#ppt_h"/>
                                          </p:val>
                                        </p:tav>
                                      </p:tavLst>
                                    </p:anim>
                                    <p:animEffect transition="in" filter="fade">
                                      <p:cBhvr>
                                        <p:cTn id="89" dur="500"/>
                                        <p:tgtEl>
                                          <p:spTgt spid="135"/>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116"/>
                                        </p:tgtEl>
                                        <p:attrNameLst>
                                          <p:attrName>style.visibility</p:attrName>
                                        </p:attrNameLst>
                                      </p:cBhvr>
                                      <p:to>
                                        <p:strVal val="visible"/>
                                      </p:to>
                                    </p:set>
                                    <p:anim calcmode="lin" valueType="num">
                                      <p:cBhvr additive="base">
                                        <p:cTn id="92" dur="500" fill="hold"/>
                                        <p:tgtEl>
                                          <p:spTgt spid="116"/>
                                        </p:tgtEl>
                                        <p:attrNameLst>
                                          <p:attrName>ppt_x</p:attrName>
                                        </p:attrNameLst>
                                      </p:cBhvr>
                                      <p:tavLst>
                                        <p:tav tm="0">
                                          <p:val>
                                            <p:strVal val="1+#ppt_w/2"/>
                                          </p:val>
                                        </p:tav>
                                        <p:tav tm="100000">
                                          <p:val>
                                            <p:strVal val="#ppt_x"/>
                                          </p:val>
                                        </p:tav>
                                      </p:tavLst>
                                    </p:anim>
                                    <p:anim calcmode="lin" valueType="num">
                                      <p:cBhvr additive="base">
                                        <p:cTn id="93" dur="500" fill="hold"/>
                                        <p:tgtEl>
                                          <p:spTgt spid="116"/>
                                        </p:tgtEl>
                                        <p:attrNameLst>
                                          <p:attrName>ppt_y</p:attrName>
                                        </p:attrNameLst>
                                      </p:cBhvr>
                                      <p:tavLst>
                                        <p:tav tm="0">
                                          <p:val>
                                            <p:strVal val="#ppt_y"/>
                                          </p:val>
                                        </p:tav>
                                        <p:tav tm="100000">
                                          <p:val>
                                            <p:strVal val="#ppt_y"/>
                                          </p:val>
                                        </p:tav>
                                      </p:tavLst>
                                    </p:anim>
                                  </p:childTnLst>
                                </p:cTn>
                              </p:par>
                            </p:childTnLst>
                          </p:cTn>
                        </p:par>
                        <p:par>
                          <p:cTn id="94" fill="hold">
                            <p:stCondLst>
                              <p:cond delay="6500"/>
                            </p:stCondLst>
                            <p:childTnLst>
                              <p:par>
                                <p:cTn id="95" presetID="53" presetClass="entr" presetSubtype="16"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 calcmode="lin" valueType="num">
                                      <p:cBhvr>
                                        <p:cTn id="97" dur="500" fill="hold"/>
                                        <p:tgtEl>
                                          <p:spTgt spid="138"/>
                                        </p:tgtEl>
                                        <p:attrNameLst>
                                          <p:attrName>ppt_w</p:attrName>
                                        </p:attrNameLst>
                                      </p:cBhvr>
                                      <p:tavLst>
                                        <p:tav tm="0">
                                          <p:val>
                                            <p:fltVal val="0"/>
                                          </p:val>
                                        </p:tav>
                                        <p:tav tm="100000">
                                          <p:val>
                                            <p:strVal val="#ppt_w"/>
                                          </p:val>
                                        </p:tav>
                                      </p:tavLst>
                                    </p:anim>
                                    <p:anim calcmode="lin" valueType="num">
                                      <p:cBhvr>
                                        <p:cTn id="98" dur="500" fill="hold"/>
                                        <p:tgtEl>
                                          <p:spTgt spid="138"/>
                                        </p:tgtEl>
                                        <p:attrNameLst>
                                          <p:attrName>ppt_h</p:attrName>
                                        </p:attrNameLst>
                                      </p:cBhvr>
                                      <p:tavLst>
                                        <p:tav tm="0">
                                          <p:val>
                                            <p:fltVal val="0"/>
                                          </p:val>
                                        </p:tav>
                                        <p:tav tm="100000">
                                          <p:val>
                                            <p:strVal val="#ppt_h"/>
                                          </p:val>
                                        </p:tav>
                                      </p:tavLst>
                                    </p:anim>
                                    <p:animEffect transition="in" filter="fade">
                                      <p:cBhvr>
                                        <p:cTn id="99" dur="500"/>
                                        <p:tgtEl>
                                          <p:spTgt spid="138"/>
                                        </p:tgtEl>
                                      </p:cBhvr>
                                    </p:animEffect>
                                  </p:childTnLst>
                                </p:cTn>
                              </p:par>
                              <p:par>
                                <p:cTn id="100" presetID="2" presetClass="entr" presetSubtype="2" accel="50000" decel="50000" fill="hold" grpId="0" nodeType="withEffect">
                                  <p:stCondLst>
                                    <p:cond delay="0"/>
                                  </p:stCondLst>
                                  <p:childTnLst>
                                    <p:set>
                                      <p:cBhvr>
                                        <p:cTn id="101" dur="1" fill="hold">
                                          <p:stCondLst>
                                            <p:cond delay="0"/>
                                          </p:stCondLst>
                                        </p:cTn>
                                        <p:tgtEl>
                                          <p:spTgt spid="117"/>
                                        </p:tgtEl>
                                        <p:attrNameLst>
                                          <p:attrName>style.visibility</p:attrName>
                                        </p:attrNameLst>
                                      </p:cBhvr>
                                      <p:to>
                                        <p:strVal val="visible"/>
                                      </p:to>
                                    </p:set>
                                    <p:anim calcmode="lin" valueType="num">
                                      <p:cBhvr additive="base">
                                        <p:cTn id="102" dur="500" fill="hold"/>
                                        <p:tgtEl>
                                          <p:spTgt spid="117"/>
                                        </p:tgtEl>
                                        <p:attrNameLst>
                                          <p:attrName>ppt_x</p:attrName>
                                        </p:attrNameLst>
                                      </p:cBhvr>
                                      <p:tavLst>
                                        <p:tav tm="0">
                                          <p:val>
                                            <p:strVal val="1+#ppt_w/2"/>
                                          </p:val>
                                        </p:tav>
                                        <p:tav tm="100000">
                                          <p:val>
                                            <p:strVal val="#ppt_x"/>
                                          </p:val>
                                        </p:tav>
                                      </p:tavLst>
                                    </p:anim>
                                    <p:anim calcmode="lin" valueType="num">
                                      <p:cBhvr additive="base">
                                        <p:cTn id="103" dur="500" fill="hold"/>
                                        <p:tgtEl>
                                          <p:spTgt spid="117"/>
                                        </p:tgtEl>
                                        <p:attrNameLst>
                                          <p:attrName>ppt_y</p:attrName>
                                        </p:attrNameLst>
                                      </p:cBhvr>
                                      <p:tavLst>
                                        <p:tav tm="0">
                                          <p:val>
                                            <p:strVal val="#ppt_y"/>
                                          </p:val>
                                        </p:tav>
                                        <p:tav tm="100000">
                                          <p:val>
                                            <p:strVal val="#ppt_y"/>
                                          </p:val>
                                        </p:tav>
                                      </p:tavLst>
                                    </p:anim>
                                  </p:childTnLst>
                                </p:cTn>
                              </p:par>
                            </p:childTnLst>
                          </p:cTn>
                        </p:par>
                        <p:par>
                          <p:cTn id="104" fill="hold">
                            <p:stCondLst>
                              <p:cond delay="7000"/>
                            </p:stCondLst>
                            <p:childTnLst>
                              <p:par>
                                <p:cTn id="105" presetID="13" presetClass="entr" presetSubtype="16" fill="hold" nodeType="afterEffect">
                                  <p:stCondLst>
                                    <p:cond delay="0"/>
                                  </p:stCondLst>
                                  <p:childTnLst>
                                    <p:set>
                                      <p:cBhvr>
                                        <p:cTn id="106" dur="1" fill="hold">
                                          <p:stCondLst>
                                            <p:cond delay="0"/>
                                          </p:stCondLst>
                                        </p:cTn>
                                        <p:tgtEl>
                                          <p:spTgt spid="122"/>
                                        </p:tgtEl>
                                        <p:attrNameLst>
                                          <p:attrName>style.visibility</p:attrName>
                                        </p:attrNameLst>
                                      </p:cBhvr>
                                      <p:to>
                                        <p:strVal val="visible"/>
                                      </p:to>
                                    </p:set>
                                    <p:animEffect transition="in" filter="plus(in)">
                                      <p:cBhvr>
                                        <p:cTn id="107" dur="500"/>
                                        <p:tgtEl>
                                          <p:spTgt spid="122"/>
                                        </p:tgtEl>
                                      </p:cBhvr>
                                    </p:animEffect>
                                  </p:childTnLst>
                                </p:cTn>
                              </p:par>
                              <p:par>
                                <p:cTn id="108" presetID="10" presetClass="entr" presetSubtype="0" fill="hold" grpId="0" nodeType="withEffect">
                                  <p:stCondLst>
                                    <p:cond delay="0"/>
                                  </p:stCondLst>
                                  <p:childTnLst>
                                    <p:set>
                                      <p:cBhvr>
                                        <p:cTn id="109" dur="1" fill="hold">
                                          <p:stCondLst>
                                            <p:cond delay="0"/>
                                          </p:stCondLst>
                                        </p:cTn>
                                        <p:tgtEl>
                                          <p:spTgt spid="121"/>
                                        </p:tgtEl>
                                        <p:attrNameLst>
                                          <p:attrName>style.visibility</p:attrName>
                                        </p:attrNameLst>
                                      </p:cBhvr>
                                      <p:to>
                                        <p:strVal val="visible"/>
                                      </p:to>
                                    </p:set>
                                    <p:animEffect transition="in" filter="fade">
                                      <p:cBhvr>
                                        <p:cTn id="110"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155"/>
          <p:cNvGrpSpPr/>
          <p:nvPr/>
        </p:nvGrpSpPr>
        <p:grpSpPr>
          <a:xfrm>
            <a:off x="597117" y="1683363"/>
            <a:ext cx="2505477" cy="2044618"/>
            <a:chOff x="803822" y="1016361"/>
            <a:chExt cx="7536357" cy="2044618"/>
          </a:xfrm>
        </p:grpSpPr>
        <p:cxnSp>
          <p:nvCxnSpPr>
            <p:cNvPr id="149" name="Straight Connector 148"/>
            <p:cNvCxnSpPr/>
            <p:nvPr/>
          </p:nvCxnSpPr>
          <p:spPr>
            <a:xfrm>
              <a:off x="803822" y="1016361"/>
              <a:ext cx="7536357" cy="0"/>
            </a:xfrm>
            <a:prstGeom prst="line">
              <a:avLst/>
            </a:prstGeom>
            <a:ln>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50" name="Straight Connector 149"/>
            <p:cNvCxnSpPr/>
            <p:nvPr/>
          </p:nvCxnSpPr>
          <p:spPr>
            <a:xfrm>
              <a:off x="803822" y="1357131"/>
              <a:ext cx="7536357" cy="0"/>
            </a:xfrm>
            <a:prstGeom prst="line">
              <a:avLst/>
            </a:prstGeom>
            <a:ln>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51" name="Straight Connector 150"/>
            <p:cNvCxnSpPr/>
            <p:nvPr/>
          </p:nvCxnSpPr>
          <p:spPr>
            <a:xfrm>
              <a:off x="803822" y="1697901"/>
              <a:ext cx="7536357" cy="0"/>
            </a:xfrm>
            <a:prstGeom prst="line">
              <a:avLst/>
            </a:prstGeom>
            <a:ln>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52" name="Straight Connector 151"/>
            <p:cNvCxnSpPr/>
            <p:nvPr/>
          </p:nvCxnSpPr>
          <p:spPr>
            <a:xfrm>
              <a:off x="803822" y="2038671"/>
              <a:ext cx="7536357" cy="0"/>
            </a:xfrm>
            <a:prstGeom prst="line">
              <a:avLst/>
            </a:prstGeom>
            <a:ln>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53" name="Straight Connector 152"/>
            <p:cNvCxnSpPr/>
            <p:nvPr/>
          </p:nvCxnSpPr>
          <p:spPr>
            <a:xfrm>
              <a:off x="803822" y="2379441"/>
              <a:ext cx="7536357" cy="0"/>
            </a:xfrm>
            <a:prstGeom prst="line">
              <a:avLst/>
            </a:prstGeom>
            <a:ln>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54" name="Straight Connector 153"/>
            <p:cNvCxnSpPr/>
            <p:nvPr/>
          </p:nvCxnSpPr>
          <p:spPr>
            <a:xfrm>
              <a:off x="803822" y="2720211"/>
              <a:ext cx="7536357" cy="0"/>
            </a:xfrm>
            <a:prstGeom prst="line">
              <a:avLst/>
            </a:prstGeom>
            <a:ln>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a:off x="803822" y="3060979"/>
              <a:ext cx="7536357" cy="0"/>
            </a:xfrm>
            <a:prstGeom prst="line">
              <a:avLst/>
            </a:prstGeom>
            <a:ln>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36" name="Freeform 5"/>
          <p:cNvSpPr/>
          <p:nvPr/>
        </p:nvSpPr>
        <p:spPr bwMode="auto">
          <a:xfrm>
            <a:off x="576335" y="2261303"/>
            <a:ext cx="1204220" cy="1486239"/>
          </a:xfrm>
          <a:custGeom>
            <a:avLst/>
            <a:gdLst/>
            <a:ahLst/>
            <a:cxnLst>
              <a:cxn ang="0">
                <a:pos x="844" y="515"/>
              </a:cxn>
              <a:cxn ang="0">
                <a:pos x="907" y="668"/>
              </a:cxn>
              <a:cxn ang="0">
                <a:pos x="1047" y="726"/>
              </a:cxn>
              <a:cxn ang="0">
                <a:pos x="0" y="726"/>
              </a:cxn>
              <a:cxn ang="0">
                <a:pos x="138" y="661"/>
              </a:cxn>
              <a:cxn ang="0">
                <a:pos x="178" y="594"/>
              </a:cxn>
              <a:cxn ang="0">
                <a:pos x="204" y="473"/>
              </a:cxn>
              <a:cxn ang="0">
                <a:pos x="207" y="435"/>
              </a:cxn>
              <a:cxn ang="0">
                <a:pos x="296" y="155"/>
              </a:cxn>
              <a:cxn ang="0">
                <a:pos x="523" y="0"/>
              </a:cxn>
              <a:cxn ang="0">
                <a:pos x="750" y="155"/>
              </a:cxn>
              <a:cxn ang="0">
                <a:pos x="843" y="480"/>
              </a:cxn>
              <a:cxn ang="0">
                <a:pos x="844" y="515"/>
              </a:cxn>
            </a:cxnLst>
            <a:rect l="0" t="0" r="r" b="b"/>
            <a:pathLst>
              <a:path w="1047" h="726">
                <a:moveTo>
                  <a:pt x="844" y="515"/>
                </a:moveTo>
                <a:cubicBezTo>
                  <a:pt x="846" y="582"/>
                  <a:pt x="867" y="633"/>
                  <a:pt x="907" y="668"/>
                </a:cubicBezTo>
                <a:cubicBezTo>
                  <a:pt x="947" y="702"/>
                  <a:pt x="994" y="722"/>
                  <a:pt x="1047" y="726"/>
                </a:cubicBezTo>
                <a:cubicBezTo>
                  <a:pt x="0" y="726"/>
                  <a:pt x="0" y="726"/>
                  <a:pt x="0" y="726"/>
                </a:cubicBezTo>
                <a:cubicBezTo>
                  <a:pt x="53" y="722"/>
                  <a:pt x="99" y="700"/>
                  <a:pt x="138" y="661"/>
                </a:cubicBezTo>
                <a:cubicBezTo>
                  <a:pt x="152" y="647"/>
                  <a:pt x="166" y="624"/>
                  <a:pt x="178" y="594"/>
                </a:cubicBezTo>
                <a:cubicBezTo>
                  <a:pt x="191" y="563"/>
                  <a:pt x="199" y="523"/>
                  <a:pt x="204" y="473"/>
                </a:cubicBezTo>
                <a:cubicBezTo>
                  <a:pt x="205" y="460"/>
                  <a:pt x="206" y="448"/>
                  <a:pt x="207" y="435"/>
                </a:cubicBezTo>
                <a:cubicBezTo>
                  <a:pt x="218" y="329"/>
                  <a:pt x="248" y="235"/>
                  <a:pt x="296" y="155"/>
                </a:cubicBezTo>
                <a:cubicBezTo>
                  <a:pt x="359" y="52"/>
                  <a:pt x="435" y="0"/>
                  <a:pt x="523" y="0"/>
                </a:cubicBezTo>
                <a:cubicBezTo>
                  <a:pt x="612" y="0"/>
                  <a:pt x="688" y="52"/>
                  <a:pt x="750" y="155"/>
                </a:cubicBezTo>
                <a:cubicBezTo>
                  <a:pt x="806" y="246"/>
                  <a:pt x="837" y="355"/>
                  <a:pt x="843" y="480"/>
                </a:cubicBezTo>
                <a:cubicBezTo>
                  <a:pt x="844" y="492"/>
                  <a:pt x="844" y="503"/>
                  <a:pt x="844" y="515"/>
                </a:cubicBezTo>
                <a:close/>
              </a:path>
            </a:pathLst>
          </a:custGeom>
          <a:gradFill>
            <a:gsLst>
              <a:gs pos="50000">
                <a:schemeClr val="accent1">
                  <a:lumMod val="75000"/>
                  <a:alpha val="95000"/>
                </a:schemeClr>
              </a:gs>
              <a:gs pos="49000">
                <a:schemeClr val="accent1"/>
              </a:gs>
            </a:gsLst>
            <a:lin ang="0" scaled="0"/>
          </a:gradFill>
          <a:ln w="9525">
            <a:noFill/>
            <a:round/>
          </a:ln>
        </p:spPr>
        <p:txBody>
          <a:bodyPr vert="horz" wrap="square" lIns="91440" tIns="45720" rIns="91440" bIns="45720" numCol="1" anchor="t" anchorCtr="0" compatLnSpc="1"/>
          <a:lstStyle/>
          <a:p>
            <a:endParaRPr lang="en-US" dirty="0"/>
          </a:p>
        </p:txBody>
      </p:sp>
      <p:sp>
        <p:nvSpPr>
          <p:cNvPr id="37" name="Freeform 5"/>
          <p:cNvSpPr/>
          <p:nvPr/>
        </p:nvSpPr>
        <p:spPr bwMode="auto">
          <a:xfrm>
            <a:off x="1251729" y="1858053"/>
            <a:ext cx="1413471" cy="1889489"/>
          </a:xfrm>
          <a:custGeom>
            <a:avLst/>
            <a:gdLst/>
            <a:ahLst/>
            <a:cxnLst>
              <a:cxn ang="0">
                <a:pos x="844" y="515"/>
              </a:cxn>
              <a:cxn ang="0">
                <a:pos x="907" y="668"/>
              </a:cxn>
              <a:cxn ang="0">
                <a:pos x="1047" y="726"/>
              </a:cxn>
              <a:cxn ang="0">
                <a:pos x="0" y="726"/>
              </a:cxn>
              <a:cxn ang="0">
                <a:pos x="138" y="661"/>
              </a:cxn>
              <a:cxn ang="0">
                <a:pos x="178" y="594"/>
              </a:cxn>
              <a:cxn ang="0">
                <a:pos x="204" y="473"/>
              </a:cxn>
              <a:cxn ang="0">
                <a:pos x="207" y="435"/>
              </a:cxn>
              <a:cxn ang="0">
                <a:pos x="296" y="155"/>
              </a:cxn>
              <a:cxn ang="0">
                <a:pos x="523" y="0"/>
              </a:cxn>
              <a:cxn ang="0">
                <a:pos x="750" y="155"/>
              </a:cxn>
              <a:cxn ang="0">
                <a:pos x="843" y="480"/>
              </a:cxn>
              <a:cxn ang="0">
                <a:pos x="844" y="515"/>
              </a:cxn>
            </a:cxnLst>
            <a:rect l="0" t="0" r="r" b="b"/>
            <a:pathLst>
              <a:path w="1047" h="726">
                <a:moveTo>
                  <a:pt x="844" y="515"/>
                </a:moveTo>
                <a:cubicBezTo>
                  <a:pt x="846" y="582"/>
                  <a:pt x="867" y="633"/>
                  <a:pt x="907" y="668"/>
                </a:cubicBezTo>
                <a:cubicBezTo>
                  <a:pt x="947" y="702"/>
                  <a:pt x="994" y="722"/>
                  <a:pt x="1047" y="726"/>
                </a:cubicBezTo>
                <a:cubicBezTo>
                  <a:pt x="0" y="726"/>
                  <a:pt x="0" y="726"/>
                  <a:pt x="0" y="726"/>
                </a:cubicBezTo>
                <a:cubicBezTo>
                  <a:pt x="53" y="722"/>
                  <a:pt x="99" y="700"/>
                  <a:pt x="138" y="661"/>
                </a:cubicBezTo>
                <a:cubicBezTo>
                  <a:pt x="152" y="647"/>
                  <a:pt x="166" y="624"/>
                  <a:pt x="178" y="594"/>
                </a:cubicBezTo>
                <a:cubicBezTo>
                  <a:pt x="191" y="563"/>
                  <a:pt x="199" y="523"/>
                  <a:pt x="204" y="473"/>
                </a:cubicBezTo>
                <a:cubicBezTo>
                  <a:pt x="205" y="460"/>
                  <a:pt x="206" y="448"/>
                  <a:pt x="207" y="435"/>
                </a:cubicBezTo>
                <a:cubicBezTo>
                  <a:pt x="218" y="329"/>
                  <a:pt x="248" y="235"/>
                  <a:pt x="296" y="155"/>
                </a:cubicBezTo>
                <a:cubicBezTo>
                  <a:pt x="359" y="52"/>
                  <a:pt x="435" y="0"/>
                  <a:pt x="523" y="0"/>
                </a:cubicBezTo>
                <a:cubicBezTo>
                  <a:pt x="612" y="0"/>
                  <a:pt x="688" y="52"/>
                  <a:pt x="750" y="155"/>
                </a:cubicBezTo>
                <a:cubicBezTo>
                  <a:pt x="806" y="246"/>
                  <a:pt x="837" y="355"/>
                  <a:pt x="843" y="480"/>
                </a:cubicBezTo>
                <a:cubicBezTo>
                  <a:pt x="844" y="492"/>
                  <a:pt x="844" y="503"/>
                  <a:pt x="844" y="515"/>
                </a:cubicBezTo>
                <a:close/>
              </a:path>
            </a:pathLst>
          </a:custGeom>
          <a:gradFill>
            <a:gsLst>
              <a:gs pos="50000">
                <a:schemeClr val="accent2">
                  <a:lumMod val="50000"/>
                </a:schemeClr>
              </a:gs>
              <a:gs pos="49000">
                <a:schemeClr val="accent2"/>
              </a:gs>
            </a:gsLst>
            <a:lin ang="0" scaled="0"/>
          </a:gradFill>
          <a:ln w="9525">
            <a:noFill/>
            <a:round/>
          </a:ln>
        </p:spPr>
        <p:txBody>
          <a:bodyPr vert="horz" wrap="square" lIns="91440" tIns="45720" rIns="91440" bIns="45720" numCol="1" anchor="t" anchorCtr="0" compatLnSpc="1"/>
          <a:lstStyle/>
          <a:p>
            <a:endParaRPr lang="en-US" dirty="0"/>
          </a:p>
        </p:txBody>
      </p:sp>
      <p:sp>
        <p:nvSpPr>
          <p:cNvPr id="38" name="Freeform 5"/>
          <p:cNvSpPr/>
          <p:nvPr/>
        </p:nvSpPr>
        <p:spPr bwMode="auto">
          <a:xfrm>
            <a:off x="2041013" y="2261303"/>
            <a:ext cx="1158810" cy="1486239"/>
          </a:xfrm>
          <a:custGeom>
            <a:avLst/>
            <a:gdLst/>
            <a:ahLst/>
            <a:cxnLst>
              <a:cxn ang="0">
                <a:pos x="844" y="515"/>
              </a:cxn>
              <a:cxn ang="0">
                <a:pos x="907" y="668"/>
              </a:cxn>
              <a:cxn ang="0">
                <a:pos x="1047" y="726"/>
              </a:cxn>
              <a:cxn ang="0">
                <a:pos x="0" y="726"/>
              </a:cxn>
              <a:cxn ang="0">
                <a:pos x="138" y="661"/>
              </a:cxn>
              <a:cxn ang="0">
                <a:pos x="178" y="594"/>
              </a:cxn>
              <a:cxn ang="0">
                <a:pos x="204" y="473"/>
              </a:cxn>
              <a:cxn ang="0">
                <a:pos x="207" y="435"/>
              </a:cxn>
              <a:cxn ang="0">
                <a:pos x="296" y="155"/>
              </a:cxn>
              <a:cxn ang="0">
                <a:pos x="523" y="0"/>
              </a:cxn>
              <a:cxn ang="0">
                <a:pos x="750" y="155"/>
              </a:cxn>
              <a:cxn ang="0">
                <a:pos x="843" y="480"/>
              </a:cxn>
              <a:cxn ang="0">
                <a:pos x="844" y="515"/>
              </a:cxn>
            </a:cxnLst>
            <a:rect l="0" t="0" r="r" b="b"/>
            <a:pathLst>
              <a:path w="1047" h="726">
                <a:moveTo>
                  <a:pt x="844" y="515"/>
                </a:moveTo>
                <a:cubicBezTo>
                  <a:pt x="846" y="582"/>
                  <a:pt x="867" y="633"/>
                  <a:pt x="907" y="668"/>
                </a:cubicBezTo>
                <a:cubicBezTo>
                  <a:pt x="947" y="702"/>
                  <a:pt x="994" y="722"/>
                  <a:pt x="1047" y="726"/>
                </a:cubicBezTo>
                <a:cubicBezTo>
                  <a:pt x="0" y="726"/>
                  <a:pt x="0" y="726"/>
                  <a:pt x="0" y="726"/>
                </a:cubicBezTo>
                <a:cubicBezTo>
                  <a:pt x="53" y="722"/>
                  <a:pt x="99" y="700"/>
                  <a:pt x="138" y="661"/>
                </a:cubicBezTo>
                <a:cubicBezTo>
                  <a:pt x="152" y="647"/>
                  <a:pt x="166" y="624"/>
                  <a:pt x="178" y="594"/>
                </a:cubicBezTo>
                <a:cubicBezTo>
                  <a:pt x="191" y="563"/>
                  <a:pt x="199" y="523"/>
                  <a:pt x="204" y="473"/>
                </a:cubicBezTo>
                <a:cubicBezTo>
                  <a:pt x="205" y="460"/>
                  <a:pt x="206" y="448"/>
                  <a:pt x="207" y="435"/>
                </a:cubicBezTo>
                <a:cubicBezTo>
                  <a:pt x="218" y="329"/>
                  <a:pt x="248" y="235"/>
                  <a:pt x="296" y="155"/>
                </a:cubicBezTo>
                <a:cubicBezTo>
                  <a:pt x="359" y="52"/>
                  <a:pt x="435" y="0"/>
                  <a:pt x="523" y="0"/>
                </a:cubicBezTo>
                <a:cubicBezTo>
                  <a:pt x="612" y="0"/>
                  <a:pt x="688" y="52"/>
                  <a:pt x="750" y="155"/>
                </a:cubicBezTo>
                <a:cubicBezTo>
                  <a:pt x="806" y="246"/>
                  <a:pt x="837" y="355"/>
                  <a:pt x="843" y="480"/>
                </a:cubicBezTo>
                <a:cubicBezTo>
                  <a:pt x="844" y="492"/>
                  <a:pt x="844" y="503"/>
                  <a:pt x="844" y="515"/>
                </a:cubicBezTo>
                <a:close/>
              </a:path>
            </a:pathLst>
          </a:custGeom>
          <a:gradFill>
            <a:gsLst>
              <a:gs pos="50000">
                <a:schemeClr val="accent3">
                  <a:lumMod val="50000"/>
                </a:schemeClr>
              </a:gs>
              <a:gs pos="49000">
                <a:schemeClr val="accent3"/>
              </a:gs>
            </a:gsLst>
            <a:lin ang="0" scaled="0"/>
          </a:gradFill>
          <a:ln w="9525">
            <a:noFill/>
            <a:round/>
          </a:ln>
        </p:spPr>
        <p:txBody>
          <a:bodyPr vert="horz" wrap="square" lIns="91440" tIns="45720" rIns="91440" bIns="45720" numCol="1" anchor="t" anchorCtr="0" compatLnSpc="1"/>
          <a:lstStyle/>
          <a:p>
            <a:endParaRPr lang="en-US" dirty="0"/>
          </a:p>
        </p:txBody>
      </p:sp>
      <p:sp>
        <p:nvSpPr>
          <p:cNvPr id="157" name="Slide Number Placeholder 156"/>
          <p:cNvSpPr>
            <a:spLocks noGrp="1"/>
          </p:cNvSpPr>
          <p:nvPr>
            <p:ph type="sldNum" sz="quarter" idx="12"/>
          </p:nvPr>
        </p:nvSpPr>
        <p:spPr>
          <a:prstGeom prst="rect">
            <a:avLst/>
          </a:prstGeom>
        </p:spPr>
        <p:txBody>
          <a:bodyPr/>
          <a:lstStyle/>
          <a:p>
            <a:fld id="{C136B7D2-B98C-44FD-8D04-7EC62A564975}" type="slidenum">
              <a:rPr lang="en-US" smtClean="0"/>
              <a:t>26</a:t>
            </a:fld>
            <a:endParaRPr lang="en-US" dirty="0"/>
          </a:p>
        </p:txBody>
      </p:sp>
      <p:sp>
        <p:nvSpPr>
          <p:cNvPr id="2" name="Title 1"/>
          <p:cNvSpPr>
            <a:spLocks noGrp="1"/>
          </p:cNvSpPr>
          <p:nvPr>
            <p:ph type="title"/>
          </p:nvPr>
        </p:nvSpPr>
        <p:spPr/>
        <p:txBody>
          <a:bodyPr/>
          <a:lstStyle/>
          <a:p>
            <a:r>
              <a:rPr lang="en-US" dirty="0"/>
              <a:t>Pyramids Chart Slide</a:t>
            </a:r>
          </a:p>
        </p:txBody>
      </p:sp>
      <p:sp>
        <p:nvSpPr>
          <p:cNvPr id="4" name="Text Placeholder 3"/>
          <p:cNvSpPr>
            <a:spLocks noGrp="1"/>
          </p:cNvSpPr>
          <p:nvPr>
            <p:ph type="body" sz="half" idx="2"/>
          </p:nvPr>
        </p:nvSpPr>
        <p:spPr/>
        <p:txBody>
          <a:bodyPr/>
          <a:lstStyle/>
          <a:p>
            <a:r>
              <a:rPr lang="en-US" dirty="0"/>
              <a:t>Pyramids Chart Slide</a:t>
            </a:r>
          </a:p>
        </p:txBody>
      </p:sp>
      <p:grpSp>
        <p:nvGrpSpPr>
          <p:cNvPr id="5" name="Group 279"/>
          <p:cNvGrpSpPr/>
          <p:nvPr/>
        </p:nvGrpSpPr>
        <p:grpSpPr>
          <a:xfrm>
            <a:off x="894038" y="1566136"/>
            <a:ext cx="555782" cy="555779"/>
            <a:chOff x="846989" y="1401020"/>
            <a:chExt cx="877416" cy="877416"/>
          </a:xfrm>
          <a:effectLst/>
        </p:grpSpPr>
        <p:sp>
          <p:nvSpPr>
            <p:cNvPr id="102" name="Teardrop 101"/>
            <p:cNvSpPr/>
            <p:nvPr/>
          </p:nvSpPr>
          <p:spPr>
            <a:xfrm rot="8100000">
              <a:off x="846989" y="1401020"/>
              <a:ext cx="877416" cy="877416"/>
            </a:xfrm>
            <a:prstGeom prst="teardrop">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tx1">
                    <a:lumMod val="75000"/>
                    <a:lumOff val="25000"/>
                  </a:schemeClr>
                </a:solidFill>
              </a:endParaRPr>
            </a:p>
          </p:txBody>
        </p:sp>
        <p:sp>
          <p:nvSpPr>
            <p:cNvPr id="105" name="Oval 10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00" b="1" dirty="0">
                  <a:solidFill>
                    <a:schemeClr val="tx1">
                      <a:lumMod val="75000"/>
                      <a:lumOff val="25000"/>
                    </a:schemeClr>
                  </a:solidFill>
                </a:rPr>
                <a:t>90%</a:t>
              </a:r>
            </a:p>
          </p:txBody>
        </p:sp>
      </p:grpSp>
      <p:grpSp>
        <p:nvGrpSpPr>
          <p:cNvPr id="6" name="Group 279"/>
          <p:cNvGrpSpPr/>
          <p:nvPr/>
        </p:nvGrpSpPr>
        <p:grpSpPr>
          <a:xfrm>
            <a:off x="1658445" y="1131575"/>
            <a:ext cx="555782" cy="555779"/>
            <a:chOff x="846989" y="1401020"/>
            <a:chExt cx="877416" cy="877416"/>
          </a:xfrm>
          <a:effectLst/>
        </p:grpSpPr>
        <p:sp>
          <p:nvSpPr>
            <p:cNvPr id="109" name="Teardrop 108"/>
            <p:cNvSpPr/>
            <p:nvPr/>
          </p:nvSpPr>
          <p:spPr>
            <a:xfrm rot="8100000">
              <a:off x="846989" y="1401020"/>
              <a:ext cx="877416" cy="877416"/>
            </a:xfrm>
            <a:prstGeom prst="teardrop">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tx1">
                    <a:lumMod val="75000"/>
                    <a:lumOff val="25000"/>
                  </a:schemeClr>
                </a:solidFill>
              </a:endParaRPr>
            </a:p>
          </p:txBody>
        </p:sp>
        <p:sp>
          <p:nvSpPr>
            <p:cNvPr id="112" name="Oval 111"/>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00" b="1" dirty="0">
                  <a:solidFill>
                    <a:schemeClr val="tx1">
                      <a:lumMod val="75000"/>
                      <a:lumOff val="25000"/>
                    </a:schemeClr>
                  </a:solidFill>
                </a:rPr>
                <a:t>80%</a:t>
              </a:r>
            </a:p>
          </p:txBody>
        </p:sp>
      </p:grpSp>
      <p:grpSp>
        <p:nvGrpSpPr>
          <p:cNvPr id="7" name="Group 279"/>
          <p:cNvGrpSpPr/>
          <p:nvPr/>
        </p:nvGrpSpPr>
        <p:grpSpPr>
          <a:xfrm>
            <a:off x="2350115" y="1562917"/>
            <a:ext cx="555782" cy="555779"/>
            <a:chOff x="846989" y="1401020"/>
            <a:chExt cx="877416" cy="877416"/>
          </a:xfrm>
          <a:effectLst/>
        </p:grpSpPr>
        <p:sp>
          <p:nvSpPr>
            <p:cNvPr id="118" name="Teardrop 117"/>
            <p:cNvSpPr/>
            <p:nvPr/>
          </p:nvSpPr>
          <p:spPr>
            <a:xfrm rot="8100000">
              <a:off x="846989" y="1401020"/>
              <a:ext cx="877416" cy="877416"/>
            </a:xfrm>
            <a:prstGeom prst="teardrop">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tx1">
                    <a:lumMod val="75000"/>
                    <a:lumOff val="25000"/>
                  </a:schemeClr>
                </a:solidFill>
              </a:endParaRPr>
            </a:p>
          </p:txBody>
        </p:sp>
        <p:sp>
          <p:nvSpPr>
            <p:cNvPr id="121" name="Oval 120"/>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00" b="1" dirty="0">
                  <a:solidFill>
                    <a:schemeClr val="tx1">
                      <a:lumMod val="75000"/>
                      <a:lumOff val="25000"/>
                    </a:schemeClr>
                  </a:solidFill>
                </a:rPr>
                <a:t>70%</a:t>
              </a:r>
            </a:p>
          </p:txBody>
        </p:sp>
      </p:grpSp>
      <p:sp>
        <p:nvSpPr>
          <p:cNvPr id="69" name="Footer Text"/>
          <p:cNvSpPr txBox="1"/>
          <p:nvPr/>
        </p:nvSpPr>
        <p:spPr>
          <a:xfrm>
            <a:off x="692056" y="4140652"/>
            <a:ext cx="7759889" cy="615553"/>
          </a:xfrm>
          <a:prstGeom prst="rect">
            <a:avLst/>
          </a:prstGeom>
          <a:noFill/>
        </p:spPr>
        <p:txBody>
          <a:bodyPr wrap="square" lIns="0" tIns="0" rIns="0" bIns="0" rtlCol="0">
            <a:spAutoFit/>
          </a:bodyPr>
          <a:lstStyle/>
          <a:p>
            <a:pPr algn="ctr"/>
            <a:r>
              <a:rPr lang="en-US" sz="1000" dirty="0">
                <a:solidFill>
                  <a:schemeClr val="tx1">
                    <a:lumMod val="50000"/>
                    <a:lumOff val="50000"/>
                  </a:schemeClr>
                </a:solidFill>
              </a:rPr>
              <a:t>There are many variations of passages of lorem ipsum available, but the majority have suffered alteration in some form, by injected humour randomized words which don't look even slightly believable. If you are going to use A passage of lorem ipsum, you need</a:t>
            </a:r>
            <a:br>
              <a:rPr lang="en-US" sz="1000" dirty="0">
                <a:solidFill>
                  <a:schemeClr val="tx1">
                    <a:lumMod val="50000"/>
                    <a:lumOff val="50000"/>
                  </a:schemeClr>
                </a:solidFill>
              </a:rPr>
            </a:br>
            <a:r>
              <a:rPr lang="en-US" sz="1000" dirty="0">
                <a:solidFill>
                  <a:schemeClr val="tx1">
                    <a:lumMod val="50000"/>
                    <a:lumOff val="50000"/>
                  </a:schemeClr>
                </a:solidFill>
              </a:rPr>
              <a:t> to be sure there embarrassing hidden in the middle of text. All the lorem ipsum generators on the internet tend to repeat</a:t>
            </a:r>
            <a:br>
              <a:rPr lang="en-US" sz="1000" dirty="0">
                <a:solidFill>
                  <a:schemeClr val="tx1">
                    <a:lumMod val="50000"/>
                    <a:lumOff val="50000"/>
                  </a:schemeClr>
                </a:solidFill>
              </a:rPr>
            </a:br>
            <a:r>
              <a:rPr lang="en-US" sz="1000" dirty="0">
                <a:solidFill>
                  <a:schemeClr val="tx1">
                    <a:lumMod val="50000"/>
                    <a:lumOff val="50000"/>
                  </a:schemeClr>
                </a:solidFill>
              </a:rPr>
              <a:t>predefined chunks as of lorem but the majority have suffered alteration in some form  necessary.</a:t>
            </a:r>
          </a:p>
        </p:txBody>
      </p:sp>
      <p:cxnSp>
        <p:nvCxnSpPr>
          <p:cNvPr id="70" name="Straight Line buttom"/>
          <p:cNvCxnSpPr/>
          <p:nvPr/>
        </p:nvCxnSpPr>
        <p:spPr>
          <a:xfrm>
            <a:off x="685800" y="4007201"/>
            <a:ext cx="7772400" cy="0"/>
          </a:xfrm>
          <a:prstGeom prst="line">
            <a:avLst/>
          </a:prstGeom>
          <a:ln w="19050">
            <a:solidFill>
              <a:schemeClr val="tx1">
                <a:lumMod val="50000"/>
                <a:lumOff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6865015" y="1362003"/>
            <a:ext cx="1822710" cy="584775"/>
          </a:xfrm>
          <a:prstGeom prst="rect">
            <a:avLst/>
          </a:prstGeom>
          <a:noFill/>
        </p:spPr>
        <p:txBody>
          <a:bodyPr wrap="square" rtlCol="0">
            <a:spAutoFit/>
          </a:bodyPr>
          <a:lstStyle/>
          <a:p>
            <a:r>
              <a:rPr lang="en-US" sz="1200" b="1" dirty="0">
                <a:solidFill>
                  <a:schemeClr val="accent1"/>
                </a:solidFill>
              </a:rPr>
              <a:t>Title Goes Here</a:t>
            </a:r>
            <a:endParaRPr lang="en-US" sz="1200" dirty="0">
              <a:solidFill>
                <a:schemeClr val="accent1"/>
              </a:solidFill>
            </a:endParaRPr>
          </a:p>
          <a:p>
            <a:r>
              <a:rPr lang="en-US" sz="1000" dirty="0">
                <a:solidFill>
                  <a:schemeClr val="tx1">
                    <a:lumMod val="65000"/>
                    <a:lumOff val="35000"/>
                  </a:schemeClr>
                </a:solidFill>
              </a:rPr>
              <a:t>There are many variations </a:t>
            </a:r>
            <a:br>
              <a:rPr lang="en-US" sz="1000" dirty="0">
                <a:solidFill>
                  <a:schemeClr val="tx1">
                    <a:lumMod val="65000"/>
                    <a:lumOff val="35000"/>
                  </a:schemeClr>
                </a:solidFill>
              </a:rPr>
            </a:br>
            <a:r>
              <a:rPr lang="en-US" sz="1000" dirty="0">
                <a:solidFill>
                  <a:schemeClr val="tx1">
                    <a:lumMod val="65000"/>
                    <a:lumOff val="35000"/>
                  </a:schemeClr>
                </a:solidFill>
              </a:rPr>
              <a:t>of Lorem Ipsum available.</a:t>
            </a:r>
          </a:p>
        </p:txBody>
      </p:sp>
      <p:sp>
        <p:nvSpPr>
          <p:cNvPr id="41" name="TextBox 40"/>
          <p:cNvSpPr txBox="1"/>
          <p:nvPr/>
        </p:nvSpPr>
        <p:spPr>
          <a:xfrm>
            <a:off x="6865015" y="2265485"/>
            <a:ext cx="1822710" cy="584775"/>
          </a:xfrm>
          <a:prstGeom prst="rect">
            <a:avLst/>
          </a:prstGeom>
          <a:noFill/>
        </p:spPr>
        <p:txBody>
          <a:bodyPr wrap="square" rtlCol="0">
            <a:spAutoFit/>
          </a:bodyPr>
          <a:lstStyle/>
          <a:p>
            <a:r>
              <a:rPr lang="en-US" sz="1200" b="1" dirty="0">
                <a:solidFill>
                  <a:schemeClr val="accent2"/>
                </a:solidFill>
              </a:rPr>
              <a:t>Title Goes Here</a:t>
            </a:r>
            <a:endParaRPr lang="en-US" sz="1200" dirty="0">
              <a:solidFill>
                <a:schemeClr val="accent2"/>
              </a:solidFill>
            </a:endParaRPr>
          </a:p>
          <a:p>
            <a:r>
              <a:rPr lang="en-US" sz="1000" dirty="0">
                <a:solidFill>
                  <a:schemeClr val="tx1">
                    <a:lumMod val="65000"/>
                    <a:lumOff val="35000"/>
                  </a:schemeClr>
                </a:solidFill>
              </a:rPr>
              <a:t>There are many variations </a:t>
            </a:r>
            <a:br>
              <a:rPr lang="en-US" sz="1000" dirty="0">
                <a:solidFill>
                  <a:schemeClr val="tx1">
                    <a:lumMod val="65000"/>
                    <a:lumOff val="35000"/>
                  </a:schemeClr>
                </a:solidFill>
              </a:rPr>
            </a:br>
            <a:r>
              <a:rPr lang="en-US" sz="1000" dirty="0">
                <a:solidFill>
                  <a:schemeClr val="tx1">
                    <a:lumMod val="65000"/>
                    <a:lumOff val="35000"/>
                  </a:schemeClr>
                </a:solidFill>
              </a:rPr>
              <a:t>of Lorem Ipsum available.</a:t>
            </a:r>
          </a:p>
        </p:txBody>
      </p:sp>
      <p:sp>
        <p:nvSpPr>
          <p:cNvPr id="42" name="TextBox 41"/>
          <p:cNvSpPr txBox="1"/>
          <p:nvPr/>
        </p:nvSpPr>
        <p:spPr>
          <a:xfrm>
            <a:off x="6865015" y="3081508"/>
            <a:ext cx="1822710" cy="584775"/>
          </a:xfrm>
          <a:prstGeom prst="rect">
            <a:avLst/>
          </a:prstGeom>
          <a:noFill/>
        </p:spPr>
        <p:txBody>
          <a:bodyPr wrap="square" rtlCol="0">
            <a:spAutoFit/>
          </a:bodyPr>
          <a:lstStyle/>
          <a:p>
            <a:r>
              <a:rPr lang="en-US" sz="1200" b="1" dirty="0">
                <a:solidFill>
                  <a:schemeClr val="accent3"/>
                </a:solidFill>
              </a:rPr>
              <a:t>Title Goes Here</a:t>
            </a:r>
            <a:endParaRPr lang="en-US" sz="1200" dirty="0">
              <a:solidFill>
                <a:schemeClr val="accent3"/>
              </a:solidFill>
            </a:endParaRPr>
          </a:p>
          <a:p>
            <a:r>
              <a:rPr lang="en-US" sz="1000" dirty="0">
                <a:solidFill>
                  <a:schemeClr val="tx1">
                    <a:lumMod val="65000"/>
                    <a:lumOff val="35000"/>
                  </a:schemeClr>
                </a:solidFill>
              </a:rPr>
              <a:t>There are many variations </a:t>
            </a:r>
            <a:br>
              <a:rPr lang="en-US" sz="1000" dirty="0">
                <a:solidFill>
                  <a:schemeClr val="tx1">
                    <a:lumMod val="65000"/>
                    <a:lumOff val="35000"/>
                  </a:schemeClr>
                </a:solidFill>
              </a:rPr>
            </a:br>
            <a:r>
              <a:rPr lang="en-US" sz="1000" dirty="0">
                <a:solidFill>
                  <a:schemeClr val="tx1">
                    <a:lumMod val="65000"/>
                    <a:lumOff val="35000"/>
                  </a:schemeClr>
                </a:solidFill>
              </a:rPr>
              <a:t>of Lorem Ipsum available.</a:t>
            </a:r>
          </a:p>
        </p:txBody>
      </p:sp>
      <p:sp>
        <p:nvSpPr>
          <p:cNvPr id="43" name="Freeform 46"/>
          <p:cNvSpPr>
            <a:spLocks noEditPoints="1"/>
          </p:cNvSpPr>
          <p:nvPr/>
        </p:nvSpPr>
        <p:spPr bwMode="auto">
          <a:xfrm>
            <a:off x="6363716" y="1435944"/>
            <a:ext cx="496350" cy="49635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chemeClr val="accent1"/>
          </a:solidFill>
          <a:ln w="9525">
            <a:noFill/>
            <a:round/>
          </a:ln>
        </p:spPr>
        <p:txBody>
          <a:bodyPr vert="horz" wrap="square" lIns="91440" tIns="45720" rIns="91440" bIns="45720" numCol="1" anchor="t" anchorCtr="0" compatLnSpc="1"/>
          <a:lstStyle/>
          <a:p>
            <a:endParaRPr lang="en-US"/>
          </a:p>
        </p:txBody>
      </p:sp>
      <p:sp>
        <p:nvSpPr>
          <p:cNvPr id="44" name="Freeform 46"/>
          <p:cNvSpPr>
            <a:spLocks noEditPoints="1"/>
          </p:cNvSpPr>
          <p:nvPr/>
        </p:nvSpPr>
        <p:spPr bwMode="auto">
          <a:xfrm>
            <a:off x="6363716" y="2311888"/>
            <a:ext cx="496350" cy="49635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chemeClr val="accent2"/>
          </a:solidFill>
          <a:ln w="9525">
            <a:noFill/>
            <a:round/>
          </a:ln>
        </p:spPr>
        <p:txBody>
          <a:bodyPr vert="horz" wrap="square" lIns="91440" tIns="45720" rIns="91440" bIns="45720" numCol="1" anchor="t" anchorCtr="0" compatLnSpc="1"/>
          <a:lstStyle/>
          <a:p>
            <a:endParaRPr lang="en-US"/>
          </a:p>
        </p:txBody>
      </p:sp>
      <p:sp>
        <p:nvSpPr>
          <p:cNvPr id="45" name="Freeform 44"/>
          <p:cNvSpPr>
            <a:spLocks noEditPoints="1"/>
          </p:cNvSpPr>
          <p:nvPr/>
        </p:nvSpPr>
        <p:spPr bwMode="auto">
          <a:xfrm>
            <a:off x="6363716" y="3169933"/>
            <a:ext cx="496350" cy="49635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chemeClr val="accent3"/>
          </a:solidFill>
          <a:ln w="9525">
            <a:noFill/>
            <a:round/>
          </a:ln>
        </p:spPr>
        <p:txBody>
          <a:bodyPr vert="horz" wrap="square" lIns="91440" tIns="45720" rIns="91440" bIns="45720" numCol="1" anchor="t" anchorCtr="0" compatLnSpc="1"/>
          <a:lstStyle/>
          <a:p>
            <a:endParaRPr lang="en-US"/>
          </a:p>
        </p:txBody>
      </p:sp>
      <p:cxnSp>
        <p:nvCxnSpPr>
          <p:cNvPr id="46" name="Straight Connector 45"/>
          <p:cNvCxnSpPr/>
          <p:nvPr/>
        </p:nvCxnSpPr>
        <p:spPr>
          <a:xfrm>
            <a:off x="5954568" y="1237876"/>
            <a:ext cx="0" cy="2486014"/>
          </a:xfrm>
          <a:prstGeom prst="line">
            <a:avLst/>
          </a:prstGeom>
          <a:ln w="12700">
            <a:solidFill>
              <a:schemeClr val="bg1">
                <a:lumMod val="7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3477467" y="1237876"/>
            <a:ext cx="0" cy="2486014"/>
          </a:xfrm>
          <a:prstGeom prst="line">
            <a:avLst/>
          </a:prstGeom>
          <a:ln w="12700">
            <a:solidFill>
              <a:schemeClr val="bg1">
                <a:lumMod val="7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48" name="TextBox 47"/>
          <p:cNvSpPr txBox="1"/>
          <p:nvPr/>
        </p:nvSpPr>
        <p:spPr>
          <a:xfrm>
            <a:off x="4512141" y="3435855"/>
            <a:ext cx="425810" cy="246221"/>
          </a:xfrm>
          <a:prstGeom prst="rect">
            <a:avLst/>
          </a:prstGeom>
          <a:noFill/>
        </p:spPr>
        <p:txBody>
          <a:bodyPr wrap="square" lIns="0" tIns="0" rIns="0" bIns="0" rtlCol="0">
            <a:spAutoFit/>
          </a:bodyPr>
          <a:lstStyle/>
          <a:p>
            <a:pPr algn="ctr"/>
            <a:r>
              <a:rPr lang="en-US" sz="1600" b="1" dirty="0">
                <a:solidFill>
                  <a:schemeClr val="accent1"/>
                </a:solidFill>
              </a:rPr>
              <a:t>75%</a:t>
            </a:r>
          </a:p>
        </p:txBody>
      </p:sp>
      <p:grpSp>
        <p:nvGrpSpPr>
          <p:cNvPr id="49" name="Group 90"/>
          <p:cNvGrpSpPr>
            <a:grpSpLocks noChangeAspect="1"/>
          </p:cNvGrpSpPr>
          <p:nvPr/>
        </p:nvGrpSpPr>
        <p:grpSpPr>
          <a:xfrm>
            <a:off x="4283965" y="2398929"/>
            <a:ext cx="882162" cy="882158"/>
            <a:chOff x="4046972" y="1821242"/>
            <a:chExt cx="751216" cy="751214"/>
          </a:xfrm>
        </p:grpSpPr>
        <p:sp>
          <p:nvSpPr>
            <p:cNvPr id="50" name="Oval 49"/>
            <p:cNvSpPr/>
            <p:nvPr/>
          </p:nvSpPr>
          <p:spPr>
            <a:xfrm>
              <a:off x="4046972" y="1821242"/>
              <a:ext cx="751216" cy="75121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179"/>
            <p:cNvGrpSpPr/>
            <p:nvPr/>
          </p:nvGrpSpPr>
          <p:grpSpPr>
            <a:xfrm>
              <a:off x="4321607" y="1938430"/>
              <a:ext cx="201944" cy="516839"/>
              <a:chOff x="5054600" y="1652588"/>
              <a:chExt cx="187325" cy="479424"/>
            </a:xfrm>
            <a:solidFill>
              <a:schemeClr val="bg1"/>
            </a:solidFill>
          </p:grpSpPr>
          <p:sp>
            <p:nvSpPr>
              <p:cNvPr id="52" name="Freeform 96"/>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53" name="Oval 97"/>
              <p:cNvSpPr>
                <a:spLocks noChangeArrowheads="1"/>
              </p:cNvSpPr>
              <p:nvPr/>
            </p:nvSpPr>
            <p:spPr bwMode="auto">
              <a:xfrm>
                <a:off x="5110163" y="1652588"/>
                <a:ext cx="74613" cy="76200"/>
              </a:xfrm>
              <a:prstGeom prst="ellipse">
                <a:avLst/>
              </a:prstGeom>
              <a:grpFill/>
              <a:ln w="9525">
                <a:noFill/>
                <a:round/>
              </a:ln>
            </p:spPr>
            <p:txBody>
              <a:bodyPr vert="horz" wrap="square" lIns="91440" tIns="45720" rIns="91440" bIns="45720" numCol="1" anchor="t" anchorCtr="0" compatLnSpc="1"/>
              <a:lstStyle/>
              <a:p>
                <a:endParaRPr lang="en-US" dirty="0"/>
              </a:p>
            </p:txBody>
          </p:sp>
        </p:grpSp>
      </p:grpSp>
      <p:grpSp>
        <p:nvGrpSpPr>
          <p:cNvPr id="54" name="Group 91"/>
          <p:cNvGrpSpPr>
            <a:grpSpLocks noChangeAspect="1"/>
          </p:cNvGrpSpPr>
          <p:nvPr/>
        </p:nvGrpSpPr>
        <p:grpSpPr>
          <a:xfrm>
            <a:off x="4283965" y="1401557"/>
            <a:ext cx="882162" cy="882158"/>
            <a:chOff x="5397701" y="1821242"/>
            <a:chExt cx="751216" cy="751214"/>
          </a:xfrm>
        </p:grpSpPr>
        <p:sp>
          <p:nvSpPr>
            <p:cNvPr id="55" name="Oval 54"/>
            <p:cNvSpPr/>
            <p:nvPr/>
          </p:nvSpPr>
          <p:spPr>
            <a:xfrm>
              <a:off x="5397701" y="1821242"/>
              <a:ext cx="751216" cy="75121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6" name="Group 184"/>
            <p:cNvGrpSpPr/>
            <p:nvPr/>
          </p:nvGrpSpPr>
          <p:grpSpPr>
            <a:xfrm>
              <a:off x="5653812" y="1940307"/>
              <a:ext cx="238995" cy="513085"/>
              <a:chOff x="6213475" y="1668463"/>
              <a:chExt cx="227013" cy="487362"/>
            </a:xfrm>
            <a:solidFill>
              <a:schemeClr val="bg1"/>
            </a:solidFill>
          </p:grpSpPr>
          <p:sp>
            <p:nvSpPr>
              <p:cNvPr id="57" name="Oval 98"/>
              <p:cNvSpPr>
                <a:spLocks noChangeArrowheads="1"/>
              </p:cNvSpPr>
              <p:nvPr/>
            </p:nvSpPr>
            <p:spPr bwMode="auto">
              <a:xfrm>
                <a:off x="6291263" y="1668463"/>
                <a:ext cx="73025" cy="73025"/>
              </a:xfrm>
              <a:prstGeom prst="ellipse">
                <a:avLst/>
              </a:prstGeom>
              <a:grpFill/>
              <a:ln w="9525">
                <a:noFill/>
                <a:round/>
              </a:ln>
            </p:spPr>
            <p:txBody>
              <a:bodyPr vert="horz" wrap="square" lIns="91440" tIns="45720" rIns="91440" bIns="45720" numCol="1" anchor="t" anchorCtr="0" compatLnSpc="1"/>
              <a:lstStyle/>
              <a:p>
                <a:endParaRPr lang="en-US" dirty="0"/>
              </a:p>
            </p:txBody>
          </p:sp>
          <p:sp>
            <p:nvSpPr>
              <p:cNvPr id="58" name="Freeform 99"/>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ln>
            </p:spPr>
            <p:txBody>
              <a:bodyPr vert="horz" wrap="square" lIns="91440" tIns="45720" rIns="91440" bIns="45720" numCol="1" anchor="t" anchorCtr="0" compatLnSpc="1"/>
              <a:lstStyle/>
              <a:p>
                <a:endParaRPr lang="en-US" dirty="0"/>
              </a:p>
            </p:txBody>
          </p:sp>
        </p:grpSp>
      </p:grpSp>
      <p:sp>
        <p:nvSpPr>
          <p:cNvPr id="59" name="TextBox 58"/>
          <p:cNvSpPr txBox="1"/>
          <p:nvPr/>
        </p:nvSpPr>
        <p:spPr>
          <a:xfrm>
            <a:off x="4512141" y="1058175"/>
            <a:ext cx="425810" cy="246221"/>
          </a:xfrm>
          <a:prstGeom prst="rect">
            <a:avLst/>
          </a:prstGeom>
          <a:noFill/>
        </p:spPr>
        <p:txBody>
          <a:bodyPr wrap="square" lIns="0" tIns="0" rIns="0" bIns="0" rtlCol="0">
            <a:spAutoFit/>
          </a:bodyPr>
          <a:lstStyle/>
          <a:p>
            <a:pPr algn="ctr"/>
            <a:r>
              <a:rPr lang="en-US" sz="1600" b="1" dirty="0">
                <a:solidFill>
                  <a:schemeClr val="accent4"/>
                </a:solidFill>
              </a:rPr>
              <a:t>95%</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trips(downRight)">
                                      <p:cBhvr>
                                        <p:cTn id="7" dur="500"/>
                                        <p:tgtEl>
                                          <p:spTgt spid="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fade">
                                      <p:cBhvr>
                                        <p:cTn id="11" dur="500"/>
                                        <p:tgtEl>
                                          <p:spTgt spid="36"/>
                                        </p:tgtEl>
                                      </p:cBhvr>
                                    </p:animEffect>
                                    <p:anim calcmode="lin" valueType="num">
                                      <p:cBhvr>
                                        <p:cTn id="12" dur="500" fill="hold"/>
                                        <p:tgtEl>
                                          <p:spTgt spid="36"/>
                                        </p:tgtEl>
                                        <p:attrNameLst>
                                          <p:attrName>ppt_x</p:attrName>
                                        </p:attrNameLst>
                                      </p:cBhvr>
                                      <p:tavLst>
                                        <p:tav tm="0">
                                          <p:val>
                                            <p:strVal val="#ppt_x"/>
                                          </p:val>
                                        </p:tav>
                                        <p:tav tm="100000">
                                          <p:val>
                                            <p:strVal val="#ppt_x"/>
                                          </p:val>
                                        </p:tav>
                                      </p:tavLst>
                                    </p:anim>
                                    <p:anim calcmode="lin" valueType="num">
                                      <p:cBhvr>
                                        <p:cTn id="13" dur="500" fill="hold"/>
                                        <p:tgtEl>
                                          <p:spTgt spid="36"/>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37"/>
                                        </p:tgtEl>
                                        <p:attrNameLst>
                                          <p:attrName>style.visibility</p:attrName>
                                        </p:attrNameLst>
                                      </p:cBhvr>
                                      <p:to>
                                        <p:strVal val="visible"/>
                                      </p:to>
                                    </p:set>
                                    <p:animEffect transition="in" filter="fade">
                                      <p:cBhvr>
                                        <p:cTn id="17" dur="500"/>
                                        <p:tgtEl>
                                          <p:spTgt spid="37"/>
                                        </p:tgtEl>
                                      </p:cBhvr>
                                    </p:animEffect>
                                    <p:anim calcmode="lin" valueType="num">
                                      <p:cBhvr>
                                        <p:cTn id="18" dur="500" fill="hold"/>
                                        <p:tgtEl>
                                          <p:spTgt spid="37"/>
                                        </p:tgtEl>
                                        <p:attrNameLst>
                                          <p:attrName>ppt_x</p:attrName>
                                        </p:attrNameLst>
                                      </p:cBhvr>
                                      <p:tavLst>
                                        <p:tav tm="0">
                                          <p:val>
                                            <p:strVal val="#ppt_x"/>
                                          </p:val>
                                        </p:tav>
                                        <p:tav tm="100000">
                                          <p:val>
                                            <p:strVal val="#ppt_x"/>
                                          </p:val>
                                        </p:tav>
                                      </p:tavLst>
                                    </p:anim>
                                    <p:anim calcmode="lin" valueType="num">
                                      <p:cBhvr>
                                        <p:cTn id="19" dur="500" fill="hold"/>
                                        <p:tgtEl>
                                          <p:spTgt spid="37"/>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8"/>
                                        </p:tgtEl>
                                        <p:attrNameLst>
                                          <p:attrName>style.visibility</p:attrName>
                                        </p:attrNameLst>
                                      </p:cBhvr>
                                      <p:to>
                                        <p:strVal val="visible"/>
                                      </p:to>
                                    </p:set>
                                    <p:animEffect transition="in" filter="fade">
                                      <p:cBhvr>
                                        <p:cTn id="23" dur="500"/>
                                        <p:tgtEl>
                                          <p:spTgt spid="38"/>
                                        </p:tgtEl>
                                      </p:cBhvr>
                                    </p:animEffect>
                                    <p:anim calcmode="lin" valueType="num">
                                      <p:cBhvr>
                                        <p:cTn id="24" dur="500" fill="hold"/>
                                        <p:tgtEl>
                                          <p:spTgt spid="38"/>
                                        </p:tgtEl>
                                        <p:attrNameLst>
                                          <p:attrName>ppt_x</p:attrName>
                                        </p:attrNameLst>
                                      </p:cBhvr>
                                      <p:tavLst>
                                        <p:tav tm="0">
                                          <p:val>
                                            <p:strVal val="#ppt_x"/>
                                          </p:val>
                                        </p:tav>
                                        <p:tav tm="100000">
                                          <p:val>
                                            <p:strVal val="#ppt_x"/>
                                          </p:val>
                                        </p:tav>
                                      </p:tavLst>
                                    </p:anim>
                                    <p:anim calcmode="lin" valueType="num">
                                      <p:cBhvr>
                                        <p:cTn id="25" dur="500" fill="hold"/>
                                        <p:tgtEl>
                                          <p:spTgt spid="38"/>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18" presetClass="entr" presetSubtype="3" fill="hold" nodeType="after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strips(upRight)">
                                      <p:cBhvr>
                                        <p:cTn id="29" dur="500"/>
                                        <p:tgtEl>
                                          <p:spTgt spid="47"/>
                                        </p:tgtEl>
                                      </p:cBhvr>
                                    </p:animEffect>
                                  </p:childTnLst>
                                </p:cTn>
                              </p:par>
                            </p:childTnLst>
                          </p:cTn>
                        </p:par>
                        <p:par>
                          <p:cTn id="30" fill="hold">
                            <p:stCondLst>
                              <p:cond delay="2500"/>
                            </p:stCondLst>
                            <p:childTnLst>
                              <p:par>
                                <p:cTn id="31" presetID="53" presetClass="entr" presetSubtype="16" fill="hold" nodeType="afterEffect">
                                  <p:stCondLst>
                                    <p:cond delay="0"/>
                                  </p:stCondLst>
                                  <p:childTnLst>
                                    <p:set>
                                      <p:cBhvr>
                                        <p:cTn id="32" dur="1" fill="hold">
                                          <p:stCondLst>
                                            <p:cond delay="0"/>
                                          </p:stCondLst>
                                        </p:cTn>
                                        <p:tgtEl>
                                          <p:spTgt spid="54"/>
                                        </p:tgtEl>
                                        <p:attrNameLst>
                                          <p:attrName>style.visibility</p:attrName>
                                        </p:attrNameLst>
                                      </p:cBhvr>
                                      <p:to>
                                        <p:strVal val="visible"/>
                                      </p:to>
                                    </p:set>
                                    <p:anim calcmode="lin" valueType="num">
                                      <p:cBhvr>
                                        <p:cTn id="33" dur="500" fill="hold"/>
                                        <p:tgtEl>
                                          <p:spTgt spid="54"/>
                                        </p:tgtEl>
                                        <p:attrNameLst>
                                          <p:attrName>ppt_w</p:attrName>
                                        </p:attrNameLst>
                                      </p:cBhvr>
                                      <p:tavLst>
                                        <p:tav tm="0">
                                          <p:val>
                                            <p:fltVal val="0"/>
                                          </p:val>
                                        </p:tav>
                                        <p:tav tm="100000">
                                          <p:val>
                                            <p:strVal val="#ppt_w"/>
                                          </p:val>
                                        </p:tav>
                                      </p:tavLst>
                                    </p:anim>
                                    <p:anim calcmode="lin" valueType="num">
                                      <p:cBhvr>
                                        <p:cTn id="34" dur="500" fill="hold"/>
                                        <p:tgtEl>
                                          <p:spTgt spid="54"/>
                                        </p:tgtEl>
                                        <p:attrNameLst>
                                          <p:attrName>ppt_h</p:attrName>
                                        </p:attrNameLst>
                                      </p:cBhvr>
                                      <p:tavLst>
                                        <p:tav tm="0">
                                          <p:val>
                                            <p:fltVal val="0"/>
                                          </p:val>
                                        </p:tav>
                                        <p:tav tm="100000">
                                          <p:val>
                                            <p:strVal val="#ppt_h"/>
                                          </p:val>
                                        </p:tav>
                                      </p:tavLst>
                                    </p:anim>
                                    <p:animEffect transition="in" filter="fade">
                                      <p:cBhvr>
                                        <p:cTn id="35" dur="500"/>
                                        <p:tgtEl>
                                          <p:spTgt spid="54"/>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59"/>
                                        </p:tgtEl>
                                        <p:attrNameLst>
                                          <p:attrName>style.visibility</p:attrName>
                                        </p:attrNameLst>
                                      </p:cBhvr>
                                      <p:to>
                                        <p:strVal val="visible"/>
                                      </p:to>
                                    </p:set>
                                    <p:anim calcmode="lin" valueType="num">
                                      <p:cBhvr>
                                        <p:cTn id="39" dur="500" fill="hold"/>
                                        <p:tgtEl>
                                          <p:spTgt spid="59"/>
                                        </p:tgtEl>
                                        <p:attrNameLst>
                                          <p:attrName>ppt_w</p:attrName>
                                        </p:attrNameLst>
                                      </p:cBhvr>
                                      <p:tavLst>
                                        <p:tav tm="0">
                                          <p:val>
                                            <p:fltVal val="0"/>
                                          </p:val>
                                        </p:tav>
                                        <p:tav tm="100000">
                                          <p:val>
                                            <p:strVal val="#ppt_w"/>
                                          </p:val>
                                        </p:tav>
                                      </p:tavLst>
                                    </p:anim>
                                    <p:anim calcmode="lin" valueType="num">
                                      <p:cBhvr>
                                        <p:cTn id="40" dur="500" fill="hold"/>
                                        <p:tgtEl>
                                          <p:spTgt spid="59"/>
                                        </p:tgtEl>
                                        <p:attrNameLst>
                                          <p:attrName>ppt_h</p:attrName>
                                        </p:attrNameLst>
                                      </p:cBhvr>
                                      <p:tavLst>
                                        <p:tav tm="0">
                                          <p:val>
                                            <p:fltVal val="0"/>
                                          </p:val>
                                        </p:tav>
                                        <p:tav tm="100000">
                                          <p:val>
                                            <p:strVal val="#ppt_h"/>
                                          </p:val>
                                        </p:tav>
                                      </p:tavLst>
                                    </p:anim>
                                    <p:animEffect transition="in" filter="fade">
                                      <p:cBhvr>
                                        <p:cTn id="41" dur="500"/>
                                        <p:tgtEl>
                                          <p:spTgt spid="59"/>
                                        </p:tgtEl>
                                      </p:cBhvr>
                                    </p:animEffect>
                                  </p:childTnLst>
                                </p:cTn>
                              </p:par>
                            </p:childTnLst>
                          </p:cTn>
                        </p:par>
                        <p:par>
                          <p:cTn id="42" fill="hold">
                            <p:stCondLst>
                              <p:cond delay="3500"/>
                            </p:stCondLst>
                            <p:childTnLst>
                              <p:par>
                                <p:cTn id="43" presetID="53" presetClass="entr" presetSubtype="16" fill="hold" nodeType="afterEffect">
                                  <p:stCondLst>
                                    <p:cond delay="0"/>
                                  </p:stCondLst>
                                  <p:childTnLst>
                                    <p:set>
                                      <p:cBhvr>
                                        <p:cTn id="44" dur="1" fill="hold">
                                          <p:stCondLst>
                                            <p:cond delay="0"/>
                                          </p:stCondLst>
                                        </p:cTn>
                                        <p:tgtEl>
                                          <p:spTgt spid="49"/>
                                        </p:tgtEl>
                                        <p:attrNameLst>
                                          <p:attrName>style.visibility</p:attrName>
                                        </p:attrNameLst>
                                      </p:cBhvr>
                                      <p:to>
                                        <p:strVal val="visible"/>
                                      </p:to>
                                    </p:set>
                                    <p:anim calcmode="lin" valueType="num">
                                      <p:cBhvr>
                                        <p:cTn id="45" dur="500" fill="hold"/>
                                        <p:tgtEl>
                                          <p:spTgt spid="49"/>
                                        </p:tgtEl>
                                        <p:attrNameLst>
                                          <p:attrName>ppt_w</p:attrName>
                                        </p:attrNameLst>
                                      </p:cBhvr>
                                      <p:tavLst>
                                        <p:tav tm="0">
                                          <p:val>
                                            <p:fltVal val="0"/>
                                          </p:val>
                                        </p:tav>
                                        <p:tav tm="100000">
                                          <p:val>
                                            <p:strVal val="#ppt_w"/>
                                          </p:val>
                                        </p:tav>
                                      </p:tavLst>
                                    </p:anim>
                                    <p:anim calcmode="lin" valueType="num">
                                      <p:cBhvr>
                                        <p:cTn id="46" dur="500" fill="hold"/>
                                        <p:tgtEl>
                                          <p:spTgt spid="49"/>
                                        </p:tgtEl>
                                        <p:attrNameLst>
                                          <p:attrName>ppt_h</p:attrName>
                                        </p:attrNameLst>
                                      </p:cBhvr>
                                      <p:tavLst>
                                        <p:tav tm="0">
                                          <p:val>
                                            <p:fltVal val="0"/>
                                          </p:val>
                                        </p:tav>
                                        <p:tav tm="100000">
                                          <p:val>
                                            <p:strVal val="#ppt_h"/>
                                          </p:val>
                                        </p:tav>
                                      </p:tavLst>
                                    </p:anim>
                                    <p:animEffect transition="in" filter="fade">
                                      <p:cBhvr>
                                        <p:cTn id="47" dur="500"/>
                                        <p:tgtEl>
                                          <p:spTgt spid="49"/>
                                        </p:tgtEl>
                                      </p:cBhvr>
                                    </p:animEffect>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48"/>
                                        </p:tgtEl>
                                        <p:attrNameLst>
                                          <p:attrName>style.visibility</p:attrName>
                                        </p:attrNameLst>
                                      </p:cBhvr>
                                      <p:to>
                                        <p:strVal val="visible"/>
                                      </p:to>
                                    </p:set>
                                    <p:anim calcmode="lin" valueType="num">
                                      <p:cBhvr>
                                        <p:cTn id="51" dur="500" fill="hold"/>
                                        <p:tgtEl>
                                          <p:spTgt spid="48"/>
                                        </p:tgtEl>
                                        <p:attrNameLst>
                                          <p:attrName>ppt_w</p:attrName>
                                        </p:attrNameLst>
                                      </p:cBhvr>
                                      <p:tavLst>
                                        <p:tav tm="0">
                                          <p:val>
                                            <p:fltVal val="0"/>
                                          </p:val>
                                        </p:tav>
                                        <p:tav tm="100000">
                                          <p:val>
                                            <p:strVal val="#ppt_w"/>
                                          </p:val>
                                        </p:tav>
                                      </p:tavLst>
                                    </p:anim>
                                    <p:anim calcmode="lin" valueType="num">
                                      <p:cBhvr>
                                        <p:cTn id="52" dur="500" fill="hold"/>
                                        <p:tgtEl>
                                          <p:spTgt spid="48"/>
                                        </p:tgtEl>
                                        <p:attrNameLst>
                                          <p:attrName>ppt_h</p:attrName>
                                        </p:attrNameLst>
                                      </p:cBhvr>
                                      <p:tavLst>
                                        <p:tav tm="0">
                                          <p:val>
                                            <p:fltVal val="0"/>
                                          </p:val>
                                        </p:tav>
                                        <p:tav tm="100000">
                                          <p:val>
                                            <p:strVal val="#ppt_h"/>
                                          </p:val>
                                        </p:tav>
                                      </p:tavLst>
                                    </p:anim>
                                    <p:animEffect transition="in" filter="fade">
                                      <p:cBhvr>
                                        <p:cTn id="53" dur="500"/>
                                        <p:tgtEl>
                                          <p:spTgt spid="48"/>
                                        </p:tgtEl>
                                      </p:cBhvr>
                                    </p:animEffect>
                                  </p:childTnLst>
                                </p:cTn>
                              </p:par>
                            </p:childTnLst>
                          </p:cTn>
                        </p:par>
                        <p:par>
                          <p:cTn id="54" fill="hold">
                            <p:stCondLst>
                              <p:cond delay="4500"/>
                            </p:stCondLst>
                            <p:childTnLst>
                              <p:par>
                                <p:cTn id="55" presetID="18" presetClass="entr" presetSubtype="3"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Effect transition="in" filter="strips(upRight)">
                                      <p:cBhvr>
                                        <p:cTn id="57" dur="500"/>
                                        <p:tgtEl>
                                          <p:spTgt spid="46"/>
                                        </p:tgtEl>
                                      </p:cBhvr>
                                    </p:animEffect>
                                  </p:childTnLst>
                                </p:cTn>
                              </p:par>
                            </p:childTnLst>
                          </p:cTn>
                        </p:par>
                        <p:par>
                          <p:cTn id="58" fill="hold">
                            <p:stCondLst>
                              <p:cond delay="5000"/>
                            </p:stCondLst>
                            <p:childTnLst>
                              <p:par>
                                <p:cTn id="59" presetID="2" presetClass="entr" presetSubtype="1" accel="50000" decel="50000" fill="hold" nodeType="afterEffect">
                                  <p:stCondLst>
                                    <p:cond delay="0"/>
                                  </p:stCondLst>
                                  <p:childTnLst>
                                    <p:set>
                                      <p:cBhvr>
                                        <p:cTn id="60" dur="1" fill="hold">
                                          <p:stCondLst>
                                            <p:cond delay="0"/>
                                          </p:stCondLst>
                                        </p:cTn>
                                        <p:tgtEl>
                                          <p:spTgt spid="5"/>
                                        </p:tgtEl>
                                        <p:attrNameLst>
                                          <p:attrName>style.visibility</p:attrName>
                                        </p:attrNameLst>
                                      </p:cBhvr>
                                      <p:to>
                                        <p:strVal val="visible"/>
                                      </p:to>
                                    </p:set>
                                    <p:anim calcmode="lin" valueType="num">
                                      <p:cBhvr additive="base">
                                        <p:cTn id="61" dur="500" fill="hold"/>
                                        <p:tgtEl>
                                          <p:spTgt spid="5"/>
                                        </p:tgtEl>
                                        <p:attrNameLst>
                                          <p:attrName>ppt_x</p:attrName>
                                        </p:attrNameLst>
                                      </p:cBhvr>
                                      <p:tavLst>
                                        <p:tav tm="0">
                                          <p:val>
                                            <p:strVal val="#ppt_x"/>
                                          </p:val>
                                        </p:tav>
                                        <p:tav tm="100000">
                                          <p:val>
                                            <p:strVal val="#ppt_x"/>
                                          </p:val>
                                        </p:tav>
                                      </p:tavLst>
                                    </p:anim>
                                    <p:anim calcmode="lin" valueType="num">
                                      <p:cBhvr additive="base">
                                        <p:cTn id="62" dur="500" fill="hold"/>
                                        <p:tgtEl>
                                          <p:spTgt spid="5"/>
                                        </p:tgtEl>
                                        <p:attrNameLst>
                                          <p:attrName>ppt_y</p:attrName>
                                        </p:attrNameLst>
                                      </p:cBhvr>
                                      <p:tavLst>
                                        <p:tav tm="0">
                                          <p:val>
                                            <p:strVal val="0-#ppt_h/2"/>
                                          </p:val>
                                        </p:tav>
                                        <p:tav tm="100000">
                                          <p:val>
                                            <p:strVal val="#ppt_y"/>
                                          </p:val>
                                        </p:tav>
                                      </p:tavLst>
                                    </p:anim>
                                  </p:childTnLst>
                                </p:cTn>
                              </p:par>
                            </p:childTnLst>
                          </p:cTn>
                        </p:par>
                        <p:par>
                          <p:cTn id="63" fill="hold">
                            <p:stCondLst>
                              <p:cond delay="5500"/>
                            </p:stCondLst>
                            <p:childTnLst>
                              <p:par>
                                <p:cTn id="64" presetID="2" presetClass="entr" presetSubtype="1" accel="50000" decel="50000"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 calcmode="lin" valueType="num">
                                      <p:cBhvr additive="base">
                                        <p:cTn id="66" dur="500" fill="hold"/>
                                        <p:tgtEl>
                                          <p:spTgt spid="6"/>
                                        </p:tgtEl>
                                        <p:attrNameLst>
                                          <p:attrName>ppt_x</p:attrName>
                                        </p:attrNameLst>
                                      </p:cBhvr>
                                      <p:tavLst>
                                        <p:tav tm="0">
                                          <p:val>
                                            <p:strVal val="#ppt_x"/>
                                          </p:val>
                                        </p:tav>
                                        <p:tav tm="100000">
                                          <p:val>
                                            <p:strVal val="#ppt_x"/>
                                          </p:val>
                                        </p:tav>
                                      </p:tavLst>
                                    </p:anim>
                                    <p:anim calcmode="lin" valueType="num">
                                      <p:cBhvr additive="base">
                                        <p:cTn id="67" dur="500" fill="hold"/>
                                        <p:tgtEl>
                                          <p:spTgt spid="6"/>
                                        </p:tgtEl>
                                        <p:attrNameLst>
                                          <p:attrName>ppt_y</p:attrName>
                                        </p:attrNameLst>
                                      </p:cBhvr>
                                      <p:tavLst>
                                        <p:tav tm="0">
                                          <p:val>
                                            <p:strVal val="0-#ppt_h/2"/>
                                          </p:val>
                                        </p:tav>
                                        <p:tav tm="100000">
                                          <p:val>
                                            <p:strVal val="#ppt_y"/>
                                          </p:val>
                                        </p:tav>
                                      </p:tavLst>
                                    </p:anim>
                                  </p:childTnLst>
                                </p:cTn>
                              </p:par>
                            </p:childTnLst>
                          </p:cTn>
                        </p:par>
                        <p:par>
                          <p:cTn id="68" fill="hold">
                            <p:stCondLst>
                              <p:cond delay="6000"/>
                            </p:stCondLst>
                            <p:childTnLst>
                              <p:par>
                                <p:cTn id="69" presetID="2" presetClass="entr" presetSubtype="1" accel="50000" decel="50000" fill="hold" nodeType="afterEffect">
                                  <p:stCondLst>
                                    <p:cond delay="0"/>
                                  </p:stCondLst>
                                  <p:childTnLst>
                                    <p:set>
                                      <p:cBhvr>
                                        <p:cTn id="70" dur="1" fill="hold">
                                          <p:stCondLst>
                                            <p:cond delay="0"/>
                                          </p:stCondLst>
                                        </p:cTn>
                                        <p:tgtEl>
                                          <p:spTgt spid="7"/>
                                        </p:tgtEl>
                                        <p:attrNameLst>
                                          <p:attrName>style.visibility</p:attrName>
                                        </p:attrNameLst>
                                      </p:cBhvr>
                                      <p:to>
                                        <p:strVal val="visible"/>
                                      </p:to>
                                    </p:set>
                                    <p:anim calcmode="lin" valueType="num">
                                      <p:cBhvr additive="base">
                                        <p:cTn id="71" dur="500" fill="hold"/>
                                        <p:tgtEl>
                                          <p:spTgt spid="7"/>
                                        </p:tgtEl>
                                        <p:attrNameLst>
                                          <p:attrName>ppt_x</p:attrName>
                                        </p:attrNameLst>
                                      </p:cBhvr>
                                      <p:tavLst>
                                        <p:tav tm="0">
                                          <p:val>
                                            <p:strVal val="#ppt_x"/>
                                          </p:val>
                                        </p:tav>
                                        <p:tav tm="100000">
                                          <p:val>
                                            <p:strVal val="#ppt_x"/>
                                          </p:val>
                                        </p:tav>
                                      </p:tavLst>
                                    </p:anim>
                                    <p:anim calcmode="lin" valueType="num">
                                      <p:cBhvr additive="base">
                                        <p:cTn id="72" dur="500" fill="hold"/>
                                        <p:tgtEl>
                                          <p:spTgt spid="7"/>
                                        </p:tgtEl>
                                        <p:attrNameLst>
                                          <p:attrName>ppt_y</p:attrName>
                                        </p:attrNameLst>
                                      </p:cBhvr>
                                      <p:tavLst>
                                        <p:tav tm="0">
                                          <p:val>
                                            <p:strVal val="0-#ppt_h/2"/>
                                          </p:val>
                                        </p:tav>
                                        <p:tav tm="100000">
                                          <p:val>
                                            <p:strVal val="#ppt_y"/>
                                          </p:val>
                                        </p:tav>
                                      </p:tavLst>
                                    </p:anim>
                                  </p:childTnLst>
                                </p:cTn>
                              </p:par>
                            </p:childTnLst>
                          </p:cTn>
                        </p:par>
                        <p:par>
                          <p:cTn id="73" fill="hold">
                            <p:stCondLst>
                              <p:cond delay="6500"/>
                            </p:stCondLst>
                            <p:childTnLst>
                              <p:par>
                                <p:cTn id="74" presetID="53" presetClass="entr" presetSubtype="16" fill="hold" grpId="0" nodeType="afterEffect">
                                  <p:stCondLst>
                                    <p:cond delay="0"/>
                                  </p:stCondLst>
                                  <p:childTnLst>
                                    <p:set>
                                      <p:cBhvr>
                                        <p:cTn id="75" dur="1" fill="hold">
                                          <p:stCondLst>
                                            <p:cond delay="0"/>
                                          </p:stCondLst>
                                        </p:cTn>
                                        <p:tgtEl>
                                          <p:spTgt spid="43"/>
                                        </p:tgtEl>
                                        <p:attrNameLst>
                                          <p:attrName>style.visibility</p:attrName>
                                        </p:attrNameLst>
                                      </p:cBhvr>
                                      <p:to>
                                        <p:strVal val="visible"/>
                                      </p:to>
                                    </p:set>
                                    <p:anim calcmode="lin" valueType="num">
                                      <p:cBhvr>
                                        <p:cTn id="76" dur="500" fill="hold"/>
                                        <p:tgtEl>
                                          <p:spTgt spid="43"/>
                                        </p:tgtEl>
                                        <p:attrNameLst>
                                          <p:attrName>ppt_w</p:attrName>
                                        </p:attrNameLst>
                                      </p:cBhvr>
                                      <p:tavLst>
                                        <p:tav tm="0">
                                          <p:val>
                                            <p:fltVal val="0"/>
                                          </p:val>
                                        </p:tav>
                                        <p:tav tm="100000">
                                          <p:val>
                                            <p:strVal val="#ppt_w"/>
                                          </p:val>
                                        </p:tav>
                                      </p:tavLst>
                                    </p:anim>
                                    <p:anim calcmode="lin" valueType="num">
                                      <p:cBhvr>
                                        <p:cTn id="77" dur="500" fill="hold"/>
                                        <p:tgtEl>
                                          <p:spTgt spid="43"/>
                                        </p:tgtEl>
                                        <p:attrNameLst>
                                          <p:attrName>ppt_h</p:attrName>
                                        </p:attrNameLst>
                                      </p:cBhvr>
                                      <p:tavLst>
                                        <p:tav tm="0">
                                          <p:val>
                                            <p:fltVal val="0"/>
                                          </p:val>
                                        </p:tav>
                                        <p:tav tm="100000">
                                          <p:val>
                                            <p:strVal val="#ppt_h"/>
                                          </p:val>
                                        </p:tav>
                                      </p:tavLst>
                                    </p:anim>
                                    <p:animEffect transition="in" filter="fade">
                                      <p:cBhvr>
                                        <p:cTn id="78" dur="500"/>
                                        <p:tgtEl>
                                          <p:spTgt spid="43"/>
                                        </p:tgtEl>
                                      </p:cBhvr>
                                    </p:animEffect>
                                  </p:childTnLst>
                                </p:cTn>
                              </p:par>
                              <p:par>
                                <p:cTn id="79" presetID="2" presetClass="entr" presetSubtype="2" accel="50000" decel="50000" fill="hold" grpId="0" nodeType="withEffect">
                                  <p:stCondLst>
                                    <p:cond delay="0"/>
                                  </p:stCondLst>
                                  <p:childTnLst>
                                    <p:set>
                                      <p:cBhvr>
                                        <p:cTn id="80" dur="1" fill="hold">
                                          <p:stCondLst>
                                            <p:cond delay="0"/>
                                          </p:stCondLst>
                                        </p:cTn>
                                        <p:tgtEl>
                                          <p:spTgt spid="40"/>
                                        </p:tgtEl>
                                        <p:attrNameLst>
                                          <p:attrName>style.visibility</p:attrName>
                                        </p:attrNameLst>
                                      </p:cBhvr>
                                      <p:to>
                                        <p:strVal val="visible"/>
                                      </p:to>
                                    </p:set>
                                    <p:anim calcmode="lin" valueType="num">
                                      <p:cBhvr additive="base">
                                        <p:cTn id="81" dur="500" fill="hold"/>
                                        <p:tgtEl>
                                          <p:spTgt spid="40"/>
                                        </p:tgtEl>
                                        <p:attrNameLst>
                                          <p:attrName>ppt_x</p:attrName>
                                        </p:attrNameLst>
                                      </p:cBhvr>
                                      <p:tavLst>
                                        <p:tav tm="0">
                                          <p:val>
                                            <p:strVal val="1+#ppt_w/2"/>
                                          </p:val>
                                        </p:tav>
                                        <p:tav tm="100000">
                                          <p:val>
                                            <p:strVal val="#ppt_x"/>
                                          </p:val>
                                        </p:tav>
                                      </p:tavLst>
                                    </p:anim>
                                    <p:anim calcmode="lin" valueType="num">
                                      <p:cBhvr additive="base">
                                        <p:cTn id="82" dur="500" fill="hold"/>
                                        <p:tgtEl>
                                          <p:spTgt spid="40"/>
                                        </p:tgtEl>
                                        <p:attrNameLst>
                                          <p:attrName>ppt_y</p:attrName>
                                        </p:attrNameLst>
                                      </p:cBhvr>
                                      <p:tavLst>
                                        <p:tav tm="0">
                                          <p:val>
                                            <p:strVal val="#ppt_y"/>
                                          </p:val>
                                        </p:tav>
                                        <p:tav tm="100000">
                                          <p:val>
                                            <p:strVal val="#ppt_y"/>
                                          </p:val>
                                        </p:tav>
                                      </p:tavLst>
                                    </p:anim>
                                  </p:childTnLst>
                                </p:cTn>
                              </p:par>
                            </p:childTnLst>
                          </p:cTn>
                        </p:par>
                        <p:par>
                          <p:cTn id="83" fill="hold">
                            <p:stCondLst>
                              <p:cond delay="7000"/>
                            </p:stCondLst>
                            <p:childTnLst>
                              <p:par>
                                <p:cTn id="84" presetID="53" presetClass="entr" presetSubtype="16" fill="hold" grpId="0" nodeType="afterEffect">
                                  <p:stCondLst>
                                    <p:cond delay="0"/>
                                  </p:stCondLst>
                                  <p:childTnLst>
                                    <p:set>
                                      <p:cBhvr>
                                        <p:cTn id="85" dur="1" fill="hold">
                                          <p:stCondLst>
                                            <p:cond delay="0"/>
                                          </p:stCondLst>
                                        </p:cTn>
                                        <p:tgtEl>
                                          <p:spTgt spid="44"/>
                                        </p:tgtEl>
                                        <p:attrNameLst>
                                          <p:attrName>style.visibility</p:attrName>
                                        </p:attrNameLst>
                                      </p:cBhvr>
                                      <p:to>
                                        <p:strVal val="visible"/>
                                      </p:to>
                                    </p:set>
                                    <p:anim calcmode="lin" valueType="num">
                                      <p:cBhvr>
                                        <p:cTn id="86" dur="500" fill="hold"/>
                                        <p:tgtEl>
                                          <p:spTgt spid="44"/>
                                        </p:tgtEl>
                                        <p:attrNameLst>
                                          <p:attrName>ppt_w</p:attrName>
                                        </p:attrNameLst>
                                      </p:cBhvr>
                                      <p:tavLst>
                                        <p:tav tm="0">
                                          <p:val>
                                            <p:fltVal val="0"/>
                                          </p:val>
                                        </p:tav>
                                        <p:tav tm="100000">
                                          <p:val>
                                            <p:strVal val="#ppt_w"/>
                                          </p:val>
                                        </p:tav>
                                      </p:tavLst>
                                    </p:anim>
                                    <p:anim calcmode="lin" valueType="num">
                                      <p:cBhvr>
                                        <p:cTn id="87" dur="500" fill="hold"/>
                                        <p:tgtEl>
                                          <p:spTgt spid="44"/>
                                        </p:tgtEl>
                                        <p:attrNameLst>
                                          <p:attrName>ppt_h</p:attrName>
                                        </p:attrNameLst>
                                      </p:cBhvr>
                                      <p:tavLst>
                                        <p:tav tm="0">
                                          <p:val>
                                            <p:fltVal val="0"/>
                                          </p:val>
                                        </p:tav>
                                        <p:tav tm="100000">
                                          <p:val>
                                            <p:strVal val="#ppt_h"/>
                                          </p:val>
                                        </p:tav>
                                      </p:tavLst>
                                    </p:anim>
                                    <p:animEffect transition="in" filter="fade">
                                      <p:cBhvr>
                                        <p:cTn id="88" dur="500"/>
                                        <p:tgtEl>
                                          <p:spTgt spid="44"/>
                                        </p:tgtEl>
                                      </p:cBhvr>
                                    </p:animEffect>
                                  </p:childTnLst>
                                </p:cTn>
                              </p:par>
                              <p:par>
                                <p:cTn id="89" presetID="2" presetClass="entr" presetSubtype="2" accel="50000" decel="50000" fill="hold" grpId="0" nodeType="withEffect">
                                  <p:stCondLst>
                                    <p:cond delay="0"/>
                                  </p:stCondLst>
                                  <p:childTnLst>
                                    <p:set>
                                      <p:cBhvr>
                                        <p:cTn id="90" dur="1" fill="hold">
                                          <p:stCondLst>
                                            <p:cond delay="0"/>
                                          </p:stCondLst>
                                        </p:cTn>
                                        <p:tgtEl>
                                          <p:spTgt spid="41"/>
                                        </p:tgtEl>
                                        <p:attrNameLst>
                                          <p:attrName>style.visibility</p:attrName>
                                        </p:attrNameLst>
                                      </p:cBhvr>
                                      <p:to>
                                        <p:strVal val="visible"/>
                                      </p:to>
                                    </p:set>
                                    <p:anim calcmode="lin" valueType="num">
                                      <p:cBhvr additive="base">
                                        <p:cTn id="91" dur="500" fill="hold"/>
                                        <p:tgtEl>
                                          <p:spTgt spid="41"/>
                                        </p:tgtEl>
                                        <p:attrNameLst>
                                          <p:attrName>ppt_x</p:attrName>
                                        </p:attrNameLst>
                                      </p:cBhvr>
                                      <p:tavLst>
                                        <p:tav tm="0">
                                          <p:val>
                                            <p:strVal val="1+#ppt_w/2"/>
                                          </p:val>
                                        </p:tav>
                                        <p:tav tm="100000">
                                          <p:val>
                                            <p:strVal val="#ppt_x"/>
                                          </p:val>
                                        </p:tav>
                                      </p:tavLst>
                                    </p:anim>
                                    <p:anim calcmode="lin" valueType="num">
                                      <p:cBhvr additive="base">
                                        <p:cTn id="92" dur="500" fill="hold"/>
                                        <p:tgtEl>
                                          <p:spTgt spid="41"/>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5"/>
                                        </p:tgtEl>
                                        <p:attrNameLst>
                                          <p:attrName>style.visibility</p:attrName>
                                        </p:attrNameLst>
                                      </p:cBhvr>
                                      <p:to>
                                        <p:strVal val="visible"/>
                                      </p:to>
                                    </p:set>
                                    <p:anim calcmode="lin" valueType="num">
                                      <p:cBhvr>
                                        <p:cTn id="96" dur="500" fill="hold"/>
                                        <p:tgtEl>
                                          <p:spTgt spid="45"/>
                                        </p:tgtEl>
                                        <p:attrNameLst>
                                          <p:attrName>ppt_w</p:attrName>
                                        </p:attrNameLst>
                                      </p:cBhvr>
                                      <p:tavLst>
                                        <p:tav tm="0">
                                          <p:val>
                                            <p:fltVal val="0"/>
                                          </p:val>
                                        </p:tav>
                                        <p:tav tm="100000">
                                          <p:val>
                                            <p:strVal val="#ppt_w"/>
                                          </p:val>
                                        </p:tav>
                                      </p:tavLst>
                                    </p:anim>
                                    <p:anim calcmode="lin" valueType="num">
                                      <p:cBhvr>
                                        <p:cTn id="97" dur="500" fill="hold"/>
                                        <p:tgtEl>
                                          <p:spTgt spid="45"/>
                                        </p:tgtEl>
                                        <p:attrNameLst>
                                          <p:attrName>ppt_h</p:attrName>
                                        </p:attrNameLst>
                                      </p:cBhvr>
                                      <p:tavLst>
                                        <p:tav tm="0">
                                          <p:val>
                                            <p:fltVal val="0"/>
                                          </p:val>
                                        </p:tav>
                                        <p:tav tm="100000">
                                          <p:val>
                                            <p:strVal val="#ppt_h"/>
                                          </p:val>
                                        </p:tav>
                                      </p:tavLst>
                                    </p:anim>
                                    <p:animEffect transition="in" filter="fade">
                                      <p:cBhvr>
                                        <p:cTn id="98" dur="500"/>
                                        <p:tgtEl>
                                          <p:spTgt spid="45"/>
                                        </p:tgtEl>
                                      </p:cBhvr>
                                    </p:animEffect>
                                  </p:childTnLst>
                                </p:cTn>
                              </p:par>
                              <p:par>
                                <p:cTn id="99" presetID="2" presetClass="entr" presetSubtype="2" accel="50000" decel="50000" fill="hold" grpId="0" nodeType="withEffect">
                                  <p:stCondLst>
                                    <p:cond delay="0"/>
                                  </p:stCondLst>
                                  <p:childTnLst>
                                    <p:set>
                                      <p:cBhvr>
                                        <p:cTn id="100" dur="1" fill="hold">
                                          <p:stCondLst>
                                            <p:cond delay="0"/>
                                          </p:stCondLst>
                                        </p:cTn>
                                        <p:tgtEl>
                                          <p:spTgt spid="42"/>
                                        </p:tgtEl>
                                        <p:attrNameLst>
                                          <p:attrName>style.visibility</p:attrName>
                                        </p:attrNameLst>
                                      </p:cBhvr>
                                      <p:to>
                                        <p:strVal val="visible"/>
                                      </p:to>
                                    </p:set>
                                    <p:anim calcmode="lin" valueType="num">
                                      <p:cBhvr additive="base">
                                        <p:cTn id="101" dur="500" fill="hold"/>
                                        <p:tgtEl>
                                          <p:spTgt spid="42"/>
                                        </p:tgtEl>
                                        <p:attrNameLst>
                                          <p:attrName>ppt_x</p:attrName>
                                        </p:attrNameLst>
                                      </p:cBhvr>
                                      <p:tavLst>
                                        <p:tav tm="0">
                                          <p:val>
                                            <p:strVal val="1+#ppt_w/2"/>
                                          </p:val>
                                        </p:tav>
                                        <p:tav tm="100000">
                                          <p:val>
                                            <p:strVal val="#ppt_x"/>
                                          </p:val>
                                        </p:tav>
                                      </p:tavLst>
                                    </p:anim>
                                    <p:anim calcmode="lin" valueType="num">
                                      <p:cBhvr additive="base">
                                        <p:cTn id="102" dur="500" fill="hold"/>
                                        <p:tgtEl>
                                          <p:spTgt spid="42"/>
                                        </p:tgtEl>
                                        <p:attrNameLst>
                                          <p:attrName>ppt_y</p:attrName>
                                        </p:attrNameLst>
                                      </p:cBhvr>
                                      <p:tavLst>
                                        <p:tav tm="0">
                                          <p:val>
                                            <p:strVal val="#ppt_y"/>
                                          </p:val>
                                        </p:tav>
                                        <p:tav tm="100000">
                                          <p:val>
                                            <p:strVal val="#ppt_y"/>
                                          </p:val>
                                        </p:tav>
                                      </p:tavLst>
                                    </p:anim>
                                  </p:childTnLst>
                                </p:cTn>
                              </p:par>
                            </p:childTnLst>
                          </p:cTn>
                        </p:par>
                        <p:par>
                          <p:cTn id="103" fill="hold">
                            <p:stCondLst>
                              <p:cond delay="8000"/>
                            </p:stCondLst>
                            <p:childTnLst>
                              <p:par>
                                <p:cTn id="104" presetID="13" presetClass="entr" presetSubtype="16" fill="hold" nodeType="afterEffect">
                                  <p:stCondLst>
                                    <p:cond delay="0"/>
                                  </p:stCondLst>
                                  <p:childTnLst>
                                    <p:set>
                                      <p:cBhvr>
                                        <p:cTn id="105" dur="1" fill="hold">
                                          <p:stCondLst>
                                            <p:cond delay="0"/>
                                          </p:stCondLst>
                                        </p:cTn>
                                        <p:tgtEl>
                                          <p:spTgt spid="70"/>
                                        </p:tgtEl>
                                        <p:attrNameLst>
                                          <p:attrName>style.visibility</p:attrName>
                                        </p:attrNameLst>
                                      </p:cBhvr>
                                      <p:to>
                                        <p:strVal val="visible"/>
                                      </p:to>
                                    </p:set>
                                    <p:animEffect transition="in" filter="plus(in)">
                                      <p:cBhvr>
                                        <p:cTn id="106" dur="500"/>
                                        <p:tgtEl>
                                          <p:spTgt spid="70"/>
                                        </p:tgtEl>
                                      </p:cBhvr>
                                    </p:animEffect>
                                  </p:childTnLst>
                                </p:cTn>
                              </p:par>
                              <p:par>
                                <p:cTn id="107" presetID="10" presetClass="entr" presetSubtype="0" fill="hold" grpId="0" nodeType="withEffect">
                                  <p:stCondLst>
                                    <p:cond delay="0"/>
                                  </p:stCondLst>
                                  <p:childTnLst>
                                    <p:set>
                                      <p:cBhvr>
                                        <p:cTn id="108" dur="1" fill="hold">
                                          <p:stCondLst>
                                            <p:cond delay="0"/>
                                          </p:stCondLst>
                                        </p:cTn>
                                        <p:tgtEl>
                                          <p:spTgt spid="69"/>
                                        </p:tgtEl>
                                        <p:attrNameLst>
                                          <p:attrName>style.visibility</p:attrName>
                                        </p:attrNameLst>
                                      </p:cBhvr>
                                      <p:to>
                                        <p:strVal val="visible"/>
                                      </p:to>
                                    </p:set>
                                    <p:animEffect transition="in" filter="fade">
                                      <p:cBhvr>
                                        <p:cTn id="109"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7" grpId="0" animBg="1"/>
      <p:bldP spid="38" grpId="0" animBg="1"/>
      <p:bldP spid="69" grpId="0"/>
      <p:bldP spid="40" grpId="0"/>
      <p:bldP spid="41" grpId="0"/>
      <p:bldP spid="42" grpId="0"/>
      <p:bldP spid="43" grpId="0" animBg="1"/>
      <p:bldP spid="44" grpId="0" animBg="1"/>
      <p:bldP spid="45" grpId="0" animBg="1"/>
      <p:bldP spid="48" grpId="0"/>
      <p:bldP spid="5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155"/>
          <p:cNvGrpSpPr/>
          <p:nvPr/>
        </p:nvGrpSpPr>
        <p:grpSpPr>
          <a:xfrm>
            <a:off x="4996031" y="1510542"/>
            <a:ext cx="3493245" cy="2044618"/>
            <a:chOff x="803822" y="1016361"/>
            <a:chExt cx="7536357" cy="2044618"/>
          </a:xfrm>
        </p:grpSpPr>
        <p:cxnSp>
          <p:nvCxnSpPr>
            <p:cNvPr id="149" name="Straight Connector 148"/>
            <p:cNvCxnSpPr/>
            <p:nvPr/>
          </p:nvCxnSpPr>
          <p:spPr>
            <a:xfrm>
              <a:off x="803822" y="1016361"/>
              <a:ext cx="7536357" cy="0"/>
            </a:xfrm>
            <a:prstGeom prst="line">
              <a:avLst/>
            </a:prstGeom>
            <a:ln>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50" name="Straight Connector 149"/>
            <p:cNvCxnSpPr/>
            <p:nvPr/>
          </p:nvCxnSpPr>
          <p:spPr>
            <a:xfrm>
              <a:off x="803822" y="1357131"/>
              <a:ext cx="7536357" cy="0"/>
            </a:xfrm>
            <a:prstGeom prst="line">
              <a:avLst/>
            </a:prstGeom>
            <a:ln>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51" name="Straight Connector 150"/>
            <p:cNvCxnSpPr/>
            <p:nvPr/>
          </p:nvCxnSpPr>
          <p:spPr>
            <a:xfrm>
              <a:off x="803822" y="1697901"/>
              <a:ext cx="7536357" cy="0"/>
            </a:xfrm>
            <a:prstGeom prst="line">
              <a:avLst/>
            </a:prstGeom>
            <a:ln>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52" name="Straight Connector 151"/>
            <p:cNvCxnSpPr/>
            <p:nvPr/>
          </p:nvCxnSpPr>
          <p:spPr>
            <a:xfrm>
              <a:off x="803822" y="2038671"/>
              <a:ext cx="7536357" cy="0"/>
            </a:xfrm>
            <a:prstGeom prst="line">
              <a:avLst/>
            </a:prstGeom>
            <a:ln>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53" name="Straight Connector 152"/>
            <p:cNvCxnSpPr/>
            <p:nvPr/>
          </p:nvCxnSpPr>
          <p:spPr>
            <a:xfrm>
              <a:off x="803822" y="2379441"/>
              <a:ext cx="7536357" cy="0"/>
            </a:xfrm>
            <a:prstGeom prst="line">
              <a:avLst/>
            </a:prstGeom>
            <a:ln>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54" name="Straight Connector 153"/>
            <p:cNvCxnSpPr/>
            <p:nvPr/>
          </p:nvCxnSpPr>
          <p:spPr>
            <a:xfrm>
              <a:off x="803822" y="2720211"/>
              <a:ext cx="7536357" cy="0"/>
            </a:xfrm>
            <a:prstGeom prst="line">
              <a:avLst/>
            </a:prstGeom>
            <a:ln>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a:off x="803822" y="3060979"/>
              <a:ext cx="7536357" cy="0"/>
            </a:xfrm>
            <a:prstGeom prst="line">
              <a:avLst/>
            </a:prstGeom>
            <a:ln>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36" name="Freeform 5"/>
          <p:cNvSpPr/>
          <p:nvPr/>
        </p:nvSpPr>
        <p:spPr bwMode="auto">
          <a:xfrm>
            <a:off x="4975249" y="2088482"/>
            <a:ext cx="1204220" cy="1486239"/>
          </a:xfrm>
          <a:custGeom>
            <a:avLst/>
            <a:gdLst/>
            <a:ahLst/>
            <a:cxnLst>
              <a:cxn ang="0">
                <a:pos x="844" y="515"/>
              </a:cxn>
              <a:cxn ang="0">
                <a:pos x="907" y="668"/>
              </a:cxn>
              <a:cxn ang="0">
                <a:pos x="1047" y="726"/>
              </a:cxn>
              <a:cxn ang="0">
                <a:pos x="0" y="726"/>
              </a:cxn>
              <a:cxn ang="0">
                <a:pos x="138" y="661"/>
              </a:cxn>
              <a:cxn ang="0">
                <a:pos x="178" y="594"/>
              </a:cxn>
              <a:cxn ang="0">
                <a:pos x="204" y="473"/>
              </a:cxn>
              <a:cxn ang="0">
                <a:pos x="207" y="435"/>
              </a:cxn>
              <a:cxn ang="0">
                <a:pos x="296" y="155"/>
              </a:cxn>
              <a:cxn ang="0">
                <a:pos x="523" y="0"/>
              </a:cxn>
              <a:cxn ang="0">
                <a:pos x="750" y="155"/>
              </a:cxn>
              <a:cxn ang="0">
                <a:pos x="843" y="480"/>
              </a:cxn>
              <a:cxn ang="0">
                <a:pos x="844" y="515"/>
              </a:cxn>
            </a:cxnLst>
            <a:rect l="0" t="0" r="r" b="b"/>
            <a:pathLst>
              <a:path w="1047" h="726">
                <a:moveTo>
                  <a:pt x="844" y="515"/>
                </a:moveTo>
                <a:cubicBezTo>
                  <a:pt x="846" y="582"/>
                  <a:pt x="867" y="633"/>
                  <a:pt x="907" y="668"/>
                </a:cubicBezTo>
                <a:cubicBezTo>
                  <a:pt x="947" y="702"/>
                  <a:pt x="994" y="722"/>
                  <a:pt x="1047" y="726"/>
                </a:cubicBezTo>
                <a:cubicBezTo>
                  <a:pt x="0" y="726"/>
                  <a:pt x="0" y="726"/>
                  <a:pt x="0" y="726"/>
                </a:cubicBezTo>
                <a:cubicBezTo>
                  <a:pt x="53" y="722"/>
                  <a:pt x="99" y="700"/>
                  <a:pt x="138" y="661"/>
                </a:cubicBezTo>
                <a:cubicBezTo>
                  <a:pt x="152" y="647"/>
                  <a:pt x="166" y="624"/>
                  <a:pt x="178" y="594"/>
                </a:cubicBezTo>
                <a:cubicBezTo>
                  <a:pt x="191" y="563"/>
                  <a:pt x="199" y="523"/>
                  <a:pt x="204" y="473"/>
                </a:cubicBezTo>
                <a:cubicBezTo>
                  <a:pt x="205" y="460"/>
                  <a:pt x="206" y="448"/>
                  <a:pt x="207" y="435"/>
                </a:cubicBezTo>
                <a:cubicBezTo>
                  <a:pt x="218" y="329"/>
                  <a:pt x="248" y="235"/>
                  <a:pt x="296" y="155"/>
                </a:cubicBezTo>
                <a:cubicBezTo>
                  <a:pt x="359" y="52"/>
                  <a:pt x="435" y="0"/>
                  <a:pt x="523" y="0"/>
                </a:cubicBezTo>
                <a:cubicBezTo>
                  <a:pt x="612" y="0"/>
                  <a:pt x="688" y="52"/>
                  <a:pt x="750" y="155"/>
                </a:cubicBezTo>
                <a:cubicBezTo>
                  <a:pt x="806" y="246"/>
                  <a:pt x="837" y="355"/>
                  <a:pt x="843" y="480"/>
                </a:cubicBezTo>
                <a:cubicBezTo>
                  <a:pt x="844" y="492"/>
                  <a:pt x="844" y="503"/>
                  <a:pt x="844" y="515"/>
                </a:cubicBezTo>
                <a:close/>
              </a:path>
            </a:pathLst>
          </a:custGeom>
          <a:gradFill>
            <a:gsLst>
              <a:gs pos="50000">
                <a:schemeClr val="accent1">
                  <a:lumMod val="75000"/>
                  <a:alpha val="95000"/>
                </a:schemeClr>
              </a:gs>
              <a:gs pos="49000">
                <a:schemeClr val="accent1"/>
              </a:gs>
            </a:gsLst>
            <a:lin ang="0" scaled="0"/>
          </a:gradFill>
          <a:ln w="9525">
            <a:noFill/>
            <a:round/>
          </a:ln>
        </p:spPr>
        <p:txBody>
          <a:bodyPr vert="horz" wrap="square" lIns="91440" tIns="45720" rIns="91440" bIns="45720" numCol="1" anchor="t" anchorCtr="0" compatLnSpc="1"/>
          <a:lstStyle/>
          <a:p>
            <a:endParaRPr lang="en-US" dirty="0"/>
          </a:p>
        </p:txBody>
      </p:sp>
      <p:sp>
        <p:nvSpPr>
          <p:cNvPr id="37" name="Freeform 5"/>
          <p:cNvSpPr/>
          <p:nvPr/>
        </p:nvSpPr>
        <p:spPr bwMode="auto">
          <a:xfrm>
            <a:off x="5650643" y="1685232"/>
            <a:ext cx="1413471" cy="1889489"/>
          </a:xfrm>
          <a:custGeom>
            <a:avLst/>
            <a:gdLst/>
            <a:ahLst/>
            <a:cxnLst>
              <a:cxn ang="0">
                <a:pos x="844" y="515"/>
              </a:cxn>
              <a:cxn ang="0">
                <a:pos x="907" y="668"/>
              </a:cxn>
              <a:cxn ang="0">
                <a:pos x="1047" y="726"/>
              </a:cxn>
              <a:cxn ang="0">
                <a:pos x="0" y="726"/>
              </a:cxn>
              <a:cxn ang="0">
                <a:pos x="138" y="661"/>
              </a:cxn>
              <a:cxn ang="0">
                <a:pos x="178" y="594"/>
              </a:cxn>
              <a:cxn ang="0">
                <a:pos x="204" y="473"/>
              </a:cxn>
              <a:cxn ang="0">
                <a:pos x="207" y="435"/>
              </a:cxn>
              <a:cxn ang="0">
                <a:pos x="296" y="155"/>
              </a:cxn>
              <a:cxn ang="0">
                <a:pos x="523" y="0"/>
              </a:cxn>
              <a:cxn ang="0">
                <a:pos x="750" y="155"/>
              </a:cxn>
              <a:cxn ang="0">
                <a:pos x="843" y="480"/>
              </a:cxn>
              <a:cxn ang="0">
                <a:pos x="844" y="515"/>
              </a:cxn>
            </a:cxnLst>
            <a:rect l="0" t="0" r="r" b="b"/>
            <a:pathLst>
              <a:path w="1047" h="726">
                <a:moveTo>
                  <a:pt x="844" y="515"/>
                </a:moveTo>
                <a:cubicBezTo>
                  <a:pt x="846" y="582"/>
                  <a:pt x="867" y="633"/>
                  <a:pt x="907" y="668"/>
                </a:cubicBezTo>
                <a:cubicBezTo>
                  <a:pt x="947" y="702"/>
                  <a:pt x="994" y="722"/>
                  <a:pt x="1047" y="726"/>
                </a:cubicBezTo>
                <a:cubicBezTo>
                  <a:pt x="0" y="726"/>
                  <a:pt x="0" y="726"/>
                  <a:pt x="0" y="726"/>
                </a:cubicBezTo>
                <a:cubicBezTo>
                  <a:pt x="53" y="722"/>
                  <a:pt x="99" y="700"/>
                  <a:pt x="138" y="661"/>
                </a:cubicBezTo>
                <a:cubicBezTo>
                  <a:pt x="152" y="647"/>
                  <a:pt x="166" y="624"/>
                  <a:pt x="178" y="594"/>
                </a:cubicBezTo>
                <a:cubicBezTo>
                  <a:pt x="191" y="563"/>
                  <a:pt x="199" y="523"/>
                  <a:pt x="204" y="473"/>
                </a:cubicBezTo>
                <a:cubicBezTo>
                  <a:pt x="205" y="460"/>
                  <a:pt x="206" y="448"/>
                  <a:pt x="207" y="435"/>
                </a:cubicBezTo>
                <a:cubicBezTo>
                  <a:pt x="218" y="329"/>
                  <a:pt x="248" y="235"/>
                  <a:pt x="296" y="155"/>
                </a:cubicBezTo>
                <a:cubicBezTo>
                  <a:pt x="359" y="52"/>
                  <a:pt x="435" y="0"/>
                  <a:pt x="523" y="0"/>
                </a:cubicBezTo>
                <a:cubicBezTo>
                  <a:pt x="612" y="0"/>
                  <a:pt x="688" y="52"/>
                  <a:pt x="750" y="155"/>
                </a:cubicBezTo>
                <a:cubicBezTo>
                  <a:pt x="806" y="246"/>
                  <a:pt x="837" y="355"/>
                  <a:pt x="843" y="480"/>
                </a:cubicBezTo>
                <a:cubicBezTo>
                  <a:pt x="844" y="492"/>
                  <a:pt x="844" y="503"/>
                  <a:pt x="844" y="515"/>
                </a:cubicBezTo>
                <a:close/>
              </a:path>
            </a:pathLst>
          </a:custGeom>
          <a:gradFill>
            <a:gsLst>
              <a:gs pos="50000">
                <a:schemeClr val="accent2">
                  <a:lumMod val="50000"/>
                </a:schemeClr>
              </a:gs>
              <a:gs pos="49000">
                <a:schemeClr val="accent2"/>
              </a:gs>
            </a:gsLst>
            <a:lin ang="0" scaled="0"/>
          </a:gradFill>
          <a:ln w="9525">
            <a:noFill/>
            <a:round/>
          </a:ln>
        </p:spPr>
        <p:txBody>
          <a:bodyPr vert="horz" wrap="square" lIns="91440" tIns="45720" rIns="91440" bIns="45720" numCol="1" anchor="t" anchorCtr="0" compatLnSpc="1"/>
          <a:lstStyle/>
          <a:p>
            <a:endParaRPr lang="en-US" dirty="0"/>
          </a:p>
        </p:txBody>
      </p:sp>
      <p:sp>
        <p:nvSpPr>
          <p:cNvPr id="38" name="Freeform 5"/>
          <p:cNvSpPr/>
          <p:nvPr/>
        </p:nvSpPr>
        <p:spPr bwMode="auto">
          <a:xfrm>
            <a:off x="6439927" y="2088482"/>
            <a:ext cx="1158810" cy="1486239"/>
          </a:xfrm>
          <a:custGeom>
            <a:avLst/>
            <a:gdLst/>
            <a:ahLst/>
            <a:cxnLst>
              <a:cxn ang="0">
                <a:pos x="844" y="515"/>
              </a:cxn>
              <a:cxn ang="0">
                <a:pos x="907" y="668"/>
              </a:cxn>
              <a:cxn ang="0">
                <a:pos x="1047" y="726"/>
              </a:cxn>
              <a:cxn ang="0">
                <a:pos x="0" y="726"/>
              </a:cxn>
              <a:cxn ang="0">
                <a:pos x="138" y="661"/>
              </a:cxn>
              <a:cxn ang="0">
                <a:pos x="178" y="594"/>
              </a:cxn>
              <a:cxn ang="0">
                <a:pos x="204" y="473"/>
              </a:cxn>
              <a:cxn ang="0">
                <a:pos x="207" y="435"/>
              </a:cxn>
              <a:cxn ang="0">
                <a:pos x="296" y="155"/>
              </a:cxn>
              <a:cxn ang="0">
                <a:pos x="523" y="0"/>
              </a:cxn>
              <a:cxn ang="0">
                <a:pos x="750" y="155"/>
              </a:cxn>
              <a:cxn ang="0">
                <a:pos x="843" y="480"/>
              </a:cxn>
              <a:cxn ang="0">
                <a:pos x="844" y="515"/>
              </a:cxn>
            </a:cxnLst>
            <a:rect l="0" t="0" r="r" b="b"/>
            <a:pathLst>
              <a:path w="1047" h="726">
                <a:moveTo>
                  <a:pt x="844" y="515"/>
                </a:moveTo>
                <a:cubicBezTo>
                  <a:pt x="846" y="582"/>
                  <a:pt x="867" y="633"/>
                  <a:pt x="907" y="668"/>
                </a:cubicBezTo>
                <a:cubicBezTo>
                  <a:pt x="947" y="702"/>
                  <a:pt x="994" y="722"/>
                  <a:pt x="1047" y="726"/>
                </a:cubicBezTo>
                <a:cubicBezTo>
                  <a:pt x="0" y="726"/>
                  <a:pt x="0" y="726"/>
                  <a:pt x="0" y="726"/>
                </a:cubicBezTo>
                <a:cubicBezTo>
                  <a:pt x="53" y="722"/>
                  <a:pt x="99" y="700"/>
                  <a:pt x="138" y="661"/>
                </a:cubicBezTo>
                <a:cubicBezTo>
                  <a:pt x="152" y="647"/>
                  <a:pt x="166" y="624"/>
                  <a:pt x="178" y="594"/>
                </a:cubicBezTo>
                <a:cubicBezTo>
                  <a:pt x="191" y="563"/>
                  <a:pt x="199" y="523"/>
                  <a:pt x="204" y="473"/>
                </a:cubicBezTo>
                <a:cubicBezTo>
                  <a:pt x="205" y="460"/>
                  <a:pt x="206" y="448"/>
                  <a:pt x="207" y="435"/>
                </a:cubicBezTo>
                <a:cubicBezTo>
                  <a:pt x="218" y="329"/>
                  <a:pt x="248" y="235"/>
                  <a:pt x="296" y="155"/>
                </a:cubicBezTo>
                <a:cubicBezTo>
                  <a:pt x="359" y="52"/>
                  <a:pt x="435" y="0"/>
                  <a:pt x="523" y="0"/>
                </a:cubicBezTo>
                <a:cubicBezTo>
                  <a:pt x="612" y="0"/>
                  <a:pt x="688" y="52"/>
                  <a:pt x="750" y="155"/>
                </a:cubicBezTo>
                <a:cubicBezTo>
                  <a:pt x="806" y="246"/>
                  <a:pt x="837" y="355"/>
                  <a:pt x="843" y="480"/>
                </a:cubicBezTo>
                <a:cubicBezTo>
                  <a:pt x="844" y="492"/>
                  <a:pt x="844" y="503"/>
                  <a:pt x="844" y="515"/>
                </a:cubicBezTo>
                <a:close/>
              </a:path>
            </a:pathLst>
          </a:custGeom>
          <a:gradFill>
            <a:gsLst>
              <a:gs pos="50000">
                <a:schemeClr val="accent3">
                  <a:lumMod val="50000"/>
                </a:schemeClr>
              </a:gs>
              <a:gs pos="49000">
                <a:schemeClr val="accent3"/>
              </a:gs>
            </a:gsLst>
            <a:lin ang="0" scaled="0"/>
          </a:gradFill>
          <a:ln w="9525">
            <a:noFill/>
            <a:round/>
          </a:ln>
        </p:spPr>
        <p:txBody>
          <a:bodyPr vert="horz" wrap="square" lIns="91440" tIns="45720" rIns="91440" bIns="45720" numCol="1" anchor="t" anchorCtr="0" compatLnSpc="1"/>
          <a:lstStyle/>
          <a:p>
            <a:endParaRPr lang="en-US" dirty="0"/>
          </a:p>
        </p:txBody>
      </p:sp>
      <p:sp>
        <p:nvSpPr>
          <p:cNvPr id="157" name="Slide Number Placeholder 156"/>
          <p:cNvSpPr>
            <a:spLocks noGrp="1"/>
          </p:cNvSpPr>
          <p:nvPr>
            <p:ph type="sldNum" sz="quarter" idx="12"/>
          </p:nvPr>
        </p:nvSpPr>
        <p:spPr>
          <a:prstGeom prst="rect">
            <a:avLst/>
          </a:prstGeom>
        </p:spPr>
        <p:txBody>
          <a:bodyPr/>
          <a:lstStyle/>
          <a:p>
            <a:fld id="{C136B7D2-B98C-44FD-8D04-7EC62A564975}" type="slidenum">
              <a:rPr lang="en-US" smtClean="0"/>
              <a:t>27</a:t>
            </a:fld>
            <a:endParaRPr lang="en-US" dirty="0"/>
          </a:p>
        </p:txBody>
      </p:sp>
      <p:sp>
        <p:nvSpPr>
          <p:cNvPr id="2" name="Title 1"/>
          <p:cNvSpPr>
            <a:spLocks noGrp="1"/>
          </p:cNvSpPr>
          <p:nvPr>
            <p:ph type="title"/>
          </p:nvPr>
        </p:nvSpPr>
        <p:spPr/>
        <p:txBody>
          <a:bodyPr/>
          <a:lstStyle/>
          <a:p>
            <a:r>
              <a:rPr lang="en-US" dirty="0"/>
              <a:t>Pyramids Chart Slide</a:t>
            </a:r>
          </a:p>
        </p:txBody>
      </p:sp>
      <p:sp>
        <p:nvSpPr>
          <p:cNvPr id="4" name="Text Placeholder 3"/>
          <p:cNvSpPr>
            <a:spLocks noGrp="1"/>
          </p:cNvSpPr>
          <p:nvPr>
            <p:ph type="body" sz="half" idx="2"/>
          </p:nvPr>
        </p:nvSpPr>
        <p:spPr/>
        <p:txBody>
          <a:bodyPr/>
          <a:lstStyle/>
          <a:p>
            <a:r>
              <a:rPr lang="en-US" dirty="0"/>
              <a:t>Pyramids Chart Slide</a:t>
            </a:r>
          </a:p>
        </p:txBody>
      </p:sp>
      <p:grpSp>
        <p:nvGrpSpPr>
          <p:cNvPr id="5" name="Group 279"/>
          <p:cNvGrpSpPr/>
          <p:nvPr/>
        </p:nvGrpSpPr>
        <p:grpSpPr>
          <a:xfrm>
            <a:off x="5292952" y="1393315"/>
            <a:ext cx="555782" cy="555779"/>
            <a:chOff x="846989" y="1401020"/>
            <a:chExt cx="877416" cy="877416"/>
          </a:xfrm>
          <a:effectLst/>
        </p:grpSpPr>
        <p:sp>
          <p:nvSpPr>
            <p:cNvPr id="102" name="Teardrop 101"/>
            <p:cNvSpPr/>
            <p:nvPr/>
          </p:nvSpPr>
          <p:spPr>
            <a:xfrm rot="8100000">
              <a:off x="846989" y="1401020"/>
              <a:ext cx="877416" cy="877416"/>
            </a:xfrm>
            <a:prstGeom prst="teardrop">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tx1">
                    <a:lumMod val="75000"/>
                    <a:lumOff val="25000"/>
                  </a:schemeClr>
                </a:solidFill>
              </a:endParaRPr>
            </a:p>
          </p:txBody>
        </p:sp>
        <p:sp>
          <p:nvSpPr>
            <p:cNvPr id="105" name="Oval 10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00" b="1" dirty="0">
                  <a:solidFill>
                    <a:schemeClr val="tx1">
                      <a:lumMod val="75000"/>
                      <a:lumOff val="25000"/>
                    </a:schemeClr>
                  </a:solidFill>
                </a:rPr>
                <a:t>90%</a:t>
              </a:r>
            </a:p>
          </p:txBody>
        </p:sp>
      </p:grpSp>
      <p:grpSp>
        <p:nvGrpSpPr>
          <p:cNvPr id="6" name="Group 279"/>
          <p:cNvGrpSpPr/>
          <p:nvPr/>
        </p:nvGrpSpPr>
        <p:grpSpPr>
          <a:xfrm>
            <a:off x="6057359" y="958754"/>
            <a:ext cx="555782" cy="555779"/>
            <a:chOff x="846989" y="1401020"/>
            <a:chExt cx="877416" cy="877416"/>
          </a:xfrm>
          <a:effectLst/>
        </p:grpSpPr>
        <p:sp>
          <p:nvSpPr>
            <p:cNvPr id="109" name="Teardrop 108"/>
            <p:cNvSpPr/>
            <p:nvPr/>
          </p:nvSpPr>
          <p:spPr>
            <a:xfrm rot="8100000">
              <a:off x="846989" y="1401020"/>
              <a:ext cx="877416" cy="877416"/>
            </a:xfrm>
            <a:prstGeom prst="teardrop">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tx1">
                    <a:lumMod val="75000"/>
                    <a:lumOff val="25000"/>
                  </a:schemeClr>
                </a:solidFill>
              </a:endParaRPr>
            </a:p>
          </p:txBody>
        </p:sp>
        <p:sp>
          <p:nvSpPr>
            <p:cNvPr id="112" name="Oval 111"/>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00" b="1" dirty="0">
                  <a:solidFill>
                    <a:schemeClr val="tx1">
                      <a:lumMod val="75000"/>
                      <a:lumOff val="25000"/>
                    </a:schemeClr>
                  </a:solidFill>
                </a:rPr>
                <a:t>80%</a:t>
              </a:r>
            </a:p>
          </p:txBody>
        </p:sp>
      </p:grpSp>
      <p:grpSp>
        <p:nvGrpSpPr>
          <p:cNvPr id="7" name="Group 279"/>
          <p:cNvGrpSpPr/>
          <p:nvPr/>
        </p:nvGrpSpPr>
        <p:grpSpPr>
          <a:xfrm>
            <a:off x="6749029" y="1390096"/>
            <a:ext cx="555782" cy="555779"/>
            <a:chOff x="846989" y="1401020"/>
            <a:chExt cx="877416" cy="877416"/>
          </a:xfrm>
          <a:effectLst/>
        </p:grpSpPr>
        <p:sp>
          <p:nvSpPr>
            <p:cNvPr id="118" name="Teardrop 117"/>
            <p:cNvSpPr/>
            <p:nvPr/>
          </p:nvSpPr>
          <p:spPr>
            <a:xfrm rot="8100000">
              <a:off x="846989" y="1401020"/>
              <a:ext cx="877416" cy="877416"/>
            </a:xfrm>
            <a:prstGeom prst="teardrop">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tx1">
                    <a:lumMod val="75000"/>
                    <a:lumOff val="25000"/>
                  </a:schemeClr>
                </a:solidFill>
              </a:endParaRPr>
            </a:p>
          </p:txBody>
        </p:sp>
        <p:sp>
          <p:nvSpPr>
            <p:cNvPr id="121" name="Oval 120"/>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00" b="1" dirty="0">
                  <a:solidFill>
                    <a:schemeClr val="tx1">
                      <a:lumMod val="75000"/>
                      <a:lumOff val="25000"/>
                    </a:schemeClr>
                  </a:solidFill>
                </a:rPr>
                <a:t>70%</a:t>
              </a:r>
            </a:p>
          </p:txBody>
        </p:sp>
      </p:grpSp>
      <p:sp>
        <p:nvSpPr>
          <p:cNvPr id="63" name="Freeform 5"/>
          <p:cNvSpPr/>
          <p:nvPr/>
        </p:nvSpPr>
        <p:spPr bwMode="auto">
          <a:xfrm>
            <a:off x="7219634" y="2088482"/>
            <a:ext cx="1204220" cy="1486239"/>
          </a:xfrm>
          <a:custGeom>
            <a:avLst/>
            <a:gdLst/>
            <a:ahLst/>
            <a:cxnLst>
              <a:cxn ang="0">
                <a:pos x="844" y="515"/>
              </a:cxn>
              <a:cxn ang="0">
                <a:pos x="907" y="668"/>
              </a:cxn>
              <a:cxn ang="0">
                <a:pos x="1047" y="726"/>
              </a:cxn>
              <a:cxn ang="0">
                <a:pos x="0" y="726"/>
              </a:cxn>
              <a:cxn ang="0">
                <a:pos x="138" y="661"/>
              </a:cxn>
              <a:cxn ang="0">
                <a:pos x="178" y="594"/>
              </a:cxn>
              <a:cxn ang="0">
                <a:pos x="204" y="473"/>
              </a:cxn>
              <a:cxn ang="0">
                <a:pos x="207" y="435"/>
              </a:cxn>
              <a:cxn ang="0">
                <a:pos x="296" y="155"/>
              </a:cxn>
              <a:cxn ang="0">
                <a:pos x="523" y="0"/>
              </a:cxn>
              <a:cxn ang="0">
                <a:pos x="750" y="155"/>
              </a:cxn>
              <a:cxn ang="0">
                <a:pos x="843" y="480"/>
              </a:cxn>
              <a:cxn ang="0">
                <a:pos x="844" y="515"/>
              </a:cxn>
            </a:cxnLst>
            <a:rect l="0" t="0" r="r" b="b"/>
            <a:pathLst>
              <a:path w="1047" h="726">
                <a:moveTo>
                  <a:pt x="844" y="515"/>
                </a:moveTo>
                <a:cubicBezTo>
                  <a:pt x="846" y="582"/>
                  <a:pt x="867" y="633"/>
                  <a:pt x="907" y="668"/>
                </a:cubicBezTo>
                <a:cubicBezTo>
                  <a:pt x="947" y="702"/>
                  <a:pt x="994" y="722"/>
                  <a:pt x="1047" y="726"/>
                </a:cubicBezTo>
                <a:cubicBezTo>
                  <a:pt x="0" y="726"/>
                  <a:pt x="0" y="726"/>
                  <a:pt x="0" y="726"/>
                </a:cubicBezTo>
                <a:cubicBezTo>
                  <a:pt x="53" y="722"/>
                  <a:pt x="99" y="700"/>
                  <a:pt x="138" y="661"/>
                </a:cubicBezTo>
                <a:cubicBezTo>
                  <a:pt x="152" y="647"/>
                  <a:pt x="166" y="624"/>
                  <a:pt x="178" y="594"/>
                </a:cubicBezTo>
                <a:cubicBezTo>
                  <a:pt x="191" y="563"/>
                  <a:pt x="199" y="523"/>
                  <a:pt x="204" y="473"/>
                </a:cubicBezTo>
                <a:cubicBezTo>
                  <a:pt x="205" y="460"/>
                  <a:pt x="206" y="448"/>
                  <a:pt x="207" y="435"/>
                </a:cubicBezTo>
                <a:cubicBezTo>
                  <a:pt x="218" y="329"/>
                  <a:pt x="248" y="235"/>
                  <a:pt x="296" y="155"/>
                </a:cubicBezTo>
                <a:cubicBezTo>
                  <a:pt x="359" y="52"/>
                  <a:pt x="435" y="0"/>
                  <a:pt x="523" y="0"/>
                </a:cubicBezTo>
                <a:cubicBezTo>
                  <a:pt x="612" y="0"/>
                  <a:pt x="688" y="52"/>
                  <a:pt x="750" y="155"/>
                </a:cubicBezTo>
                <a:cubicBezTo>
                  <a:pt x="806" y="246"/>
                  <a:pt x="837" y="355"/>
                  <a:pt x="843" y="480"/>
                </a:cubicBezTo>
                <a:cubicBezTo>
                  <a:pt x="844" y="492"/>
                  <a:pt x="844" y="503"/>
                  <a:pt x="844" y="515"/>
                </a:cubicBezTo>
                <a:close/>
              </a:path>
            </a:pathLst>
          </a:custGeom>
          <a:gradFill>
            <a:gsLst>
              <a:gs pos="50000">
                <a:schemeClr val="accent4">
                  <a:lumMod val="75000"/>
                </a:schemeClr>
              </a:gs>
              <a:gs pos="49000">
                <a:schemeClr val="accent4"/>
              </a:gs>
            </a:gsLst>
            <a:lin ang="0" scaled="0"/>
          </a:gradFill>
          <a:ln w="9525">
            <a:noFill/>
            <a:round/>
          </a:ln>
        </p:spPr>
        <p:txBody>
          <a:bodyPr vert="horz" wrap="square" lIns="91440" tIns="45720" rIns="91440" bIns="45720" numCol="1" anchor="t" anchorCtr="0" compatLnSpc="1"/>
          <a:lstStyle/>
          <a:p>
            <a:endParaRPr lang="en-US" dirty="0"/>
          </a:p>
        </p:txBody>
      </p:sp>
      <p:grpSp>
        <p:nvGrpSpPr>
          <p:cNvPr id="64" name="Group 279"/>
          <p:cNvGrpSpPr/>
          <p:nvPr/>
        </p:nvGrpSpPr>
        <p:grpSpPr>
          <a:xfrm>
            <a:off x="7536391" y="1390096"/>
            <a:ext cx="555782" cy="555779"/>
            <a:chOff x="846989" y="1401020"/>
            <a:chExt cx="877416" cy="877416"/>
          </a:xfrm>
          <a:effectLst/>
        </p:grpSpPr>
        <p:sp>
          <p:nvSpPr>
            <p:cNvPr id="65" name="Teardrop 64"/>
            <p:cNvSpPr/>
            <p:nvPr/>
          </p:nvSpPr>
          <p:spPr>
            <a:xfrm rot="8100000">
              <a:off x="846989" y="1401020"/>
              <a:ext cx="877416" cy="877416"/>
            </a:xfrm>
            <a:prstGeom prst="teardrop">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tx1">
                    <a:lumMod val="75000"/>
                    <a:lumOff val="25000"/>
                  </a:schemeClr>
                </a:solidFill>
              </a:endParaRPr>
            </a:p>
          </p:txBody>
        </p:sp>
        <p:sp>
          <p:nvSpPr>
            <p:cNvPr id="66" name="Oval 65"/>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00" b="1" dirty="0">
                  <a:solidFill>
                    <a:schemeClr val="tx1">
                      <a:lumMod val="75000"/>
                      <a:lumOff val="25000"/>
                    </a:schemeClr>
                  </a:solidFill>
                </a:rPr>
                <a:t>50%</a:t>
              </a:r>
            </a:p>
          </p:txBody>
        </p:sp>
      </p:grpSp>
      <p:grpSp>
        <p:nvGrpSpPr>
          <p:cNvPr id="76" name="Group 136"/>
          <p:cNvGrpSpPr/>
          <p:nvPr/>
        </p:nvGrpSpPr>
        <p:grpSpPr>
          <a:xfrm>
            <a:off x="5177846" y="3663340"/>
            <a:ext cx="738985" cy="714749"/>
            <a:chOff x="822843" y="3281022"/>
            <a:chExt cx="738985" cy="714749"/>
          </a:xfrm>
        </p:grpSpPr>
        <p:sp>
          <p:nvSpPr>
            <p:cNvPr id="77" name="Oval 76"/>
            <p:cNvSpPr>
              <a:spLocks noChangeAspect="1"/>
            </p:cNvSpPr>
            <p:nvPr/>
          </p:nvSpPr>
          <p:spPr>
            <a:xfrm>
              <a:off x="1088218" y="3281022"/>
              <a:ext cx="200183" cy="194452"/>
            </a:xfrm>
            <a:prstGeom prst="ellipse">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8" name="Group 120"/>
            <p:cNvGrpSpPr/>
            <p:nvPr/>
          </p:nvGrpSpPr>
          <p:grpSpPr>
            <a:xfrm>
              <a:off x="822843" y="3475474"/>
              <a:ext cx="738985" cy="520297"/>
              <a:chOff x="880450" y="3705902"/>
              <a:chExt cx="738985" cy="520297"/>
            </a:xfrm>
          </p:grpSpPr>
          <p:sp>
            <p:nvSpPr>
              <p:cNvPr id="79" name="TextBox 78"/>
              <p:cNvSpPr txBox="1"/>
              <p:nvPr/>
            </p:nvSpPr>
            <p:spPr>
              <a:xfrm>
                <a:off x="880450" y="4056922"/>
                <a:ext cx="738985" cy="169277"/>
              </a:xfrm>
              <a:prstGeom prst="rect">
                <a:avLst/>
              </a:prstGeom>
              <a:noFill/>
            </p:spPr>
            <p:txBody>
              <a:bodyPr wrap="none" lIns="0" tIns="0" rIns="0" bIns="0" rtlCol="0" anchor="t">
                <a:spAutoFit/>
              </a:bodyPr>
              <a:lstStyle/>
              <a:p>
                <a:pPr algn="ctr"/>
                <a:r>
                  <a:rPr lang="en-US" sz="1100" b="1" dirty="0">
                    <a:solidFill>
                      <a:schemeClr val="bg1">
                        <a:lumMod val="65000"/>
                      </a:schemeClr>
                    </a:solidFill>
                  </a:rPr>
                  <a:t>KEYWORD</a:t>
                </a:r>
              </a:p>
            </p:txBody>
          </p:sp>
          <p:cxnSp>
            <p:nvCxnSpPr>
              <p:cNvPr id="80" name="Straight Connector 79"/>
              <p:cNvCxnSpPr/>
              <p:nvPr/>
            </p:nvCxnSpPr>
            <p:spPr>
              <a:xfrm>
                <a:off x="1246034" y="3705902"/>
                <a:ext cx="0" cy="34209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grpSp>
        <p:nvGrpSpPr>
          <p:cNvPr id="81" name="Group 137"/>
          <p:cNvGrpSpPr/>
          <p:nvPr/>
        </p:nvGrpSpPr>
        <p:grpSpPr>
          <a:xfrm>
            <a:off x="5917258" y="3663340"/>
            <a:ext cx="738985" cy="1039869"/>
            <a:chOff x="1480184" y="3281022"/>
            <a:chExt cx="738985" cy="1039869"/>
          </a:xfrm>
        </p:grpSpPr>
        <p:sp>
          <p:nvSpPr>
            <p:cNvPr id="82" name="Oval 81"/>
            <p:cNvSpPr>
              <a:spLocks noChangeAspect="1"/>
            </p:cNvSpPr>
            <p:nvPr/>
          </p:nvSpPr>
          <p:spPr>
            <a:xfrm>
              <a:off x="1744938" y="3281022"/>
              <a:ext cx="200183" cy="194452"/>
            </a:xfrm>
            <a:prstGeom prst="ellipse">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3" name="Group 107"/>
            <p:cNvGrpSpPr/>
            <p:nvPr/>
          </p:nvGrpSpPr>
          <p:grpSpPr>
            <a:xfrm>
              <a:off x="1480184" y="3475474"/>
              <a:ext cx="738985" cy="845417"/>
              <a:chOff x="1528980" y="3705902"/>
              <a:chExt cx="738985" cy="845417"/>
            </a:xfrm>
          </p:grpSpPr>
          <p:cxnSp>
            <p:nvCxnSpPr>
              <p:cNvPr id="84" name="Straight Connector 83"/>
              <p:cNvCxnSpPr/>
              <p:nvPr/>
            </p:nvCxnSpPr>
            <p:spPr>
              <a:xfrm>
                <a:off x="1898472" y="3705902"/>
                <a:ext cx="0" cy="651665"/>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85" name="TextBox 84"/>
              <p:cNvSpPr txBox="1"/>
              <p:nvPr/>
            </p:nvSpPr>
            <p:spPr>
              <a:xfrm>
                <a:off x="1528980" y="4382042"/>
                <a:ext cx="738985" cy="169277"/>
              </a:xfrm>
              <a:prstGeom prst="rect">
                <a:avLst/>
              </a:prstGeom>
              <a:noFill/>
            </p:spPr>
            <p:txBody>
              <a:bodyPr wrap="none" lIns="0" tIns="0" rIns="0" bIns="0" rtlCol="0" anchor="t">
                <a:spAutoFit/>
              </a:bodyPr>
              <a:lstStyle/>
              <a:p>
                <a:pPr algn="ctr"/>
                <a:r>
                  <a:rPr lang="en-US" sz="1100" b="1" dirty="0">
                    <a:solidFill>
                      <a:schemeClr val="bg1">
                        <a:lumMod val="65000"/>
                      </a:schemeClr>
                    </a:solidFill>
                  </a:rPr>
                  <a:t>KEYWORD</a:t>
                </a:r>
              </a:p>
            </p:txBody>
          </p:sp>
        </p:grpSp>
      </p:grpSp>
      <p:grpSp>
        <p:nvGrpSpPr>
          <p:cNvPr id="86" name="Group 139"/>
          <p:cNvGrpSpPr/>
          <p:nvPr/>
        </p:nvGrpSpPr>
        <p:grpSpPr>
          <a:xfrm>
            <a:off x="7462256" y="3663340"/>
            <a:ext cx="738985" cy="1039869"/>
            <a:chOff x="2794866" y="3281022"/>
            <a:chExt cx="738985" cy="1039869"/>
          </a:xfrm>
        </p:grpSpPr>
        <p:sp>
          <p:nvSpPr>
            <p:cNvPr id="87" name="Oval 86"/>
            <p:cNvSpPr>
              <a:spLocks noChangeAspect="1"/>
            </p:cNvSpPr>
            <p:nvPr/>
          </p:nvSpPr>
          <p:spPr>
            <a:xfrm>
              <a:off x="3058378" y="3281022"/>
              <a:ext cx="200183" cy="194452"/>
            </a:xfrm>
            <a:prstGeom prst="ellipse">
              <a:avLst/>
            </a:prstGeom>
            <a:solidFill>
              <a:schemeClr val="accent4">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8" name="Group 108"/>
            <p:cNvGrpSpPr/>
            <p:nvPr/>
          </p:nvGrpSpPr>
          <p:grpSpPr>
            <a:xfrm>
              <a:off x="2794866" y="3475474"/>
              <a:ext cx="738985" cy="845417"/>
              <a:chOff x="1528980" y="3705902"/>
              <a:chExt cx="738985" cy="845417"/>
            </a:xfrm>
          </p:grpSpPr>
          <p:cxnSp>
            <p:nvCxnSpPr>
              <p:cNvPr id="89" name="Straight Connector 88"/>
              <p:cNvCxnSpPr/>
              <p:nvPr/>
            </p:nvCxnSpPr>
            <p:spPr>
              <a:xfrm>
                <a:off x="1899218" y="3705902"/>
                <a:ext cx="0" cy="651665"/>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90" name="TextBox 89"/>
              <p:cNvSpPr txBox="1"/>
              <p:nvPr/>
            </p:nvSpPr>
            <p:spPr>
              <a:xfrm>
                <a:off x="1528980" y="4382042"/>
                <a:ext cx="738985" cy="169277"/>
              </a:xfrm>
              <a:prstGeom prst="rect">
                <a:avLst/>
              </a:prstGeom>
              <a:noFill/>
            </p:spPr>
            <p:txBody>
              <a:bodyPr wrap="none" lIns="0" tIns="0" rIns="0" bIns="0" rtlCol="0" anchor="t">
                <a:spAutoFit/>
              </a:bodyPr>
              <a:lstStyle/>
              <a:p>
                <a:pPr algn="ctr"/>
                <a:r>
                  <a:rPr lang="en-US" sz="1100" b="1" dirty="0">
                    <a:solidFill>
                      <a:schemeClr val="bg1">
                        <a:lumMod val="65000"/>
                      </a:schemeClr>
                    </a:solidFill>
                  </a:rPr>
                  <a:t>KEYWORD</a:t>
                </a:r>
              </a:p>
            </p:txBody>
          </p:sp>
        </p:grpSp>
      </p:grpSp>
      <p:grpSp>
        <p:nvGrpSpPr>
          <p:cNvPr id="91" name="Group 138"/>
          <p:cNvGrpSpPr/>
          <p:nvPr/>
        </p:nvGrpSpPr>
        <p:grpSpPr>
          <a:xfrm>
            <a:off x="6618933" y="3663340"/>
            <a:ext cx="738985" cy="714749"/>
            <a:chOff x="2137525" y="3281022"/>
            <a:chExt cx="738985" cy="714749"/>
          </a:xfrm>
        </p:grpSpPr>
        <p:sp>
          <p:nvSpPr>
            <p:cNvPr id="92" name="Oval 91"/>
            <p:cNvSpPr>
              <a:spLocks noChangeAspect="1"/>
            </p:cNvSpPr>
            <p:nvPr/>
          </p:nvSpPr>
          <p:spPr>
            <a:xfrm>
              <a:off x="2401658" y="3281022"/>
              <a:ext cx="200183" cy="194452"/>
            </a:xfrm>
            <a:prstGeom prst="ellips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3" name="Group 121"/>
            <p:cNvGrpSpPr/>
            <p:nvPr/>
          </p:nvGrpSpPr>
          <p:grpSpPr>
            <a:xfrm>
              <a:off x="2137525" y="3475474"/>
              <a:ext cx="738985" cy="520297"/>
              <a:chOff x="880450" y="3705902"/>
              <a:chExt cx="738985" cy="520297"/>
            </a:xfrm>
          </p:grpSpPr>
          <p:sp>
            <p:nvSpPr>
              <p:cNvPr id="94" name="TextBox 93"/>
              <p:cNvSpPr txBox="1"/>
              <p:nvPr/>
            </p:nvSpPr>
            <p:spPr>
              <a:xfrm>
                <a:off x="880450" y="4056922"/>
                <a:ext cx="738985" cy="169277"/>
              </a:xfrm>
              <a:prstGeom prst="rect">
                <a:avLst/>
              </a:prstGeom>
              <a:noFill/>
            </p:spPr>
            <p:txBody>
              <a:bodyPr wrap="none" lIns="0" tIns="0" rIns="0" bIns="0" rtlCol="0" anchor="t">
                <a:spAutoFit/>
              </a:bodyPr>
              <a:lstStyle/>
              <a:p>
                <a:pPr algn="ctr"/>
                <a:r>
                  <a:rPr lang="en-US" sz="1100" b="1" dirty="0">
                    <a:solidFill>
                      <a:schemeClr val="bg1">
                        <a:lumMod val="65000"/>
                      </a:schemeClr>
                    </a:solidFill>
                  </a:rPr>
                  <a:t>KEYWORD</a:t>
                </a:r>
              </a:p>
            </p:txBody>
          </p:sp>
          <p:cxnSp>
            <p:nvCxnSpPr>
              <p:cNvPr id="95" name="Straight Connector 94"/>
              <p:cNvCxnSpPr/>
              <p:nvPr/>
            </p:nvCxnSpPr>
            <p:spPr>
              <a:xfrm>
                <a:off x="1246034" y="3705902"/>
                <a:ext cx="0" cy="34209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sp>
        <p:nvSpPr>
          <p:cNvPr id="96" name="Text Placeholder 3"/>
          <p:cNvSpPr txBox="1"/>
          <p:nvPr/>
        </p:nvSpPr>
        <p:spPr>
          <a:xfrm>
            <a:off x="847285" y="3205427"/>
            <a:ext cx="3667107" cy="30777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000" dirty="0">
                <a:solidFill>
                  <a:schemeClr val="bg1">
                    <a:lumMod val="50000"/>
                  </a:schemeClr>
                </a:solidFill>
              </a:rPr>
              <a:t>There are many variations of the  new passages of the  lorem but the majority</a:t>
            </a:r>
          </a:p>
        </p:txBody>
      </p:sp>
      <p:sp>
        <p:nvSpPr>
          <p:cNvPr id="97" name="Text Placeholder 3"/>
          <p:cNvSpPr txBox="1"/>
          <p:nvPr/>
        </p:nvSpPr>
        <p:spPr>
          <a:xfrm>
            <a:off x="847286" y="3711793"/>
            <a:ext cx="3667106" cy="30777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000" dirty="0">
                <a:solidFill>
                  <a:schemeClr val="bg1">
                    <a:lumMod val="50000"/>
                  </a:schemeClr>
                </a:solidFill>
              </a:rPr>
              <a:t>There are many variations of the  new passages of the lorem but the majority</a:t>
            </a:r>
          </a:p>
        </p:txBody>
      </p:sp>
      <p:sp>
        <p:nvSpPr>
          <p:cNvPr id="98" name="Text Placeholder 3"/>
          <p:cNvSpPr txBox="1"/>
          <p:nvPr/>
        </p:nvSpPr>
        <p:spPr>
          <a:xfrm>
            <a:off x="847285" y="4185203"/>
            <a:ext cx="3667107" cy="30777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000" dirty="0">
                <a:solidFill>
                  <a:schemeClr val="bg1">
                    <a:lumMod val="50000"/>
                  </a:schemeClr>
                </a:solidFill>
              </a:rPr>
              <a:t>There are many variations of the  new passages of the lorem but the majority</a:t>
            </a:r>
          </a:p>
        </p:txBody>
      </p:sp>
      <p:graphicFrame>
        <p:nvGraphicFramePr>
          <p:cNvPr id="99" name="Chart 98"/>
          <p:cNvGraphicFramePr/>
          <p:nvPr/>
        </p:nvGraphicFramePr>
        <p:xfrm>
          <a:off x="424295" y="1051219"/>
          <a:ext cx="4090098" cy="2032000"/>
        </p:xfrm>
        <a:graphic>
          <a:graphicData uri="http://schemas.openxmlformats.org/drawingml/2006/chart">
            <c:chart xmlns:c="http://schemas.openxmlformats.org/drawingml/2006/chart" xmlns:r="http://schemas.openxmlformats.org/officeDocument/2006/relationships" r:id="rId3"/>
          </a:graphicData>
        </a:graphic>
      </p:graphicFrame>
      <p:sp>
        <p:nvSpPr>
          <p:cNvPr id="100" name="Freeform 45"/>
          <p:cNvSpPr>
            <a:spLocks noEditPoints="1"/>
          </p:cNvSpPr>
          <p:nvPr/>
        </p:nvSpPr>
        <p:spPr bwMode="auto">
          <a:xfrm>
            <a:off x="471270" y="3229574"/>
            <a:ext cx="310968" cy="310968"/>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1"/>
          </a:solidFill>
          <a:ln w="9525">
            <a:noFill/>
            <a:round/>
          </a:ln>
        </p:spPr>
        <p:txBody>
          <a:bodyPr vert="horz" wrap="square" lIns="91440" tIns="45720" rIns="91440" bIns="45720" numCol="1" anchor="t" anchorCtr="0" compatLnSpc="1"/>
          <a:lstStyle/>
          <a:p>
            <a:endParaRPr lang="en-US"/>
          </a:p>
        </p:txBody>
      </p:sp>
      <p:sp>
        <p:nvSpPr>
          <p:cNvPr id="101" name="Freeform 45"/>
          <p:cNvSpPr>
            <a:spLocks noEditPoints="1"/>
          </p:cNvSpPr>
          <p:nvPr/>
        </p:nvSpPr>
        <p:spPr bwMode="auto">
          <a:xfrm>
            <a:off x="474461" y="3710197"/>
            <a:ext cx="310968" cy="310968"/>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2"/>
          </a:solidFill>
          <a:ln w="9525">
            <a:noFill/>
            <a:round/>
          </a:ln>
        </p:spPr>
        <p:txBody>
          <a:bodyPr vert="horz" wrap="square" lIns="91440" tIns="45720" rIns="91440" bIns="45720" numCol="1" anchor="t" anchorCtr="0" compatLnSpc="1"/>
          <a:lstStyle/>
          <a:p>
            <a:endParaRPr lang="en-US"/>
          </a:p>
        </p:txBody>
      </p:sp>
      <p:sp>
        <p:nvSpPr>
          <p:cNvPr id="103" name="Freeform 45"/>
          <p:cNvSpPr>
            <a:spLocks noEditPoints="1"/>
          </p:cNvSpPr>
          <p:nvPr/>
        </p:nvSpPr>
        <p:spPr bwMode="auto">
          <a:xfrm>
            <a:off x="474461" y="4188387"/>
            <a:ext cx="310968" cy="310968"/>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ln>
        </p:spPr>
        <p:txBody>
          <a:bodyPr vert="horz" wrap="square" lIns="91440" tIns="45720" rIns="91440" bIns="45720" numCol="1" anchor="t" anchorCtr="0" compatLnSpc="1"/>
          <a:lstStyle/>
          <a:p>
            <a:endParaRPr lang="en-US"/>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trips(downRight)">
                                      <p:cBhvr>
                                        <p:cTn id="7" dur="500"/>
                                        <p:tgtEl>
                                          <p:spTgt spid="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fade">
                                      <p:cBhvr>
                                        <p:cTn id="11" dur="500"/>
                                        <p:tgtEl>
                                          <p:spTgt spid="36"/>
                                        </p:tgtEl>
                                      </p:cBhvr>
                                    </p:animEffect>
                                    <p:anim calcmode="lin" valueType="num">
                                      <p:cBhvr>
                                        <p:cTn id="12" dur="500" fill="hold"/>
                                        <p:tgtEl>
                                          <p:spTgt spid="36"/>
                                        </p:tgtEl>
                                        <p:attrNameLst>
                                          <p:attrName>ppt_x</p:attrName>
                                        </p:attrNameLst>
                                      </p:cBhvr>
                                      <p:tavLst>
                                        <p:tav tm="0">
                                          <p:val>
                                            <p:strVal val="#ppt_x"/>
                                          </p:val>
                                        </p:tav>
                                        <p:tav tm="100000">
                                          <p:val>
                                            <p:strVal val="#ppt_x"/>
                                          </p:val>
                                        </p:tav>
                                      </p:tavLst>
                                    </p:anim>
                                    <p:anim calcmode="lin" valueType="num">
                                      <p:cBhvr>
                                        <p:cTn id="13" dur="500" fill="hold"/>
                                        <p:tgtEl>
                                          <p:spTgt spid="36"/>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37"/>
                                        </p:tgtEl>
                                        <p:attrNameLst>
                                          <p:attrName>style.visibility</p:attrName>
                                        </p:attrNameLst>
                                      </p:cBhvr>
                                      <p:to>
                                        <p:strVal val="visible"/>
                                      </p:to>
                                    </p:set>
                                    <p:animEffect transition="in" filter="fade">
                                      <p:cBhvr>
                                        <p:cTn id="17" dur="500"/>
                                        <p:tgtEl>
                                          <p:spTgt spid="37"/>
                                        </p:tgtEl>
                                      </p:cBhvr>
                                    </p:animEffect>
                                    <p:anim calcmode="lin" valueType="num">
                                      <p:cBhvr>
                                        <p:cTn id="18" dur="500" fill="hold"/>
                                        <p:tgtEl>
                                          <p:spTgt spid="37"/>
                                        </p:tgtEl>
                                        <p:attrNameLst>
                                          <p:attrName>ppt_x</p:attrName>
                                        </p:attrNameLst>
                                      </p:cBhvr>
                                      <p:tavLst>
                                        <p:tav tm="0">
                                          <p:val>
                                            <p:strVal val="#ppt_x"/>
                                          </p:val>
                                        </p:tav>
                                        <p:tav tm="100000">
                                          <p:val>
                                            <p:strVal val="#ppt_x"/>
                                          </p:val>
                                        </p:tav>
                                      </p:tavLst>
                                    </p:anim>
                                    <p:anim calcmode="lin" valueType="num">
                                      <p:cBhvr>
                                        <p:cTn id="19" dur="500" fill="hold"/>
                                        <p:tgtEl>
                                          <p:spTgt spid="37"/>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8"/>
                                        </p:tgtEl>
                                        <p:attrNameLst>
                                          <p:attrName>style.visibility</p:attrName>
                                        </p:attrNameLst>
                                      </p:cBhvr>
                                      <p:to>
                                        <p:strVal val="visible"/>
                                      </p:to>
                                    </p:set>
                                    <p:animEffect transition="in" filter="fade">
                                      <p:cBhvr>
                                        <p:cTn id="23" dur="500"/>
                                        <p:tgtEl>
                                          <p:spTgt spid="38"/>
                                        </p:tgtEl>
                                      </p:cBhvr>
                                    </p:animEffect>
                                    <p:anim calcmode="lin" valueType="num">
                                      <p:cBhvr>
                                        <p:cTn id="24" dur="500" fill="hold"/>
                                        <p:tgtEl>
                                          <p:spTgt spid="38"/>
                                        </p:tgtEl>
                                        <p:attrNameLst>
                                          <p:attrName>ppt_x</p:attrName>
                                        </p:attrNameLst>
                                      </p:cBhvr>
                                      <p:tavLst>
                                        <p:tav tm="0">
                                          <p:val>
                                            <p:strVal val="#ppt_x"/>
                                          </p:val>
                                        </p:tav>
                                        <p:tav tm="100000">
                                          <p:val>
                                            <p:strVal val="#ppt_x"/>
                                          </p:val>
                                        </p:tav>
                                      </p:tavLst>
                                    </p:anim>
                                    <p:anim calcmode="lin" valueType="num">
                                      <p:cBhvr>
                                        <p:cTn id="25" dur="500" fill="hold"/>
                                        <p:tgtEl>
                                          <p:spTgt spid="38"/>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63"/>
                                        </p:tgtEl>
                                        <p:attrNameLst>
                                          <p:attrName>style.visibility</p:attrName>
                                        </p:attrNameLst>
                                      </p:cBhvr>
                                      <p:to>
                                        <p:strVal val="visible"/>
                                      </p:to>
                                    </p:set>
                                    <p:animEffect transition="in" filter="fade">
                                      <p:cBhvr>
                                        <p:cTn id="29" dur="500"/>
                                        <p:tgtEl>
                                          <p:spTgt spid="63"/>
                                        </p:tgtEl>
                                      </p:cBhvr>
                                    </p:animEffect>
                                    <p:anim calcmode="lin" valueType="num">
                                      <p:cBhvr>
                                        <p:cTn id="30" dur="500" fill="hold"/>
                                        <p:tgtEl>
                                          <p:spTgt spid="63"/>
                                        </p:tgtEl>
                                        <p:attrNameLst>
                                          <p:attrName>ppt_x</p:attrName>
                                        </p:attrNameLst>
                                      </p:cBhvr>
                                      <p:tavLst>
                                        <p:tav tm="0">
                                          <p:val>
                                            <p:strVal val="#ppt_x"/>
                                          </p:val>
                                        </p:tav>
                                        <p:tav tm="100000">
                                          <p:val>
                                            <p:strVal val="#ppt_x"/>
                                          </p:val>
                                        </p:tav>
                                      </p:tavLst>
                                    </p:anim>
                                    <p:anim calcmode="lin" valueType="num">
                                      <p:cBhvr>
                                        <p:cTn id="31" dur="500" fill="hold"/>
                                        <p:tgtEl>
                                          <p:spTgt spid="63"/>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2" presetClass="entr" presetSubtype="1" accel="50000" decel="50000" fill="hold" nodeType="after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additive="base">
                                        <p:cTn id="35" dur="500" fill="hold"/>
                                        <p:tgtEl>
                                          <p:spTgt spid="5"/>
                                        </p:tgtEl>
                                        <p:attrNameLst>
                                          <p:attrName>ppt_x</p:attrName>
                                        </p:attrNameLst>
                                      </p:cBhvr>
                                      <p:tavLst>
                                        <p:tav tm="0">
                                          <p:val>
                                            <p:strVal val="#ppt_x"/>
                                          </p:val>
                                        </p:tav>
                                        <p:tav tm="100000">
                                          <p:val>
                                            <p:strVal val="#ppt_x"/>
                                          </p:val>
                                        </p:tav>
                                      </p:tavLst>
                                    </p:anim>
                                    <p:anim calcmode="lin" valueType="num">
                                      <p:cBhvr additive="base">
                                        <p:cTn id="36" dur="500" fill="hold"/>
                                        <p:tgtEl>
                                          <p:spTgt spid="5"/>
                                        </p:tgtEl>
                                        <p:attrNameLst>
                                          <p:attrName>ppt_y</p:attrName>
                                        </p:attrNameLst>
                                      </p:cBhvr>
                                      <p:tavLst>
                                        <p:tav tm="0">
                                          <p:val>
                                            <p:strVal val="0-#ppt_h/2"/>
                                          </p:val>
                                        </p:tav>
                                        <p:tav tm="100000">
                                          <p:val>
                                            <p:strVal val="#ppt_y"/>
                                          </p:val>
                                        </p:tav>
                                      </p:tavLst>
                                    </p:anim>
                                  </p:childTnLst>
                                </p:cTn>
                              </p:par>
                            </p:childTnLst>
                          </p:cTn>
                        </p:par>
                        <p:par>
                          <p:cTn id="37" fill="hold">
                            <p:stCondLst>
                              <p:cond delay="3000"/>
                            </p:stCondLst>
                            <p:childTnLst>
                              <p:par>
                                <p:cTn id="38" presetID="2" presetClass="entr" presetSubtype="1" accel="50000" decel="50000" fill="hold" nodeType="afterEffect">
                                  <p:stCondLst>
                                    <p:cond delay="0"/>
                                  </p:stCondLst>
                                  <p:childTnLst>
                                    <p:set>
                                      <p:cBhvr>
                                        <p:cTn id="39" dur="1" fill="hold">
                                          <p:stCondLst>
                                            <p:cond delay="0"/>
                                          </p:stCondLst>
                                        </p:cTn>
                                        <p:tgtEl>
                                          <p:spTgt spid="6"/>
                                        </p:tgtEl>
                                        <p:attrNameLst>
                                          <p:attrName>style.visibility</p:attrName>
                                        </p:attrNameLst>
                                      </p:cBhvr>
                                      <p:to>
                                        <p:strVal val="visible"/>
                                      </p:to>
                                    </p:set>
                                    <p:anim calcmode="lin" valueType="num">
                                      <p:cBhvr additive="base">
                                        <p:cTn id="40" dur="500" fill="hold"/>
                                        <p:tgtEl>
                                          <p:spTgt spid="6"/>
                                        </p:tgtEl>
                                        <p:attrNameLst>
                                          <p:attrName>ppt_x</p:attrName>
                                        </p:attrNameLst>
                                      </p:cBhvr>
                                      <p:tavLst>
                                        <p:tav tm="0">
                                          <p:val>
                                            <p:strVal val="#ppt_x"/>
                                          </p:val>
                                        </p:tav>
                                        <p:tav tm="100000">
                                          <p:val>
                                            <p:strVal val="#ppt_x"/>
                                          </p:val>
                                        </p:tav>
                                      </p:tavLst>
                                    </p:anim>
                                    <p:anim calcmode="lin" valueType="num">
                                      <p:cBhvr additive="base">
                                        <p:cTn id="41" dur="500" fill="hold"/>
                                        <p:tgtEl>
                                          <p:spTgt spid="6"/>
                                        </p:tgtEl>
                                        <p:attrNameLst>
                                          <p:attrName>ppt_y</p:attrName>
                                        </p:attrNameLst>
                                      </p:cBhvr>
                                      <p:tavLst>
                                        <p:tav tm="0">
                                          <p:val>
                                            <p:strVal val="0-#ppt_h/2"/>
                                          </p:val>
                                        </p:tav>
                                        <p:tav tm="100000">
                                          <p:val>
                                            <p:strVal val="#ppt_y"/>
                                          </p:val>
                                        </p:tav>
                                      </p:tavLst>
                                    </p:anim>
                                  </p:childTnLst>
                                </p:cTn>
                              </p:par>
                            </p:childTnLst>
                          </p:cTn>
                        </p:par>
                        <p:par>
                          <p:cTn id="42" fill="hold">
                            <p:stCondLst>
                              <p:cond delay="3500"/>
                            </p:stCondLst>
                            <p:childTnLst>
                              <p:par>
                                <p:cTn id="43" presetID="2" presetClass="entr" presetSubtype="1" accel="50000" decel="50000"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additive="base">
                                        <p:cTn id="45" dur="500" fill="hold"/>
                                        <p:tgtEl>
                                          <p:spTgt spid="7"/>
                                        </p:tgtEl>
                                        <p:attrNameLst>
                                          <p:attrName>ppt_x</p:attrName>
                                        </p:attrNameLst>
                                      </p:cBhvr>
                                      <p:tavLst>
                                        <p:tav tm="0">
                                          <p:val>
                                            <p:strVal val="#ppt_x"/>
                                          </p:val>
                                        </p:tav>
                                        <p:tav tm="100000">
                                          <p:val>
                                            <p:strVal val="#ppt_x"/>
                                          </p:val>
                                        </p:tav>
                                      </p:tavLst>
                                    </p:anim>
                                    <p:anim calcmode="lin" valueType="num">
                                      <p:cBhvr additive="base">
                                        <p:cTn id="46" dur="500" fill="hold"/>
                                        <p:tgtEl>
                                          <p:spTgt spid="7"/>
                                        </p:tgtEl>
                                        <p:attrNameLst>
                                          <p:attrName>ppt_y</p:attrName>
                                        </p:attrNameLst>
                                      </p:cBhvr>
                                      <p:tavLst>
                                        <p:tav tm="0">
                                          <p:val>
                                            <p:strVal val="0-#ppt_h/2"/>
                                          </p:val>
                                        </p:tav>
                                        <p:tav tm="100000">
                                          <p:val>
                                            <p:strVal val="#ppt_y"/>
                                          </p:val>
                                        </p:tav>
                                      </p:tavLst>
                                    </p:anim>
                                  </p:childTnLst>
                                </p:cTn>
                              </p:par>
                            </p:childTnLst>
                          </p:cTn>
                        </p:par>
                        <p:par>
                          <p:cTn id="47" fill="hold">
                            <p:stCondLst>
                              <p:cond delay="4000"/>
                            </p:stCondLst>
                            <p:childTnLst>
                              <p:par>
                                <p:cTn id="48" presetID="2" presetClass="entr" presetSubtype="1" accel="50000" decel="5000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 calcmode="lin" valueType="num">
                                      <p:cBhvr additive="base">
                                        <p:cTn id="50" dur="500" fill="hold"/>
                                        <p:tgtEl>
                                          <p:spTgt spid="64"/>
                                        </p:tgtEl>
                                        <p:attrNameLst>
                                          <p:attrName>ppt_x</p:attrName>
                                        </p:attrNameLst>
                                      </p:cBhvr>
                                      <p:tavLst>
                                        <p:tav tm="0">
                                          <p:val>
                                            <p:strVal val="#ppt_x"/>
                                          </p:val>
                                        </p:tav>
                                        <p:tav tm="100000">
                                          <p:val>
                                            <p:strVal val="#ppt_x"/>
                                          </p:val>
                                        </p:tav>
                                      </p:tavLst>
                                    </p:anim>
                                    <p:anim calcmode="lin" valueType="num">
                                      <p:cBhvr additive="base">
                                        <p:cTn id="51" dur="500" fill="hold"/>
                                        <p:tgtEl>
                                          <p:spTgt spid="64"/>
                                        </p:tgtEl>
                                        <p:attrNameLst>
                                          <p:attrName>ppt_y</p:attrName>
                                        </p:attrNameLst>
                                      </p:cBhvr>
                                      <p:tavLst>
                                        <p:tav tm="0">
                                          <p:val>
                                            <p:strVal val="0-#ppt_h/2"/>
                                          </p:val>
                                        </p:tav>
                                        <p:tav tm="100000">
                                          <p:val>
                                            <p:strVal val="#ppt_y"/>
                                          </p:val>
                                        </p:tav>
                                      </p:tavLst>
                                    </p:anim>
                                  </p:childTnLst>
                                </p:cTn>
                              </p:par>
                            </p:childTnLst>
                          </p:cTn>
                        </p:par>
                        <p:par>
                          <p:cTn id="52" fill="hold">
                            <p:stCondLst>
                              <p:cond delay="4500"/>
                            </p:stCondLst>
                            <p:childTnLst>
                              <p:par>
                                <p:cTn id="53" presetID="2" presetClass="entr" presetSubtype="4" accel="50000" decel="50000" fill="hold" nodeType="afterEffect">
                                  <p:stCondLst>
                                    <p:cond delay="0"/>
                                  </p:stCondLst>
                                  <p:childTnLst>
                                    <p:set>
                                      <p:cBhvr>
                                        <p:cTn id="54" dur="1" fill="hold">
                                          <p:stCondLst>
                                            <p:cond delay="0"/>
                                          </p:stCondLst>
                                        </p:cTn>
                                        <p:tgtEl>
                                          <p:spTgt spid="76"/>
                                        </p:tgtEl>
                                        <p:attrNameLst>
                                          <p:attrName>style.visibility</p:attrName>
                                        </p:attrNameLst>
                                      </p:cBhvr>
                                      <p:to>
                                        <p:strVal val="visible"/>
                                      </p:to>
                                    </p:set>
                                    <p:anim calcmode="lin" valueType="num">
                                      <p:cBhvr additive="base">
                                        <p:cTn id="55" dur="500" fill="hold"/>
                                        <p:tgtEl>
                                          <p:spTgt spid="76"/>
                                        </p:tgtEl>
                                        <p:attrNameLst>
                                          <p:attrName>ppt_x</p:attrName>
                                        </p:attrNameLst>
                                      </p:cBhvr>
                                      <p:tavLst>
                                        <p:tav tm="0">
                                          <p:val>
                                            <p:strVal val="#ppt_x"/>
                                          </p:val>
                                        </p:tav>
                                        <p:tav tm="100000">
                                          <p:val>
                                            <p:strVal val="#ppt_x"/>
                                          </p:val>
                                        </p:tav>
                                      </p:tavLst>
                                    </p:anim>
                                    <p:anim calcmode="lin" valueType="num">
                                      <p:cBhvr additive="base">
                                        <p:cTn id="56" dur="500" fill="hold"/>
                                        <p:tgtEl>
                                          <p:spTgt spid="76"/>
                                        </p:tgtEl>
                                        <p:attrNameLst>
                                          <p:attrName>ppt_y</p:attrName>
                                        </p:attrNameLst>
                                      </p:cBhvr>
                                      <p:tavLst>
                                        <p:tav tm="0">
                                          <p:val>
                                            <p:strVal val="1+#ppt_h/2"/>
                                          </p:val>
                                        </p:tav>
                                        <p:tav tm="100000">
                                          <p:val>
                                            <p:strVal val="#ppt_y"/>
                                          </p:val>
                                        </p:tav>
                                      </p:tavLst>
                                    </p:anim>
                                  </p:childTnLst>
                                </p:cTn>
                              </p:par>
                            </p:childTnLst>
                          </p:cTn>
                        </p:par>
                        <p:par>
                          <p:cTn id="57" fill="hold">
                            <p:stCondLst>
                              <p:cond delay="5000"/>
                            </p:stCondLst>
                            <p:childTnLst>
                              <p:par>
                                <p:cTn id="58" presetID="2" presetClass="entr" presetSubtype="4" accel="50000" decel="50000" fill="hold" nodeType="afterEffect">
                                  <p:stCondLst>
                                    <p:cond delay="0"/>
                                  </p:stCondLst>
                                  <p:childTnLst>
                                    <p:set>
                                      <p:cBhvr>
                                        <p:cTn id="59" dur="1" fill="hold">
                                          <p:stCondLst>
                                            <p:cond delay="0"/>
                                          </p:stCondLst>
                                        </p:cTn>
                                        <p:tgtEl>
                                          <p:spTgt spid="81"/>
                                        </p:tgtEl>
                                        <p:attrNameLst>
                                          <p:attrName>style.visibility</p:attrName>
                                        </p:attrNameLst>
                                      </p:cBhvr>
                                      <p:to>
                                        <p:strVal val="visible"/>
                                      </p:to>
                                    </p:set>
                                    <p:anim calcmode="lin" valueType="num">
                                      <p:cBhvr additive="base">
                                        <p:cTn id="60" dur="500" fill="hold"/>
                                        <p:tgtEl>
                                          <p:spTgt spid="81"/>
                                        </p:tgtEl>
                                        <p:attrNameLst>
                                          <p:attrName>ppt_x</p:attrName>
                                        </p:attrNameLst>
                                      </p:cBhvr>
                                      <p:tavLst>
                                        <p:tav tm="0">
                                          <p:val>
                                            <p:strVal val="#ppt_x"/>
                                          </p:val>
                                        </p:tav>
                                        <p:tav tm="100000">
                                          <p:val>
                                            <p:strVal val="#ppt_x"/>
                                          </p:val>
                                        </p:tav>
                                      </p:tavLst>
                                    </p:anim>
                                    <p:anim calcmode="lin" valueType="num">
                                      <p:cBhvr additive="base">
                                        <p:cTn id="61" dur="500" fill="hold"/>
                                        <p:tgtEl>
                                          <p:spTgt spid="81"/>
                                        </p:tgtEl>
                                        <p:attrNameLst>
                                          <p:attrName>ppt_y</p:attrName>
                                        </p:attrNameLst>
                                      </p:cBhvr>
                                      <p:tavLst>
                                        <p:tav tm="0">
                                          <p:val>
                                            <p:strVal val="1+#ppt_h/2"/>
                                          </p:val>
                                        </p:tav>
                                        <p:tav tm="100000">
                                          <p:val>
                                            <p:strVal val="#ppt_y"/>
                                          </p:val>
                                        </p:tav>
                                      </p:tavLst>
                                    </p:anim>
                                  </p:childTnLst>
                                </p:cTn>
                              </p:par>
                            </p:childTnLst>
                          </p:cTn>
                        </p:par>
                        <p:par>
                          <p:cTn id="62" fill="hold">
                            <p:stCondLst>
                              <p:cond delay="5500"/>
                            </p:stCondLst>
                            <p:childTnLst>
                              <p:par>
                                <p:cTn id="63" presetID="2" presetClass="entr" presetSubtype="4" accel="50000" decel="50000" fill="hold" nodeType="afterEffect">
                                  <p:stCondLst>
                                    <p:cond delay="0"/>
                                  </p:stCondLst>
                                  <p:childTnLst>
                                    <p:set>
                                      <p:cBhvr>
                                        <p:cTn id="64" dur="1" fill="hold">
                                          <p:stCondLst>
                                            <p:cond delay="0"/>
                                          </p:stCondLst>
                                        </p:cTn>
                                        <p:tgtEl>
                                          <p:spTgt spid="91"/>
                                        </p:tgtEl>
                                        <p:attrNameLst>
                                          <p:attrName>style.visibility</p:attrName>
                                        </p:attrNameLst>
                                      </p:cBhvr>
                                      <p:to>
                                        <p:strVal val="visible"/>
                                      </p:to>
                                    </p:set>
                                    <p:anim calcmode="lin" valueType="num">
                                      <p:cBhvr additive="base">
                                        <p:cTn id="65" dur="500" fill="hold"/>
                                        <p:tgtEl>
                                          <p:spTgt spid="91"/>
                                        </p:tgtEl>
                                        <p:attrNameLst>
                                          <p:attrName>ppt_x</p:attrName>
                                        </p:attrNameLst>
                                      </p:cBhvr>
                                      <p:tavLst>
                                        <p:tav tm="0">
                                          <p:val>
                                            <p:strVal val="#ppt_x"/>
                                          </p:val>
                                        </p:tav>
                                        <p:tav tm="100000">
                                          <p:val>
                                            <p:strVal val="#ppt_x"/>
                                          </p:val>
                                        </p:tav>
                                      </p:tavLst>
                                    </p:anim>
                                    <p:anim calcmode="lin" valueType="num">
                                      <p:cBhvr additive="base">
                                        <p:cTn id="66" dur="500" fill="hold"/>
                                        <p:tgtEl>
                                          <p:spTgt spid="91"/>
                                        </p:tgtEl>
                                        <p:attrNameLst>
                                          <p:attrName>ppt_y</p:attrName>
                                        </p:attrNameLst>
                                      </p:cBhvr>
                                      <p:tavLst>
                                        <p:tav tm="0">
                                          <p:val>
                                            <p:strVal val="1+#ppt_h/2"/>
                                          </p:val>
                                        </p:tav>
                                        <p:tav tm="100000">
                                          <p:val>
                                            <p:strVal val="#ppt_y"/>
                                          </p:val>
                                        </p:tav>
                                      </p:tavLst>
                                    </p:anim>
                                  </p:childTnLst>
                                </p:cTn>
                              </p:par>
                            </p:childTnLst>
                          </p:cTn>
                        </p:par>
                        <p:par>
                          <p:cTn id="67" fill="hold">
                            <p:stCondLst>
                              <p:cond delay="6000"/>
                            </p:stCondLst>
                            <p:childTnLst>
                              <p:par>
                                <p:cTn id="68" presetID="2" presetClass="entr" presetSubtype="4" accel="50000" decel="50000" fill="hold" nodeType="afterEffect">
                                  <p:stCondLst>
                                    <p:cond delay="0"/>
                                  </p:stCondLst>
                                  <p:childTnLst>
                                    <p:set>
                                      <p:cBhvr>
                                        <p:cTn id="69" dur="1" fill="hold">
                                          <p:stCondLst>
                                            <p:cond delay="0"/>
                                          </p:stCondLst>
                                        </p:cTn>
                                        <p:tgtEl>
                                          <p:spTgt spid="86"/>
                                        </p:tgtEl>
                                        <p:attrNameLst>
                                          <p:attrName>style.visibility</p:attrName>
                                        </p:attrNameLst>
                                      </p:cBhvr>
                                      <p:to>
                                        <p:strVal val="visible"/>
                                      </p:to>
                                    </p:set>
                                    <p:anim calcmode="lin" valueType="num">
                                      <p:cBhvr additive="base">
                                        <p:cTn id="70" dur="500" fill="hold"/>
                                        <p:tgtEl>
                                          <p:spTgt spid="86"/>
                                        </p:tgtEl>
                                        <p:attrNameLst>
                                          <p:attrName>ppt_x</p:attrName>
                                        </p:attrNameLst>
                                      </p:cBhvr>
                                      <p:tavLst>
                                        <p:tav tm="0">
                                          <p:val>
                                            <p:strVal val="#ppt_x"/>
                                          </p:val>
                                        </p:tav>
                                        <p:tav tm="100000">
                                          <p:val>
                                            <p:strVal val="#ppt_x"/>
                                          </p:val>
                                        </p:tav>
                                      </p:tavLst>
                                    </p:anim>
                                    <p:anim calcmode="lin" valueType="num">
                                      <p:cBhvr additive="base">
                                        <p:cTn id="71" dur="500" fill="hold"/>
                                        <p:tgtEl>
                                          <p:spTgt spid="86"/>
                                        </p:tgtEl>
                                        <p:attrNameLst>
                                          <p:attrName>ppt_y</p:attrName>
                                        </p:attrNameLst>
                                      </p:cBhvr>
                                      <p:tavLst>
                                        <p:tav tm="0">
                                          <p:val>
                                            <p:strVal val="1+#ppt_h/2"/>
                                          </p:val>
                                        </p:tav>
                                        <p:tav tm="100000">
                                          <p:val>
                                            <p:strVal val="#ppt_y"/>
                                          </p:val>
                                        </p:tav>
                                      </p:tavLst>
                                    </p:anim>
                                  </p:childTnLst>
                                </p:cTn>
                              </p:par>
                            </p:childTnLst>
                          </p:cTn>
                        </p:par>
                        <p:par>
                          <p:cTn id="72" fill="hold">
                            <p:stCondLst>
                              <p:cond delay="6500"/>
                            </p:stCondLst>
                            <p:childTnLst>
                              <p:par>
                                <p:cTn id="73" presetID="42" presetClass="entr" presetSubtype="0" fill="hold" grpId="0" nodeType="afterEffect">
                                  <p:stCondLst>
                                    <p:cond delay="0"/>
                                  </p:stCondLst>
                                  <p:childTnLst>
                                    <p:set>
                                      <p:cBhvr>
                                        <p:cTn id="74" dur="1" fill="hold">
                                          <p:stCondLst>
                                            <p:cond delay="0"/>
                                          </p:stCondLst>
                                        </p:cTn>
                                        <p:tgtEl>
                                          <p:spTgt spid="99"/>
                                        </p:tgtEl>
                                        <p:attrNameLst>
                                          <p:attrName>style.visibility</p:attrName>
                                        </p:attrNameLst>
                                      </p:cBhvr>
                                      <p:to>
                                        <p:strVal val="visible"/>
                                      </p:to>
                                    </p:set>
                                    <p:animEffect transition="in" filter="fade">
                                      <p:cBhvr>
                                        <p:cTn id="75" dur="500"/>
                                        <p:tgtEl>
                                          <p:spTgt spid="99"/>
                                        </p:tgtEl>
                                      </p:cBhvr>
                                    </p:animEffect>
                                    <p:anim calcmode="lin" valueType="num">
                                      <p:cBhvr>
                                        <p:cTn id="76" dur="500" fill="hold"/>
                                        <p:tgtEl>
                                          <p:spTgt spid="99"/>
                                        </p:tgtEl>
                                        <p:attrNameLst>
                                          <p:attrName>ppt_x</p:attrName>
                                        </p:attrNameLst>
                                      </p:cBhvr>
                                      <p:tavLst>
                                        <p:tav tm="0">
                                          <p:val>
                                            <p:strVal val="#ppt_x"/>
                                          </p:val>
                                        </p:tav>
                                        <p:tav tm="100000">
                                          <p:val>
                                            <p:strVal val="#ppt_x"/>
                                          </p:val>
                                        </p:tav>
                                      </p:tavLst>
                                    </p:anim>
                                    <p:anim calcmode="lin" valueType="num">
                                      <p:cBhvr>
                                        <p:cTn id="77" dur="500" fill="hold"/>
                                        <p:tgtEl>
                                          <p:spTgt spid="99"/>
                                        </p:tgtEl>
                                        <p:attrNameLst>
                                          <p:attrName>ppt_y</p:attrName>
                                        </p:attrNameLst>
                                      </p:cBhvr>
                                      <p:tavLst>
                                        <p:tav tm="0">
                                          <p:val>
                                            <p:strVal val="#ppt_y+.1"/>
                                          </p:val>
                                        </p:tav>
                                        <p:tav tm="100000">
                                          <p:val>
                                            <p:strVal val="#ppt_y"/>
                                          </p:val>
                                        </p:tav>
                                      </p:tavLst>
                                    </p:anim>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100"/>
                                        </p:tgtEl>
                                        <p:attrNameLst>
                                          <p:attrName>style.visibility</p:attrName>
                                        </p:attrNameLst>
                                      </p:cBhvr>
                                      <p:to>
                                        <p:strVal val="visible"/>
                                      </p:to>
                                    </p:set>
                                    <p:anim calcmode="lin" valueType="num">
                                      <p:cBhvr>
                                        <p:cTn id="81" dur="500" fill="hold"/>
                                        <p:tgtEl>
                                          <p:spTgt spid="100"/>
                                        </p:tgtEl>
                                        <p:attrNameLst>
                                          <p:attrName>ppt_w</p:attrName>
                                        </p:attrNameLst>
                                      </p:cBhvr>
                                      <p:tavLst>
                                        <p:tav tm="0">
                                          <p:val>
                                            <p:fltVal val="0"/>
                                          </p:val>
                                        </p:tav>
                                        <p:tav tm="100000">
                                          <p:val>
                                            <p:strVal val="#ppt_w"/>
                                          </p:val>
                                        </p:tav>
                                      </p:tavLst>
                                    </p:anim>
                                    <p:anim calcmode="lin" valueType="num">
                                      <p:cBhvr>
                                        <p:cTn id="82" dur="500" fill="hold"/>
                                        <p:tgtEl>
                                          <p:spTgt spid="100"/>
                                        </p:tgtEl>
                                        <p:attrNameLst>
                                          <p:attrName>ppt_h</p:attrName>
                                        </p:attrNameLst>
                                      </p:cBhvr>
                                      <p:tavLst>
                                        <p:tav tm="0">
                                          <p:val>
                                            <p:fltVal val="0"/>
                                          </p:val>
                                        </p:tav>
                                        <p:tav tm="100000">
                                          <p:val>
                                            <p:strVal val="#ppt_h"/>
                                          </p:val>
                                        </p:tav>
                                      </p:tavLst>
                                    </p:anim>
                                    <p:animEffect transition="in" filter="fade">
                                      <p:cBhvr>
                                        <p:cTn id="83" dur="500"/>
                                        <p:tgtEl>
                                          <p:spTgt spid="100"/>
                                        </p:tgtEl>
                                      </p:cBhvr>
                                    </p:animEffect>
                                  </p:childTnLst>
                                </p:cTn>
                              </p:par>
                              <p:par>
                                <p:cTn id="84" presetID="2" presetClass="entr" presetSubtype="4" accel="50000" decel="50000" fill="hold" grpId="0" nodeType="withEffect">
                                  <p:stCondLst>
                                    <p:cond delay="0"/>
                                  </p:stCondLst>
                                  <p:childTnLst>
                                    <p:set>
                                      <p:cBhvr>
                                        <p:cTn id="85" dur="1" fill="hold">
                                          <p:stCondLst>
                                            <p:cond delay="0"/>
                                          </p:stCondLst>
                                        </p:cTn>
                                        <p:tgtEl>
                                          <p:spTgt spid="96"/>
                                        </p:tgtEl>
                                        <p:attrNameLst>
                                          <p:attrName>style.visibility</p:attrName>
                                        </p:attrNameLst>
                                      </p:cBhvr>
                                      <p:to>
                                        <p:strVal val="visible"/>
                                      </p:to>
                                    </p:set>
                                    <p:anim calcmode="lin" valueType="num">
                                      <p:cBhvr additive="base">
                                        <p:cTn id="86" dur="500" fill="hold"/>
                                        <p:tgtEl>
                                          <p:spTgt spid="96"/>
                                        </p:tgtEl>
                                        <p:attrNameLst>
                                          <p:attrName>ppt_x</p:attrName>
                                        </p:attrNameLst>
                                      </p:cBhvr>
                                      <p:tavLst>
                                        <p:tav tm="0">
                                          <p:val>
                                            <p:strVal val="#ppt_x"/>
                                          </p:val>
                                        </p:tav>
                                        <p:tav tm="100000">
                                          <p:val>
                                            <p:strVal val="#ppt_x"/>
                                          </p:val>
                                        </p:tav>
                                      </p:tavLst>
                                    </p:anim>
                                    <p:anim calcmode="lin" valueType="num">
                                      <p:cBhvr additive="base">
                                        <p:cTn id="87" dur="500" fill="hold"/>
                                        <p:tgtEl>
                                          <p:spTgt spid="96"/>
                                        </p:tgtEl>
                                        <p:attrNameLst>
                                          <p:attrName>ppt_y</p:attrName>
                                        </p:attrNameLst>
                                      </p:cBhvr>
                                      <p:tavLst>
                                        <p:tav tm="0">
                                          <p:val>
                                            <p:strVal val="1+#ppt_h/2"/>
                                          </p:val>
                                        </p:tav>
                                        <p:tav tm="100000">
                                          <p:val>
                                            <p:strVal val="#ppt_y"/>
                                          </p:val>
                                        </p:tav>
                                      </p:tavLst>
                                    </p:anim>
                                  </p:childTnLst>
                                </p:cTn>
                              </p:par>
                            </p:childTnLst>
                          </p:cTn>
                        </p:par>
                        <p:par>
                          <p:cTn id="88" fill="hold">
                            <p:stCondLst>
                              <p:cond delay="7500"/>
                            </p:stCondLst>
                            <p:childTnLst>
                              <p:par>
                                <p:cTn id="89" presetID="53" presetClass="entr" presetSubtype="16" fill="hold" grpId="0" nodeType="afterEffect">
                                  <p:stCondLst>
                                    <p:cond delay="0"/>
                                  </p:stCondLst>
                                  <p:childTnLst>
                                    <p:set>
                                      <p:cBhvr>
                                        <p:cTn id="90" dur="1" fill="hold">
                                          <p:stCondLst>
                                            <p:cond delay="0"/>
                                          </p:stCondLst>
                                        </p:cTn>
                                        <p:tgtEl>
                                          <p:spTgt spid="101"/>
                                        </p:tgtEl>
                                        <p:attrNameLst>
                                          <p:attrName>style.visibility</p:attrName>
                                        </p:attrNameLst>
                                      </p:cBhvr>
                                      <p:to>
                                        <p:strVal val="visible"/>
                                      </p:to>
                                    </p:set>
                                    <p:anim calcmode="lin" valueType="num">
                                      <p:cBhvr>
                                        <p:cTn id="91" dur="500" fill="hold"/>
                                        <p:tgtEl>
                                          <p:spTgt spid="101"/>
                                        </p:tgtEl>
                                        <p:attrNameLst>
                                          <p:attrName>ppt_w</p:attrName>
                                        </p:attrNameLst>
                                      </p:cBhvr>
                                      <p:tavLst>
                                        <p:tav tm="0">
                                          <p:val>
                                            <p:fltVal val="0"/>
                                          </p:val>
                                        </p:tav>
                                        <p:tav tm="100000">
                                          <p:val>
                                            <p:strVal val="#ppt_w"/>
                                          </p:val>
                                        </p:tav>
                                      </p:tavLst>
                                    </p:anim>
                                    <p:anim calcmode="lin" valueType="num">
                                      <p:cBhvr>
                                        <p:cTn id="92" dur="500" fill="hold"/>
                                        <p:tgtEl>
                                          <p:spTgt spid="101"/>
                                        </p:tgtEl>
                                        <p:attrNameLst>
                                          <p:attrName>ppt_h</p:attrName>
                                        </p:attrNameLst>
                                      </p:cBhvr>
                                      <p:tavLst>
                                        <p:tav tm="0">
                                          <p:val>
                                            <p:fltVal val="0"/>
                                          </p:val>
                                        </p:tav>
                                        <p:tav tm="100000">
                                          <p:val>
                                            <p:strVal val="#ppt_h"/>
                                          </p:val>
                                        </p:tav>
                                      </p:tavLst>
                                    </p:anim>
                                    <p:animEffect transition="in" filter="fade">
                                      <p:cBhvr>
                                        <p:cTn id="93" dur="500"/>
                                        <p:tgtEl>
                                          <p:spTgt spid="101"/>
                                        </p:tgtEl>
                                      </p:cBhvr>
                                    </p:animEffect>
                                  </p:childTnLst>
                                </p:cTn>
                              </p:par>
                              <p:par>
                                <p:cTn id="94" presetID="2" presetClass="entr" presetSubtype="4" accel="50000" decel="50000" fill="hold" grpId="0" nodeType="withEffect">
                                  <p:stCondLst>
                                    <p:cond delay="0"/>
                                  </p:stCondLst>
                                  <p:childTnLst>
                                    <p:set>
                                      <p:cBhvr>
                                        <p:cTn id="95" dur="1" fill="hold">
                                          <p:stCondLst>
                                            <p:cond delay="0"/>
                                          </p:stCondLst>
                                        </p:cTn>
                                        <p:tgtEl>
                                          <p:spTgt spid="97"/>
                                        </p:tgtEl>
                                        <p:attrNameLst>
                                          <p:attrName>style.visibility</p:attrName>
                                        </p:attrNameLst>
                                      </p:cBhvr>
                                      <p:to>
                                        <p:strVal val="visible"/>
                                      </p:to>
                                    </p:set>
                                    <p:anim calcmode="lin" valueType="num">
                                      <p:cBhvr additive="base">
                                        <p:cTn id="96" dur="500" fill="hold"/>
                                        <p:tgtEl>
                                          <p:spTgt spid="97"/>
                                        </p:tgtEl>
                                        <p:attrNameLst>
                                          <p:attrName>ppt_x</p:attrName>
                                        </p:attrNameLst>
                                      </p:cBhvr>
                                      <p:tavLst>
                                        <p:tav tm="0">
                                          <p:val>
                                            <p:strVal val="#ppt_x"/>
                                          </p:val>
                                        </p:tav>
                                        <p:tav tm="100000">
                                          <p:val>
                                            <p:strVal val="#ppt_x"/>
                                          </p:val>
                                        </p:tav>
                                      </p:tavLst>
                                    </p:anim>
                                    <p:anim calcmode="lin" valueType="num">
                                      <p:cBhvr additive="base">
                                        <p:cTn id="97" dur="500" fill="hold"/>
                                        <p:tgtEl>
                                          <p:spTgt spid="97"/>
                                        </p:tgtEl>
                                        <p:attrNameLst>
                                          <p:attrName>ppt_y</p:attrName>
                                        </p:attrNameLst>
                                      </p:cBhvr>
                                      <p:tavLst>
                                        <p:tav tm="0">
                                          <p:val>
                                            <p:strVal val="1+#ppt_h/2"/>
                                          </p:val>
                                        </p:tav>
                                        <p:tav tm="100000">
                                          <p:val>
                                            <p:strVal val="#ppt_y"/>
                                          </p:val>
                                        </p:tav>
                                      </p:tavLst>
                                    </p:anim>
                                  </p:childTnLst>
                                </p:cTn>
                              </p:par>
                            </p:childTnLst>
                          </p:cTn>
                        </p:par>
                        <p:par>
                          <p:cTn id="98" fill="hold">
                            <p:stCondLst>
                              <p:cond delay="8000"/>
                            </p:stCondLst>
                            <p:childTnLst>
                              <p:par>
                                <p:cTn id="99" presetID="53" presetClass="entr" presetSubtype="16" fill="hold" grpId="0" nodeType="afterEffect">
                                  <p:stCondLst>
                                    <p:cond delay="0"/>
                                  </p:stCondLst>
                                  <p:childTnLst>
                                    <p:set>
                                      <p:cBhvr>
                                        <p:cTn id="100" dur="1" fill="hold">
                                          <p:stCondLst>
                                            <p:cond delay="0"/>
                                          </p:stCondLst>
                                        </p:cTn>
                                        <p:tgtEl>
                                          <p:spTgt spid="103"/>
                                        </p:tgtEl>
                                        <p:attrNameLst>
                                          <p:attrName>style.visibility</p:attrName>
                                        </p:attrNameLst>
                                      </p:cBhvr>
                                      <p:to>
                                        <p:strVal val="visible"/>
                                      </p:to>
                                    </p:set>
                                    <p:anim calcmode="lin" valueType="num">
                                      <p:cBhvr>
                                        <p:cTn id="101" dur="500" fill="hold"/>
                                        <p:tgtEl>
                                          <p:spTgt spid="103"/>
                                        </p:tgtEl>
                                        <p:attrNameLst>
                                          <p:attrName>ppt_w</p:attrName>
                                        </p:attrNameLst>
                                      </p:cBhvr>
                                      <p:tavLst>
                                        <p:tav tm="0">
                                          <p:val>
                                            <p:fltVal val="0"/>
                                          </p:val>
                                        </p:tav>
                                        <p:tav tm="100000">
                                          <p:val>
                                            <p:strVal val="#ppt_w"/>
                                          </p:val>
                                        </p:tav>
                                      </p:tavLst>
                                    </p:anim>
                                    <p:anim calcmode="lin" valueType="num">
                                      <p:cBhvr>
                                        <p:cTn id="102" dur="500" fill="hold"/>
                                        <p:tgtEl>
                                          <p:spTgt spid="103"/>
                                        </p:tgtEl>
                                        <p:attrNameLst>
                                          <p:attrName>ppt_h</p:attrName>
                                        </p:attrNameLst>
                                      </p:cBhvr>
                                      <p:tavLst>
                                        <p:tav tm="0">
                                          <p:val>
                                            <p:fltVal val="0"/>
                                          </p:val>
                                        </p:tav>
                                        <p:tav tm="100000">
                                          <p:val>
                                            <p:strVal val="#ppt_h"/>
                                          </p:val>
                                        </p:tav>
                                      </p:tavLst>
                                    </p:anim>
                                    <p:animEffect transition="in" filter="fade">
                                      <p:cBhvr>
                                        <p:cTn id="103" dur="500"/>
                                        <p:tgtEl>
                                          <p:spTgt spid="103"/>
                                        </p:tgtEl>
                                      </p:cBhvr>
                                    </p:animEffect>
                                  </p:childTnLst>
                                </p:cTn>
                              </p:par>
                              <p:par>
                                <p:cTn id="104" presetID="2" presetClass="entr" presetSubtype="4" accel="50000" decel="50000" fill="hold" grpId="0" nodeType="withEffect">
                                  <p:stCondLst>
                                    <p:cond delay="0"/>
                                  </p:stCondLst>
                                  <p:childTnLst>
                                    <p:set>
                                      <p:cBhvr>
                                        <p:cTn id="105" dur="1" fill="hold">
                                          <p:stCondLst>
                                            <p:cond delay="0"/>
                                          </p:stCondLst>
                                        </p:cTn>
                                        <p:tgtEl>
                                          <p:spTgt spid="98"/>
                                        </p:tgtEl>
                                        <p:attrNameLst>
                                          <p:attrName>style.visibility</p:attrName>
                                        </p:attrNameLst>
                                      </p:cBhvr>
                                      <p:to>
                                        <p:strVal val="visible"/>
                                      </p:to>
                                    </p:set>
                                    <p:anim calcmode="lin" valueType="num">
                                      <p:cBhvr additive="base">
                                        <p:cTn id="106" dur="500" fill="hold"/>
                                        <p:tgtEl>
                                          <p:spTgt spid="98"/>
                                        </p:tgtEl>
                                        <p:attrNameLst>
                                          <p:attrName>ppt_x</p:attrName>
                                        </p:attrNameLst>
                                      </p:cBhvr>
                                      <p:tavLst>
                                        <p:tav tm="0">
                                          <p:val>
                                            <p:strVal val="#ppt_x"/>
                                          </p:val>
                                        </p:tav>
                                        <p:tav tm="100000">
                                          <p:val>
                                            <p:strVal val="#ppt_x"/>
                                          </p:val>
                                        </p:tav>
                                      </p:tavLst>
                                    </p:anim>
                                    <p:anim calcmode="lin" valueType="num">
                                      <p:cBhvr additive="base">
                                        <p:cTn id="107" dur="500" fill="hold"/>
                                        <p:tgtEl>
                                          <p:spTgt spid="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7" grpId="0" animBg="1"/>
      <p:bldP spid="38" grpId="0" animBg="1"/>
      <p:bldP spid="63" grpId="0" animBg="1"/>
      <p:bldP spid="96" grpId="0"/>
      <p:bldP spid="97" grpId="0"/>
      <p:bldP spid="98" grpId="0"/>
      <p:bldGraphic spid="99" grpId="0">
        <p:bldAsOne/>
      </p:bldGraphic>
      <p:bldP spid="100" grpId="0" animBg="1"/>
      <p:bldP spid="101" grpId="0" animBg="1"/>
      <p:bldP spid="10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7" name="Group 176"/>
          <p:cNvGrpSpPr/>
          <p:nvPr/>
        </p:nvGrpSpPr>
        <p:grpSpPr>
          <a:xfrm rot="10800000" flipH="1">
            <a:off x="4047234" y="3764754"/>
            <a:ext cx="143299" cy="561602"/>
            <a:chOff x="4514393" y="1036303"/>
            <a:chExt cx="115214" cy="1487365"/>
          </a:xfrm>
        </p:grpSpPr>
        <p:cxnSp>
          <p:nvCxnSpPr>
            <p:cNvPr id="178" name="Straight Connector 177"/>
            <p:cNvCxnSpPr/>
            <p:nvPr/>
          </p:nvCxnSpPr>
          <p:spPr>
            <a:xfrm flipV="1">
              <a:off x="4629607" y="1041066"/>
              <a:ext cx="0" cy="1482602"/>
            </a:xfrm>
            <a:prstGeom prst="line">
              <a:avLst/>
            </a:prstGeom>
            <a:ln w="19050">
              <a:solidFill>
                <a:schemeClr val="accent4"/>
              </a:solidFill>
              <a:prstDash val="solid"/>
              <a:headEnd type="none"/>
              <a:tailEnd type="none"/>
            </a:ln>
          </p:spPr>
          <p:style>
            <a:lnRef idx="1">
              <a:schemeClr val="accent1"/>
            </a:lnRef>
            <a:fillRef idx="0">
              <a:schemeClr val="accent1"/>
            </a:fillRef>
            <a:effectRef idx="0">
              <a:schemeClr val="accent1"/>
            </a:effectRef>
            <a:fontRef idx="minor">
              <a:schemeClr val="tx1"/>
            </a:fontRef>
          </p:style>
        </p:cxnSp>
        <p:cxnSp>
          <p:nvCxnSpPr>
            <p:cNvPr id="179" name="Straight Connector 178"/>
            <p:cNvCxnSpPr/>
            <p:nvPr/>
          </p:nvCxnSpPr>
          <p:spPr>
            <a:xfrm flipH="1">
              <a:off x="4514393" y="1036303"/>
              <a:ext cx="115214" cy="0"/>
            </a:xfrm>
            <a:prstGeom prst="line">
              <a:avLst/>
            </a:prstGeom>
            <a:ln w="19050">
              <a:solidFill>
                <a:schemeClr val="accent4"/>
              </a:solidFill>
              <a:prstDash val="solid"/>
            </a:ln>
          </p:spPr>
          <p:style>
            <a:lnRef idx="1">
              <a:schemeClr val="accent1"/>
            </a:lnRef>
            <a:fillRef idx="0">
              <a:schemeClr val="accent1"/>
            </a:fillRef>
            <a:effectRef idx="0">
              <a:schemeClr val="accent1"/>
            </a:effectRef>
            <a:fontRef idx="minor">
              <a:schemeClr val="tx1"/>
            </a:fontRef>
          </p:style>
        </p:cxnSp>
        <p:cxnSp>
          <p:nvCxnSpPr>
            <p:cNvPr id="180" name="Straight Connector 179"/>
            <p:cNvCxnSpPr/>
            <p:nvPr/>
          </p:nvCxnSpPr>
          <p:spPr>
            <a:xfrm flipH="1">
              <a:off x="4514393" y="2523668"/>
              <a:ext cx="115214" cy="0"/>
            </a:xfrm>
            <a:prstGeom prst="line">
              <a:avLst/>
            </a:prstGeom>
            <a:ln w="19050">
              <a:solidFill>
                <a:schemeClr val="accent4"/>
              </a:solidFill>
              <a:prstDash val="solid"/>
            </a:ln>
          </p:spPr>
          <p:style>
            <a:lnRef idx="1">
              <a:schemeClr val="accent1"/>
            </a:lnRef>
            <a:fillRef idx="0">
              <a:schemeClr val="accent1"/>
            </a:fillRef>
            <a:effectRef idx="0">
              <a:schemeClr val="accent1"/>
            </a:effectRef>
            <a:fontRef idx="minor">
              <a:schemeClr val="tx1"/>
            </a:fontRef>
          </p:style>
        </p:cxnSp>
      </p:grpSp>
      <p:grpSp>
        <p:nvGrpSpPr>
          <p:cNvPr id="173" name="Group 172"/>
          <p:cNvGrpSpPr/>
          <p:nvPr/>
        </p:nvGrpSpPr>
        <p:grpSpPr>
          <a:xfrm rot="10800000" flipH="1">
            <a:off x="4047234" y="2966390"/>
            <a:ext cx="143299" cy="561602"/>
            <a:chOff x="4514393" y="1036303"/>
            <a:chExt cx="115214" cy="1487365"/>
          </a:xfrm>
        </p:grpSpPr>
        <p:cxnSp>
          <p:nvCxnSpPr>
            <p:cNvPr id="174" name="Straight Connector 173"/>
            <p:cNvCxnSpPr/>
            <p:nvPr/>
          </p:nvCxnSpPr>
          <p:spPr>
            <a:xfrm flipV="1">
              <a:off x="4629607" y="1041066"/>
              <a:ext cx="0" cy="1482602"/>
            </a:xfrm>
            <a:prstGeom prst="line">
              <a:avLst/>
            </a:prstGeom>
            <a:ln w="19050">
              <a:solidFill>
                <a:schemeClr val="accent3"/>
              </a:solidFill>
              <a:prstDash val="solid"/>
              <a:headEnd type="none"/>
              <a:tailEnd type="none"/>
            </a:ln>
          </p:spPr>
          <p:style>
            <a:lnRef idx="1">
              <a:schemeClr val="accent1"/>
            </a:lnRef>
            <a:fillRef idx="0">
              <a:schemeClr val="accent1"/>
            </a:fillRef>
            <a:effectRef idx="0">
              <a:schemeClr val="accent1"/>
            </a:effectRef>
            <a:fontRef idx="minor">
              <a:schemeClr val="tx1"/>
            </a:fontRef>
          </p:style>
        </p:cxnSp>
        <p:cxnSp>
          <p:nvCxnSpPr>
            <p:cNvPr id="175" name="Straight Connector 174"/>
            <p:cNvCxnSpPr/>
            <p:nvPr/>
          </p:nvCxnSpPr>
          <p:spPr>
            <a:xfrm flipH="1">
              <a:off x="4514393" y="1036303"/>
              <a:ext cx="115214" cy="0"/>
            </a:xfrm>
            <a:prstGeom prst="line">
              <a:avLst/>
            </a:prstGeom>
            <a:ln w="19050">
              <a:solidFill>
                <a:schemeClr val="accent3"/>
              </a:solidFill>
              <a:prstDash val="solid"/>
            </a:ln>
          </p:spPr>
          <p:style>
            <a:lnRef idx="1">
              <a:schemeClr val="accent1"/>
            </a:lnRef>
            <a:fillRef idx="0">
              <a:schemeClr val="accent1"/>
            </a:fillRef>
            <a:effectRef idx="0">
              <a:schemeClr val="accent1"/>
            </a:effectRef>
            <a:fontRef idx="minor">
              <a:schemeClr val="tx1"/>
            </a:fontRef>
          </p:style>
        </p:cxnSp>
        <p:cxnSp>
          <p:nvCxnSpPr>
            <p:cNvPr id="176" name="Straight Connector 175"/>
            <p:cNvCxnSpPr/>
            <p:nvPr/>
          </p:nvCxnSpPr>
          <p:spPr>
            <a:xfrm flipH="1">
              <a:off x="4514393" y="2523668"/>
              <a:ext cx="115214" cy="0"/>
            </a:xfrm>
            <a:prstGeom prst="line">
              <a:avLst/>
            </a:prstGeom>
            <a:ln w="19050">
              <a:solidFill>
                <a:schemeClr val="accent3"/>
              </a:solidFill>
              <a:prstDash val="solid"/>
            </a:ln>
          </p:spPr>
          <p:style>
            <a:lnRef idx="1">
              <a:schemeClr val="accent1"/>
            </a:lnRef>
            <a:fillRef idx="0">
              <a:schemeClr val="accent1"/>
            </a:fillRef>
            <a:effectRef idx="0">
              <a:schemeClr val="accent1"/>
            </a:effectRef>
            <a:fontRef idx="minor">
              <a:schemeClr val="tx1"/>
            </a:fontRef>
          </p:style>
        </p:cxnSp>
      </p:grpSp>
      <p:grpSp>
        <p:nvGrpSpPr>
          <p:cNvPr id="169" name="Group 168"/>
          <p:cNvGrpSpPr/>
          <p:nvPr/>
        </p:nvGrpSpPr>
        <p:grpSpPr>
          <a:xfrm rot="10800000" flipH="1">
            <a:off x="4047234" y="2168027"/>
            <a:ext cx="143299" cy="561602"/>
            <a:chOff x="4514393" y="1036303"/>
            <a:chExt cx="115214" cy="1487365"/>
          </a:xfrm>
        </p:grpSpPr>
        <p:cxnSp>
          <p:nvCxnSpPr>
            <p:cNvPr id="170" name="Straight Connector 169"/>
            <p:cNvCxnSpPr/>
            <p:nvPr/>
          </p:nvCxnSpPr>
          <p:spPr>
            <a:xfrm flipV="1">
              <a:off x="4629607" y="1041066"/>
              <a:ext cx="0" cy="1482602"/>
            </a:xfrm>
            <a:prstGeom prst="line">
              <a:avLst/>
            </a:prstGeom>
            <a:ln w="19050">
              <a:solidFill>
                <a:schemeClr val="accent2"/>
              </a:solidFill>
              <a:prstDash val="solid"/>
              <a:headEnd type="none"/>
              <a:tailEnd type="none"/>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flipH="1">
              <a:off x="4514393" y="1036303"/>
              <a:ext cx="115214" cy="0"/>
            </a:xfrm>
            <a:prstGeom prst="line">
              <a:avLst/>
            </a:prstGeom>
            <a:ln w="19050">
              <a:solidFill>
                <a:schemeClr val="accent2"/>
              </a:solidFill>
              <a:prstDash val="solid"/>
            </a:ln>
          </p:spPr>
          <p:style>
            <a:lnRef idx="1">
              <a:schemeClr val="accent1"/>
            </a:lnRef>
            <a:fillRef idx="0">
              <a:schemeClr val="accent1"/>
            </a:fillRef>
            <a:effectRef idx="0">
              <a:schemeClr val="accent1"/>
            </a:effectRef>
            <a:fontRef idx="minor">
              <a:schemeClr val="tx1"/>
            </a:fontRef>
          </p:style>
        </p:cxnSp>
        <p:cxnSp>
          <p:nvCxnSpPr>
            <p:cNvPr id="172" name="Straight Connector 171"/>
            <p:cNvCxnSpPr/>
            <p:nvPr/>
          </p:nvCxnSpPr>
          <p:spPr>
            <a:xfrm flipH="1">
              <a:off x="4514393" y="2523668"/>
              <a:ext cx="115214" cy="0"/>
            </a:xfrm>
            <a:prstGeom prst="line">
              <a:avLst/>
            </a:prstGeom>
            <a:ln w="19050">
              <a:solidFill>
                <a:schemeClr val="accent2"/>
              </a:solidFill>
              <a:prstDash val="solid"/>
            </a:ln>
          </p:spPr>
          <p:style>
            <a:lnRef idx="1">
              <a:schemeClr val="accent1"/>
            </a:lnRef>
            <a:fillRef idx="0">
              <a:schemeClr val="accent1"/>
            </a:fillRef>
            <a:effectRef idx="0">
              <a:schemeClr val="accent1"/>
            </a:effectRef>
            <a:fontRef idx="minor">
              <a:schemeClr val="tx1"/>
            </a:fontRef>
          </p:style>
        </p:cxnSp>
      </p:grpSp>
      <p:grpSp>
        <p:nvGrpSpPr>
          <p:cNvPr id="153" name="Group 152"/>
          <p:cNvGrpSpPr/>
          <p:nvPr/>
        </p:nvGrpSpPr>
        <p:grpSpPr>
          <a:xfrm rot="10800000" flipH="1">
            <a:off x="4047234" y="1288384"/>
            <a:ext cx="143299" cy="561602"/>
            <a:chOff x="4514393" y="1036303"/>
            <a:chExt cx="115214" cy="1487365"/>
          </a:xfrm>
        </p:grpSpPr>
        <p:cxnSp>
          <p:nvCxnSpPr>
            <p:cNvPr id="154" name="Straight Connector 153"/>
            <p:cNvCxnSpPr/>
            <p:nvPr/>
          </p:nvCxnSpPr>
          <p:spPr>
            <a:xfrm flipV="1">
              <a:off x="4629607" y="1041066"/>
              <a:ext cx="0" cy="1482602"/>
            </a:xfrm>
            <a:prstGeom prst="line">
              <a:avLst/>
            </a:prstGeom>
            <a:ln w="19050">
              <a:solidFill>
                <a:schemeClr val="accent1"/>
              </a:solidFill>
              <a:prstDash val="solid"/>
              <a:headEnd type="none"/>
              <a:tailEnd type="none"/>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flipH="1">
              <a:off x="4514393" y="1036303"/>
              <a:ext cx="115214" cy="0"/>
            </a:xfrm>
            <a:prstGeom prst="line">
              <a:avLst/>
            </a:prstGeom>
            <a:ln w="19050">
              <a:solidFill>
                <a:schemeClr val="accent1"/>
              </a:solidFill>
              <a:prstDash val="solid"/>
            </a:ln>
          </p:spPr>
          <p:style>
            <a:lnRef idx="1">
              <a:schemeClr val="accent1"/>
            </a:lnRef>
            <a:fillRef idx="0">
              <a:schemeClr val="accent1"/>
            </a:fillRef>
            <a:effectRef idx="0">
              <a:schemeClr val="accent1"/>
            </a:effectRef>
            <a:fontRef idx="minor">
              <a:schemeClr val="tx1"/>
            </a:fontRef>
          </p:style>
        </p:cxnSp>
        <p:cxnSp>
          <p:nvCxnSpPr>
            <p:cNvPr id="156" name="Straight Connector 155"/>
            <p:cNvCxnSpPr/>
            <p:nvPr/>
          </p:nvCxnSpPr>
          <p:spPr>
            <a:xfrm flipH="1">
              <a:off x="4514393" y="2523668"/>
              <a:ext cx="115214" cy="0"/>
            </a:xfrm>
            <a:prstGeom prst="line">
              <a:avLst/>
            </a:prstGeom>
            <a:ln w="19050">
              <a:solidFill>
                <a:schemeClr val="accent1"/>
              </a:solidFill>
              <a:prstDash val="solid"/>
            </a:ln>
          </p:spPr>
          <p:style>
            <a:lnRef idx="1">
              <a:schemeClr val="accent1"/>
            </a:lnRef>
            <a:fillRef idx="0">
              <a:schemeClr val="accent1"/>
            </a:fillRef>
            <a:effectRef idx="0">
              <a:schemeClr val="accent1"/>
            </a:effectRef>
            <a:fontRef idx="minor">
              <a:schemeClr val="tx1"/>
            </a:fontRef>
          </p:style>
        </p:cxnSp>
      </p:grpSp>
      <p:sp>
        <p:nvSpPr>
          <p:cNvPr id="130" name="Freeform 66"/>
          <p:cNvSpPr>
            <a:spLocks noEditPoints="1"/>
          </p:cNvSpPr>
          <p:nvPr/>
        </p:nvSpPr>
        <p:spPr bwMode="auto">
          <a:xfrm flipH="1">
            <a:off x="5670725" y="1470410"/>
            <a:ext cx="2828566" cy="2831379"/>
          </a:xfrm>
          <a:custGeom>
            <a:avLst/>
            <a:gdLst/>
            <a:ahLst/>
            <a:cxnLst>
              <a:cxn ang="0">
                <a:pos x="277" y="553"/>
              </a:cxn>
              <a:cxn ang="0">
                <a:pos x="0" y="277"/>
              </a:cxn>
              <a:cxn ang="0">
                <a:pos x="277" y="0"/>
              </a:cxn>
              <a:cxn ang="0">
                <a:pos x="553" y="277"/>
              </a:cxn>
              <a:cxn ang="0">
                <a:pos x="277" y="553"/>
              </a:cxn>
              <a:cxn ang="0">
                <a:pos x="277" y="30"/>
              </a:cxn>
              <a:cxn ang="0">
                <a:pos x="30" y="277"/>
              </a:cxn>
              <a:cxn ang="0">
                <a:pos x="277" y="523"/>
              </a:cxn>
              <a:cxn ang="0">
                <a:pos x="524" y="277"/>
              </a:cxn>
              <a:cxn ang="0">
                <a:pos x="277" y="30"/>
              </a:cxn>
            </a:cxnLst>
            <a:rect l="0" t="0" r="r" b="b"/>
            <a:pathLst>
              <a:path w="553" h="553">
                <a:moveTo>
                  <a:pt x="277" y="553"/>
                </a:moveTo>
                <a:cubicBezTo>
                  <a:pt x="124" y="553"/>
                  <a:pt x="0" y="429"/>
                  <a:pt x="0" y="277"/>
                </a:cubicBezTo>
                <a:cubicBezTo>
                  <a:pt x="0" y="124"/>
                  <a:pt x="124" y="0"/>
                  <a:pt x="277" y="0"/>
                </a:cubicBezTo>
                <a:cubicBezTo>
                  <a:pt x="429" y="0"/>
                  <a:pt x="553" y="124"/>
                  <a:pt x="553" y="277"/>
                </a:cubicBezTo>
                <a:cubicBezTo>
                  <a:pt x="553" y="429"/>
                  <a:pt x="429" y="553"/>
                  <a:pt x="277" y="553"/>
                </a:cubicBezTo>
                <a:close/>
                <a:moveTo>
                  <a:pt x="277" y="30"/>
                </a:moveTo>
                <a:cubicBezTo>
                  <a:pt x="141" y="30"/>
                  <a:pt x="30" y="141"/>
                  <a:pt x="30" y="277"/>
                </a:cubicBezTo>
                <a:cubicBezTo>
                  <a:pt x="30" y="413"/>
                  <a:pt x="141" y="523"/>
                  <a:pt x="277" y="523"/>
                </a:cubicBezTo>
                <a:cubicBezTo>
                  <a:pt x="413" y="523"/>
                  <a:pt x="524" y="413"/>
                  <a:pt x="524" y="277"/>
                </a:cubicBezTo>
                <a:cubicBezTo>
                  <a:pt x="524" y="141"/>
                  <a:pt x="413" y="30"/>
                  <a:pt x="277" y="30"/>
                </a:cubicBezTo>
                <a:close/>
              </a:path>
            </a:pathLst>
          </a:custGeom>
          <a:solidFill>
            <a:schemeClr val="bg1">
              <a:lumMod val="85000"/>
            </a:schemeClr>
          </a:solidFill>
          <a:ln w="9525">
            <a:noFill/>
            <a:round/>
          </a:ln>
        </p:spPr>
        <p:txBody>
          <a:bodyPr vert="horz" wrap="square" lIns="91440" tIns="45720" rIns="91440" bIns="45720" numCol="1" anchor="t" anchorCtr="0" compatLnSpc="1"/>
          <a:lstStyle/>
          <a:p>
            <a:endParaRPr lang="en-US"/>
          </a:p>
        </p:txBody>
      </p:sp>
      <p:sp>
        <p:nvSpPr>
          <p:cNvPr id="131" name="Freeform 67"/>
          <p:cNvSpPr/>
          <p:nvPr/>
        </p:nvSpPr>
        <p:spPr bwMode="auto">
          <a:xfrm flipH="1">
            <a:off x="7082196" y="1470410"/>
            <a:ext cx="1417095" cy="1417095"/>
          </a:xfrm>
          <a:custGeom>
            <a:avLst/>
            <a:gdLst/>
            <a:ahLst/>
            <a:cxnLst>
              <a:cxn ang="0">
                <a:pos x="30" y="277"/>
              </a:cxn>
              <a:cxn ang="0">
                <a:pos x="0" y="277"/>
              </a:cxn>
              <a:cxn ang="0">
                <a:pos x="277" y="0"/>
              </a:cxn>
              <a:cxn ang="0">
                <a:pos x="277" y="30"/>
              </a:cxn>
              <a:cxn ang="0">
                <a:pos x="30" y="277"/>
              </a:cxn>
            </a:cxnLst>
            <a:rect l="0" t="0" r="r" b="b"/>
            <a:pathLst>
              <a:path w="277" h="277">
                <a:moveTo>
                  <a:pt x="30" y="277"/>
                </a:moveTo>
                <a:cubicBezTo>
                  <a:pt x="0" y="277"/>
                  <a:pt x="0" y="277"/>
                  <a:pt x="0" y="277"/>
                </a:cubicBezTo>
                <a:cubicBezTo>
                  <a:pt x="0" y="124"/>
                  <a:pt x="124" y="0"/>
                  <a:pt x="277" y="0"/>
                </a:cubicBezTo>
                <a:cubicBezTo>
                  <a:pt x="277" y="30"/>
                  <a:pt x="277" y="30"/>
                  <a:pt x="277" y="30"/>
                </a:cubicBezTo>
                <a:cubicBezTo>
                  <a:pt x="141" y="30"/>
                  <a:pt x="30" y="141"/>
                  <a:pt x="30" y="277"/>
                </a:cubicBezTo>
                <a:close/>
              </a:path>
            </a:pathLst>
          </a:custGeom>
          <a:solidFill>
            <a:schemeClr val="accent1"/>
          </a:solidFill>
          <a:ln w="9525">
            <a:noFill/>
            <a:round/>
          </a:ln>
        </p:spPr>
        <p:txBody>
          <a:bodyPr vert="horz" wrap="square" lIns="91440" tIns="45720" rIns="91440" bIns="45720" numCol="1" anchor="t" anchorCtr="0" compatLnSpc="1"/>
          <a:lstStyle/>
          <a:p>
            <a:endParaRPr lang="en-US"/>
          </a:p>
        </p:txBody>
      </p:sp>
      <p:sp>
        <p:nvSpPr>
          <p:cNvPr id="132" name="Freeform 68"/>
          <p:cNvSpPr>
            <a:spLocks noEditPoints="1"/>
          </p:cNvSpPr>
          <p:nvPr/>
        </p:nvSpPr>
        <p:spPr bwMode="auto">
          <a:xfrm flipH="1">
            <a:off x="5937835" y="1740333"/>
            <a:ext cx="2291533" cy="2294344"/>
          </a:xfrm>
          <a:custGeom>
            <a:avLst/>
            <a:gdLst/>
            <a:ahLst/>
            <a:cxnLst>
              <a:cxn ang="0">
                <a:pos x="224" y="448"/>
              </a:cxn>
              <a:cxn ang="0">
                <a:pos x="0" y="224"/>
              </a:cxn>
              <a:cxn ang="0">
                <a:pos x="224" y="0"/>
              </a:cxn>
              <a:cxn ang="0">
                <a:pos x="448" y="224"/>
              </a:cxn>
              <a:cxn ang="0">
                <a:pos x="224" y="448"/>
              </a:cxn>
              <a:cxn ang="0">
                <a:pos x="224" y="29"/>
              </a:cxn>
              <a:cxn ang="0">
                <a:pos x="29" y="224"/>
              </a:cxn>
              <a:cxn ang="0">
                <a:pos x="224" y="418"/>
              </a:cxn>
              <a:cxn ang="0">
                <a:pos x="418" y="224"/>
              </a:cxn>
              <a:cxn ang="0">
                <a:pos x="224" y="29"/>
              </a:cxn>
            </a:cxnLst>
            <a:rect l="0" t="0" r="r" b="b"/>
            <a:pathLst>
              <a:path w="448" h="448">
                <a:moveTo>
                  <a:pt x="224" y="448"/>
                </a:moveTo>
                <a:cubicBezTo>
                  <a:pt x="100" y="448"/>
                  <a:pt x="0" y="347"/>
                  <a:pt x="0" y="224"/>
                </a:cubicBezTo>
                <a:cubicBezTo>
                  <a:pt x="0" y="100"/>
                  <a:pt x="100" y="0"/>
                  <a:pt x="224" y="0"/>
                </a:cubicBezTo>
                <a:cubicBezTo>
                  <a:pt x="347" y="0"/>
                  <a:pt x="448" y="100"/>
                  <a:pt x="448" y="224"/>
                </a:cubicBezTo>
                <a:cubicBezTo>
                  <a:pt x="448" y="347"/>
                  <a:pt x="347" y="448"/>
                  <a:pt x="224" y="448"/>
                </a:cubicBezTo>
                <a:close/>
                <a:moveTo>
                  <a:pt x="224" y="29"/>
                </a:moveTo>
                <a:cubicBezTo>
                  <a:pt x="116" y="29"/>
                  <a:pt x="29" y="116"/>
                  <a:pt x="29" y="224"/>
                </a:cubicBezTo>
                <a:cubicBezTo>
                  <a:pt x="29" y="331"/>
                  <a:pt x="116" y="418"/>
                  <a:pt x="224" y="418"/>
                </a:cubicBezTo>
                <a:cubicBezTo>
                  <a:pt x="331" y="418"/>
                  <a:pt x="418" y="331"/>
                  <a:pt x="418" y="224"/>
                </a:cubicBezTo>
                <a:cubicBezTo>
                  <a:pt x="418" y="116"/>
                  <a:pt x="331" y="29"/>
                  <a:pt x="224" y="29"/>
                </a:cubicBezTo>
                <a:close/>
              </a:path>
            </a:pathLst>
          </a:custGeom>
          <a:solidFill>
            <a:schemeClr val="bg1">
              <a:lumMod val="85000"/>
            </a:schemeClr>
          </a:solidFill>
          <a:ln w="9525">
            <a:noFill/>
            <a:round/>
          </a:ln>
        </p:spPr>
        <p:txBody>
          <a:bodyPr vert="horz" wrap="square" lIns="91440" tIns="45720" rIns="91440" bIns="45720" numCol="1" anchor="t" anchorCtr="0" compatLnSpc="1"/>
          <a:lstStyle/>
          <a:p>
            <a:endParaRPr lang="en-US"/>
          </a:p>
        </p:txBody>
      </p:sp>
      <p:sp>
        <p:nvSpPr>
          <p:cNvPr id="133" name="Freeform 69"/>
          <p:cNvSpPr/>
          <p:nvPr/>
        </p:nvSpPr>
        <p:spPr bwMode="auto">
          <a:xfrm flipH="1">
            <a:off x="7082196" y="1740333"/>
            <a:ext cx="1147172" cy="2294344"/>
          </a:xfrm>
          <a:custGeom>
            <a:avLst/>
            <a:gdLst/>
            <a:ahLst/>
            <a:cxnLst>
              <a:cxn ang="0">
                <a:pos x="224" y="448"/>
              </a:cxn>
              <a:cxn ang="0">
                <a:pos x="0" y="224"/>
              </a:cxn>
              <a:cxn ang="0">
                <a:pos x="224" y="0"/>
              </a:cxn>
              <a:cxn ang="0">
                <a:pos x="224" y="29"/>
              </a:cxn>
              <a:cxn ang="0">
                <a:pos x="29" y="224"/>
              </a:cxn>
              <a:cxn ang="0">
                <a:pos x="224" y="418"/>
              </a:cxn>
              <a:cxn ang="0">
                <a:pos x="224" y="448"/>
              </a:cxn>
            </a:cxnLst>
            <a:rect l="0" t="0" r="r" b="b"/>
            <a:pathLst>
              <a:path w="224" h="448">
                <a:moveTo>
                  <a:pt x="224" y="448"/>
                </a:moveTo>
                <a:cubicBezTo>
                  <a:pt x="100" y="448"/>
                  <a:pt x="0" y="347"/>
                  <a:pt x="0" y="224"/>
                </a:cubicBezTo>
                <a:cubicBezTo>
                  <a:pt x="0" y="100"/>
                  <a:pt x="100" y="0"/>
                  <a:pt x="224" y="0"/>
                </a:cubicBezTo>
                <a:cubicBezTo>
                  <a:pt x="224" y="29"/>
                  <a:pt x="224" y="29"/>
                  <a:pt x="224" y="29"/>
                </a:cubicBezTo>
                <a:cubicBezTo>
                  <a:pt x="116" y="29"/>
                  <a:pt x="29" y="116"/>
                  <a:pt x="29" y="224"/>
                </a:cubicBezTo>
                <a:cubicBezTo>
                  <a:pt x="29" y="331"/>
                  <a:pt x="116" y="418"/>
                  <a:pt x="224" y="418"/>
                </a:cubicBezTo>
                <a:lnTo>
                  <a:pt x="224" y="448"/>
                </a:lnTo>
                <a:close/>
              </a:path>
            </a:pathLst>
          </a:custGeom>
          <a:solidFill>
            <a:schemeClr val="accent2"/>
          </a:solidFill>
          <a:ln w="9525">
            <a:noFill/>
            <a:round/>
          </a:ln>
        </p:spPr>
        <p:txBody>
          <a:bodyPr vert="horz" wrap="square" lIns="91440" tIns="45720" rIns="91440" bIns="45720" numCol="1" anchor="t" anchorCtr="0" compatLnSpc="1"/>
          <a:lstStyle/>
          <a:p>
            <a:endParaRPr lang="en-US"/>
          </a:p>
        </p:txBody>
      </p:sp>
      <p:sp>
        <p:nvSpPr>
          <p:cNvPr id="134" name="Freeform 70"/>
          <p:cNvSpPr>
            <a:spLocks noEditPoints="1"/>
          </p:cNvSpPr>
          <p:nvPr/>
        </p:nvSpPr>
        <p:spPr bwMode="auto">
          <a:xfrm flipH="1">
            <a:off x="6207760" y="2007443"/>
            <a:ext cx="1754498" cy="1757311"/>
          </a:xfrm>
          <a:custGeom>
            <a:avLst/>
            <a:gdLst/>
            <a:ahLst/>
            <a:cxnLst>
              <a:cxn ang="0">
                <a:pos x="172" y="343"/>
              </a:cxn>
              <a:cxn ang="0">
                <a:pos x="0" y="172"/>
              </a:cxn>
              <a:cxn ang="0">
                <a:pos x="172" y="0"/>
              </a:cxn>
              <a:cxn ang="0">
                <a:pos x="343" y="172"/>
              </a:cxn>
              <a:cxn ang="0">
                <a:pos x="172" y="343"/>
              </a:cxn>
              <a:cxn ang="0">
                <a:pos x="172" y="29"/>
              </a:cxn>
              <a:cxn ang="0">
                <a:pos x="30" y="172"/>
              </a:cxn>
              <a:cxn ang="0">
                <a:pos x="172" y="314"/>
              </a:cxn>
              <a:cxn ang="0">
                <a:pos x="314" y="172"/>
              </a:cxn>
              <a:cxn ang="0">
                <a:pos x="172" y="29"/>
              </a:cxn>
            </a:cxnLst>
            <a:rect l="0" t="0" r="r" b="b"/>
            <a:pathLst>
              <a:path w="343" h="343">
                <a:moveTo>
                  <a:pt x="172" y="343"/>
                </a:moveTo>
                <a:cubicBezTo>
                  <a:pt x="77" y="343"/>
                  <a:pt x="0" y="266"/>
                  <a:pt x="0" y="172"/>
                </a:cubicBezTo>
                <a:cubicBezTo>
                  <a:pt x="0" y="77"/>
                  <a:pt x="77" y="0"/>
                  <a:pt x="172" y="0"/>
                </a:cubicBezTo>
                <a:cubicBezTo>
                  <a:pt x="266" y="0"/>
                  <a:pt x="343" y="77"/>
                  <a:pt x="343" y="172"/>
                </a:cubicBezTo>
                <a:cubicBezTo>
                  <a:pt x="343" y="266"/>
                  <a:pt x="266" y="343"/>
                  <a:pt x="172" y="343"/>
                </a:cubicBezTo>
                <a:close/>
                <a:moveTo>
                  <a:pt x="172" y="29"/>
                </a:moveTo>
                <a:cubicBezTo>
                  <a:pt x="93" y="29"/>
                  <a:pt x="30" y="93"/>
                  <a:pt x="30" y="172"/>
                </a:cubicBezTo>
                <a:cubicBezTo>
                  <a:pt x="30" y="250"/>
                  <a:pt x="93" y="314"/>
                  <a:pt x="172" y="314"/>
                </a:cubicBezTo>
                <a:cubicBezTo>
                  <a:pt x="250" y="314"/>
                  <a:pt x="314" y="250"/>
                  <a:pt x="314" y="172"/>
                </a:cubicBezTo>
                <a:cubicBezTo>
                  <a:pt x="314" y="93"/>
                  <a:pt x="250" y="29"/>
                  <a:pt x="172" y="29"/>
                </a:cubicBezTo>
                <a:close/>
              </a:path>
            </a:pathLst>
          </a:custGeom>
          <a:solidFill>
            <a:schemeClr val="bg1">
              <a:lumMod val="85000"/>
            </a:schemeClr>
          </a:solidFill>
          <a:ln w="9525">
            <a:noFill/>
            <a:round/>
          </a:ln>
        </p:spPr>
        <p:txBody>
          <a:bodyPr vert="horz" wrap="square" lIns="91440" tIns="45720" rIns="91440" bIns="45720" numCol="1" anchor="t" anchorCtr="0" compatLnSpc="1"/>
          <a:lstStyle/>
          <a:p>
            <a:endParaRPr lang="en-US"/>
          </a:p>
        </p:txBody>
      </p:sp>
      <p:sp>
        <p:nvSpPr>
          <p:cNvPr id="135" name="Freeform 71"/>
          <p:cNvSpPr/>
          <p:nvPr/>
        </p:nvSpPr>
        <p:spPr bwMode="auto">
          <a:xfrm flipH="1">
            <a:off x="6207760" y="2007443"/>
            <a:ext cx="1754498" cy="1757311"/>
          </a:xfrm>
          <a:custGeom>
            <a:avLst/>
            <a:gdLst/>
            <a:ahLst/>
            <a:cxnLst>
              <a:cxn ang="0">
                <a:pos x="172" y="343"/>
              </a:cxn>
              <a:cxn ang="0">
                <a:pos x="0" y="172"/>
              </a:cxn>
              <a:cxn ang="0">
                <a:pos x="172" y="0"/>
              </a:cxn>
              <a:cxn ang="0">
                <a:pos x="172" y="29"/>
              </a:cxn>
              <a:cxn ang="0">
                <a:pos x="30" y="172"/>
              </a:cxn>
              <a:cxn ang="0">
                <a:pos x="172" y="314"/>
              </a:cxn>
              <a:cxn ang="0">
                <a:pos x="314" y="172"/>
              </a:cxn>
              <a:cxn ang="0">
                <a:pos x="343" y="172"/>
              </a:cxn>
              <a:cxn ang="0">
                <a:pos x="172" y="343"/>
              </a:cxn>
            </a:cxnLst>
            <a:rect l="0" t="0" r="r" b="b"/>
            <a:pathLst>
              <a:path w="343" h="343">
                <a:moveTo>
                  <a:pt x="172" y="343"/>
                </a:moveTo>
                <a:cubicBezTo>
                  <a:pt x="77" y="343"/>
                  <a:pt x="0" y="266"/>
                  <a:pt x="0" y="172"/>
                </a:cubicBezTo>
                <a:cubicBezTo>
                  <a:pt x="0" y="77"/>
                  <a:pt x="77" y="0"/>
                  <a:pt x="172" y="0"/>
                </a:cubicBezTo>
                <a:cubicBezTo>
                  <a:pt x="172" y="29"/>
                  <a:pt x="172" y="29"/>
                  <a:pt x="172" y="29"/>
                </a:cubicBezTo>
                <a:cubicBezTo>
                  <a:pt x="93" y="29"/>
                  <a:pt x="30" y="93"/>
                  <a:pt x="30" y="172"/>
                </a:cubicBezTo>
                <a:cubicBezTo>
                  <a:pt x="30" y="250"/>
                  <a:pt x="93" y="314"/>
                  <a:pt x="172" y="314"/>
                </a:cubicBezTo>
                <a:cubicBezTo>
                  <a:pt x="250" y="314"/>
                  <a:pt x="314" y="250"/>
                  <a:pt x="314" y="172"/>
                </a:cubicBezTo>
                <a:cubicBezTo>
                  <a:pt x="343" y="172"/>
                  <a:pt x="343" y="172"/>
                  <a:pt x="343" y="172"/>
                </a:cubicBezTo>
                <a:cubicBezTo>
                  <a:pt x="343" y="266"/>
                  <a:pt x="266" y="343"/>
                  <a:pt x="172" y="343"/>
                </a:cubicBezTo>
                <a:close/>
              </a:path>
            </a:pathLst>
          </a:custGeom>
          <a:solidFill>
            <a:schemeClr val="accent3"/>
          </a:solidFill>
          <a:ln w="9525">
            <a:noFill/>
            <a:round/>
          </a:ln>
        </p:spPr>
        <p:txBody>
          <a:bodyPr vert="horz" wrap="square" lIns="91440" tIns="45720" rIns="91440" bIns="45720" numCol="1" anchor="t" anchorCtr="0" compatLnSpc="1"/>
          <a:lstStyle/>
          <a:p>
            <a:endParaRPr lang="en-US"/>
          </a:p>
        </p:txBody>
      </p:sp>
      <p:sp>
        <p:nvSpPr>
          <p:cNvPr id="136" name="Freeform 72"/>
          <p:cNvSpPr>
            <a:spLocks noEditPoints="1"/>
          </p:cNvSpPr>
          <p:nvPr/>
        </p:nvSpPr>
        <p:spPr bwMode="auto">
          <a:xfrm flipH="1">
            <a:off x="6474870" y="2274555"/>
            <a:ext cx="1220276" cy="1223089"/>
          </a:xfrm>
          <a:custGeom>
            <a:avLst/>
            <a:gdLst/>
            <a:ahLst/>
            <a:cxnLst>
              <a:cxn ang="0">
                <a:pos x="120" y="239"/>
              </a:cxn>
              <a:cxn ang="0">
                <a:pos x="0" y="120"/>
              </a:cxn>
              <a:cxn ang="0">
                <a:pos x="120" y="0"/>
              </a:cxn>
              <a:cxn ang="0">
                <a:pos x="239" y="120"/>
              </a:cxn>
              <a:cxn ang="0">
                <a:pos x="120" y="239"/>
              </a:cxn>
              <a:cxn ang="0">
                <a:pos x="120" y="30"/>
              </a:cxn>
              <a:cxn ang="0">
                <a:pos x="30" y="120"/>
              </a:cxn>
              <a:cxn ang="0">
                <a:pos x="120" y="209"/>
              </a:cxn>
              <a:cxn ang="0">
                <a:pos x="210" y="120"/>
              </a:cxn>
              <a:cxn ang="0">
                <a:pos x="120" y="30"/>
              </a:cxn>
            </a:cxnLst>
            <a:rect l="0" t="0" r="r" b="b"/>
            <a:pathLst>
              <a:path w="239" h="239">
                <a:moveTo>
                  <a:pt x="120" y="239"/>
                </a:moveTo>
                <a:cubicBezTo>
                  <a:pt x="54" y="239"/>
                  <a:pt x="0" y="185"/>
                  <a:pt x="0" y="120"/>
                </a:cubicBezTo>
                <a:cubicBezTo>
                  <a:pt x="0" y="54"/>
                  <a:pt x="54" y="0"/>
                  <a:pt x="120" y="0"/>
                </a:cubicBezTo>
                <a:cubicBezTo>
                  <a:pt x="186" y="0"/>
                  <a:pt x="239" y="54"/>
                  <a:pt x="239" y="120"/>
                </a:cubicBezTo>
                <a:cubicBezTo>
                  <a:pt x="239" y="185"/>
                  <a:pt x="186" y="239"/>
                  <a:pt x="120" y="239"/>
                </a:cubicBezTo>
                <a:close/>
                <a:moveTo>
                  <a:pt x="120" y="30"/>
                </a:moveTo>
                <a:cubicBezTo>
                  <a:pt x="70" y="30"/>
                  <a:pt x="30" y="70"/>
                  <a:pt x="30" y="120"/>
                </a:cubicBezTo>
                <a:cubicBezTo>
                  <a:pt x="30" y="169"/>
                  <a:pt x="70" y="209"/>
                  <a:pt x="120" y="209"/>
                </a:cubicBezTo>
                <a:cubicBezTo>
                  <a:pt x="169" y="209"/>
                  <a:pt x="210" y="169"/>
                  <a:pt x="210" y="120"/>
                </a:cubicBezTo>
                <a:cubicBezTo>
                  <a:pt x="210" y="70"/>
                  <a:pt x="169" y="30"/>
                  <a:pt x="120" y="30"/>
                </a:cubicBezTo>
                <a:close/>
              </a:path>
            </a:pathLst>
          </a:custGeom>
          <a:solidFill>
            <a:schemeClr val="accent4"/>
          </a:solidFill>
          <a:ln w="9525">
            <a:noFill/>
            <a:round/>
          </a:ln>
        </p:spPr>
        <p:txBody>
          <a:bodyPr vert="horz" wrap="square" lIns="91440" tIns="45720" rIns="91440" bIns="45720" numCol="1" anchor="t" anchorCtr="0" compatLnSpc="1"/>
          <a:lstStyle/>
          <a:p>
            <a:endParaRPr lang="en-US"/>
          </a:p>
        </p:txBody>
      </p:sp>
      <p:sp>
        <p:nvSpPr>
          <p:cNvPr id="24" name="Slide Number Placeholder 23"/>
          <p:cNvSpPr>
            <a:spLocks noGrp="1"/>
          </p:cNvSpPr>
          <p:nvPr>
            <p:ph type="sldNum" sz="quarter" idx="12"/>
          </p:nvPr>
        </p:nvSpPr>
        <p:spPr>
          <a:prstGeom prst="rect">
            <a:avLst/>
          </a:prstGeom>
        </p:spPr>
        <p:txBody>
          <a:bodyPr/>
          <a:lstStyle/>
          <a:p>
            <a:fld id="{C136B7D2-B98C-44FD-8D04-7EC62A564975}" type="slidenum">
              <a:rPr lang="en-US" smtClean="0"/>
              <a:t>28</a:t>
            </a:fld>
            <a:endParaRPr lang="en-US" dirty="0"/>
          </a:p>
        </p:txBody>
      </p:sp>
      <p:sp>
        <p:nvSpPr>
          <p:cNvPr id="150" name="Title 149"/>
          <p:cNvSpPr>
            <a:spLocks noGrp="1"/>
          </p:cNvSpPr>
          <p:nvPr>
            <p:ph type="title"/>
          </p:nvPr>
        </p:nvSpPr>
        <p:spPr/>
        <p:txBody>
          <a:bodyPr/>
          <a:lstStyle/>
          <a:p>
            <a:r>
              <a:rPr lang="en-US" dirty="0"/>
              <a:t>Detailed Infographic</a:t>
            </a:r>
          </a:p>
        </p:txBody>
      </p:sp>
      <p:sp>
        <p:nvSpPr>
          <p:cNvPr id="151" name="Text Placeholder 150"/>
          <p:cNvSpPr>
            <a:spLocks noGrp="1"/>
          </p:cNvSpPr>
          <p:nvPr>
            <p:ph type="body" sz="half" idx="2"/>
          </p:nvPr>
        </p:nvSpPr>
        <p:spPr/>
        <p:txBody>
          <a:bodyPr/>
          <a:lstStyle/>
          <a:p>
            <a:r>
              <a:rPr lang="en-US" dirty="0"/>
              <a:t>Detailed Infographic</a:t>
            </a:r>
          </a:p>
        </p:txBody>
      </p:sp>
      <p:grpSp>
        <p:nvGrpSpPr>
          <p:cNvPr id="113" name="Group 59"/>
          <p:cNvGrpSpPr/>
          <p:nvPr/>
        </p:nvGrpSpPr>
        <p:grpSpPr>
          <a:xfrm>
            <a:off x="1719736" y="2904932"/>
            <a:ext cx="2276194" cy="709468"/>
            <a:chOff x="7009834" y="3206176"/>
            <a:chExt cx="2276194" cy="709468"/>
          </a:xfrm>
        </p:grpSpPr>
        <p:sp>
          <p:nvSpPr>
            <p:cNvPr id="114" name="TextBox 113"/>
            <p:cNvSpPr txBox="1"/>
            <p:nvPr/>
          </p:nvSpPr>
          <p:spPr>
            <a:xfrm>
              <a:off x="7009834" y="3453979"/>
              <a:ext cx="2276194" cy="461665"/>
            </a:xfrm>
            <a:prstGeom prst="rect">
              <a:avLst/>
            </a:prstGeom>
            <a:noFill/>
          </p:spPr>
          <p:txBody>
            <a:bodyPr wrap="square" lIns="0" tIns="0" rIns="0" bIns="0" rtlCol="0">
              <a:spAutoFit/>
            </a:bodyPr>
            <a:lstStyle/>
            <a:p>
              <a:pPr lvl="0" defTabSz="914400">
                <a:spcBef>
                  <a:spcPct val="20000"/>
                </a:spcBef>
                <a:defRPr/>
              </a:pPr>
              <a:r>
                <a:rPr lang="en-US" sz="1000" dirty="0">
                  <a:solidFill>
                    <a:schemeClr val="tx1">
                      <a:lumMod val="50000"/>
                      <a:lumOff val="50000"/>
                    </a:schemeClr>
                  </a:solidFill>
                </a:rPr>
                <a:t>There are many variations passages of lorem ipsum available  majority have suffered alteration .</a:t>
              </a:r>
              <a:endParaRPr lang="en-US" sz="1000" dirty="0">
                <a:solidFill>
                  <a:schemeClr val="tx1">
                    <a:lumMod val="65000"/>
                    <a:lumOff val="35000"/>
                  </a:schemeClr>
                </a:solidFill>
              </a:endParaRPr>
            </a:p>
          </p:txBody>
        </p:sp>
        <p:sp>
          <p:nvSpPr>
            <p:cNvPr id="115" name="Rectangle 114"/>
            <p:cNvSpPr/>
            <p:nvPr/>
          </p:nvSpPr>
          <p:spPr>
            <a:xfrm>
              <a:off x="7009834" y="3206176"/>
              <a:ext cx="1938031" cy="215444"/>
            </a:xfrm>
            <a:prstGeom prst="rect">
              <a:avLst/>
            </a:prstGeom>
          </p:spPr>
          <p:txBody>
            <a:bodyPr wrap="none" lIns="0" tIns="0" rIns="0" bIns="0">
              <a:spAutoFit/>
            </a:bodyPr>
            <a:lstStyle/>
            <a:p>
              <a:r>
                <a:rPr lang="en-US" sz="1400" b="1" dirty="0">
                  <a:solidFill>
                    <a:schemeClr val="accent3"/>
                  </a:solidFill>
                </a:rPr>
                <a:t>Construction &amp; Design</a:t>
              </a:r>
            </a:p>
          </p:txBody>
        </p:sp>
      </p:grpSp>
      <p:grpSp>
        <p:nvGrpSpPr>
          <p:cNvPr id="116" name="Group 58"/>
          <p:cNvGrpSpPr/>
          <p:nvPr/>
        </p:nvGrpSpPr>
        <p:grpSpPr>
          <a:xfrm>
            <a:off x="1691650" y="1189182"/>
            <a:ext cx="2276195" cy="709468"/>
            <a:chOff x="7174424" y="1352592"/>
            <a:chExt cx="2276195" cy="709468"/>
          </a:xfrm>
        </p:grpSpPr>
        <p:sp>
          <p:nvSpPr>
            <p:cNvPr id="117" name="TextBox 116"/>
            <p:cNvSpPr txBox="1"/>
            <p:nvPr/>
          </p:nvSpPr>
          <p:spPr>
            <a:xfrm>
              <a:off x="7174424" y="1600395"/>
              <a:ext cx="2276195" cy="461665"/>
            </a:xfrm>
            <a:prstGeom prst="rect">
              <a:avLst/>
            </a:prstGeom>
            <a:noFill/>
          </p:spPr>
          <p:txBody>
            <a:bodyPr wrap="square" lIns="0" tIns="0" rIns="0" bIns="0" rtlCol="0">
              <a:spAutoFit/>
            </a:bodyPr>
            <a:lstStyle/>
            <a:p>
              <a:pPr lvl="0" defTabSz="914400">
                <a:spcBef>
                  <a:spcPct val="20000"/>
                </a:spcBef>
                <a:defRPr/>
              </a:pPr>
              <a:r>
                <a:rPr lang="en-US" sz="1000" dirty="0">
                  <a:solidFill>
                    <a:schemeClr val="tx1">
                      <a:lumMod val="50000"/>
                      <a:lumOff val="50000"/>
                    </a:schemeClr>
                  </a:solidFill>
                </a:rPr>
                <a:t>There are many variations passages of lorem ipsum available  majority have suffered alteration .</a:t>
              </a:r>
              <a:endParaRPr lang="en-US" sz="1000" dirty="0">
                <a:solidFill>
                  <a:schemeClr val="tx1">
                    <a:lumMod val="65000"/>
                    <a:lumOff val="35000"/>
                  </a:schemeClr>
                </a:solidFill>
              </a:endParaRPr>
            </a:p>
          </p:txBody>
        </p:sp>
        <p:sp>
          <p:nvSpPr>
            <p:cNvPr id="118" name="Rectangle 117"/>
            <p:cNvSpPr/>
            <p:nvPr/>
          </p:nvSpPr>
          <p:spPr>
            <a:xfrm>
              <a:off x="7174424" y="1352592"/>
              <a:ext cx="804707" cy="215444"/>
            </a:xfrm>
            <a:prstGeom prst="rect">
              <a:avLst/>
            </a:prstGeom>
          </p:spPr>
          <p:txBody>
            <a:bodyPr wrap="none" lIns="0" tIns="0" rIns="0" bIns="0">
              <a:spAutoFit/>
            </a:bodyPr>
            <a:lstStyle/>
            <a:p>
              <a:r>
                <a:rPr lang="en-US" sz="1400" b="1" dirty="0">
                  <a:solidFill>
                    <a:schemeClr val="accent1"/>
                  </a:solidFill>
                </a:rPr>
                <a:t>Go Cloud</a:t>
              </a:r>
            </a:p>
          </p:txBody>
        </p:sp>
      </p:grpSp>
      <p:grpSp>
        <p:nvGrpSpPr>
          <p:cNvPr id="119" name="Group 58"/>
          <p:cNvGrpSpPr/>
          <p:nvPr/>
        </p:nvGrpSpPr>
        <p:grpSpPr>
          <a:xfrm>
            <a:off x="1691650" y="2072457"/>
            <a:ext cx="2276195" cy="709468"/>
            <a:chOff x="7174424" y="1352592"/>
            <a:chExt cx="2276195" cy="709468"/>
          </a:xfrm>
        </p:grpSpPr>
        <p:sp>
          <p:nvSpPr>
            <p:cNvPr id="120" name="TextBox 119"/>
            <p:cNvSpPr txBox="1"/>
            <p:nvPr/>
          </p:nvSpPr>
          <p:spPr>
            <a:xfrm>
              <a:off x="7174424" y="1600395"/>
              <a:ext cx="2276195" cy="461665"/>
            </a:xfrm>
            <a:prstGeom prst="rect">
              <a:avLst/>
            </a:prstGeom>
            <a:noFill/>
          </p:spPr>
          <p:txBody>
            <a:bodyPr wrap="square" lIns="0" tIns="0" rIns="0" bIns="0" rtlCol="0">
              <a:spAutoFit/>
            </a:bodyPr>
            <a:lstStyle/>
            <a:p>
              <a:pPr lvl="0" defTabSz="914400">
                <a:spcBef>
                  <a:spcPct val="20000"/>
                </a:spcBef>
                <a:defRPr/>
              </a:pPr>
              <a:r>
                <a:rPr lang="en-US" sz="1000" dirty="0">
                  <a:solidFill>
                    <a:schemeClr val="tx1">
                      <a:lumMod val="50000"/>
                      <a:lumOff val="50000"/>
                    </a:schemeClr>
                  </a:solidFill>
                </a:rPr>
                <a:t>There are many variations passages of lorem ipsum available  majority have suffered alteration .</a:t>
              </a:r>
              <a:endParaRPr lang="en-US" sz="1000" dirty="0">
                <a:solidFill>
                  <a:schemeClr val="tx1">
                    <a:lumMod val="65000"/>
                    <a:lumOff val="35000"/>
                  </a:schemeClr>
                </a:solidFill>
              </a:endParaRPr>
            </a:p>
          </p:txBody>
        </p:sp>
        <p:sp>
          <p:nvSpPr>
            <p:cNvPr id="121" name="Rectangle 120"/>
            <p:cNvSpPr/>
            <p:nvPr/>
          </p:nvSpPr>
          <p:spPr>
            <a:xfrm>
              <a:off x="7174424" y="1352592"/>
              <a:ext cx="1679947" cy="215444"/>
            </a:xfrm>
            <a:prstGeom prst="rect">
              <a:avLst/>
            </a:prstGeom>
          </p:spPr>
          <p:txBody>
            <a:bodyPr wrap="none" lIns="0" tIns="0" rIns="0" bIns="0">
              <a:spAutoFit/>
            </a:bodyPr>
            <a:lstStyle/>
            <a:p>
              <a:r>
                <a:rPr lang="en-US" sz="1400" b="1" dirty="0">
                  <a:solidFill>
                    <a:schemeClr val="accent2"/>
                  </a:solidFill>
                </a:rPr>
                <a:t>Review The Results</a:t>
              </a:r>
            </a:p>
          </p:txBody>
        </p:sp>
      </p:grpSp>
      <p:cxnSp>
        <p:nvCxnSpPr>
          <p:cNvPr id="127" name="Straight Connector 126"/>
          <p:cNvCxnSpPr/>
          <p:nvPr/>
        </p:nvCxnSpPr>
        <p:spPr>
          <a:xfrm flipH="1">
            <a:off x="4190532" y="1558021"/>
            <a:ext cx="2891399" cy="0"/>
          </a:xfrm>
          <a:prstGeom prst="line">
            <a:avLst/>
          </a:prstGeom>
          <a:ln w="19050">
            <a:solidFill>
              <a:schemeClr val="accent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141" name="Text Placeholder 3"/>
          <p:cNvSpPr txBox="1"/>
          <p:nvPr/>
        </p:nvSpPr>
        <p:spPr>
          <a:xfrm>
            <a:off x="762009" y="1442537"/>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defTabSz="91440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sz="3200" i="0" u="none" strike="noStrike" kern="1200" cap="none" spc="0" normalizeH="0" baseline="0" noProof="0" dirty="0">
                <a:ln>
                  <a:noFill/>
                </a:ln>
                <a:solidFill>
                  <a:schemeClr val="accent1"/>
                </a:solidFill>
                <a:effectLst/>
                <a:uLnTx/>
                <a:uFillTx/>
                <a:latin typeface="+mn-lt"/>
                <a:ea typeface="+mn-ea"/>
                <a:cs typeface="+mn-cs"/>
              </a:rPr>
              <a:t>25%</a:t>
            </a:r>
          </a:p>
        </p:txBody>
      </p:sp>
      <p:sp>
        <p:nvSpPr>
          <p:cNvPr id="142" name="Text Placeholder 3"/>
          <p:cNvSpPr txBox="1"/>
          <p:nvPr/>
        </p:nvSpPr>
        <p:spPr>
          <a:xfrm>
            <a:off x="612930" y="3944088"/>
            <a:ext cx="1048364"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sz="3200" i="0" u="none" strike="noStrike" kern="1200" cap="none" spc="0" normalizeH="0" baseline="0" noProof="0" dirty="0">
                <a:ln>
                  <a:noFill/>
                </a:ln>
                <a:solidFill>
                  <a:schemeClr val="accent4"/>
                </a:solidFill>
                <a:effectLst/>
                <a:uLnTx/>
                <a:uFillTx/>
                <a:latin typeface="+mn-lt"/>
                <a:ea typeface="+mn-ea"/>
                <a:cs typeface="+mn-cs"/>
              </a:rPr>
              <a:t>100%</a:t>
            </a:r>
          </a:p>
        </p:txBody>
      </p:sp>
      <p:sp>
        <p:nvSpPr>
          <p:cNvPr id="143" name="Text Placeholder 3"/>
          <p:cNvSpPr txBox="1"/>
          <p:nvPr/>
        </p:nvSpPr>
        <p:spPr>
          <a:xfrm>
            <a:off x="762009" y="2303481"/>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defTabSz="91440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sz="3200" i="0" u="none" strike="noStrike" kern="1200" cap="none" spc="0" normalizeH="0" baseline="0" noProof="0" dirty="0">
                <a:ln>
                  <a:noFill/>
                </a:ln>
                <a:solidFill>
                  <a:schemeClr val="accent2"/>
                </a:solidFill>
                <a:effectLst/>
                <a:uLnTx/>
                <a:uFillTx/>
                <a:latin typeface="+mn-lt"/>
                <a:ea typeface="+mn-ea"/>
                <a:cs typeface="+mn-cs"/>
              </a:rPr>
              <a:t>50%</a:t>
            </a:r>
          </a:p>
        </p:txBody>
      </p:sp>
      <p:sp>
        <p:nvSpPr>
          <p:cNvPr id="144" name="Text Placeholder 3"/>
          <p:cNvSpPr txBox="1"/>
          <p:nvPr/>
        </p:nvSpPr>
        <p:spPr>
          <a:xfrm>
            <a:off x="762009" y="312378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defTabSz="91440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sz="3200" i="0" u="none" strike="noStrike" kern="1200" cap="none" spc="0" normalizeH="0" baseline="0" noProof="0" dirty="0">
                <a:ln>
                  <a:noFill/>
                </a:ln>
                <a:solidFill>
                  <a:schemeClr val="accent3"/>
                </a:solidFill>
                <a:effectLst/>
                <a:uLnTx/>
                <a:uFillTx/>
                <a:latin typeface="+mn-lt"/>
                <a:ea typeface="+mn-ea"/>
                <a:cs typeface="+mn-cs"/>
              </a:rPr>
              <a:t>75%</a:t>
            </a:r>
          </a:p>
        </p:txBody>
      </p:sp>
      <p:grpSp>
        <p:nvGrpSpPr>
          <p:cNvPr id="145" name="Group 59"/>
          <p:cNvGrpSpPr/>
          <p:nvPr/>
        </p:nvGrpSpPr>
        <p:grpSpPr>
          <a:xfrm>
            <a:off x="1691650" y="3737408"/>
            <a:ext cx="2276195" cy="709468"/>
            <a:chOff x="7154104" y="3206176"/>
            <a:chExt cx="2276195" cy="709468"/>
          </a:xfrm>
        </p:grpSpPr>
        <p:sp>
          <p:nvSpPr>
            <p:cNvPr id="146" name="TextBox 145"/>
            <p:cNvSpPr txBox="1"/>
            <p:nvPr/>
          </p:nvSpPr>
          <p:spPr>
            <a:xfrm>
              <a:off x="7154105" y="3453979"/>
              <a:ext cx="2276194" cy="461665"/>
            </a:xfrm>
            <a:prstGeom prst="rect">
              <a:avLst/>
            </a:prstGeom>
            <a:noFill/>
          </p:spPr>
          <p:txBody>
            <a:bodyPr wrap="square" lIns="0" tIns="0" rIns="0" bIns="0" rtlCol="0">
              <a:spAutoFit/>
            </a:bodyPr>
            <a:lstStyle/>
            <a:p>
              <a:pPr lvl="0" defTabSz="914400">
                <a:spcBef>
                  <a:spcPct val="20000"/>
                </a:spcBef>
                <a:defRPr/>
              </a:pPr>
              <a:r>
                <a:rPr lang="en-US" sz="1000" dirty="0">
                  <a:solidFill>
                    <a:schemeClr val="tx1">
                      <a:lumMod val="50000"/>
                      <a:lumOff val="50000"/>
                    </a:schemeClr>
                  </a:solidFill>
                </a:rPr>
                <a:t>There are many variations passages of lorem ipsum available  majority have suffered alteration .</a:t>
              </a:r>
              <a:endParaRPr lang="en-US" sz="1000" dirty="0">
                <a:solidFill>
                  <a:schemeClr val="tx1">
                    <a:lumMod val="65000"/>
                    <a:lumOff val="35000"/>
                  </a:schemeClr>
                </a:solidFill>
              </a:endParaRPr>
            </a:p>
          </p:txBody>
        </p:sp>
        <p:sp>
          <p:nvSpPr>
            <p:cNvPr id="147" name="Rectangle 146"/>
            <p:cNvSpPr/>
            <p:nvPr/>
          </p:nvSpPr>
          <p:spPr>
            <a:xfrm>
              <a:off x="7154104" y="3206176"/>
              <a:ext cx="1421864" cy="215444"/>
            </a:xfrm>
            <a:prstGeom prst="rect">
              <a:avLst/>
            </a:prstGeom>
          </p:spPr>
          <p:txBody>
            <a:bodyPr wrap="none" lIns="0" tIns="0" rIns="0" bIns="0">
              <a:spAutoFit/>
            </a:bodyPr>
            <a:lstStyle/>
            <a:p>
              <a:r>
                <a:rPr lang="en-US" sz="1400" b="1" dirty="0">
                  <a:solidFill>
                    <a:schemeClr val="accent4"/>
                  </a:solidFill>
                </a:rPr>
                <a:t>Launch Your Project</a:t>
              </a:r>
            </a:p>
          </p:txBody>
        </p:sp>
      </p:grpSp>
      <p:cxnSp>
        <p:nvCxnSpPr>
          <p:cNvPr id="183" name="Elbow Connector 182"/>
          <p:cNvCxnSpPr/>
          <p:nvPr/>
        </p:nvCxnSpPr>
        <p:spPr>
          <a:xfrm rot="10800000" flipV="1">
            <a:off x="4190532" y="1816053"/>
            <a:ext cx="2891666" cy="633676"/>
          </a:xfrm>
          <a:prstGeom prst="bentConnector3">
            <a:avLst>
              <a:gd name="adj1" fmla="val 50000"/>
            </a:avLst>
          </a:prstGeom>
          <a:ln w="19050" cmpd="sng">
            <a:solidFill>
              <a:schemeClr val="accent2"/>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99" name="Elbow Connector 198"/>
          <p:cNvCxnSpPr/>
          <p:nvPr/>
        </p:nvCxnSpPr>
        <p:spPr>
          <a:xfrm rot="10800000" flipV="1">
            <a:off x="4190533" y="2095953"/>
            <a:ext cx="2891398" cy="1160273"/>
          </a:xfrm>
          <a:prstGeom prst="bentConnector3">
            <a:avLst>
              <a:gd name="adj1" fmla="val 43939"/>
            </a:avLst>
          </a:prstGeom>
          <a:ln w="19050" cmpd="sng">
            <a:solidFill>
              <a:schemeClr val="accent3"/>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203" name="Elbow Connector 202"/>
          <p:cNvCxnSpPr/>
          <p:nvPr/>
        </p:nvCxnSpPr>
        <p:spPr>
          <a:xfrm rot="10800000" flipV="1">
            <a:off x="4190532" y="2386253"/>
            <a:ext cx="2891400" cy="1648424"/>
          </a:xfrm>
          <a:prstGeom prst="bentConnector3">
            <a:avLst>
              <a:gd name="adj1" fmla="val 36296"/>
            </a:avLst>
          </a:prstGeom>
          <a:ln w="19050" cmpd="sng">
            <a:solidFill>
              <a:schemeClr val="accent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30"/>
                                        </p:tgtEl>
                                        <p:attrNameLst>
                                          <p:attrName>style.visibility</p:attrName>
                                        </p:attrNameLst>
                                      </p:cBhvr>
                                      <p:to>
                                        <p:strVal val="visible"/>
                                      </p:to>
                                    </p:set>
                                    <p:anim calcmode="lin" valueType="num">
                                      <p:cBhvr>
                                        <p:cTn id="7" dur="500" fill="hold"/>
                                        <p:tgtEl>
                                          <p:spTgt spid="130"/>
                                        </p:tgtEl>
                                        <p:attrNameLst>
                                          <p:attrName>ppt_w</p:attrName>
                                        </p:attrNameLst>
                                      </p:cBhvr>
                                      <p:tavLst>
                                        <p:tav tm="0">
                                          <p:val>
                                            <p:fltVal val="0"/>
                                          </p:val>
                                        </p:tav>
                                        <p:tav tm="100000">
                                          <p:val>
                                            <p:strVal val="#ppt_w"/>
                                          </p:val>
                                        </p:tav>
                                      </p:tavLst>
                                    </p:anim>
                                    <p:anim calcmode="lin" valueType="num">
                                      <p:cBhvr>
                                        <p:cTn id="8" dur="500" fill="hold"/>
                                        <p:tgtEl>
                                          <p:spTgt spid="130"/>
                                        </p:tgtEl>
                                        <p:attrNameLst>
                                          <p:attrName>ppt_h</p:attrName>
                                        </p:attrNameLst>
                                      </p:cBhvr>
                                      <p:tavLst>
                                        <p:tav tm="0">
                                          <p:val>
                                            <p:fltVal val="0"/>
                                          </p:val>
                                        </p:tav>
                                        <p:tav tm="100000">
                                          <p:val>
                                            <p:strVal val="#ppt_h"/>
                                          </p:val>
                                        </p:tav>
                                      </p:tavLst>
                                    </p:anim>
                                    <p:animEffect transition="in" filter="fade">
                                      <p:cBhvr>
                                        <p:cTn id="9" dur="500"/>
                                        <p:tgtEl>
                                          <p:spTgt spid="130"/>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132"/>
                                        </p:tgtEl>
                                        <p:attrNameLst>
                                          <p:attrName>style.visibility</p:attrName>
                                        </p:attrNameLst>
                                      </p:cBhvr>
                                      <p:to>
                                        <p:strVal val="visible"/>
                                      </p:to>
                                    </p:set>
                                    <p:anim calcmode="lin" valueType="num">
                                      <p:cBhvr>
                                        <p:cTn id="13" dur="500" fill="hold"/>
                                        <p:tgtEl>
                                          <p:spTgt spid="132"/>
                                        </p:tgtEl>
                                        <p:attrNameLst>
                                          <p:attrName>ppt_w</p:attrName>
                                        </p:attrNameLst>
                                      </p:cBhvr>
                                      <p:tavLst>
                                        <p:tav tm="0">
                                          <p:val>
                                            <p:fltVal val="0"/>
                                          </p:val>
                                        </p:tav>
                                        <p:tav tm="100000">
                                          <p:val>
                                            <p:strVal val="#ppt_w"/>
                                          </p:val>
                                        </p:tav>
                                      </p:tavLst>
                                    </p:anim>
                                    <p:anim calcmode="lin" valueType="num">
                                      <p:cBhvr>
                                        <p:cTn id="14" dur="500" fill="hold"/>
                                        <p:tgtEl>
                                          <p:spTgt spid="132"/>
                                        </p:tgtEl>
                                        <p:attrNameLst>
                                          <p:attrName>ppt_h</p:attrName>
                                        </p:attrNameLst>
                                      </p:cBhvr>
                                      <p:tavLst>
                                        <p:tav tm="0">
                                          <p:val>
                                            <p:fltVal val="0"/>
                                          </p:val>
                                        </p:tav>
                                        <p:tav tm="100000">
                                          <p:val>
                                            <p:strVal val="#ppt_h"/>
                                          </p:val>
                                        </p:tav>
                                      </p:tavLst>
                                    </p:anim>
                                    <p:animEffect transition="in" filter="fade">
                                      <p:cBhvr>
                                        <p:cTn id="15" dur="500"/>
                                        <p:tgtEl>
                                          <p:spTgt spid="132"/>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34"/>
                                        </p:tgtEl>
                                        <p:attrNameLst>
                                          <p:attrName>style.visibility</p:attrName>
                                        </p:attrNameLst>
                                      </p:cBhvr>
                                      <p:to>
                                        <p:strVal val="visible"/>
                                      </p:to>
                                    </p:set>
                                    <p:anim calcmode="lin" valueType="num">
                                      <p:cBhvr>
                                        <p:cTn id="19" dur="500" fill="hold"/>
                                        <p:tgtEl>
                                          <p:spTgt spid="134"/>
                                        </p:tgtEl>
                                        <p:attrNameLst>
                                          <p:attrName>ppt_w</p:attrName>
                                        </p:attrNameLst>
                                      </p:cBhvr>
                                      <p:tavLst>
                                        <p:tav tm="0">
                                          <p:val>
                                            <p:fltVal val="0"/>
                                          </p:val>
                                        </p:tav>
                                        <p:tav tm="100000">
                                          <p:val>
                                            <p:strVal val="#ppt_w"/>
                                          </p:val>
                                        </p:tav>
                                      </p:tavLst>
                                    </p:anim>
                                    <p:anim calcmode="lin" valueType="num">
                                      <p:cBhvr>
                                        <p:cTn id="20" dur="500" fill="hold"/>
                                        <p:tgtEl>
                                          <p:spTgt spid="134"/>
                                        </p:tgtEl>
                                        <p:attrNameLst>
                                          <p:attrName>ppt_h</p:attrName>
                                        </p:attrNameLst>
                                      </p:cBhvr>
                                      <p:tavLst>
                                        <p:tav tm="0">
                                          <p:val>
                                            <p:fltVal val="0"/>
                                          </p:val>
                                        </p:tav>
                                        <p:tav tm="100000">
                                          <p:val>
                                            <p:strVal val="#ppt_h"/>
                                          </p:val>
                                        </p:tav>
                                      </p:tavLst>
                                    </p:anim>
                                    <p:animEffect transition="in" filter="fade">
                                      <p:cBhvr>
                                        <p:cTn id="21" dur="500"/>
                                        <p:tgtEl>
                                          <p:spTgt spid="134"/>
                                        </p:tgtEl>
                                      </p:cBhvr>
                                    </p:animEffect>
                                  </p:childTnLst>
                                </p:cTn>
                              </p:par>
                            </p:childTnLst>
                          </p:cTn>
                        </p:par>
                        <p:par>
                          <p:cTn id="22" fill="hold">
                            <p:stCondLst>
                              <p:cond delay="1500"/>
                            </p:stCondLst>
                            <p:childTnLst>
                              <p:par>
                                <p:cTn id="23" presetID="10" presetClass="entr" presetSubtype="0" fill="hold" grpId="0" nodeType="afterEffect">
                                  <p:stCondLst>
                                    <p:cond delay="0"/>
                                  </p:stCondLst>
                                  <p:childTnLst>
                                    <p:set>
                                      <p:cBhvr>
                                        <p:cTn id="24" dur="1" fill="hold">
                                          <p:stCondLst>
                                            <p:cond delay="0"/>
                                          </p:stCondLst>
                                        </p:cTn>
                                        <p:tgtEl>
                                          <p:spTgt spid="131"/>
                                        </p:tgtEl>
                                        <p:attrNameLst>
                                          <p:attrName>style.visibility</p:attrName>
                                        </p:attrNameLst>
                                      </p:cBhvr>
                                      <p:to>
                                        <p:strVal val="visible"/>
                                      </p:to>
                                    </p:set>
                                    <p:animEffect transition="in" filter="fade">
                                      <p:cBhvr>
                                        <p:cTn id="25" dur="1000"/>
                                        <p:tgtEl>
                                          <p:spTgt spid="131"/>
                                        </p:tgtEl>
                                      </p:cBhvr>
                                    </p:animEffect>
                                  </p:childTnLst>
                                </p:cTn>
                              </p:par>
                            </p:childTnLst>
                          </p:cTn>
                        </p:par>
                        <p:par>
                          <p:cTn id="26" fill="hold">
                            <p:stCondLst>
                              <p:cond delay="2500"/>
                            </p:stCondLst>
                            <p:childTnLst>
                              <p:par>
                                <p:cTn id="27" presetID="10" presetClass="entr" presetSubtype="0" fill="hold" grpId="0" nodeType="afterEffect">
                                  <p:stCondLst>
                                    <p:cond delay="0"/>
                                  </p:stCondLst>
                                  <p:childTnLst>
                                    <p:set>
                                      <p:cBhvr>
                                        <p:cTn id="28" dur="1" fill="hold">
                                          <p:stCondLst>
                                            <p:cond delay="0"/>
                                          </p:stCondLst>
                                        </p:cTn>
                                        <p:tgtEl>
                                          <p:spTgt spid="133"/>
                                        </p:tgtEl>
                                        <p:attrNameLst>
                                          <p:attrName>style.visibility</p:attrName>
                                        </p:attrNameLst>
                                      </p:cBhvr>
                                      <p:to>
                                        <p:strVal val="visible"/>
                                      </p:to>
                                    </p:set>
                                    <p:animEffect transition="in" filter="fade">
                                      <p:cBhvr>
                                        <p:cTn id="29" dur="1000"/>
                                        <p:tgtEl>
                                          <p:spTgt spid="133"/>
                                        </p:tgtEl>
                                      </p:cBhvr>
                                    </p:animEffect>
                                  </p:childTnLst>
                                </p:cTn>
                              </p:par>
                            </p:childTnLst>
                          </p:cTn>
                        </p:par>
                        <p:par>
                          <p:cTn id="30" fill="hold">
                            <p:stCondLst>
                              <p:cond delay="3500"/>
                            </p:stCondLst>
                            <p:childTnLst>
                              <p:par>
                                <p:cTn id="31" presetID="10" presetClass="entr" presetSubtype="0" fill="hold" grpId="0" nodeType="afterEffect">
                                  <p:stCondLst>
                                    <p:cond delay="0"/>
                                  </p:stCondLst>
                                  <p:childTnLst>
                                    <p:set>
                                      <p:cBhvr>
                                        <p:cTn id="32" dur="1" fill="hold">
                                          <p:stCondLst>
                                            <p:cond delay="0"/>
                                          </p:stCondLst>
                                        </p:cTn>
                                        <p:tgtEl>
                                          <p:spTgt spid="135"/>
                                        </p:tgtEl>
                                        <p:attrNameLst>
                                          <p:attrName>style.visibility</p:attrName>
                                        </p:attrNameLst>
                                      </p:cBhvr>
                                      <p:to>
                                        <p:strVal val="visible"/>
                                      </p:to>
                                    </p:set>
                                    <p:animEffect transition="in" filter="fade">
                                      <p:cBhvr>
                                        <p:cTn id="33" dur="1000"/>
                                        <p:tgtEl>
                                          <p:spTgt spid="135"/>
                                        </p:tgtEl>
                                      </p:cBhvr>
                                    </p:animEffect>
                                  </p:childTnLst>
                                </p:cTn>
                              </p:par>
                            </p:childTnLst>
                          </p:cTn>
                        </p:par>
                        <p:par>
                          <p:cTn id="34" fill="hold">
                            <p:stCondLst>
                              <p:cond delay="4500"/>
                            </p:stCondLst>
                            <p:childTnLst>
                              <p:par>
                                <p:cTn id="35" presetID="10" presetClass="entr" presetSubtype="0" fill="hold" grpId="0" nodeType="afterEffect">
                                  <p:stCondLst>
                                    <p:cond delay="0"/>
                                  </p:stCondLst>
                                  <p:childTnLst>
                                    <p:set>
                                      <p:cBhvr>
                                        <p:cTn id="36" dur="1" fill="hold">
                                          <p:stCondLst>
                                            <p:cond delay="0"/>
                                          </p:stCondLst>
                                        </p:cTn>
                                        <p:tgtEl>
                                          <p:spTgt spid="136"/>
                                        </p:tgtEl>
                                        <p:attrNameLst>
                                          <p:attrName>style.visibility</p:attrName>
                                        </p:attrNameLst>
                                      </p:cBhvr>
                                      <p:to>
                                        <p:strVal val="visible"/>
                                      </p:to>
                                    </p:set>
                                    <p:animEffect transition="in" filter="fade">
                                      <p:cBhvr>
                                        <p:cTn id="37" dur="1000"/>
                                        <p:tgtEl>
                                          <p:spTgt spid="136"/>
                                        </p:tgtEl>
                                      </p:cBhvr>
                                    </p:animEffect>
                                  </p:childTnLst>
                                </p:cTn>
                              </p:par>
                            </p:childTnLst>
                          </p:cTn>
                        </p:par>
                        <p:par>
                          <p:cTn id="38" fill="hold">
                            <p:stCondLst>
                              <p:cond delay="5500"/>
                            </p:stCondLst>
                            <p:childTnLst>
                              <p:par>
                                <p:cTn id="39" presetID="18" presetClass="entr" presetSubtype="12" fill="hold" nodeType="afterEffect">
                                  <p:stCondLst>
                                    <p:cond delay="0"/>
                                  </p:stCondLst>
                                  <p:childTnLst>
                                    <p:set>
                                      <p:cBhvr>
                                        <p:cTn id="40" dur="1" fill="hold">
                                          <p:stCondLst>
                                            <p:cond delay="0"/>
                                          </p:stCondLst>
                                        </p:cTn>
                                        <p:tgtEl>
                                          <p:spTgt spid="127"/>
                                        </p:tgtEl>
                                        <p:attrNameLst>
                                          <p:attrName>style.visibility</p:attrName>
                                        </p:attrNameLst>
                                      </p:cBhvr>
                                      <p:to>
                                        <p:strVal val="visible"/>
                                      </p:to>
                                    </p:set>
                                    <p:animEffect transition="in" filter="strips(downLeft)">
                                      <p:cBhvr>
                                        <p:cTn id="41" dur="500"/>
                                        <p:tgtEl>
                                          <p:spTgt spid="127"/>
                                        </p:tgtEl>
                                      </p:cBhvr>
                                    </p:animEffect>
                                  </p:childTnLst>
                                </p:cTn>
                              </p:par>
                            </p:childTnLst>
                          </p:cTn>
                        </p:par>
                        <p:par>
                          <p:cTn id="42" fill="hold">
                            <p:stCondLst>
                              <p:cond delay="6000"/>
                            </p:stCondLst>
                            <p:childTnLst>
                              <p:par>
                                <p:cTn id="43" presetID="2" presetClass="entr" presetSubtype="8" accel="50000" decel="50000" fill="hold" nodeType="afterEffect">
                                  <p:stCondLst>
                                    <p:cond delay="0"/>
                                  </p:stCondLst>
                                  <p:childTnLst>
                                    <p:set>
                                      <p:cBhvr>
                                        <p:cTn id="44" dur="1" fill="hold">
                                          <p:stCondLst>
                                            <p:cond delay="0"/>
                                          </p:stCondLst>
                                        </p:cTn>
                                        <p:tgtEl>
                                          <p:spTgt spid="153"/>
                                        </p:tgtEl>
                                        <p:attrNameLst>
                                          <p:attrName>style.visibility</p:attrName>
                                        </p:attrNameLst>
                                      </p:cBhvr>
                                      <p:to>
                                        <p:strVal val="visible"/>
                                      </p:to>
                                    </p:set>
                                    <p:anim calcmode="lin" valueType="num">
                                      <p:cBhvr additive="base">
                                        <p:cTn id="45" dur="500" fill="hold"/>
                                        <p:tgtEl>
                                          <p:spTgt spid="153"/>
                                        </p:tgtEl>
                                        <p:attrNameLst>
                                          <p:attrName>ppt_x</p:attrName>
                                        </p:attrNameLst>
                                      </p:cBhvr>
                                      <p:tavLst>
                                        <p:tav tm="0">
                                          <p:val>
                                            <p:strVal val="0-#ppt_w/2"/>
                                          </p:val>
                                        </p:tav>
                                        <p:tav tm="100000">
                                          <p:val>
                                            <p:strVal val="#ppt_x"/>
                                          </p:val>
                                        </p:tav>
                                      </p:tavLst>
                                    </p:anim>
                                    <p:anim calcmode="lin" valueType="num">
                                      <p:cBhvr additive="base">
                                        <p:cTn id="46" dur="500" fill="hold"/>
                                        <p:tgtEl>
                                          <p:spTgt spid="153"/>
                                        </p:tgtEl>
                                        <p:attrNameLst>
                                          <p:attrName>ppt_y</p:attrName>
                                        </p:attrNameLst>
                                      </p:cBhvr>
                                      <p:tavLst>
                                        <p:tav tm="0">
                                          <p:val>
                                            <p:strVal val="#ppt_y"/>
                                          </p:val>
                                        </p:tav>
                                        <p:tav tm="100000">
                                          <p:val>
                                            <p:strVal val="#ppt_y"/>
                                          </p:val>
                                        </p:tav>
                                      </p:tavLst>
                                    </p:anim>
                                  </p:childTnLst>
                                </p:cTn>
                              </p:par>
                            </p:childTnLst>
                          </p:cTn>
                        </p:par>
                        <p:par>
                          <p:cTn id="47" fill="hold">
                            <p:stCondLst>
                              <p:cond delay="6500"/>
                            </p:stCondLst>
                            <p:childTnLst>
                              <p:par>
                                <p:cTn id="48" presetID="2" presetClass="entr" presetSubtype="8" accel="50000" decel="50000" fill="hold" nodeType="afterEffect">
                                  <p:stCondLst>
                                    <p:cond delay="0"/>
                                  </p:stCondLst>
                                  <p:childTnLst>
                                    <p:set>
                                      <p:cBhvr>
                                        <p:cTn id="49" dur="1" fill="hold">
                                          <p:stCondLst>
                                            <p:cond delay="0"/>
                                          </p:stCondLst>
                                        </p:cTn>
                                        <p:tgtEl>
                                          <p:spTgt spid="116"/>
                                        </p:tgtEl>
                                        <p:attrNameLst>
                                          <p:attrName>style.visibility</p:attrName>
                                        </p:attrNameLst>
                                      </p:cBhvr>
                                      <p:to>
                                        <p:strVal val="visible"/>
                                      </p:to>
                                    </p:set>
                                    <p:anim calcmode="lin" valueType="num">
                                      <p:cBhvr additive="base">
                                        <p:cTn id="50" dur="500" fill="hold"/>
                                        <p:tgtEl>
                                          <p:spTgt spid="116"/>
                                        </p:tgtEl>
                                        <p:attrNameLst>
                                          <p:attrName>ppt_x</p:attrName>
                                        </p:attrNameLst>
                                      </p:cBhvr>
                                      <p:tavLst>
                                        <p:tav tm="0">
                                          <p:val>
                                            <p:strVal val="0-#ppt_w/2"/>
                                          </p:val>
                                        </p:tav>
                                        <p:tav tm="100000">
                                          <p:val>
                                            <p:strVal val="#ppt_x"/>
                                          </p:val>
                                        </p:tav>
                                      </p:tavLst>
                                    </p:anim>
                                    <p:anim calcmode="lin" valueType="num">
                                      <p:cBhvr additive="base">
                                        <p:cTn id="51" dur="500" fill="hold"/>
                                        <p:tgtEl>
                                          <p:spTgt spid="116"/>
                                        </p:tgtEl>
                                        <p:attrNameLst>
                                          <p:attrName>ppt_y</p:attrName>
                                        </p:attrNameLst>
                                      </p:cBhvr>
                                      <p:tavLst>
                                        <p:tav tm="0">
                                          <p:val>
                                            <p:strVal val="#ppt_y"/>
                                          </p:val>
                                        </p:tav>
                                        <p:tav tm="100000">
                                          <p:val>
                                            <p:strVal val="#ppt_y"/>
                                          </p:val>
                                        </p:tav>
                                      </p:tavLst>
                                    </p:anim>
                                  </p:childTnLst>
                                </p:cTn>
                              </p:par>
                              <p:par>
                                <p:cTn id="52" presetID="2" presetClass="entr" presetSubtype="4" accel="50000" decel="50000" fill="hold" grpId="0" nodeType="withEffect">
                                  <p:stCondLst>
                                    <p:cond delay="0"/>
                                  </p:stCondLst>
                                  <p:childTnLst>
                                    <p:set>
                                      <p:cBhvr>
                                        <p:cTn id="53" dur="1" fill="hold">
                                          <p:stCondLst>
                                            <p:cond delay="0"/>
                                          </p:stCondLst>
                                        </p:cTn>
                                        <p:tgtEl>
                                          <p:spTgt spid="141"/>
                                        </p:tgtEl>
                                        <p:attrNameLst>
                                          <p:attrName>style.visibility</p:attrName>
                                        </p:attrNameLst>
                                      </p:cBhvr>
                                      <p:to>
                                        <p:strVal val="visible"/>
                                      </p:to>
                                    </p:set>
                                    <p:anim calcmode="lin" valueType="num">
                                      <p:cBhvr additive="base">
                                        <p:cTn id="54" dur="500" fill="hold"/>
                                        <p:tgtEl>
                                          <p:spTgt spid="141"/>
                                        </p:tgtEl>
                                        <p:attrNameLst>
                                          <p:attrName>ppt_x</p:attrName>
                                        </p:attrNameLst>
                                      </p:cBhvr>
                                      <p:tavLst>
                                        <p:tav tm="0">
                                          <p:val>
                                            <p:strVal val="#ppt_x"/>
                                          </p:val>
                                        </p:tav>
                                        <p:tav tm="100000">
                                          <p:val>
                                            <p:strVal val="#ppt_x"/>
                                          </p:val>
                                        </p:tav>
                                      </p:tavLst>
                                    </p:anim>
                                    <p:anim calcmode="lin" valueType="num">
                                      <p:cBhvr additive="base">
                                        <p:cTn id="55" dur="500" fill="hold"/>
                                        <p:tgtEl>
                                          <p:spTgt spid="141"/>
                                        </p:tgtEl>
                                        <p:attrNameLst>
                                          <p:attrName>ppt_y</p:attrName>
                                        </p:attrNameLst>
                                      </p:cBhvr>
                                      <p:tavLst>
                                        <p:tav tm="0">
                                          <p:val>
                                            <p:strVal val="1+#ppt_h/2"/>
                                          </p:val>
                                        </p:tav>
                                        <p:tav tm="100000">
                                          <p:val>
                                            <p:strVal val="#ppt_y"/>
                                          </p:val>
                                        </p:tav>
                                      </p:tavLst>
                                    </p:anim>
                                  </p:childTnLst>
                                </p:cTn>
                              </p:par>
                            </p:childTnLst>
                          </p:cTn>
                        </p:par>
                        <p:par>
                          <p:cTn id="56" fill="hold">
                            <p:stCondLst>
                              <p:cond delay="7000"/>
                            </p:stCondLst>
                            <p:childTnLst>
                              <p:par>
                                <p:cTn id="57" presetID="18" presetClass="entr" presetSubtype="12" fill="hold" nodeType="afterEffect">
                                  <p:stCondLst>
                                    <p:cond delay="0"/>
                                  </p:stCondLst>
                                  <p:childTnLst>
                                    <p:set>
                                      <p:cBhvr>
                                        <p:cTn id="58" dur="1" fill="hold">
                                          <p:stCondLst>
                                            <p:cond delay="0"/>
                                          </p:stCondLst>
                                        </p:cTn>
                                        <p:tgtEl>
                                          <p:spTgt spid="183"/>
                                        </p:tgtEl>
                                        <p:attrNameLst>
                                          <p:attrName>style.visibility</p:attrName>
                                        </p:attrNameLst>
                                      </p:cBhvr>
                                      <p:to>
                                        <p:strVal val="visible"/>
                                      </p:to>
                                    </p:set>
                                    <p:animEffect transition="in" filter="strips(downLeft)">
                                      <p:cBhvr>
                                        <p:cTn id="59" dur="500"/>
                                        <p:tgtEl>
                                          <p:spTgt spid="183"/>
                                        </p:tgtEl>
                                      </p:cBhvr>
                                    </p:animEffect>
                                  </p:childTnLst>
                                </p:cTn>
                              </p:par>
                            </p:childTnLst>
                          </p:cTn>
                        </p:par>
                        <p:par>
                          <p:cTn id="60" fill="hold">
                            <p:stCondLst>
                              <p:cond delay="7500"/>
                            </p:stCondLst>
                            <p:childTnLst>
                              <p:par>
                                <p:cTn id="61" presetID="2" presetClass="entr" presetSubtype="8" accel="50000" decel="50000" fill="hold" nodeType="afterEffect">
                                  <p:stCondLst>
                                    <p:cond delay="0"/>
                                  </p:stCondLst>
                                  <p:childTnLst>
                                    <p:set>
                                      <p:cBhvr>
                                        <p:cTn id="62" dur="1" fill="hold">
                                          <p:stCondLst>
                                            <p:cond delay="0"/>
                                          </p:stCondLst>
                                        </p:cTn>
                                        <p:tgtEl>
                                          <p:spTgt spid="169"/>
                                        </p:tgtEl>
                                        <p:attrNameLst>
                                          <p:attrName>style.visibility</p:attrName>
                                        </p:attrNameLst>
                                      </p:cBhvr>
                                      <p:to>
                                        <p:strVal val="visible"/>
                                      </p:to>
                                    </p:set>
                                    <p:anim calcmode="lin" valueType="num">
                                      <p:cBhvr additive="base">
                                        <p:cTn id="63" dur="500" fill="hold"/>
                                        <p:tgtEl>
                                          <p:spTgt spid="169"/>
                                        </p:tgtEl>
                                        <p:attrNameLst>
                                          <p:attrName>ppt_x</p:attrName>
                                        </p:attrNameLst>
                                      </p:cBhvr>
                                      <p:tavLst>
                                        <p:tav tm="0">
                                          <p:val>
                                            <p:strVal val="0-#ppt_w/2"/>
                                          </p:val>
                                        </p:tav>
                                        <p:tav tm="100000">
                                          <p:val>
                                            <p:strVal val="#ppt_x"/>
                                          </p:val>
                                        </p:tav>
                                      </p:tavLst>
                                    </p:anim>
                                    <p:anim calcmode="lin" valueType="num">
                                      <p:cBhvr additive="base">
                                        <p:cTn id="64" dur="500" fill="hold"/>
                                        <p:tgtEl>
                                          <p:spTgt spid="169"/>
                                        </p:tgtEl>
                                        <p:attrNameLst>
                                          <p:attrName>ppt_y</p:attrName>
                                        </p:attrNameLst>
                                      </p:cBhvr>
                                      <p:tavLst>
                                        <p:tav tm="0">
                                          <p:val>
                                            <p:strVal val="#ppt_y"/>
                                          </p:val>
                                        </p:tav>
                                        <p:tav tm="100000">
                                          <p:val>
                                            <p:strVal val="#ppt_y"/>
                                          </p:val>
                                        </p:tav>
                                      </p:tavLst>
                                    </p:anim>
                                  </p:childTnLst>
                                </p:cTn>
                              </p:par>
                            </p:childTnLst>
                          </p:cTn>
                        </p:par>
                        <p:par>
                          <p:cTn id="65" fill="hold">
                            <p:stCondLst>
                              <p:cond delay="8000"/>
                            </p:stCondLst>
                            <p:childTnLst>
                              <p:par>
                                <p:cTn id="66" presetID="2" presetClass="entr" presetSubtype="8" accel="50000" decel="50000" fill="hold" nodeType="afterEffect">
                                  <p:stCondLst>
                                    <p:cond delay="0"/>
                                  </p:stCondLst>
                                  <p:childTnLst>
                                    <p:set>
                                      <p:cBhvr>
                                        <p:cTn id="67" dur="1" fill="hold">
                                          <p:stCondLst>
                                            <p:cond delay="0"/>
                                          </p:stCondLst>
                                        </p:cTn>
                                        <p:tgtEl>
                                          <p:spTgt spid="119"/>
                                        </p:tgtEl>
                                        <p:attrNameLst>
                                          <p:attrName>style.visibility</p:attrName>
                                        </p:attrNameLst>
                                      </p:cBhvr>
                                      <p:to>
                                        <p:strVal val="visible"/>
                                      </p:to>
                                    </p:set>
                                    <p:anim calcmode="lin" valueType="num">
                                      <p:cBhvr additive="base">
                                        <p:cTn id="68" dur="500" fill="hold"/>
                                        <p:tgtEl>
                                          <p:spTgt spid="119"/>
                                        </p:tgtEl>
                                        <p:attrNameLst>
                                          <p:attrName>ppt_x</p:attrName>
                                        </p:attrNameLst>
                                      </p:cBhvr>
                                      <p:tavLst>
                                        <p:tav tm="0">
                                          <p:val>
                                            <p:strVal val="0-#ppt_w/2"/>
                                          </p:val>
                                        </p:tav>
                                        <p:tav tm="100000">
                                          <p:val>
                                            <p:strVal val="#ppt_x"/>
                                          </p:val>
                                        </p:tav>
                                      </p:tavLst>
                                    </p:anim>
                                    <p:anim calcmode="lin" valueType="num">
                                      <p:cBhvr additive="base">
                                        <p:cTn id="69" dur="500" fill="hold"/>
                                        <p:tgtEl>
                                          <p:spTgt spid="119"/>
                                        </p:tgtEl>
                                        <p:attrNameLst>
                                          <p:attrName>ppt_y</p:attrName>
                                        </p:attrNameLst>
                                      </p:cBhvr>
                                      <p:tavLst>
                                        <p:tav tm="0">
                                          <p:val>
                                            <p:strVal val="#ppt_y"/>
                                          </p:val>
                                        </p:tav>
                                        <p:tav tm="100000">
                                          <p:val>
                                            <p:strVal val="#ppt_y"/>
                                          </p:val>
                                        </p:tav>
                                      </p:tavLst>
                                    </p:anim>
                                  </p:childTnLst>
                                </p:cTn>
                              </p:par>
                              <p:par>
                                <p:cTn id="70" presetID="2" presetClass="entr" presetSubtype="4" accel="50000" decel="50000" fill="hold" grpId="0" nodeType="withEffect">
                                  <p:stCondLst>
                                    <p:cond delay="0"/>
                                  </p:stCondLst>
                                  <p:childTnLst>
                                    <p:set>
                                      <p:cBhvr>
                                        <p:cTn id="71" dur="1" fill="hold">
                                          <p:stCondLst>
                                            <p:cond delay="0"/>
                                          </p:stCondLst>
                                        </p:cTn>
                                        <p:tgtEl>
                                          <p:spTgt spid="143"/>
                                        </p:tgtEl>
                                        <p:attrNameLst>
                                          <p:attrName>style.visibility</p:attrName>
                                        </p:attrNameLst>
                                      </p:cBhvr>
                                      <p:to>
                                        <p:strVal val="visible"/>
                                      </p:to>
                                    </p:set>
                                    <p:anim calcmode="lin" valueType="num">
                                      <p:cBhvr additive="base">
                                        <p:cTn id="72" dur="500" fill="hold"/>
                                        <p:tgtEl>
                                          <p:spTgt spid="143"/>
                                        </p:tgtEl>
                                        <p:attrNameLst>
                                          <p:attrName>ppt_x</p:attrName>
                                        </p:attrNameLst>
                                      </p:cBhvr>
                                      <p:tavLst>
                                        <p:tav tm="0">
                                          <p:val>
                                            <p:strVal val="#ppt_x"/>
                                          </p:val>
                                        </p:tav>
                                        <p:tav tm="100000">
                                          <p:val>
                                            <p:strVal val="#ppt_x"/>
                                          </p:val>
                                        </p:tav>
                                      </p:tavLst>
                                    </p:anim>
                                    <p:anim calcmode="lin" valueType="num">
                                      <p:cBhvr additive="base">
                                        <p:cTn id="73" dur="500" fill="hold"/>
                                        <p:tgtEl>
                                          <p:spTgt spid="143"/>
                                        </p:tgtEl>
                                        <p:attrNameLst>
                                          <p:attrName>ppt_y</p:attrName>
                                        </p:attrNameLst>
                                      </p:cBhvr>
                                      <p:tavLst>
                                        <p:tav tm="0">
                                          <p:val>
                                            <p:strVal val="1+#ppt_h/2"/>
                                          </p:val>
                                        </p:tav>
                                        <p:tav tm="100000">
                                          <p:val>
                                            <p:strVal val="#ppt_y"/>
                                          </p:val>
                                        </p:tav>
                                      </p:tavLst>
                                    </p:anim>
                                  </p:childTnLst>
                                </p:cTn>
                              </p:par>
                            </p:childTnLst>
                          </p:cTn>
                        </p:par>
                        <p:par>
                          <p:cTn id="74" fill="hold">
                            <p:stCondLst>
                              <p:cond delay="8500"/>
                            </p:stCondLst>
                            <p:childTnLst>
                              <p:par>
                                <p:cTn id="75" presetID="18" presetClass="entr" presetSubtype="12" fill="hold" nodeType="afterEffect">
                                  <p:stCondLst>
                                    <p:cond delay="0"/>
                                  </p:stCondLst>
                                  <p:childTnLst>
                                    <p:set>
                                      <p:cBhvr>
                                        <p:cTn id="76" dur="1" fill="hold">
                                          <p:stCondLst>
                                            <p:cond delay="0"/>
                                          </p:stCondLst>
                                        </p:cTn>
                                        <p:tgtEl>
                                          <p:spTgt spid="199"/>
                                        </p:tgtEl>
                                        <p:attrNameLst>
                                          <p:attrName>style.visibility</p:attrName>
                                        </p:attrNameLst>
                                      </p:cBhvr>
                                      <p:to>
                                        <p:strVal val="visible"/>
                                      </p:to>
                                    </p:set>
                                    <p:animEffect transition="in" filter="strips(downLeft)">
                                      <p:cBhvr>
                                        <p:cTn id="77" dur="500"/>
                                        <p:tgtEl>
                                          <p:spTgt spid="199"/>
                                        </p:tgtEl>
                                      </p:cBhvr>
                                    </p:animEffect>
                                  </p:childTnLst>
                                </p:cTn>
                              </p:par>
                            </p:childTnLst>
                          </p:cTn>
                        </p:par>
                        <p:par>
                          <p:cTn id="78" fill="hold">
                            <p:stCondLst>
                              <p:cond delay="9000"/>
                            </p:stCondLst>
                            <p:childTnLst>
                              <p:par>
                                <p:cTn id="79" presetID="2" presetClass="entr" presetSubtype="8" accel="50000" decel="50000" fill="hold" nodeType="afterEffect">
                                  <p:stCondLst>
                                    <p:cond delay="0"/>
                                  </p:stCondLst>
                                  <p:childTnLst>
                                    <p:set>
                                      <p:cBhvr>
                                        <p:cTn id="80" dur="1" fill="hold">
                                          <p:stCondLst>
                                            <p:cond delay="0"/>
                                          </p:stCondLst>
                                        </p:cTn>
                                        <p:tgtEl>
                                          <p:spTgt spid="173"/>
                                        </p:tgtEl>
                                        <p:attrNameLst>
                                          <p:attrName>style.visibility</p:attrName>
                                        </p:attrNameLst>
                                      </p:cBhvr>
                                      <p:to>
                                        <p:strVal val="visible"/>
                                      </p:to>
                                    </p:set>
                                    <p:anim calcmode="lin" valueType="num">
                                      <p:cBhvr additive="base">
                                        <p:cTn id="81" dur="500" fill="hold"/>
                                        <p:tgtEl>
                                          <p:spTgt spid="173"/>
                                        </p:tgtEl>
                                        <p:attrNameLst>
                                          <p:attrName>ppt_x</p:attrName>
                                        </p:attrNameLst>
                                      </p:cBhvr>
                                      <p:tavLst>
                                        <p:tav tm="0">
                                          <p:val>
                                            <p:strVal val="0-#ppt_w/2"/>
                                          </p:val>
                                        </p:tav>
                                        <p:tav tm="100000">
                                          <p:val>
                                            <p:strVal val="#ppt_x"/>
                                          </p:val>
                                        </p:tav>
                                      </p:tavLst>
                                    </p:anim>
                                    <p:anim calcmode="lin" valueType="num">
                                      <p:cBhvr additive="base">
                                        <p:cTn id="82" dur="500" fill="hold"/>
                                        <p:tgtEl>
                                          <p:spTgt spid="173"/>
                                        </p:tgtEl>
                                        <p:attrNameLst>
                                          <p:attrName>ppt_y</p:attrName>
                                        </p:attrNameLst>
                                      </p:cBhvr>
                                      <p:tavLst>
                                        <p:tav tm="0">
                                          <p:val>
                                            <p:strVal val="#ppt_y"/>
                                          </p:val>
                                        </p:tav>
                                        <p:tav tm="100000">
                                          <p:val>
                                            <p:strVal val="#ppt_y"/>
                                          </p:val>
                                        </p:tav>
                                      </p:tavLst>
                                    </p:anim>
                                  </p:childTnLst>
                                </p:cTn>
                              </p:par>
                            </p:childTnLst>
                          </p:cTn>
                        </p:par>
                        <p:par>
                          <p:cTn id="83" fill="hold">
                            <p:stCondLst>
                              <p:cond delay="9500"/>
                            </p:stCondLst>
                            <p:childTnLst>
                              <p:par>
                                <p:cTn id="84" presetID="2" presetClass="entr" presetSubtype="8" accel="50000" decel="50000" fill="hold" nodeType="afterEffect">
                                  <p:stCondLst>
                                    <p:cond delay="0"/>
                                  </p:stCondLst>
                                  <p:childTnLst>
                                    <p:set>
                                      <p:cBhvr>
                                        <p:cTn id="85" dur="1" fill="hold">
                                          <p:stCondLst>
                                            <p:cond delay="0"/>
                                          </p:stCondLst>
                                        </p:cTn>
                                        <p:tgtEl>
                                          <p:spTgt spid="113"/>
                                        </p:tgtEl>
                                        <p:attrNameLst>
                                          <p:attrName>style.visibility</p:attrName>
                                        </p:attrNameLst>
                                      </p:cBhvr>
                                      <p:to>
                                        <p:strVal val="visible"/>
                                      </p:to>
                                    </p:set>
                                    <p:anim calcmode="lin" valueType="num">
                                      <p:cBhvr additive="base">
                                        <p:cTn id="86" dur="500" fill="hold"/>
                                        <p:tgtEl>
                                          <p:spTgt spid="113"/>
                                        </p:tgtEl>
                                        <p:attrNameLst>
                                          <p:attrName>ppt_x</p:attrName>
                                        </p:attrNameLst>
                                      </p:cBhvr>
                                      <p:tavLst>
                                        <p:tav tm="0">
                                          <p:val>
                                            <p:strVal val="0-#ppt_w/2"/>
                                          </p:val>
                                        </p:tav>
                                        <p:tav tm="100000">
                                          <p:val>
                                            <p:strVal val="#ppt_x"/>
                                          </p:val>
                                        </p:tav>
                                      </p:tavLst>
                                    </p:anim>
                                    <p:anim calcmode="lin" valueType="num">
                                      <p:cBhvr additive="base">
                                        <p:cTn id="87" dur="500" fill="hold"/>
                                        <p:tgtEl>
                                          <p:spTgt spid="113"/>
                                        </p:tgtEl>
                                        <p:attrNameLst>
                                          <p:attrName>ppt_y</p:attrName>
                                        </p:attrNameLst>
                                      </p:cBhvr>
                                      <p:tavLst>
                                        <p:tav tm="0">
                                          <p:val>
                                            <p:strVal val="#ppt_y"/>
                                          </p:val>
                                        </p:tav>
                                        <p:tav tm="100000">
                                          <p:val>
                                            <p:strVal val="#ppt_y"/>
                                          </p:val>
                                        </p:tav>
                                      </p:tavLst>
                                    </p:anim>
                                  </p:childTnLst>
                                </p:cTn>
                              </p:par>
                              <p:par>
                                <p:cTn id="88" presetID="2" presetClass="entr" presetSubtype="4" accel="50000" decel="50000" fill="hold" grpId="0" nodeType="withEffect">
                                  <p:stCondLst>
                                    <p:cond delay="0"/>
                                  </p:stCondLst>
                                  <p:childTnLst>
                                    <p:set>
                                      <p:cBhvr>
                                        <p:cTn id="89" dur="1" fill="hold">
                                          <p:stCondLst>
                                            <p:cond delay="0"/>
                                          </p:stCondLst>
                                        </p:cTn>
                                        <p:tgtEl>
                                          <p:spTgt spid="144"/>
                                        </p:tgtEl>
                                        <p:attrNameLst>
                                          <p:attrName>style.visibility</p:attrName>
                                        </p:attrNameLst>
                                      </p:cBhvr>
                                      <p:to>
                                        <p:strVal val="visible"/>
                                      </p:to>
                                    </p:set>
                                    <p:anim calcmode="lin" valueType="num">
                                      <p:cBhvr additive="base">
                                        <p:cTn id="90" dur="500" fill="hold"/>
                                        <p:tgtEl>
                                          <p:spTgt spid="144"/>
                                        </p:tgtEl>
                                        <p:attrNameLst>
                                          <p:attrName>ppt_x</p:attrName>
                                        </p:attrNameLst>
                                      </p:cBhvr>
                                      <p:tavLst>
                                        <p:tav tm="0">
                                          <p:val>
                                            <p:strVal val="#ppt_x"/>
                                          </p:val>
                                        </p:tav>
                                        <p:tav tm="100000">
                                          <p:val>
                                            <p:strVal val="#ppt_x"/>
                                          </p:val>
                                        </p:tav>
                                      </p:tavLst>
                                    </p:anim>
                                    <p:anim calcmode="lin" valueType="num">
                                      <p:cBhvr additive="base">
                                        <p:cTn id="91" dur="500" fill="hold"/>
                                        <p:tgtEl>
                                          <p:spTgt spid="144"/>
                                        </p:tgtEl>
                                        <p:attrNameLst>
                                          <p:attrName>ppt_y</p:attrName>
                                        </p:attrNameLst>
                                      </p:cBhvr>
                                      <p:tavLst>
                                        <p:tav tm="0">
                                          <p:val>
                                            <p:strVal val="1+#ppt_h/2"/>
                                          </p:val>
                                        </p:tav>
                                        <p:tav tm="100000">
                                          <p:val>
                                            <p:strVal val="#ppt_y"/>
                                          </p:val>
                                        </p:tav>
                                      </p:tavLst>
                                    </p:anim>
                                  </p:childTnLst>
                                </p:cTn>
                              </p:par>
                            </p:childTnLst>
                          </p:cTn>
                        </p:par>
                        <p:par>
                          <p:cTn id="92" fill="hold">
                            <p:stCondLst>
                              <p:cond delay="10000"/>
                            </p:stCondLst>
                            <p:childTnLst>
                              <p:par>
                                <p:cTn id="93" presetID="18" presetClass="entr" presetSubtype="12" fill="hold" nodeType="afterEffect">
                                  <p:stCondLst>
                                    <p:cond delay="0"/>
                                  </p:stCondLst>
                                  <p:childTnLst>
                                    <p:set>
                                      <p:cBhvr>
                                        <p:cTn id="94" dur="1" fill="hold">
                                          <p:stCondLst>
                                            <p:cond delay="0"/>
                                          </p:stCondLst>
                                        </p:cTn>
                                        <p:tgtEl>
                                          <p:spTgt spid="203"/>
                                        </p:tgtEl>
                                        <p:attrNameLst>
                                          <p:attrName>style.visibility</p:attrName>
                                        </p:attrNameLst>
                                      </p:cBhvr>
                                      <p:to>
                                        <p:strVal val="visible"/>
                                      </p:to>
                                    </p:set>
                                    <p:animEffect transition="in" filter="strips(downLeft)">
                                      <p:cBhvr>
                                        <p:cTn id="95" dur="500"/>
                                        <p:tgtEl>
                                          <p:spTgt spid="203"/>
                                        </p:tgtEl>
                                      </p:cBhvr>
                                    </p:animEffect>
                                  </p:childTnLst>
                                </p:cTn>
                              </p:par>
                            </p:childTnLst>
                          </p:cTn>
                        </p:par>
                        <p:par>
                          <p:cTn id="96" fill="hold">
                            <p:stCondLst>
                              <p:cond delay="10500"/>
                            </p:stCondLst>
                            <p:childTnLst>
                              <p:par>
                                <p:cTn id="97" presetID="2" presetClass="entr" presetSubtype="8" accel="50000" decel="50000" fill="hold" nodeType="afterEffect">
                                  <p:stCondLst>
                                    <p:cond delay="0"/>
                                  </p:stCondLst>
                                  <p:childTnLst>
                                    <p:set>
                                      <p:cBhvr>
                                        <p:cTn id="98" dur="1" fill="hold">
                                          <p:stCondLst>
                                            <p:cond delay="0"/>
                                          </p:stCondLst>
                                        </p:cTn>
                                        <p:tgtEl>
                                          <p:spTgt spid="177"/>
                                        </p:tgtEl>
                                        <p:attrNameLst>
                                          <p:attrName>style.visibility</p:attrName>
                                        </p:attrNameLst>
                                      </p:cBhvr>
                                      <p:to>
                                        <p:strVal val="visible"/>
                                      </p:to>
                                    </p:set>
                                    <p:anim calcmode="lin" valueType="num">
                                      <p:cBhvr additive="base">
                                        <p:cTn id="99" dur="500" fill="hold"/>
                                        <p:tgtEl>
                                          <p:spTgt spid="177"/>
                                        </p:tgtEl>
                                        <p:attrNameLst>
                                          <p:attrName>ppt_x</p:attrName>
                                        </p:attrNameLst>
                                      </p:cBhvr>
                                      <p:tavLst>
                                        <p:tav tm="0">
                                          <p:val>
                                            <p:strVal val="0-#ppt_w/2"/>
                                          </p:val>
                                        </p:tav>
                                        <p:tav tm="100000">
                                          <p:val>
                                            <p:strVal val="#ppt_x"/>
                                          </p:val>
                                        </p:tav>
                                      </p:tavLst>
                                    </p:anim>
                                    <p:anim calcmode="lin" valueType="num">
                                      <p:cBhvr additive="base">
                                        <p:cTn id="100" dur="500" fill="hold"/>
                                        <p:tgtEl>
                                          <p:spTgt spid="177"/>
                                        </p:tgtEl>
                                        <p:attrNameLst>
                                          <p:attrName>ppt_y</p:attrName>
                                        </p:attrNameLst>
                                      </p:cBhvr>
                                      <p:tavLst>
                                        <p:tav tm="0">
                                          <p:val>
                                            <p:strVal val="#ppt_y"/>
                                          </p:val>
                                        </p:tav>
                                        <p:tav tm="100000">
                                          <p:val>
                                            <p:strVal val="#ppt_y"/>
                                          </p:val>
                                        </p:tav>
                                      </p:tavLst>
                                    </p:anim>
                                  </p:childTnLst>
                                </p:cTn>
                              </p:par>
                            </p:childTnLst>
                          </p:cTn>
                        </p:par>
                        <p:par>
                          <p:cTn id="101" fill="hold">
                            <p:stCondLst>
                              <p:cond delay="11000"/>
                            </p:stCondLst>
                            <p:childTnLst>
                              <p:par>
                                <p:cTn id="102" presetID="2" presetClass="entr" presetSubtype="8" accel="50000" decel="50000" fill="hold" nodeType="afterEffect">
                                  <p:stCondLst>
                                    <p:cond delay="0"/>
                                  </p:stCondLst>
                                  <p:childTnLst>
                                    <p:set>
                                      <p:cBhvr>
                                        <p:cTn id="103" dur="1" fill="hold">
                                          <p:stCondLst>
                                            <p:cond delay="0"/>
                                          </p:stCondLst>
                                        </p:cTn>
                                        <p:tgtEl>
                                          <p:spTgt spid="145"/>
                                        </p:tgtEl>
                                        <p:attrNameLst>
                                          <p:attrName>style.visibility</p:attrName>
                                        </p:attrNameLst>
                                      </p:cBhvr>
                                      <p:to>
                                        <p:strVal val="visible"/>
                                      </p:to>
                                    </p:set>
                                    <p:anim calcmode="lin" valueType="num">
                                      <p:cBhvr additive="base">
                                        <p:cTn id="104" dur="500" fill="hold"/>
                                        <p:tgtEl>
                                          <p:spTgt spid="145"/>
                                        </p:tgtEl>
                                        <p:attrNameLst>
                                          <p:attrName>ppt_x</p:attrName>
                                        </p:attrNameLst>
                                      </p:cBhvr>
                                      <p:tavLst>
                                        <p:tav tm="0">
                                          <p:val>
                                            <p:strVal val="0-#ppt_w/2"/>
                                          </p:val>
                                        </p:tav>
                                        <p:tav tm="100000">
                                          <p:val>
                                            <p:strVal val="#ppt_x"/>
                                          </p:val>
                                        </p:tav>
                                      </p:tavLst>
                                    </p:anim>
                                    <p:anim calcmode="lin" valueType="num">
                                      <p:cBhvr additive="base">
                                        <p:cTn id="105" dur="500" fill="hold"/>
                                        <p:tgtEl>
                                          <p:spTgt spid="145"/>
                                        </p:tgtEl>
                                        <p:attrNameLst>
                                          <p:attrName>ppt_y</p:attrName>
                                        </p:attrNameLst>
                                      </p:cBhvr>
                                      <p:tavLst>
                                        <p:tav tm="0">
                                          <p:val>
                                            <p:strVal val="#ppt_y"/>
                                          </p:val>
                                        </p:tav>
                                        <p:tav tm="100000">
                                          <p:val>
                                            <p:strVal val="#ppt_y"/>
                                          </p:val>
                                        </p:tav>
                                      </p:tavLst>
                                    </p:anim>
                                  </p:childTnLst>
                                </p:cTn>
                              </p:par>
                              <p:par>
                                <p:cTn id="106" presetID="2" presetClass="entr" presetSubtype="4" accel="50000" decel="50000" fill="hold" grpId="0" nodeType="withEffect">
                                  <p:stCondLst>
                                    <p:cond delay="0"/>
                                  </p:stCondLst>
                                  <p:childTnLst>
                                    <p:set>
                                      <p:cBhvr>
                                        <p:cTn id="107" dur="1" fill="hold">
                                          <p:stCondLst>
                                            <p:cond delay="0"/>
                                          </p:stCondLst>
                                        </p:cTn>
                                        <p:tgtEl>
                                          <p:spTgt spid="142"/>
                                        </p:tgtEl>
                                        <p:attrNameLst>
                                          <p:attrName>style.visibility</p:attrName>
                                        </p:attrNameLst>
                                      </p:cBhvr>
                                      <p:to>
                                        <p:strVal val="visible"/>
                                      </p:to>
                                    </p:set>
                                    <p:anim calcmode="lin" valueType="num">
                                      <p:cBhvr additive="base">
                                        <p:cTn id="108" dur="500" fill="hold"/>
                                        <p:tgtEl>
                                          <p:spTgt spid="142"/>
                                        </p:tgtEl>
                                        <p:attrNameLst>
                                          <p:attrName>ppt_x</p:attrName>
                                        </p:attrNameLst>
                                      </p:cBhvr>
                                      <p:tavLst>
                                        <p:tav tm="0">
                                          <p:val>
                                            <p:strVal val="#ppt_x"/>
                                          </p:val>
                                        </p:tav>
                                        <p:tav tm="100000">
                                          <p:val>
                                            <p:strVal val="#ppt_x"/>
                                          </p:val>
                                        </p:tav>
                                      </p:tavLst>
                                    </p:anim>
                                    <p:anim calcmode="lin" valueType="num">
                                      <p:cBhvr additive="base">
                                        <p:cTn id="109" dur="500" fill="hold"/>
                                        <p:tgtEl>
                                          <p:spTgt spid="14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animBg="1"/>
      <p:bldP spid="131" grpId="0" animBg="1"/>
      <p:bldP spid="132" grpId="0" animBg="1"/>
      <p:bldP spid="133" grpId="0" animBg="1"/>
      <p:bldP spid="134" grpId="0" animBg="1"/>
      <p:bldP spid="135" grpId="0" animBg="1"/>
      <p:bldP spid="136" grpId="0" animBg="1"/>
      <p:bldP spid="141" grpId="0"/>
      <p:bldP spid="142" grpId="0"/>
      <p:bldP spid="143" grpId="0"/>
      <p:bldP spid="14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Slide Number Placeholder 23"/>
          <p:cNvSpPr>
            <a:spLocks noGrp="1"/>
          </p:cNvSpPr>
          <p:nvPr>
            <p:ph type="sldNum" sz="quarter" idx="12"/>
          </p:nvPr>
        </p:nvSpPr>
        <p:spPr>
          <a:prstGeom prst="rect">
            <a:avLst/>
          </a:prstGeom>
        </p:spPr>
        <p:txBody>
          <a:bodyPr/>
          <a:lstStyle/>
          <a:p>
            <a:fld id="{C136B7D2-B98C-44FD-8D04-7EC62A564975}" type="slidenum">
              <a:rPr lang="en-US" smtClean="0"/>
              <a:t>29</a:t>
            </a:fld>
            <a:endParaRPr lang="en-US" dirty="0"/>
          </a:p>
        </p:txBody>
      </p:sp>
      <p:sp>
        <p:nvSpPr>
          <p:cNvPr id="150" name="Title 149"/>
          <p:cNvSpPr>
            <a:spLocks noGrp="1"/>
          </p:cNvSpPr>
          <p:nvPr>
            <p:ph type="title"/>
          </p:nvPr>
        </p:nvSpPr>
        <p:spPr/>
        <p:txBody>
          <a:bodyPr/>
          <a:lstStyle/>
          <a:p>
            <a:r>
              <a:rPr lang="en-US" dirty="0"/>
              <a:t>Detailed Infographic</a:t>
            </a:r>
          </a:p>
        </p:txBody>
      </p:sp>
      <p:sp>
        <p:nvSpPr>
          <p:cNvPr id="151" name="Text Placeholder 150"/>
          <p:cNvSpPr>
            <a:spLocks noGrp="1"/>
          </p:cNvSpPr>
          <p:nvPr>
            <p:ph type="body" sz="half" idx="2"/>
          </p:nvPr>
        </p:nvSpPr>
        <p:spPr/>
        <p:txBody>
          <a:bodyPr/>
          <a:lstStyle/>
          <a:p>
            <a:r>
              <a:rPr lang="en-US" dirty="0"/>
              <a:t>Detailed Infographic</a:t>
            </a:r>
          </a:p>
        </p:txBody>
      </p:sp>
      <p:sp>
        <p:nvSpPr>
          <p:cNvPr id="33" name="Rectangle 32"/>
          <p:cNvSpPr/>
          <p:nvPr/>
        </p:nvSpPr>
        <p:spPr>
          <a:xfrm>
            <a:off x="654724" y="1016361"/>
            <a:ext cx="691284" cy="2880350"/>
          </a:xfrm>
          <a:prstGeom prst="rect">
            <a:avLst/>
          </a:prstGeom>
          <a:solidFill>
            <a:schemeClr val="bg1">
              <a:lumMod val="95000"/>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p:cNvSpPr/>
          <p:nvPr/>
        </p:nvSpPr>
        <p:spPr>
          <a:xfrm>
            <a:off x="654724" y="2571749"/>
            <a:ext cx="691284" cy="1324961"/>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Up Arrow Callout 33"/>
          <p:cNvSpPr/>
          <p:nvPr/>
        </p:nvSpPr>
        <p:spPr>
          <a:xfrm>
            <a:off x="654724" y="3147820"/>
            <a:ext cx="691284" cy="748891"/>
          </a:xfrm>
          <a:prstGeom prst="upArrowCallout">
            <a:avLst>
              <a:gd name="adj1" fmla="val 50000"/>
              <a:gd name="adj2" fmla="val 25000"/>
              <a:gd name="adj3" fmla="val 25000"/>
              <a:gd name="adj4" fmla="val 76923"/>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 Placeholder 3"/>
          <p:cNvSpPr txBox="1"/>
          <p:nvPr/>
        </p:nvSpPr>
        <p:spPr>
          <a:xfrm>
            <a:off x="820830" y="2855431"/>
            <a:ext cx="359073" cy="215444"/>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defTabSz="91440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sz="1400" i="0" u="none" strike="noStrike" kern="1200" cap="none" spc="0" normalizeH="0" baseline="0" noProof="0" dirty="0">
                <a:ln>
                  <a:noFill/>
                </a:ln>
                <a:solidFill>
                  <a:schemeClr val="accent1">
                    <a:lumMod val="75000"/>
                  </a:schemeClr>
                </a:solidFill>
                <a:effectLst/>
                <a:uLnTx/>
                <a:uFillTx/>
                <a:latin typeface="+mn-lt"/>
                <a:ea typeface="+mn-ea"/>
                <a:cs typeface="+mn-cs"/>
              </a:rPr>
              <a:t>15%</a:t>
            </a:r>
          </a:p>
        </p:txBody>
      </p:sp>
      <p:sp>
        <p:nvSpPr>
          <p:cNvPr id="37" name="Freeform 24"/>
          <p:cNvSpPr>
            <a:spLocks noEditPoints="1"/>
          </p:cNvSpPr>
          <p:nvPr/>
        </p:nvSpPr>
        <p:spPr bwMode="auto">
          <a:xfrm>
            <a:off x="867810" y="3470452"/>
            <a:ext cx="265113" cy="247650"/>
          </a:xfrm>
          <a:custGeom>
            <a:avLst/>
            <a:gdLst/>
            <a:ahLst/>
            <a:cxnLst>
              <a:cxn ang="0">
                <a:pos x="77" y="16"/>
              </a:cxn>
              <a:cxn ang="0">
                <a:pos x="77" y="21"/>
              </a:cxn>
              <a:cxn ang="0">
                <a:pos x="72" y="21"/>
              </a:cxn>
              <a:cxn ang="0">
                <a:pos x="69" y="23"/>
              </a:cxn>
              <a:cxn ang="0">
                <a:pos x="8" y="23"/>
              </a:cxn>
              <a:cxn ang="0">
                <a:pos x="5" y="21"/>
              </a:cxn>
              <a:cxn ang="0">
                <a:pos x="0" y="21"/>
              </a:cxn>
              <a:cxn ang="0">
                <a:pos x="0" y="16"/>
              </a:cxn>
              <a:cxn ang="0">
                <a:pos x="38" y="0"/>
              </a:cxn>
              <a:cxn ang="0">
                <a:pos x="77" y="16"/>
              </a:cxn>
              <a:cxn ang="0">
                <a:pos x="77" y="67"/>
              </a:cxn>
              <a:cxn ang="0">
                <a:pos x="77" y="72"/>
              </a:cxn>
              <a:cxn ang="0">
                <a:pos x="0" y="72"/>
              </a:cxn>
              <a:cxn ang="0">
                <a:pos x="0" y="67"/>
              </a:cxn>
              <a:cxn ang="0">
                <a:pos x="3" y="65"/>
              </a:cxn>
              <a:cxn ang="0">
                <a:pos x="74" y="65"/>
              </a:cxn>
              <a:cxn ang="0">
                <a:pos x="77" y="67"/>
              </a:cxn>
              <a:cxn ang="0">
                <a:pos x="20" y="26"/>
              </a:cxn>
              <a:cxn ang="0">
                <a:pos x="20" y="57"/>
              </a:cxn>
              <a:cxn ang="0">
                <a:pos x="25" y="57"/>
              </a:cxn>
              <a:cxn ang="0">
                <a:pos x="25" y="26"/>
              </a:cxn>
              <a:cxn ang="0">
                <a:pos x="36" y="26"/>
              </a:cxn>
              <a:cxn ang="0">
                <a:pos x="36" y="57"/>
              </a:cxn>
              <a:cxn ang="0">
                <a:pos x="41" y="57"/>
              </a:cxn>
              <a:cxn ang="0">
                <a:pos x="41" y="26"/>
              </a:cxn>
              <a:cxn ang="0">
                <a:pos x="51" y="26"/>
              </a:cxn>
              <a:cxn ang="0">
                <a:pos x="51" y="57"/>
              </a:cxn>
              <a:cxn ang="0">
                <a:pos x="56" y="57"/>
              </a:cxn>
              <a:cxn ang="0">
                <a:pos x="56" y="26"/>
              </a:cxn>
              <a:cxn ang="0">
                <a:pos x="67" y="26"/>
              </a:cxn>
              <a:cxn ang="0">
                <a:pos x="67" y="57"/>
              </a:cxn>
              <a:cxn ang="0">
                <a:pos x="69" y="57"/>
              </a:cxn>
              <a:cxn ang="0">
                <a:pos x="72" y="59"/>
              </a:cxn>
              <a:cxn ang="0">
                <a:pos x="72" y="62"/>
              </a:cxn>
              <a:cxn ang="0">
                <a:pos x="5" y="62"/>
              </a:cxn>
              <a:cxn ang="0">
                <a:pos x="5" y="59"/>
              </a:cxn>
              <a:cxn ang="0">
                <a:pos x="8" y="57"/>
              </a:cxn>
              <a:cxn ang="0">
                <a:pos x="10" y="57"/>
              </a:cxn>
              <a:cxn ang="0">
                <a:pos x="10" y="26"/>
              </a:cxn>
              <a:cxn ang="0">
                <a:pos x="20" y="26"/>
              </a:cxn>
            </a:cxnLst>
            <a:rect l="0" t="0" r="r" b="b"/>
            <a:pathLst>
              <a:path w="77" h="72">
                <a:moveTo>
                  <a:pt x="77" y="16"/>
                </a:moveTo>
                <a:cubicBezTo>
                  <a:pt x="77" y="21"/>
                  <a:pt x="77" y="21"/>
                  <a:pt x="77" y="21"/>
                </a:cubicBezTo>
                <a:cubicBezTo>
                  <a:pt x="72" y="21"/>
                  <a:pt x="72" y="21"/>
                  <a:pt x="72" y="21"/>
                </a:cubicBezTo>
                <a:cubicBezTo>
                  <a:pt x="72" y="22"/>
                  <a:pt x="70" y="23"/>
                  <a:pt x="69" y="23"/>
                </a:cubicBezTo>
                <a:cubicBezTo>
                  <a:pt x="8" y="23"/>
                  <a:pt x="8" y="23"/>
                  <a:pt x="8" y="23"/>
                </a:cubicBezTo>
                <a:cubicBezTo>
                  <a:pt x="6" y="23"/>
                  <a:pt x="5" y="22"/>
                  <a:pt x="5" y="21"/>
                </a:cubicBezTo>
                <a:cubicBezTo>
                  <a:pt x="0" y="21"/>
                  <a:pt x="0" y="21"/>
                  <a:pt x="0" y="21"/>
                </a:cubicBezTo>
                <a:cubicBezTo>
                  <a:pt x="0" y="16"/>
                  <a:pt x="0" y="16"/>
                  <a:pt x="0" y="16"/>
                </a:cubicBezTo>
                <a:cubicBezTo>
                  <a:pt x="38" y="0"/>
                  <a:pt x="38" y="0"/>
                  <a:pt x="38" y="0"/>
                </a:cubicBezTo>
                <a:lnTo>
                  <a:pt x="77" y="16"/>
                </a:lnTo>
                <a:close/>
                <a:moveTo>
                  <a:pt x="77" y="67"/>
                </a:moveTo>
                <a:cubicBezTo>
                  <a:pt x="77" y="72"/>
                  <a:pt x="77" y="72"/>
                  <a:pt x="77" y="72"/>
                </a:cubicBezTo>
                <a:cubicBezTo>
                  <a:pt x="0" y="72"/>
                  <a:pt x="0" y="72"/>
                  <a:pt x="0" y="72"/>
                </a:cubicBezTo>
                <a:cubicBezTo>
                  <a:pt x="0" y="67"/>
                  <a:pt x="0" y="67"/>
                  <a:pt x="0" y="67"/>
                </a:cubicBezTo>
                <a:cubicBezTo>
                  <a:pt x="0" y="66"/>
                  <a:pt x="1" y="65"/>
                  <a:pt x="3" y="65"/>
                </a:cubicBezTo>
                <a:cubicBezTo>
                  <a:pt x="74" y="65"/>
                  <a:pt x="74" y="65"/>
                  <a:pt x="74" y="65"/>
                </a:cubicBezTo>
                <a:cubicBezTo>
                  <a:pt x="76" y="65"/>
                  <a:pt x="77" y="66"/>
                  <a:pt x="77" y="67"/>
                </a:cubicBezTo>
                <a:close/>
                <a:moveTo>
                  <a:pt x="20" y="26"/>
                </a:moveTo>
                <a:cubicBezTo>
                  <a:pt x="20" y="57"/>
                  <a:pt x="20" y="57"/>
                  <a:pt x="20" y="57"/>
                </a:cubicBezTo>
                <a:cubicBezTo>
                  <a:pt x="25" y="57"/>
                  <a:pt x="25" y="57"/>
                  <a:pt x="25" y="57"/>
                </a:cubicBezTo>
                <a:cubicBezTo>
                  <a:pt x="25" y="26"/>
                  <a:pt x="25" y="26"/>
                  <a:pt x="25" y="26"/>
                </a:cubicBezTo>
                <a:cubicBezTo>
                  <a:pt x="36" y="26"/>
                  <a:pt x="36" y="26"/>
                  <a:pt x="36" y="26"/>
                </a:cubicBezTo>
                <a:cubicBezTo>
                  <a:pt x="36" y="57"/>
                  <a:pt x="36" y="57"/>
                  <a:pt x="36" y="57"/>
                </a:cubicBezTo>
                <a:cubicBezTo>
                  <a:pt x="41" y="57"/>
                  <a:pt x="41" y="57"/>
                  <a:pt x="41" y="57"/>
                </a:cubicBezTo>
                <a:cubicBezTo>
                  <a:pt x="41" y="26"/>
                  <a:pt x="41" y="26"/>
                  <a:pt x="41" y="26"/>
                </a:cubicBezTo>
                <a:cubicBezTo>
                  <a:pt x="51" y="26"/>
                  <a:pt x="51" y="26"/>
                  <a:pt x="51" y="26"/>
                </a:cubicBezTo>
                <a:cubicBezTo>
                  <a:pt x="51" y="57"/>
                  <a:pt x="51" y="57"/>
                  <a:pt x="51" y="57"/>
                </a:cubicBezTo>
                <a:cubicBezTo>
                  <a:pt x="56" y="57"/>
                  <a:pt x="56" y="57"/>
                  <a:pt x="56" y="57"/>
                </a:cubicBezTo>
                <a:cubicBezTo>
                  <a:pt x="56" y="26"/>
                  <a:pt x="56" y="26"/>
                  <a:pt x="56" y="26"/>
                </a:cubicBezTo>
                <a:cubicBezTo>
                  <a:pt x="67" y="26"/>
                  <a:pt x="67" y="26"/>
                  <a:pt x="67" y="26"/>
                </a:cubicBezTo>
                <a:cubicBezTo>
                  <a:pt x="67" y="57"/>
                  <a:pt x="67" y="57"/>
                  <a:pt x="67" y="57"/>
                </a:cubicBezTo>
                <a:cubicBezTo>
                  <a:pt x="69" y="57"/>
                  <a:pt x="69" y="57"/>
                  <a:pt x="69" y="57"/>
                </a:cubicBezTo>
                <a:cubicBezTo>
                  <a:pt x="70" y="57"/>
                  <a:pt x="72" y="58"/>
                  <a:pt x="72" y="59"/>
                </a:cubicBezTo>
                <a:cubicBezTo>
                  <a:pt x="72" y="62"/>
                  <a:pt x="72" y="62"/>
                  <a:pt x="72" y="62"/>
                </a:cubicBezTo>
                <a:cubicBezTo>
                  <a:pt x="5" y="62"/>
                  <a:pt x="5" y="62"/>
                  <a:pt x="5" y="62"/>
                </a:cubicBezTo>
                <a:cubicBezTo>
                  <a:pt x="5" y="59"/>
                  <a:pt x="5" y="59"/>
                  <a:pt x="5" y="59"/>
                </a:cubicBezTo>
                <a:cubicBezTo>
                  <a:pt x="5" y="58"/>
                  <a:pt x="6" y="57"/>
                  <a:pt x="8" y="57"/>
                </a:cubicBezTo>
                <a:cubicBezTo>
                  <a:pt x="10" y="57"/>
                  <a:pt x="10" y="57"/>
                  <a:pt x="10" y="57"/>
                </a:cubicBezTo>
                <a:cubicBezTo>
                  <a:pt x="10" y="26"/>
                  <a:pt x="10" y="26"/>
                  <a:pt x="10" y="26"/>
                </a:cubicBezTo>
                <a:lnTo>
                  <a:pt x="20" y="26"/>
                </a:lnTo>
                <a:close/>
              </a:path>
            </a:pathLst>
          </a:custGeom>
          <a:solidFill>
            <a:schemeClr val="bg1"/>
          </a:solidFill>
          <a:ln w="9525">
            <a:noFill/>
            <a:round/>
          </a:ln>
        </p:spPr>
        <p:txBody>
          <a:bodyPr vert="horz" wrap="square" lIns="91440" tIns="45720" rIns="91440" bIns="45720" numCol="1" anchor="t" anchorCtr="0" compatLnSpc="1"/>
          <a:lstStyle/>
          <a:p>
            <a:endParaRPr lang="en-US"/>
          </a:p>
        </p:txBody>
      </p:sp>
      <p:sp>
        <p:nvSpPr>
          <p:cNvPr id="38" name="Rectangle 37"/>
          <p:cNvSpPr/>
          <p:nvPr/>
        </p:nvSpPr>
        <p:spPr>
          <a:xfrm>
            <a:off x="1518829" y="1016361"/>
            <a:ext cx="691284" cy="2880350"/>
          </a:xfrm>
          <a:prstGeom prst="rect">
            <a:avLst/>
          </a:prstGeom>
          <a:solidFill>
            <a:schemeClr val="bg1">
              <a:lumMod val="95000"/>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1518829" y="2168501"/>
            <a:ext cx="691284" cy="172821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Up Arrow Callout 39"/>
          <p:cNvSpPr/>
          <p:nvPr/>
        </p:nvSpPr>
        <p:spPr>
          <a:xfrm>
            <a:off x="1518829" y="2787194"/>
            <a:ext cx="691284" cy="1109517"/>
          </a:xfrm>
          <a:prstGeom prst="upArrowCallout">
            <a:avLst>
              <a:gd name="adj1" fmla="val 50000"/>
              <a:gd name="adj2" fmla="val 25000"/>
              <a:gd name="adj3" fmla="val 25000"/>
              <a:gd name="adj4" fmla="val 84424"/>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Placeholder 3"/>
          <p:cNvSpPr txBox="1"/>
          <p:nvPr/>
        </p:nvSpPr>
        <p:spPr>
          <a:xfrm>
            <a:off x="1684935" y="2571750"/>
            <a:ext cx="359073" cy="215444"/>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defTabSz="91440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sz="1400" i="0" u="none" strike="noStrike" kern="1200" cap="none" spc="0" normalizeH="0" baseline="0" noProof="0" dirty="0">
                <a:ln>
                  <a:noFill/>
                </a:ln>
                <a:solidFill>
                  <a:schemeClr val="accent2">
                    <a:lumMod val="50000"/>
                  </a:schemeClr>
                </a:solidFill>
                <a:effectLst/>
                <a:uLnTx/>
                <a:uFillTx/>
                <a:latin typeface="+mn-lt"/>
                <a:ea typeface="+mn-ea"/>
                <a:cs typeface="+mn-cs"/>
              </a:rPr>
              <a:t>35%</a:t>
            </a:r>
          </a:p>
        </p:txBody>
      </p:sp>
      <p:sp>
        <p:nvSpPr>
          <p:cNvPr id="43" name="Rectangle 42"/>
          <p:cNvSpPr/>
          <p:nvPr/>
        </p:nvSpPr>
        <p:spPr>
          <a:xfrm>
            <a:off x="2382934" y="1016361"/>
            <a:ext cx="691284" cy="2880350"/>
          </a:xfrm>
          <a:prstGeom prst="rect">
            <a:avLst/>
          </a:prstGeom>
          <a:solidFill>
            <a:schemeClr val="bg1">
              <a:lumMod val="95000"/>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43"/>
          <p:cNvSpPr/>
          <p:nvPr/>
        </p:nvSpPr>
        <p:spPr>
          <a:xfrm>
            <a:off x="2382934" y="1822859"/>
            <a:ext cx="691284" cy="2073852"/>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Up Arrow Callout 44"/>
          <p:cNvSpPr/>
          <p:nvPr/>
        </p:nvSpPr>
        <p:spPr>
          <a:xfrm>
            <a:off x="2382934" y="2571750"/>
            <a:ext cx="691284" cy="1324961"/>
          </a:xfrm>
          <a:prstGeom prst="upArrowCallout">
            <a:avLst>
              <a:gd name="adj1" fmla="val 50000"/>
              <a:gd name="adj2" fmla="val 25000"/>
              <a:gd name="adj3" fmla="val 25000"/>
              <a:gd name="adj4" fmla="val 86957"/>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 Placeholder 3"/>
          <p:cNvSpPr txBox="1"/>
          <p:nvPr/>
        </p:nvSpPr>
        <p:spPr>
          <a:xfrm>
            <a:off x="2549040" y="2341322"/>
            <a:ext cx="359073" cy="215444"/>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defTabSz="91440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sz="1400" i="0" u="none" strike="noStrike" kern="1200" cap="none" spc="0" normalizeH="0" baseline="0" noProof="0" dirty="0">
                <a:ln>
                  <a:noFill/>
                </a:ln>
                <a:solidFill>
                  <a:schemeClr val="accent3">
                    <a:lumMod val="75000"/>
                  </a:schemeClr>
                </a:solidFill>
                <a:effectLst/>
                <a:uLnTx/>
                <a:uFillTx/>
                <a:latin typeface="+mn-lt"/>
                <a:ea typeface="+mn-ea"/>
                <a:cs typeface="+mn-cs"/>
              </a:rPr>
              <a:t>45%</a:t>
            </a:r>
          </a:p>
        </p:txBody>
      </p:sp>
      <p:sp>
        <p:nvSpPr>
          <p:cNvPr id="52" name="Rectangle 51"/>
          <p:cNvSpPr/>
          <p:nvPr/>
        </p:nvSpPr>
        <p:spPr>
          <a:xfrm>
            <a:off x="3247039" y="1016361"/>
            <a:ext cx="691284" cy="2880350"/>
          </a:xfrm>
          <a:prstGeom prst="rect">
            <a:avLst/>
          </a:prstGeom>
          <a:solidFill>
            <a:schemeClr val="bg1">
              <a:lumMod val="95000"/>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Rectangle 52"/>
          <p:cNvSpPr/>
          <p:nvPr/>
        </p:nvSpPr>
        <p:spPr>
          <a:xfrm>
            <a:off x="3247039" y="1419610"/>
            <a:ext cx="691284" cy="2477101"/>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Up Arrow Callout 54"/>
          <p:cNvSpPr/>
          <p:nvPr/>
        </p:nvSpPr>
        <p:spPr>
          <a:xfrm>
            <a:off x="3247039" y="1923090"/>
            <a:ext cx="691284" cy="1973622"/>
          </a:xfrm>
          <a:prstGeom prst="upArrowCallout">
            <a:avLst>
              <a:gd name="adj1" fmla="val 50000"/>
              <a:gd name="adj2" fmla="val 25000"/>
              <a:gd name="adj3" fmla="val 25000"/>
              <a:gd name="adj4" fmla="val 91243"/>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 Placeholder 3"/>
          <p:cNvSpPr txBox="1"/>
          <p:nvPr/>
        </p:nvSpPr>
        <p:spPr>
          <a:xfrm>
            <a:off x="3413145" y="1707645"/>
            <a:ext cx="359073" cy="215444"/>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defTabSz="91440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sz="1400" i="0" u="none" strike="noStrike" kern="1200" cap="none" spc="0" normalizeH="0" baseline="0" noProof="0" dirty="0">
                <a:ln>
                  <a:noFill/>
                </a:ln>
                <a:solidFill>
                  <a:schemeClr val="accent4">
                    <a:lumMod val="75000"/>
                  </a:schemeClr>
                </a:solidFill>
                <a:effectLst/>
                <a:uLnTx/>
                <a:uFillTx/>
                <a:latin typeface="+mn-lt"/>
                <a:ea typeface="+mn-ea"/>
                <a:cs typeface="+mn-cs"/>
              </a:rPr>
              <a:t>15%</a:t>
            </a:r>
          </a:p>
        </p:txBody>
      </p:sp>
      <p:sp>
        <p:nvSpPr>
          <p:cNvPr id="62" name="Freeform 161"/>
          <p:cNvSpPr>
            <a:spLocks noEditPoints="1"/>
          </p:cNvSpPr>
          <p:nvPr/>
        </p:nvSpPr>
        <p:spPr bwMode="auto">
          <a:xfrm>
            <a:off x="1739059" y="3485533"/>
            <a:ext cx="250825" cy="217488"/>
          </a:xfrm>
          <a:custGeom>
            <a:avLst/>
            <a:gdLst/>
            <a:ahLst/>
            <a:cxnLst>
              <a:cxn ang="0">
                <a:pos x="73" y="19"/>
              </a:cxn>
              <a:cxn ang="0">
                <a:pos x="73" y="53"/>
              </a:cxn>
              <a:cxn ang="0">
                <a:pos x="64" y="63"/>
              </a:cxn>
              <a:cxn ang="0">
                <a:pos x="10" y="63"/>
              </a:cxn>
              <a:cxn ang="0">
                <a:pos x="0" y="53"/>
              </a:cxn>
              <a:cxn ang="0">
                <a:pos x="0" y="19"/>
              </a:cxn>
              <a:cxn ang="0">
                <a:pos x="10" y="9"/>
              </a:cxn>
              <a:cxn ang="0">
                <a:pos x="19" y="9"/>
              </a:cxn>
              <a:cxn ang="0">
                <a:pos x="21" y="4"/>
              </a:cxn>
              <a:cxn ang="0">
                <a:pos x="27" y="0"/>
              </a:cxn>
              <a:cxn ang="0">
                <a:pos x="47" y="0"/>
              </a:cxn>
              <a:cxn ang="0">
                <a:pos x="53" y="4"/>
              </a:cxn>
              <a:cxn ang="0">
                <a:pos x="55" y="9"/>
              </a:cxn>
              <a:cxn ang="0">
                <a:pos x="64" y="9"/>
              </a:cxn>
              <a:cxn ang="0">
                <a:pos x="73" y="19"/>
              </a:cxn>
              <a:cxn ang="0">
                <a:pos x="54" y="36"/>
              </a:cxn>
              <a:cxn ang="0">
                <a:pos x="37" y="19"/>
              </a:cxn>
              <a:cxn ang="0">
                <a:pos x="20" y="36"/>
              </a:cxn>
              <a:cxn ang="0">
                <a:pos x="37" y="53"/>
              </a:cxn>
              <a:cxn ang="0">
                <a:pos x="54" y="36"/>
              </a:cxn>
              <a:cxn ang="0">
                <a:pos x="48" y="36"/>
              </a:cxn>
              <a:cxn ang="0">
                <a:pos x="37" y="47"/>
              </a:cxn>
              <a:cxn ang="0">
                <a:pos x="26" y="36"/>
              </a:cxn>
              <a:cxn ang="0">
                <a:pos x="37" y="25"/>
              </a:cxn>
              <a:cxn ang="0">
                <a:pos x="48" y="36"/>
              </a:cxn>
            </a:cxnLst>
            <a:rect l="0" t="0" r="r" b="b"/>
            <a:pathLst>
              <a:path w="73" h="63">
                <a:moveTo>
                  <a:pt x="73" y="19"/>
                </a:moveTo>
                <a:cubicBezTo>
                  <a:pt x="73" y="53"/>
                  <a:pt x="73" y="53"/>
                  <a:pt x="73" y="53"/>
                </a:cubicBezTo>
                <a:cubicBezTo>
                  <a:pt x="73" y="58"/>
                  <a:pt x="69" y="63"/>
                  <a:pt x="64" y="63"/>
                </a:cubicBezTo>
                <a:cubicBezTo>
                  <a:pt x="10" y="63"/>
                  <a:pt x="10" y="63"/>
                  <a:pt x="10" y="63"/>
                </a:cubicBezTo>
                <a:cubicBezTo>
                  <a:pt x="5" y="63"/>
                  <a:pt x="0" y="58"/>
                  <a:pt x="0" y="53"/>
                </a:cubicBezTo>
                <a:cubicBezTo>
                  <a:pt x="0" y="19"/>
                  <a:pt x="0" y="19"/>
                  <a:pt x="0" y="19"/>
                </a:cubicBezTo>
                <a:cubicBezTo>
                  <a:pt x="0" y="14"/>
                  <a:pt x="5" y="9"/>
                  <a:pt x="10" y="9"/>
                </a:cubicBezTo>
                <a:cubicBezTo>
                  <a:pt x="19" y="9"/>
                  <a:pt x="19" y="9"/>
                  <a:pt x="19" y="9"/>
                </a:cubicBezTo>
                <a:cubicBezTo>
                  <a:pt x="21" y="4"/>
                  <a:pt x="21" y="4"/>
                  <a:pt x="21" y="4"/>
                </a:cubicBezTo>
                <a:cubicBezTo>
                  <a:pt x="22" y="2"/>
                  <a:pt x="25" y="0"/>
                  <a:pt x="27" y="0"/>
                </a:cubicBezTo>
                <a:cubicBezTo>
                  <a:pt x="47" y="0"/>
                  <a:pt x="47" y="0"/>
                  <a:pt x="47" y="0"/>
                </a:cubicBezTo>
                <a:cubicBezTo>
                  <a:pt x="49" y="0"/>
                  <a:pt x="52" y="2"/>
                  <a:pt x="53" y="4"/>
                </a:cubicBezTo>
                <a:cubicBezTo>
                  <a:pt x="55" y="9"/>
                  <a:pt x="55" y="9"/>
                  <a:pt x="55" y="9"/>
                </a:cubicBezTo>
                <a:cubicBezTo>
                  <a:pt x="64" y="9"/>
                  <a:pt x="64" y="9"/>
                  <a:pt x="64" y="9"/>
                </a:cubicBezTo>
                <a:cubicBezTo>
                  <a:pt x="69" y="9"/>
                  <a:pt x="73" y="14"/>
                  <a:pt x="73" y="19"/>
                </a:cubicBezTo>
                <a:close/>
                <a:moveTo>
                  <a:pt x="54" y="36"/>
                </a:moveTo>
                <a:cubicBezTo>
                  <a:pt x="54" y="27"/>
                  <a:pt x="46" y="19"/>
                  <a:pt x="37" y="19"/>
                </a:cubicBezTo>
                <a:cubicBezTo>
                  <a:pt x="28" y="19"/>
                  <a:pt x="20" y="27"/>
                  <a:pt x="20" y="36"/>
                </a:cubicBezTo>
                <a:cubicBezTo>
                  <a:pt x="20" y="46"/>
                  <a:pt x="28" y="53"/>
                  <a:pt x="37" y="53"/>
                </a:cubicBezTo>
                <a:cubicBezTo>
                  <a:pt x="46" y="53"/>
                  <a:pt x="54" y="46"/>
                  <a:pt x="54" y="36"/>
                </a:cubicBezTo>
                <a:close/>
                <a:moveTo>
                  <a:pt x="48" y="36"/>
                </a:moveTo>
                <a:cubicBezTo>
                  <a:pt x="48" y="42"/>
                  <a:pt x="43" y="47"/>
                  <a:pt x="37" y="47"/>
                </a:cubicBezTo>
                <a:cubicBezTo>
                  <a:pt x="31" y="47"/>
                  <a:pt x="26" y="42"/>
                  <a:pt x="26" y="36"/>
                </a:cubicBezTo>
                <a:cubicBezTo>
                  <a:pt x="26" y="30"/>
                  <a:pt x="31" y="25"/>
                  <a:pt x="37" y="25"/>
                </a:cubicBezTo>
                <a:cubicBezTo>
                  <a:pt x="43" y="25"/>
                  <a:pt x="48" y="30"/>
                  <a:pt x="48" y="36"/>
                </a:cubicBezTo>
                <a:close/>
              </a:path>
            </a:pathLst>
          </a:custGeom>
          <a:solidFill>
            <a:schemeClr val="bg1"/>
          </a:solidFill>
          <a:ln w="9525">
            <a:noFill/>
            <a:round/>
          </a:ln>
        </p:spPr>
        <p:txBody>
          <a:bodyPr vert="horz" wrap="square" lIns="91440" tIns="45720" rIns="91440" bIns="45720" numCol="1" anchor="t" anchorCtr="0" compatLnSpc="1"/>
          <a:lstStyle/>
          <a:p>
            <a:endParaRPr lang="en-US"/>
          </a:p>
        </p:txBody>
      </p:sp>
      <p:sp>
        <p:nvSpPr>
          <p:cNvPr id="65" name="Freeform 71"/>
          <p:cNvSpPr>
            <a:spLocks noEditPoints="1"/>
          </p:cNvSpPr>
          <p:nvPr/>
        </p:nvSpPr>
        <p:spPr bwMode="auto">
          <a:xfrm>
            <a:off x="2597030" y="3471017"/>
            <a:ext cx="263093" cy="246520"/>
          </a:xfrm>
          <a:custGeom>
            <a:avLst/>
            <a:gdLst/>
            <a:ahLst/>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chemeClr val="bg1"/>
          </a:solidFill>
          <a:ln w="9525">
            <a:noFill/>
            <a:round/>
          </a:ln>
        </p:spPr>
        <p:txBody>
          <a:bodyPr vert="horz" wrap="square" lIns="91440" tIns="45720" rIns="91440" bIns="45720" numCol="1" anchor="t" anchorCtr="0" compatLnSpc="1"/>
          <a:lstStyle/>
          <a:p>
            <a:endParaRPr lang="en-US"/>
          </a:p>
        </p:txBody>
      </p:sp>
      <p:sp>
        <p:nvSpPr>
          <p:cNvPr id="72" name="Freeform 161"/>
          <p:cNvSpPr>
            <a:spLocks noEditPoints="1"/>
          </p:cNvSpPr>
          <p:nvPr/>
        </p:nvSpPr>
        <p:spPr bwMode="auto">
          <a:xfrm>
            <a:off x="3454886" y="3446061"/>
            <a:ext cx="275591" cy="296433"/>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ln>
        </p:spPr>
        <p:txBody>
          <a:bodyPr vert="horz" wrap="square" lIns="91440" tIns="45720" rIns="91440" bIns="45720" numCol="1" anchor="t" anchorCtr="0" compatLnSpc="1"/>
          <a:lstStyle/>
          <a:p>
            <a:endParaRPr lang="en-US"/>
          </a:p>
        </p:txBody>
      </p:sp>
      <p:graphicFrame>
        <p:nvGraphicFramePr>
          <p:cNvPr id="75" name="Chart 74"/>
          <p:cNvGraphicFramePr/>
          <p:nvPr/>
        </p:nvGraphicFramePr>
        <p:xfrm>
          <a:off x="4399179" y="977673"/>
          <a:ext cx="4090098" cy="2032000"/>
        </p:xfrm>
        <a:graphic>
          <a:graphicData uri="http://schemas.openxmlformats.org/drawingml/2006/chart">
            <c:chart xmlns:c="http://schemas.openxmlformats.org/drawingml/2006/chart" xmlns:r="http://schemas.openxmlformats.org/officeDocument/2006/relationships" r:id="rId3"/>
          </a:graphicData>
        </a:graphic>
      </p:graphicFrame>
      <p:sp>
        <p:nvSpPr>
          <p:cNvPr id="79" name="Text Placeholder 3"/>
          <p:cNvSpPr txBox="1"/>
          <p:nvPr/>
        </p:nvSpPr>
        <p:spPr>
          <a:xfrm>
            <a:off x="4775194" y="3075685"/>
            <a:ext cx="3667107" cy="15388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000" dirty="0">
                <a:solidFill>
                  <a:schemeClr val="bg1">
                    <a:lumMod val="50000"/>
                  </a:schemeClr>
                </a:solidFill>
              </a:rPr>
              <a:t>There are many variations of the  new passages of the  lorem but</a:t>
            </a:r>
          </a:p>
        </p:txBody>
      </p:sp>
      <p:sp>
        <p:nvSpPr>
          <p:cNvPr id="80" name="Text Placeholder 3"/>
          <p:cNvSpPr txBox="1"/>
          <p:nvPr/>
        </p:nvSpPr>
        <p:spPr>
          <a:xfrm>
            <a:off x="4775195" y="3466837"/>
            <a:ext cx="3667106" cy="15388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000" dirty="0">
                <a:solidFill>
                  <a:schemeClr val="bg1">
                    <a:lumMod val="50000"/>
                  </a:schemeClr>
                </a:solidFill>
              </a:rPr>
              <a:t>There are many variations of the  new passages of the lorem but</a:t>
            </a:r>
          </a:p>
        </p:txBody>
      </p:sp>
      <p:sp>
        <p:nvSpPr>
          <p:cNvPr id="81" name="Text Placeholder 3"/>
          <p:cNvSpPr txBox="1"/>
          <p:nvPr/>
        </p:nvSpPr>
        <p:spPr>
          <a:xfrm>
            <a:off x="4775194" y="3847966"/>
            <a:ext cx="3667107" cy="15388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000" dirty="0">
                <a:solidFill>
                  <a:schemeClr val="bg1">
                    <a:lumMod val="50000"/>
                  </a:schemeClr>
                </a:solidFill>
              </a:rPr>
              <a:t>There are many variations of the  new passages of the lorem but</a:t>
            </a:r>
          </a:p>
        </p:txBody>
      </p:sp>
      <p:sp>
        <p:nvSpPr>
          <p:cNvPr id="82" name="Freeform 45"/>
          <p:cNvSpPr>
            <a:spLocks noEditPoints="1"/>
          </p:cNvSpPr>
          <p:nvPr/>
        </p:nvSpPr>
        <p:spPr bwMode="auto">
          <a:xfrm>
            <a:off x="4399179" y="3009673"/>
            <a:ext cx="310968" cy="310968"/>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1"/>
          </a:solidFill>
          <a:ln w="9525">
            <a:noFill/>
            <a:round/>
          </a:ln>
        </p:spPr>
        <p:txBody>
          <a:bodyPr vert="horz" wrap="square" lIns="91440" tIns="45720" rIns="91440" bIns="45720" numCol="1" anchor="t" anchorCtr="0" compatLnSpc="1"/>
          <a:lstStyle/>
          <a:p>
            <a:endParaRPr lang="en-US"/>
          </a:p>
        </p:txBody>
      </p:sp>
      <p:sp>
        <p:nvSpPr>
          <p:cNvPr id="83" name="Freeform 45"/>
          <p:cNvSpPr>
            <a:spLocks noEditPoints="1"/>
          </p:cNvSpPr>
          <p:nvPr/>
        </p:nvSpPr>
        <p:spPr bwMode="auto">
          <a:xfrm>
            <a:off x="4402370" y="3412922"/>
            <a:ext cx="310968" cy="310968"/>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2"/>
          </a:solidFill>
          <a:ln w="9525">
            <a:noFill/>
            <a:round/>
          </a:ln>
        </p:spPr>
        <p:txBody>
          <a:bodyPr vert="horz" wrap="square" lIns="91440" tIns="45720" rIns="91440" bIns="45720" numCol="1" anchor="t" anchorCtr="0" compatLnSpc="1"/>
          <a:lstStyle/>
          <a:p>
            <a:endParaRPr lang="en-US"/>
          </a:p>
        </p:txBody>
      </p:sp>
      <p:sp>
        <p:nvSpPr>
          <p:cNvPr id="84" name="Freeform 45"/>
          <p:cNvSpPr>
            <a:spLocks noEditPoints="1"/>
          </p:cNvSpPr>
          <p:nvPr/>
        </p:nvSpPr>
        <p:spPr bwMode="auto">
          <a:xfrm>
            <a:off x="4402370" y="3781497"/>
            <a:ext cx="310968" cy="310968"/>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ln>
        </p:spPr>
        <p:txBody>
          <a:bodyPr vert="horz" wrap="square" lIns="91440" tIns="45720" rIns="91440" bIns="45720" numCol="1" anchor="t" anchorCtr="0" compatLnSpc="1"/>
          <a:lstStyle/>
          <a:p>
            <a:endParaRPr lang="en-US"/>
          </a:p>
        </p:txBody>
      </p:sp>
      <p:sp>
        <p:nvSpPr>
          <p:cNvPr id="85" name="Text Placeholder 3"/>
          <p:cNvSpPr txBox="1"/>
          <p:nvPr/>
        </p:nvSpPr>
        <p:spPr>
          <a:xfrm>
            <a:off x="4775194" y="4285889"/>
            <a:ext cx="3667107" cy="15388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000" dirty="0">
                <a:solidFill>
                  <a:schemeClr val="bg1">
                    <a:lumMod val="50000"/>
                  </a:schemeClr>
                </a:solidFill>
              </a:rPr>
              <a:t>There are many variations of the  new passages of the lorem but</a:t>
            </a:r>
          </a:p>
        </p:txBody>
      </p:sp>
      <p:sp>
        <p:nvSpPr>
          <p:cNvPr id="86" name="Freeform 45"/>
          <p:cNvSpPr>
            <a:spLocks noEditPoints="1"/>
          </p:cNvSpPr>
          <p:nvPr/>
        </p:nvSpPr>
        <p:spPr bwMode="auto">
          <a:xfrm>
            <a:off x="4402370" y="4219420"/>
            <a:ext cx="310968" cy="310968"/>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ln>
        </p:spPr>
        <p:txBody>
          <a:bodyPr vert="horz" wrap="square" lIns="91440" tIns="45720" rIns="91440" bIns="45720" numCol="1" anchor="t" anchorCtr="0" compatLnSpc="1"/>
          <a:lstStyle/>
          <a:p>
            <a:endParaRPr lang="en-US"/>
          </a:p>
        </p:txBody>
      </p:sp>
      <p:sp>
        <p:nvSpPr>
          <p:cNvPr id="87" name="Rectangle 86"/>
          <p:cNvSpPr/>
          <p:nvPr/>
        </p:nvSpPr>
        <p:spPr>
          <a:xfrm rot="18553433">
            <a:off x="414501" y="4182166"/>
            <a:ext cx="812658" cy="215444"/>
          </a:xfrm>
          <a:prstGeom prst="rect">
            <a:avLst/>
          </a:prstGeom>
        </p:spPr>
        <p:txBody>
          <a:bodyPr wrap="none" lIns="0" tIns="0" rIns="0" bIns="0">
            <a:spAutoFit/>
          </a:bodyPr>
          <a:lstStyle/>
          <a:p>
            <a:r>
              <a:rPr lang="en-US" sz="1400" b="1" dirty="0">
                <a:solidFill>
                  <a:schemeClr val="accent1"/>
                </a:solidFill>
              </a:rPr>
              <a:t>Title Here</a:t>
            </a:r>
          </a:p>
        </p:txBody>
      </p:sp>
      <p:sp>
        <p:nvSpPr>
          <p:cNvPr id="88" name="Rectangle 87"/>
          <p:cNvSpPr/>
          <p:nvPr/>
        </p:nvSpPr>
        <p:spPr>
          <a:xfrm rot="18553433">
            <a:off x="1243161" y="4182166"/>
            <a:ext cx="812658" cy="215444"/>
          </a:xfrm>
          <a:prstGeom prst="rect">
            <a:avLst/>
          </a:prstGeom>
        </p:spPr>
        <p:txBody>
          <a:bodyPr wrap="none" lIns="0" tIns="0" rIns="0" bIns="0">
            <a:spAutoFit/>
          </a:bodyPr>
          <a:lstStyle/>
          <a:p>
            <a:r>
              <a:rPr lang="en-US" sz="1400" b="1" dirty="0">
                <a:solidFill>
                  <a:schemeClr val="accent2"/>
                </a:solidFill>
              </a:rPr>
              <a:t>Title Here</a:t>
            </a:r>
          </a:p>
        </p:txBody>
      </p:sp>
      <p:sp>
        <p:nvSpPr>
          <p:cNvPr id="89" name="Rectangle 88"/>
          <p:cNvSpPr/>
          <p:nvPr/>
        </p:nvSpPr>
        <p:spPr>
          <a:xfrm rot="18553433">
            <a:off x="2108271" y="4182166"/>
            <a:ext cx="812658" cy="215444"/>
          </a:xfrm>
          <a:prstGeom prst="rect">
            <a:avLst/>
          </a:prstGeom>
        </p:spPr>
        <p:txBody>
          <a:bodyPr wrap="none" lIns="0" tIns="0" rIns="0" bIns="0">
            <a:spAutoFit/>
          </a:bodyPr>
          <a:lstStyle/>
          <a:p>
            <a:r>
              <a:rPr lang="en-US" sz="1400" b="1" dirty="0">
                <a:solidFill>
                  <a:schemeClr val="accent3"/>
                </a:solidFill>
              </a:rPr>
              <a:t>Title Here</a:t>
            </a:r>
          </a:p>
        </p:txBody>
      </p:sp>
      <p:sp>
        <p:nvSpPr>
          <p:cNvPr id="90" name="Rectangle 89"/>
          <p:cNvSpPr/>
          <p:nvPr/>
        </p:nvSpPr>
        <p:spPr>
          <a:xfrm rot="18553433">
            <a:off x="3008282" y="4182166"/>
            <a:ext cx="812658" cy="215444"/>
          </a:xfrm>
          <a:prstGeom prst="rect">
            <a:avLst/>
          </a:prstGeom>
        </p:spPr>
        <p:txBody>
          <a:bodyPr wrap="none" lIns="0" tIns="0" rIns="0" bIns="0">
            <a:spAutoFit/>
          </a:bodyPr>
          <a:lstStyle/>
          <a:p>
            <a:r>
              <a:rPr lang="en-US" sz="1400" b="1" dirty="0">
                <a:solidFill>
                  <a:schemeClr val="accent4"/>
                </a:solidFill>
              </a:rPr>
              <a:t>Title Here</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500" fill="hold"/>
                                        <p:tgtEl>
                                          <p:spTgt spid="33"/>
                                        </p:tgtEl>
                                        <p:attrNameLst>
                                          <p:attrName>ppt_x</p:attrName>
                                        </p:attrNameLst>
                                      </p:cBhvr>
                                      <p:tavLst>
                                        <p:tav tm="0">
                                          <p:val>
                                            <p:strVal val="#ppt_x"/>
                                          </p:val>
                                        </p:tav>
                                        <p:tav tm="100000">
                                          <p:val>
                                            <p:strVal val="#ppt_x"/>
                                          </p:val>
                                        </p:tav>
                                      </p:tavLst>
                                    </p:anim>
                                    <p:anim calcmode="lin" valueType="num">
                                      <p:cBhvr additive="base">
                                        <p:cTn id="8" dur="500" fill="hold"/>
                                        <p:tgtEl>
                                          <p:spTgt spid="3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additive="base">
                                        <p:cTn id="12" dur="500" fill="hold"/>
                                        <p:tgtEl>
                                          <p:spTgt spid="35"/>
                                        </p:tgtEl>
                                        <p:attrNameLst>
                                          <p:attrName>ppt_x</p:attrName>
                                        </p:attrNameLst>
                                      </p:cBhvr>
                                      <p:tavLst>
                                        <p:tav tm="0">
                                          <p:val>
                                            <p:strVal val="#ppt_x"/>
                                          </p:val>
                                        </p:tav>
                                        <p:tav tm="100000">
                                          <p:val>
                                            <p:strVal val="#ppt_x"/>
                                          </p:val>
                                        </p:tav>
                                      </p:tavLst>
                                    </p:anim>
                                    <p:anim calcmode="lin" valueType="num">
                                      <p:cBhvr additive="base">
                                        <p:cTn id="13" dur="500" fill="hold"/>
                                        <p:tgtEl>
                                          <p:spTgt spid="35"/>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accel="50000" decel="50000"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 calcmode="lin" valueType="num">
                                      <p:cBhvr additive="base">
                                        <p:cTn id="17" dur="500" fill="hold"/>
                                        <p:tgtEl>
                                          <p:spTgt spid="34"/>
                                        </p:tgtEl>
                                        <p:attrNameLst>
                                          <p:attrName>ppt_x</p:attrName>
                                        </p:attrNameLst>
                                      </p:cBhvr>
                                      <p:tavLst>
                                        <p:tav tm="0">
                                          <p:val>
                                            <p:strVal val="#ppt_x"/>
                                          </p:val>
                                        </p:tav>
                                        <p:tav tm="100000">
                                          <p:val>
                                            <p:strVal val="#ppt_x"/>
                                          </p:val>
                                        </p:tav>
                                      </p:tavLst>
                                    </p:anim>
                                    <p:anim calcmode="lin" valueType="num">
                                      <p:cBhvr additive="base">
                                        <p:cTn id="18" dur="500" fill="hold"/>
                                        <p:tgtEl>
                                          <p:spTgt spid="34"/>
                                        </p:tgtEl>
                                        <p:attrNameLst>
                                          <p:attrName>ppt_y</p:attrName>
                                        </p:attrNameLst>
                                      </p:cBhvr>
                                      <p:tavLst>
                                        <p:tav tm="0">
                                          <p:val>
                                            <p:strVal val="1+#ppt_h/2"/>
                                          </p:val>
                                        </p:tav>
                                        <p:tav tm="100000">
                                          <p:val>
                                            <p:strVal val="#ppt_y"/>
                                          </p:val>
                                        </p:tav>
                                      </p:tavLst>
                                    </p:anim>
                                  </p:childTnLst>
                                </p:cTn>
                              </p:par>
                              <p:par>
                                <p:cTn id="19" presetID="53" presetClass="entr" presetSubtype="16" fill="hold" grpId="0" nodeType="withEffect">
                                  <p:stCondLst>
                                    <p:cond delay="0"/>
                                  </p:stCondLst>
                                  <p:childTnLst>
                                    <p:set>
                                      <p:cBhvr>
                                        <p:cTn id="20" dur="1" fill="hold">
                                          <p:stCondLst>
                                            <p:cond delay="0"/>
                                          </p:stCondLst>
                                        </p:cTn>
                                        <p:tgtEl>
                                          <p:spTgt spid="37"/>
                                        </p:tgtEl>
                                        <p:attrNameLst>
                                          <p:attrName>style.visibility</p:attrName>
                                        </p:attrNameLst>
                                      </p:cBhvr>
                                      <p:to>
                                        <p:strVal val="visible"/>
                                      </p:to>
                                    </p:set>
                                    <p:anim calcmode="lin" valueType="num">
                                      <p:cBhvr>
                                        <p:cTn id="21" dur="500" fill="hold"/>
                                        <p:tgtEl>
                                          <p:spTgt spid="37"/>
                                        </p:tgtEl>
                                        <p:attrNameLst>
                                          <p:attrName>ppt_w</p:attrName>
                                        </p:attrNameLst>
                                      </p:cBhvr>
                                      <p:tavLst>
                                        <p:tav tm="0">
                                          <p:val>
                                            <p:fltVal val="0"/>
                                          </p:val>
                                        </p:tav>
                                        <p:tav tm="100000">
                                          <p:val>
                                            <p:strVal val="#ppt_w"/>
                                          </p:val>
                                        </p:tav>
                                      </p:tavLst>
                                    </p:anim>
                                    <p:anim calcmode="lin" valueType="num">
                                      <p:cBhvr>
                                        <p:cTn id="22" dur="500" fill="hold"/>
                                        <p:tgtEl>
                                          <p:spTgt spid="37"/>
                                        </p:tgtEl>
                                        <p:attrNameLst>
                                          <p:attrName>ppt_h</p:attrName>
                                        </p:attrNameLst>
                                      </p:cBhvr>
                                      <p:tavLst>
                                        <p:tav tm="0">
                                          <p:val>
                                            <p:fltVal val="0"/>
                                          </p:val>
                                        </p:tav>
                                        <p:tav tm="100000">
                                          <p:val>
                                            <p:strVal val="#ppt_h"/>
                                          </p:val>
                                        </p:tav>
                                      </p:tavLst>
                                    </p:anim>
                                    <p:animEffect transition="in" filter="fade">
                                      <p:cBhvr>
                                        <p:cTn id="23" dur="500"/>
                                        <p:tgtEl>
                                          <p:spTgt spid="37"/>
                                        </p:tgtEl>
                                      </p:cBhvr>
                                    </p:animEffect>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36"/>
                                        </p:tgtEl>
                                        <p:attrNameLst>
                                          <p:attrName>style.visibility</p:attrName>
                                        </p:attrNameLst>
                                      </p:cBhvr>
                                      <p:to>
                                        <p:strVal val="visible"/>
                                      </p:to>
                                    </p:set>
                                    <p:anim calcmode="lin" valueType="num">
                                      <p:cBhvr>
                                        <p:cTn id="27" dur="500" fill="hold"/>
                                        <p:tgtEl>
                                          <p:spTgt spid="36"/>
                                        </p:tgtEl>
                                        <p:attrNameLst>
                                          <p:attrName>ppt_w</p:attrName>
                                        </p:attrNameLst>
                                      </p:cBhvr>
                                      <p:tavLst>
                                        <p:tav tm="0">
                                          <p:val>
                                            <p:fltVal val="0"/>
                                          </p:val>
                                        </p:tav>
                                        <p:tav tm="100000">
                                          <p:val>
                                            <p:strVal val="#ppt_w"/>
                                          </p:val>
                                        </p:tav>
                                      </p:tavLst>
                                    </p:anim>
                                    <p:anim calcmode="lin" valueType="num">
                                      <p:cBhvr>
                                        <p:cTn id="28" dur="500" fill="hold"/>
                                        <p:tgtEl>
                                          <p:spTgt spid="36"/>
                                        </p:tgtEl>
                                        <p:attrNameLst>
                                          <p:attrName>ppt_h</p:attrName>
                                        </p:attrNameLst>
                                      </p:cBhvr>
                                      <p:tavLst>
                                        <p:tav tm="0">
                                          <p:val>
                                            <p:fltVal val="0"/>
                                          </p:val>
                                        </p:tav>
                                        <p:tav tm="100000">
                                          <p:val>
                                            <p:strVal val="#ppt_h"/>
                                          </p:val>
                                        </p:tav>
                                      </p:tavLst>
                                    </p:anim>
                                    <p:animEffect transition="in" filter="fade">
                                      <p:cBhvr>
                                        <p:cTn id="29" dur="500"/>
                                        <p:tgtEl>
                                          <p:spTgt spid="36"/>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500"/>
                                        <p:tgtEl>
                                          <p:spTgt spid="87"/>
                                        </p:tgtEl>
                                      </p:cBhvr>
                                    </p:animEffect>
                                    <p:anim calcmode="lin" valueType="num">
                                      <p:cBhvr>
                                        <p:cTn id="34" dur="500" fill="hold"/>
                                        <p:tgtEl>
                                          <p:spTgt spid="87"/>
                                        </p:tgtEl>
                                        <p:attrNameLst>
                                          <p:attrName>ppt_x</p:attrName>
                                        </p:attrNameLst>
                                      </p:cBhvr>
                                      <p:tavLst>
                                        <p:tav tm="0">
                                          <p:val>
                                            <p:strVal val="#ppt_x"/>
                                          </p:val>
                                        </p:tav>
                                        <p:tav tm="100000">
                                          <p:val>
                                            <p:strVal val="#ppt_x"/>
                                          </p:val>
                                        </p:tav>
                                      </p:tavLst>
                                    </p:anim>
                                    <p:anim calcmode="lin" valueType="num">
                                      <p:cBhvr>
                                        <p:cTn id="35" dur="5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2" presetClass="entr" presetSubtype="4" accel="50000" decel="50000" fill="hold" grpId="0"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additive="base">
                                        <p:cTn id="39" dur="500" fill="hold"/>
                                        <p:tgtEl>
                                          <p:spTgt spid="38"/>
                                        </p:tgtEl>
                                        <p:attrNameLst>
                                          <p:attrName>ppt_x</p:attrName>
                                        </p:attrNameLst>
                                      </p:cBhvr>
                                      <p:tavLst>
                                        <p:tav tm="0">
                                          <p:val>
                                            <p:strVal val="#ppt_x"/>
                                          </p:val>
                                        </p:tav>
                                        <p:tav tm="100000">
                                          <p:val>
                                            <p:strVal val="#ppt_x"/>
                                          </p:val>
                                        </p:tav>
                                      </p:tavLst>
                                    </p:anim>
                                    <p:anim calcmode="lin" valueType="num">
                                      <p:cBhvr additive="base">
                                        <p:cTn id="40" dur="500" fill="hold"/>
                                        <p:tgtEl>
                                          <p:spTgt spid="38"/>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accel="50000" decel="50000" fill="hold" grpId="0" nodeType="afterEffect">
                                  <p:stCondLst>
                                    <p:cond delay="0"/>
                                  </p:stCondLst>
                                  <p:childTnLst>
                                    <p:set>
                                      <p:cBhvr>
                                        <p:cTn id="43" dur="1" fill="hold">
                                          <p:stCondLst>
                                            <p:cond delay="0"/>
                                          </p:stCondLst>
                                        </p:cTn>
                                        <p:tgtEl>
                                          <p:spTgt spid="39"/>
                                        </p:tgtEl>
                                        <p:attrNameLst>
                                          <p:attrName>style.visibility</p:attrName>
                                        </p:attrNameLst>
                                      </p:cBhvr>
                                      <p:to>
                                        <p:strVal val="visible"/>
                                      </p:to>
                                    </p:set>
                                    <p:anim calcmode="lin" valueType="num">
                                      <p:cBhvr additive="base">
                                        <p:cTn id="44" dur="500" fill="hold"/>
                                        <p:tgtEl>
                                          <p:spTgt spid="39"/>
                                        </p:tgtEl>
                                        <p:attrNameLst>
                                          <p:attrName>ppt_x</p:attrName>
                                        </p:attrNameLst>
                                      </p:cBhvr>
                                      <p:tavLst>
                                        <p:tav tm="0">
                                          <p:val>
                                            <p:strVal val="#ppt_x"/>
                                          </p:val>
                                        </p:tav>
                                        <p:tav tm="100000">
                                          <p:val>
                                            <p:strVal val="#ppt_x"/>
                                          </p:val>
                                        </p:tav>
                                      </p:tavLst>
                                    </p:anim>
                                    <p:anim calcmode="lin" valueType="num">
                                      <p:cBhvr additive="base">
                                        <p:cTn id="45" dur="500" fill="hold"/>
                                        <p:tgtEl>
                                          <p:spTgt spid="39"/>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2" presetClass="entr" presetSubtype="4" accel="50000" decel="50000" fill="hold" grpId="0" nodeType="after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500" fill="hold"/>
                                        <p:tgtEl>
                                          <p:spTgt spid="40"/>
                                        </p:tgtEl>
                                        <p:attrNameLst>
                                          <p:attrName>ppt_x</p:attrName>
                                        </p:attrNameLst>
                                      </p:cBhvr>
                                      <p:tavLst>
                                        <p:tav tm="0">
                                          <p:val>
                                            <p:strVal val="#ppt_x"/>
                                          </p:val>
                                        </p:tav>
                                        <p:tav tm="100000">
                                          <p:val>
                                            <p:strVal val="#ppt_x"/>
                                          </p:val>
                                        </p:tav>
                                      </p:tavLst>
                                    </p:anim>
                                    <p:anim calcmode="lin" valueType="num">
                                      <p:cBhvr additive="base">
                                        <p:cTn id="50" dur="500" fill="hold"/>
                                        <p:tgtEl>
                                          <p:spTgt spid="40"/>
                                        </p:tgtEl>
                                        <p:attrNameLst>
                                          <p:attrName>ppt_y</p:attrName>
                                        </p:attrNameLst>
                                      </p:cBhvr>
                                      <p:tavLst>
                                        <p:tav tm="0">
                                          <p:val>
                                            <p:strVal val="1+#ppt_h/2"/>
                                          </p:val>
                                        </p:tav>
                                        <p:tav tm="100000">
                                          <p:val>
                                            <p:strVal val="#ppt_y"/>
                                          </p:val>
                                        </p:tav>
                                      </p:tavLst>
                                    </p:anim>
                                  </p:childTnLst>
                                </p:cTn>
                              </p:par>
                              <p:par>
                                <p:cTn id="51" presetID="53" presetClass="entr" presetSubtype="16" fill="hold" grpId="0" nodeType="withEffect">
                                  <p:stCondLst>
                                    <p:cond delay="0"/>
                                  </p:stCondLst>
                                  <p:childTnLst>
                                    <p:set>
                                      <p:cBhvr>
                                        <p:cTn id="52" dur="1" fill="hold">
                                          <p:stCondLst>
                                            <p:cond delay="0"/>
                                          </p:stCondLst>
                                        </p:cTn>
                                        <p:tgtEl>
                                          <p:spTgt spid="62"/>
                                        </p:tgtEl>
                                        <p:attrNameLst>
                                          <p:attrName>style.visibility</p:attrName>
                                        </p:attrNameLst>
                                      </p:cBhvr>
                                      <p:to>
                                        <p:strVal val="visible"/>
                                      </p:to>
                                    </p:set>
                                    <p:anim calcmode="lin" valueType="num">
                                      <p:cBhvr>
                                        <p:cTn id="53" dur="500" fill="hold"/>
                                        <p:tgtEl>
                                          <p:spTgt spid="62"/>
                                        </p:tgtEl>
                                        <p:attrNameLst>
                                          <p:attrName>ppt_w</p:attrName>
                                        </p:attrNameLst>
                                      </p:cBhvr>
                                      <p:tavLst>
                                        <p:tav tm="0">
                                          <p:val>
                                            <p:fltVal val="0"/>
                                          </p:val>
                                        </p:tav>
                                        <p:tav tm="100000">
                                          <p:val>
                                            <p:strVal val="#ppt_w"/>
                                          </p:val>
                                        </p:tav>
                                      </p:tavLst>
                                    </p:anim>
                                    <p:anim calcmode="lin" valueType="num">
                                      <p:cBhvr>
                                        <p:cTn id="54" dur="500" fill="hold"/>
                                        <p:tgtEl>
                                          <p:spTgt spid="62"/>
                                        </p:tgtEl>
                                        <p:attrNameLst>
                                          <p:attrName>ppt_h</p:attrName>
                                        </p:attrNameLst>
                                      </p:cBhvr>
                                      <p:tavLst>
                                        <p:tav tm="0">
                                          <p:val>
                                            <p:fltVal val="0"/>
                                          </p:val>
                                        </p:tav>
                                        <p:tav tm="100000">
                                          <p:val>
                                            <p:strVal val="#ppt_h"/>
                                          </p:val>
                                        </p:tav>
                                      </p:tavLst>
                                    </p:anim>
                                    <p:animEffect transition="in" filter="fade">
                                      <p:cBhvr>
                                        <p:cTn id="55" dur="500"/>
                                        <p:tgtEl>
                                          <p:spTgt spid="62"/>
                                        </p:tgtEl>
                                      </p:cBhvr>
                                    </p:animEffect>
                                  </p:childTnLst>
                                </p:cTn>
                              </p:par>
                            </p:childTnLst>
                          </p:cTn>
                        </p:par>
                        <p:par>
                          <p:cTn id="56" fill="hold">
                            <p:stCondLst>
                              <p:cond delay="4000"/>
                            </p:stCondLst>
                            <p:childTnLst>
                              <p:par>
                                <p:cTn id="57" presetID="53" presetClass="entr" presetSubtype="16"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p:cTn id="59" dur="500" fill="hold"/>
                                        <p:tgtEl>
                                          <p:spTgt spid="41"/>
                                        </p:tgtEl>
                                        <p:attrNameLst>
                                          <p:attrName>ppt_w</p:attrName>
                                        </p:attrNameLst>
                                      </p:cBhvr>
                                      <p:tavLst>
                                        <p:tav tm="0">
                                          <p:val>
                                            <p:fltVal val="0"/>
                                          </p:val>
                                        </p:tav>
                                        <p:tav tm="100000">
                                          <p:val>
                                            <p:strVal val="#ppt_w"/>
                                          </p:val>
                                        </p:tav>
                                      </p:tavLst>
                                    </p:anim>
                                    <p:anim calcmode="lin" valueType="num">
                                      <p:cBhvr>
                                        <p:cTn id="60" dur="500" fill="hold"/>
                                        <p:tgtEl>
                                          <p:spTgt spid="41"/>
                                        </p:tgtEl>
                                        <p:attrNameLst>
                                          <p:attrName>ppt_h</p:attrName>
                                        </p:attrNameLst>
                                      </p:cBhvr>
                                      <p:tavLst>
                                        <p:tav tm="0">
                                          <p:val>
                                            <p:fltVal val="0"/>
                                          </p:val>
                                        </p:tav>
                                        <p:tav tm="100000">
                                          <p:val>
                                            <p:strVal val="#ppt_h"/>
                                          </p:val>
                                        </p:tav>
                                      </p:tavLst>
                                    </p:anim>
                                    <p:animEffect transition="in" filter="fade">
                                      <p:cBhvr>
                                        <p:cTn id="61" dur="500"/>
                                        <p:tgtEl>
                                          <p:spTgt spid="41"/>
                                        </p:tgtEl>
                                      </p:cBhvr>
                                    </p:animEffect>
                                  </p:childTnLst>
                                </p:cTn>
                              </p:par>
                            </p:childTnLst>
                          </p:cTn>
                        </p:par>
                        <p:par>
                          <p:cTn id="62" fill="hold">
                            <p:stCondLst>
                              <p:cond delay="4500"/>
                            </p:stCondLst>
                            <p:childTnLst>
                              <p:par>
                                <p:cTn id="63" presetID="42" presetClass="entr" presetSubtype="0" fill="hold" grpId="0" nodeType="afterEffect">
                                  <p:stCondLst>
                                    <p:cond delay="0"/>
                                  </p:stCondLst>
                                  <p:childTnLst>
                                    <p:set>
                                      <p:cBhvr>
                                        <p:cTn id="64" dur="1" fill="hold">
                                          <p:stCondLst>
                                            <p:cond delay="0"/>
                                          </p:stCondLst>
                                        </p:cTn>
                                        <p:tgtEl>
                                          <p:spTgt spid="88"/>
                                        </p:tgtEl>
                                        <p:attrNameLst>
                                          <p:attrName>style.visibility</p:attrName>
                                        </p:attrNameLst>
                                      </p:cBhvr>
                                      <p:to>
                                        <p:strVal val="visible"/>
                                      </p:to>
                                    </p:set>
                                    <p:animEffect transition="in" filter="fade">
                                      <p:cBhvr>
                                        <p:cTn id="65" dur="500"/>
                                        <p:tgtEl>
                                          <p:spTgt spid="88"/>
                                        </p:tgtEl>
                                      </p:cBhvr>
                                    </p:animEffect>
                                    <p:anim calcmode="lin" valueType="num">
                                      <p:cBhvr>
                                        <p:cTn id="66" dur="500" fill="hold"/>
                                        <p:tgtEl>
                                          <p:spTgt spid="88"/>
                                        </p:tgtEl>
                                        <p:attrNameLst>
                                          <p:attrName>ppt_x</p:attrName>
                                        </p:attrNameLst>
                                      </p:cBhvr>
                                      <p:tavLst>
                                        <p:tav tm="0">
                                          <p:val>
                                            <p:strVal val="#ppt_x"/>
                                          </p:val>
                                        </p:tav>
                                        <p:tav tm="100000">
                                          <p:val>
                                            <p:strVal val="#ppt_x"/>
                                          </p:val>
                                        </p:tav>
                                      </p:tavLst>
                                    </p:anim>
                                    <p:anim calcmode="lin" valueType="num">
                                      <p:cBhvr>
                                        <p:cTn id="67" dur="500" fill="hold"/>
                                        <p:tgtEl>
                                          <p:spTgt spid="88"/>
                                        </p:tgtEl>
                                        <p:attrNameLst>
                                          <p:attrName>ppt_y</p:attrName>
                                        </p:attrNameLst>
                                      </p:cBhvr>
                                      <p:tavLst>
                                        <p:tav tm="0">
                                          <p:val>
                                            <p:strVal val="#ppt_y+.1"/>
                                          </p:val>
                                        </p:tav>
                                        <p:tav tm="100000">
                                          <p:val>
                                            <p:strVal val="#ppt_y"/>
                                          </p:val>
                                        </p:tav>
                                      </p:tavLst>
                                    </p:anim>
                                  </p:childTnLst>
                                </p:cTn>
                              </p:par>
                            </p:childTnLst>
                          </p:cTn>
                        </p:par>
                        <p:par>
                          <p:cTn id="68" fill="hold">
                            <p:stCondLst>
                              <p:cond delay="5000"/>
                            </p:stCondLst>
                            <p:childTnLst>
                              <p:par>
                                <p:cTn id="69" presetID="2" presetClass="entr" presetSubtype="4" accel="50000" decel="50000" fill="hold" grpId="0" nodeType="afterEffect">
                                  <p:stCondLst>
                                    <p:cond delay="0"/>
                                  </p:stCondLst>
                                  <p:childTnLst>
                                    <p:set>
                                      <p:cBhvr>
                                        <p:cTn id="70" dur="1" fill="hold">
                                          <p:stCondLst>
                                            <p:cond delay="0"/>
                                          </p:stCondLst>
                                        </p:cTn>
                                        <p:tgtEl>
                                          <p:spTgt spid="43"/>
                                        </p:tgtEl>
                                        <p:attrNameLst>
                                          <p:attrName>style.visibility</p:attrName>
                                        </p:attrNameLst>
                                      </p:cBhvr>
                                      <p:to>
                                        <p:strVal val="visible"/>
                                      </p:to>
                                    </p:set>
                                    <p:anim calcmode="lin" valueType="num">
                                      <p:cBhvr additive="base">
                                        <p:cTn id="71" dur="500" fill="hold"/>
                                        <p:tgtEl>
                                          <p:spTgt spid="43"/>
                                        </p:tgtEl>
                                        <p:attrNameLst>
                                          <p:attrName>ppt_x</p:attrName>
                                        </p:attrNameLst>
                                      </p:cBhvr>
                                      <p:tavLst>
                                        <p:tav tm="0">
                                          <p:val>
                                            <p:strVal val="#ppt_x"/>
                                          </p:val>
                                        </p:tav>
                                        <p:tav tm="100000">
                                          <p:val>
                                            <p:strVal val="#ppt_x"/>
                                          </p:val>
                                        </p:tav>
                                      </p:tavLst>
                                    </p:anim>
                                    <p:anim calcmode="lin" valueType="num">
                                      <p:cBhvr additive="base">
                                        <p:cTn id="72" dur="500" fill="hold"/>
                                        <p:tgtEl>
                                          <p:spTgt spid="43"/>
                                        </p:tgtEl>
                                        <p:attrNameLst>
                                          <p:attrName>ppt_y</p:attrName>
                                        </p:attrNameLst>
                                      </p:cBhvr>
                                      <p:tavLst>
                                        <p:tav tm="0">
                                          <p:val>
                                            <p:strVal val="1+#ppt_h/2"/>
                                          </p:val>
                                        </p:tav>
                                        <p:tav tm="100000">
                                          <p:val>
                                            <p:strVal val="#ppt_y"/>
                                          </p:val>
                                        </p:tav>
                                      </p:tavLst>
                                    </p:anim>
                                  </p:childTnLst>
                                </p:cTn>
                              </p:par>
                            </p:childTnLst>
                          </p:cTn>
                        </p:par>
                        <p:par>
                          <p:cTn id="73" fill="hold">
                            <p:stCondLst>
                              <p:cond delay="5500"/>
                            </p:stCondLst>
                            <p:childTnLst>
                              <p:par>
                                <p:cTn id="74" presetID="2" presetClass="entr" presetSubtype="4" accel="50000" decel="50000"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 calcmode="lin" valueType="num">
                                      <p:cBhvr additive="base">
                                        <p:cTn id="76" dur="500" fill="hold"/>
                                        <p:tgtEl>
                                          <p:spTgt spid="44"/>
                                        </p:tgtEl>
                                        <p:attrNameLst>
                                          <p:attrName>ppt_x</p:attrName>
                                        </p:attrNameLst>
                                      </p:cBhvr>
                                      <p:tavLst>
                                        <p:tav tm="0">
                                          <p:val>
                                            <p:strVal val="#ppt_x"/>
                                          </p:val>
                                        </p:tav>
                                        <p:tav tm="100000">
                                          <p:val>
                                            <p:strVal val="#ppt_x"/>
                                          </p:val>
                                        </p:tav>
                                      </p:tavLst>
                                    </p:anim>
                                    <p:anim calcmode="lin" valueType="num">
                                      <p:cBhvr additive="base">
                                        <p:cTn id="77" dur="500" fill="hold"/>
                                        <p:tgtEl>
                                          <p:spTgt spid="44"/>
                                        </p:tgtEl>
                                        <p:attrNameLst>
                                          <p:attrName>ppt_y</p:attrName>
                                        </p:attrNameLst>
                                      </p:cBhvr>
                                      <p:tavLst>
                                        <p:tav tm="0">
                                          <p:val>
                                            <p:strVal val="1+#ppt_h/2"/>
                                          </p:val>
                                        </p:tav>
                                        <p:tav tm="100000">
                                          <p:val>
                                            <p:strVal val="#ppt_y"/>
                                          </p:val>
                                        </p:tav>
                                      </p:tavLst>
                                    </p:anim>
                                  </p:childTnLst>
                                </p:cTn>
                              </p:par>
                            </p:childTnLst>
                          </p:cTn>
                        </p:par>
                        <p:par>
                          <p:cTn id="78" fill="hold">
                            <p:stCondLst>
                              <p:cond delay="6000"/>
                            </p:stCondLst>
                            <p:childTnLst>
                              <p:par>
                                <p:cTn id="79" presetID="2" presetClass="entr" presetSubtype="4" accel="50000" decel="50000" fill="hold" grpId="0" nodeType="afterEffect">
                                  <p:stCondLst>
                                    <p:cond delay="0"/>
                                  </p:stCondLst>
                                  <p:childTnLst>
                                    <p:set>
                                      <p:cBhvr>
                                        <p:cTn id="80" dur="1" fill="hold">
                                          <p:stCondLst>
                                            <p:cond delay="0"/>
                                          </p:stCondLst>
                                        </p:cTn>
                                        <p:tgtEl>
                                          <p:spTgt spid="45"/>
                                        </p:tgtEl>
                                        <p:attrNameLst>
                                          <p:attrName>style.visibility</p:attrName>
                                        </p:attrNameLst>
                                      </p:cBhvr>
                                      <p:to>
                                        <p:strVal val="visible"/>
                                      </p:to>
                                    </p:set>
                                    <p:anim calcmode="lin" valueType="num">
                                      <p:cBhvr additive="base">
                                        <p:cTn id="81" dur="500" fill="hold"/>
                                        <p:tgtEl>
                                          <p:spTgt spid="45"/>
                                        </p:tgtEl>
                                        <p:attrNameLst>
                                          <p:attrName>ppt_x</p:attrName>
                                        </p:attrNameLst>
                                      </p:cBhvr>
                                      <p:tavLst>
                                        <p:tav tm="0">
                                          <p:val>
                                            <p:strVal val="#ppt_x"/>
                                          </p:val>
                                        </p:tav>
                                        <p:tav tm="100000">
                                          <p:val>
                                            <p:strVal val="#ppt_x"/>
                                          </p:val>
                                        </p:tav>
                                      </p:tavLst>
                                    </p:anim>
                                    <p:anim calcmode="lin" valueType="num">
                                      <p:cBhvr additive="base">
                                        <p:cTn id="82" dur="500" fill="hold"/>
                                        <p:tgtEl>
                                          <p:spTgt spid="45"/>
                                        </p:tgtEl>
                                        <p:attrNameLst>
                                          <p:attrName>ppt_y</p:attrName>
                                        </p:attrNameLst>
                                      </p:cBhvr>
                                      <p:tavLst>
                                        <p:tav tm="0">
                                          <p:val>
                                            <p:strVal val="1+#ppt_h/2"/>
                                          </p:val>
                                        </p:tav>
                                        <p:tav tm="100000">
                                          <p:val>
                                            <p:strVal val="#ppt_y"/>
                                          </p:val>
                                        </p:tav>
                                      </p:tavLst>
                                    </p:anim>
                                  </p:childTnLst>
                                </p:cTn>
                              </p:par>
                              <p:par>
                                <p:cTn id="83" presetID="53" presetClass="entr" presetSubtype="16" fill="hold" grpId="0" nodeType="withEffect">
                                  <p:stCondLst>
                                    <p:cond delay="0"/>
                                  </p:stCondLst>
                                  <p:childTnLst>
                                    <p:set>
                                      <p:cBhvr>
                                        <p:cTn id="84" dur="1" fill="hold">
                                          <p:stCondLst>
                                            <p:cond delay="0"/>
                                          </p:stCondLst>
                                        </p:cTn>
                                        <p:tgtEl>
                                          <p:spTgt spid="65"/>
                                        </p:tgtEl>
                                        <p:attrNameLst>
                                          <p:attrName>style.visibility</p:attrName>
                                        </p:attrNameLst>
                                      </p:cBhvr>
                                      <p:to>
                                        <p:strVal val="visible"/>
                                      </p:to>
                                    </p:set>
                                    <p:anim calcmode="lin" valueType="num">
                                      <p:cBhvr>
                                        <p:cTn id="85" dur="500" fill="hold"/>
                                        <p:tgtEl>
                                          <p:spTgt spid="65"/>
                                        </p:tgtEl>
                                        <p:attrNameLst>
                                          <p:attrName>ppt_w</p:attrName>
                                        </p:attrNameLst>
                                      </p:cBhvr>
                                      <p:tavLst>
                                        <p:tav tm="0">
                                          <p:val>
                                            <p:fltVal val="0"/>
                                          </p:val>
                                        </p:tav>
                                        <p:tav tm="100000">
                                          <p:val>
                                            <p:strVal val="#ppt_w"/>
                                          </p:val>
                                        </p:tav>
                                      </p:tavLst>
                                    </p:anim>
                                    <p:anim calcmode="lin" valueType="num">
                                      <p:cBhvr>
                                        <p:cTn id="86" dur="500" fill="hold"/>
                                        <p:tgtEl>
                                          <p:spTgt spid="65"/>
                                        </p:tgtEl>
                                        <p:attrNameLst>
                                          <p:attrName>ppt_h</p:attrName>
                                        </p:attrNameLst>
                                      </p:cBhvr>
                                      <p:tavLst>
                                        <p:tav tm="0">
                                          <p:val>
                                            <p:fltVal val="0"/>
                                          </p:val>
                                        </p:tav>
                                        <p:tav tm="100000">
                                          <p:val>
                                            <p:strVal val="#ppt_h"/>
                                          </p:val>
                                        </p:tav>
                                      </p:tavLst>
                                    </p:anim>
                                    <p:animEffect transition="in" filter="fade">
                                      <p:cBhvr>
                                        <p:cTn id="87" dur="500"/>
                                        <p:tgtEl>
                                          <p:spTgt spid="65"/>
                                        </p:tgtEl>
                                      </p:cBhvr>
                                    </p:animEffect>
                                  </p:childTnLst>
                                </p:cTn>
                              </p:par>
                            </p:childTnLst>
                          </p:cTn>
                        </p:par>
                        <p:par>
                          <p:cTn id="88" fill="hold">
                            <p:stCondLst>
                              <p:cond delay="6500"/>
                            </p:stCondLst>
                            <p:childTnLst>
                              <p:par>
                                <p:cTn id="89" presetID="53" presetClass="entr" presetSubtype="16" fill="hold" grpId="0" nodeType="afterEffect">
                                  <p:stCondLst>
                                    <p:cond delay="0"/>
                                  </p:stCondLst>
                                  <p:childTnLst>
                                    <p:set>
                                      <p:cBhvr>
                                        <p:cTn id="90" dur="1" fill="hold">
                                          <p:stCondLst>
                                            <p:cond delay="0"/>
                                          </p:stCondLst>
                                        </p:cTn>
                                        <p:tgtEl>
                                          <p:spTgt spid="46"/>
                                        </p:tgtEl>
                                        <p:attrNameLst>
                                          <p:attrName>style.visibility</p:attrName>
                                        </p:attrNameLst>
                                      </p:cBhvr>
                                      <p:to>
                                        <p:strVal val="visible"/>
                                      </p:to>
                                    </p:set>
                                    <p:anim calcmode="lin" valueType="num">
                                      <p:cBhvr>
                                        <p:cTn id="91" dur="500" fill="hold"/>
                                        <p:tgtEl>
                                          <p:spTgt spid="46"/>
                                        </p:tgtEl>
                                        <p:attrNameLst>
                                          <p:attrName>ppt_w</p:attrName>
                                        </p:attrNameLst>
                                      </p:cBhvr>
                                      <p:tavLst>
                                        <p:tav tm="0">
                                          <p:val>
                                            <p:fltVal val="0"/>
                                          </p:val>
                                        </p:tav>
                                        <p:tav tm="100000">
                                          <p:val>
                                            <p:strVal val="#ppt_w"/>
                                          </p:val>
                                        </p:tav>
                                      </p:tavLst>
                                    </p:anim>
                                    <p:anim calcmode="lin" valueType="num">
                                      <p:cBhvr>
                                        <p:cTn id="92" dur="500" fill="hold"/>
                                        <p:tgtEl>
                                          <p:spTgt spid="46"/>
                                        </p:tgtEl>
                                        <p:attrNameLst>
                                          <p:attrName>ppt_h</p:attrName>
                                        </p:attrNameLst>
                                      </p:cBhvr>
                                      <p:tavLst>
                                        <p:tav tm="0">
                                          <p:val>
                                            <p:fltVal val="0"/>
                                          </p:val>
                                        </p:tav>
                                        <p:tav tm="100000">
                                          <p:val>
                                            <p:strVal val="#ppt_h"/>
                                          </p:val>
                                        </p:tav>
                                      </p:tavLst>
                                    </p:anim>
                                    <p:animEffect transition="in" filter="fade">
                                      <p:cBhvr>
                                        <p:cTn id="93" dur="500"/>
                                        <p:tgtEl>
                                          <p:spTgt spid="46"/>
                                        </p:tgtEl>
                                      </p:cBhvr>
                                    </p:animEffect>
                                  </p:childTnLst>
                                </p:cTn>
                              </p:par>
                            </p:childTnLst>
                          </p:cTn>
                        </p:par>
                        <p:par>
                          <p:cTn id="94" fill="hold">
                            <p:stCondLst>
                              <p:cond delay="7000"/>
                            </p:stCondLst>
                            <p:childTnLst>
                              <p:par>
                                <p:cTn id="95" presetID="42" presetClass="entr" presetSubtype="0" fill="hold" grpId="0" nodeType="afterEffect">
                                  <p:stCondLst>
                                    <p:cond delay="0"/>
                                  </p:stCondLst>
                                  <p:childTnLst>
                                    <p:set>
                                      <p:cBhvr>
                                        <p:cTn id="96" dur="1" fill="hold">
                                          <p:stCondLst>
                                            <p:cond delay="0"/>
                                          </p:stCondLst>
                                        </p:cTn>
                                        <p:tgtEl>
                                          <p:spTgt spid="89"/>
                                        </p:tgtEl>
                                        <p:attrNameLst>
                                          <p:attrName>style.visibility</p:attrName>
                                        </p:attrNameLst>
                                      </p:cBhvr>
                                      <p:to>
                                        <p:strVal val="visible"/>
                                      </p:to>
                                    </p:set>
                                    <p:animEffect transition="in" filter="fade">
                                      <p:cBhvr>
                                        <p:cTn id="97" dur="500"/>
                                        <p:tgtEl>
                                          <p:spTgt spid="89"/>
                                        </p:tgtEl>
                                      </p:cBhvr>
                                    </p:animEffect>
                                    <p:anim calcmode="lin" valueType="num">
                                      <p:cBhvr>
                                        <p:cTn id="98" dur="500" fill="hold"/>
                                        <p:tgtEl>
                                          <p:spTgt spid="89"/>
                                        </p:tgtEl>
                                        <p:attrNameLst>
                                          <p:attrName>ppt_x</p:attrName>
                                        </p:attrNameLst>
                                      </p:cBhvr>
                                      <p:tavLst>
                                        <p:tav tm="0">
                                          <p:val>
                                            <p:strVal val="#ppt_x"/>
                                          </p:val>
                                        </p:tav>
                                        <p:tav tm="100000">
                                          <p:val>
                                            <p:strVal val="#ppt_x"/>
                                          </p:val>
                                        </p:tav>
                                      </p:tavLst>
                                    </p:anim>
                                    <p:anim calcmode="lin" valueType="num">
                                      <p:cBhvr>
                                        <p:cTn id="99" dur="500" fill="hold"/>
                                        <p:tgtEl>
                                          <p:spTgt spid="89"/>
                                        </p:tgtEl>
                                        <p:attrNameLst>
                                          <p:attrName>ppt_y</p:attrName>
                                        </p:attrNameLst>
                                      </p:cBhvr>
                                      <p:tavLst>
                                        <p:tav tm="0">
                                          <p:val>
                                            <p:strVal val="#ppt_y+.1"/>
                                          </p:val>
                                        </p:tav>
                                        <p:tav tm="100000">
                                          <p:val>
                                            <p:strVal val="#ppt_y"/>
                                          </p:val>
                                        </p:tav>
                                      </p:tavLst>
                                    </p:anim>
                                  </p:childTnLst>
                                </p:cTn>
                              </p:par>
                            </p:childTnLst>
                          </p:cTn>
                        </p:par>
                        <p:par>
                          <p:cTn id="100" fill="hold">
                            <p:stCondLst>
                              <p:cond delay="7500"/>
                            </p:stCondLst>
                            <p:childTnLst>
                              <p:par>
                                <p:cTn id="101" presetID="2" presetClass="entr" presetSubtype="4" accel="50000" decel="50000" fill="hold" grpId="0" nodeType="afterEffect">
                                  <p:stCondLst>
                                    <p:cond delay="0"/>
                                  </p:stCondLst>
                                  <p:childTnLst>
                                    <p:set>
                                      <p:cBhvr>
                                        <p:cTn id="102" dur="1" fill="hold">
                                          <p:stCondLst>
                                            <p:cond delay="0"/>
                                          </p:stCondLst>
                                        </p:cTn>
                                        <p:tgtEl>
                                          <p:spTgt spid="52"/>
                                        </p:tgtEl>
                                        <p:attrNameLst>
                                          <p:attrName>style.visibility</p:attrName>
                                        </p:attrNameLst>
                                      </p:cBhvr>
                                      <p:to>
                                        <p:strVal val="visible"/>
                                      </p:to>
                                    </p:set>
                                    <p:anim calcmode="lin" valueType="num">
                                      <p:cBhvr additive="base">
                                        <p:cTn id="103" dur="500" fill="hold"/>
                                        <p:tgtEl>
                                          <p:spTgt spid="52"/>
                                        </p:tgtEl>
                                        <p:attrNameLst>
                                          <p:attrName>ppt_x</p:attrName>
                                        </p:attrNameLst>
                                      </p:cBhvr>
                                      <p:tavLst>
                                        <p:tav tm="0">
                                          <p:val>
                                            <p:strVal val="#ppt_x"/>
                                          </p:val>
                                        </p:tav>
                                        <p:tav tm="100000">
                                          <p:val>
                                            <p:strVal val="#ppt_x"/>
                                          </p:val>
                                        </p:tav>
                                      </p:tavLst>
                                    </p:anim>
                                    <p:anim calcmode="lin" valueType="num">
                                      <p:cBhvr additive="base">
                                        <p:cTn id="104" dur="500" fill="hold"/>
                                        <p:tgtEl>
                                          <p:spTgt spid="52"/>
                                        </p:tgtEl>
                                        <p:attrNameLst>
                                          <p:attrName>ppt_y</p:attrName>
                                        </p:attrNameLst>
                                      </p:cBhvr>
                                      <p:tavLst>
                                        <p:tav tm="0">
                                          <p:val>
                                            <p:strVal val="1+#ppt_h/2"/>
                                          </p:val>
                                        </p:tav>
                                        <p:tav tm="100000">
                                          <p:val>
                                            <p:strVal val="#ppt_y"/>
                                          </p:val>
                                        </p:tav>
                                      </p:tavLst>
                                    </p:anim>
                                  </p:childTnLst>
                                </p:cTn>
                              </p:par>
                            </p:childTnLst>
                          </p:cTn>
                        </p:par>
                        <p:par>
                          <p:cTn id="105" fill="hold">
                            <p:stCondLst>
                              <p:cond delay="8000"/>
                            </p:stCondLst>
                            <p:childTnLst>
                              <p:par>
                                <p:cTn id="106" presetID="2" presetClass="entr" presetSubtype="4" accel="50000" decel="50000" fill="hold" grpId="0" nodeType="afterEffect">
                                  <p:stCondLst>
                                    <p:cond delay="0"/>
                                  </p:stCondLst>
                                  <p:childTnLst>
                                    <p:set>
                                      <p:cBhvr>
                                        <p:cTn id="107" dur="1" fill="hold">
                                          <p:stCondLst>
                                            <p:cond delay="0"/>
                                          </p:stCondLst>
                                        </p:cTn>
                                        <p:tgtEl>
                                          <p:spTgt spid="53"/>
                                        </p:tgtEl>
                                        <p:attrNameLst>
                                          <p:attrName>style.visibility</p:attrName>
                                        </p:attrNameLst>
                                      </p:cBhvr>
                                      <p:to>
                                        <p:strVal val="visible"/>
                                      </p:to>
                                    </p:set>
                                    <p:anim calcmode="lin" valueType="num">
                                      <p:cBhvr additive="base">
                                        <p:cTn id="108" dur="500" fill="hold"/>
                                        <p:tgtEl>
                                          <p:spTgt spid="53"/>
                                        </p:tgtEl>
                                        <p:attrNameLst>
                                          <p:attrName>ppt_x</p:attrName>
                                        </p:attrNameLst>
                                      </p:cBhvr>
                                      <p:tavLst>
                                        <p:tav tm="0">
                                          <p:val>
                                            <p:strVal val="#ppt_x"/>
                                          </p:val>
                                        </p:tav>
                                        <p:tav tm="100000">
                                          <p:val>
                                            <p:strVal val="#ppt_x"/>
                                          </p:val>
                                        </p:tav>
                                      </p:tavLst>
                                    </p:anim>
                                    <p:anim calcmode="lin" valueType="num">
                                      <p:cBhvr additive="base">
                                        <p:cTn id="109" dur="500" fill="hold"/>
                                        <p:tgtEl>
                                          <p:spTgt spid="53"/>
                                        </p:tgtEl>
                                        <p:attrNameLst>
                                          <p:attrName>ppt_y</p:attrName>
                                        </p:attrNameLst>
                                      </p:cBhvr>
                                      <p:tavLst>
                                        <p:tav tm="0">
                                          <p:val>
                                            <p:strVal val="1+#ppt_h/2"/>
                                          </p:val>
                                        </p:tav>
                                        <p:tav tm="100000">
                                          <p:val>
                                            <p:strVal val="#ppt_y"/>
                                          </p:val>
                                        </p:tav>
                                      </p:tavLst>
                                    </p:anim>
                                  </p:childTnLst>
                                </p:cTn>
                              </p:par>
                            </p:childTnLst>
                          </p:cTn>
                        </p:par>
                        <p:par>
                          <p:cTn id="110" fill="hold">
                            <p:stCondLst>
                              <p:cond delay="8500"/>
                            </p:stCondLst>
                            <p:childTnLst>
                              <p:par>
                                <p:cTn id="111" presetID="2" presetClass="entr" presetSubtype="4" accel="50000" decel="50000" fill="hold" grpId="0" nodeType="afterEffect">
                                  <p:stCondLst>
                                    <p:cond delay="0"/>
                                  </p:stCondLst>
                                  <p:childTnLst>
                                    <p:set>
                                      <p:cBhvr>
                                        <p:cTn id="112" dur="1" fill="hold">
                                          <p:stCondLst>
                                            <p:cond delay="0"/>
                                          </p:stCondLst>
                                        </p:cTn>
                                        <p:tgtEl>
                                          <p:spTgt spid="55"/>
                                        </p:tgtEl>
                                        <p:attrNameLst>
                                          <p:attrName>style.visibility</p:attrName>
                                        </p:attrNameLst>
                                      </p:cBhvr>
                                      <p:to>
                                        <p:strVal val="visible"/>
                                      </p:to>
                                    </p:set>
                                    <p:anim calcmode="lin" valueType="num">
                                      <p:cBhvr additive="base">
                                        <p:cTn id="113" dur="500" fill="hold"/>
                                        <p:tgtEl>
                                          <p:spTgt spid="55"/>
                                        </p:tgtEl>
                                        <p:attrNameLst>
                                          <p:attrName>ppt_x</p:attrName>
                                        </p:attrNameLst>
                                      </p:cBhvr>
                                      <p:tavLst>
                                        <p:tav tm="0">
                                          <p:val>
                                            <p:strVal val="#ppt_x"/>
                                          </p:val>
                                        </p:tav>
                                        <p:tav tm="100000">
                                          <p:val>
                                            <p:strVal val="#ppt_x"/>
                                          </p:val>
                                        </p:tav>
                                      </p:tavLst>
                                    </p:anim>
                                    <p:anim calcmode="lin" valueType="num">
                                      <p:cBhvr additive="base">
                                        <p:cTn id="114" dur="500" fill="hold"/>
                                        <p:tgtEl>
                                          <p:spTgt spid="55"/>
                                        </p:tgtEl>
                                        <p:attrNameLst>
                                          <p:attrName>ppt_y</p:attrName>
                                        </p:attrNameLst>
                                      </p:cBhvr>
                                      <p:tavLst>
                                        <p:tav tm="0">
                                          <p:val>
                                            <p:strVal val="1+#ppt_h/2"/>
                                          </p:val>
                                        </p:tav>
                                        <p:tav tm="100000">
                                          <p:val>
                                            <p:strVal val="#ppt_y"/>
                                          </p:val>
                                        </p:tav>
                                      </p:tavLst>
                                    </p:anim>
                                  </p:childTnLst>
                                </p:cTn>
                              </p:par>
                              <p:par>
                                <p:cTn id="115" presetID="53" presetClass="entr" presetSubtype="16" fill="hold" grpId="0" nodeType="withEffect">
                                  <p:stCondLst>
                                    <p:cond delay="0"/>
                                  </p:stCondLst>
                                  <p:childTnLst>
                                    <p:set>
                                      <p:cBhvr>
                                        <p:cTn id="116" dur="1" fill="hold">
                                          <p:stCondLst>
                                            <p:cond delay="0"/>
                                          </p:stCondLst>
                                        </p:cTn>
                                        <p:tgtEl>
                                          <p:spTgt spid="72"/>
                                        </p:tgtEl>
                                        <p:attrNameLst>
                                          <p:attrName>style.visibility</p:attrName>
                                        </p:attrNameLst>
                                      </p:cBhvr>
                                      <p:to>
                                        <p:strVal val="visible"/>
                                      </p:to>
                                    </p:set>
                                    <p:anim calcmode="lin" valueType="num">
                                      <p:cBhvr>
                                        <p:cTn id="117" dur="500" fill="hold"/>
                                        <p:tgtEl>
                                          <p:spTgt spid="72"/>
                                        </p:tgtEl>
                                        <p:attrNameLst>
                                          <p:attrName>ppt_w</p:attrName>
                                        </p:attrNameLst>
                                      </p:cBhvr>
                                      <p:tavLst>
                                        <p:tav tm="0">
                                          <p:val>
                                            <p:fltVal val="0"/>
                                          </p:val>
                                        </p:tav>
                                        <p:tav tm="100000">
                                          <p:val>
                                            <p:strVal val="#ppt_w"/>
                                          </p:val>
                                        </p:tav>
                                      </p:tavLst>
                                    </p:anim>
                                    <p:anim calcmode="lin" valueType="num">
                                      <p:cBhvr>
                                        <p:cTn id="118" dur="500" fill="hold"/>
                                        <p:tgtEl>
                                          <p:spTgt spid="72"/>
                                        </p:tgtEl>
                                        <p:attrNameLst>
                                          <p:attrName>ppt_h</p:attrName>
                                        </p:attrNameLst>
                                      </p:cBhvr>
                                      <p:tavLst>
                                        <p:tav tm="0">
                                          <p:val>
                                            <p:fltVal val="0"/>
                                          </p:val>
                                        </p:tav>
                                        <p:tav tm="100000">
                                          <p:val>
                                            <p:strVal val="#ppt_h"/>
                                          </p:val>
                                        </p:tav>
                                      </p:tavLst>
                                    </p:anim>
                                    <p:animEffect transition="in" filter="fade">
                                      <p:cBhvr>
                                        <p:cTn id="119" dur="500"/>
                                        <p:tgtEl>
                                          <p:spTgt spid="72"/>
                                        </p:tgtEl>
                                      </p:cBhvr>
                                    </p:animEffect>
                                  </p:childTnLst>
                                </p:cTn>
                              </p:par>
                            </p:childTnLst>
                          </p:cTn>
                        </p:par>
                        <p:par>
                          <p:cTn id="120" fill="hold">
                            <p:stCondLst>
                              <p:cond delay="9000"/>
                            </p:stCondLst>
                            <p:childTnLst>
                              <p:par>
                                <p:cTn id="121" presetID="53" presetClass="entr" presetSubtype="16"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 calcmode="lin" valueType="num">
                                      <p:cBhvr>
                                        <p:cTn id="123" dur="500" fill="hold"/>
                                        <p:tgtEl>
                                          <p:spTgt spid="56"/>
                                        </p:tgtEl>
                                        <p:attrNameLst>
                                          <p:attrName>ppt_w</p:attrName>
                                        </p:attrNameLst>
                                      </p:cBhvr>
                                      <p:tavLst>
                                        <p:tav tm="0">
                                          <p:val>
                                            <p:fltVal val="0"/>
                                          </p:val>
                                        </p:tav>
                                        <p:tav tm="100000">
                                          <p:val>
                                            <p:strVal val="#ppt_w"/>
                                          </p:val>
                                        </p:tav>
                                      </p:tavLst>
                                    </p:anim>
                                    <p:anim calcmode="lin" valueType="num">
                                      <p:cBhvr>
                                        <p:cTn id="124" dur="500" fill="hold"/>
                                        <p:tgtEl>
                                          <p:spTgt spid="56"/>
                                        </p:tgtEl>
                                        <p:attrNameLst>
                                          <p:attrName>ppt_h</p:attrName>
                                        </p:attrNameLst>
                                      </p:cBhvr>
                                      <p:tavLst>
                                        <p:tav tm="0">
                                          <p:val>
                                            <p:fltVal val="0"/>
                                          </p:val>
                                        </p:tav>
                                        <p:tav tm="100000">
                                          <p:val>
                                            <p:strVal val="#ppt_h"/>
                                          </p:val>
                                        </p:tav>
                                      </p:tavLst>
                                    </p:anim>
                                    <p:animEffect transition="in" filter="fade">
                                      <p:cBhvr>
                                        <p:cTn id="125" dur="500"/>
                                        <p:tgtEl>
                                          <p:spTgt spid="56"/>
                                        </p:tgtEl>
                                      </p:cBhvr>
                                    </p:animEffect>
                                  </p:childTnLst>
                                </p:cTn>
                              </p:par>
                            </p:childTnLst>
                          </p:cTn>
                        </p:par>
                        <p:par>
                          <p:cTn id="126" fill="hold">
                            <p:stCondLst>
                              <p:cond delay="9500"/>
                            </p:stCondLst>
                            <p:childTnLst>
                              <p:par>
                                <p:cTn id="127" presetID="42" presetClass="entr" presetSubtype="0" fill="hold" grpId="0" nodeType="afterEffect">
                                  <p:stCondLst>
                                    <p:cond delay="0"/>
                                  </p:stCondLst>
                                  <p:childTnLst>
                                    <p:set>
                                      <p:cBhvr>
                                        <p:cTn id="128" dur="1" fill="hold">
                                          <p:stCondLst>
                                            <p:cond delay="0"/>
                                          </p:stCondLst>
                                        </p:cTn>
                                        <p:tgtEl>
                                          <p:spTgt spid="90"/>
                                        </p:tgtEl>
                                        <p:attrNameLst>
                                          <p:attrName>style.visibility</p:attrName>
                                        </p:attrNameLst>
                                      </p:cBhvr>
                                      <p:to>
                                        <p:strVal val="visible"/>
                                      </p:to>
                                    </p:set>
                                    <p:animEffect transition="in" filter="fade">
                                      <p:cBhvr>
                                        <p:cTn id="129" dur="500"/>
                                        <p:tgtEl>
                                          <p:spTgt spid="90"/>
                                        </p:tgtEl>
                                      </p:cBhvr>
                                    </p:animEffect>
                                    <p:anim calcmode="lin" valueType="num">
                                      <p:cBhvr>
                                        <p:cTn id="130" dur="500" fill="hold"/>
                                        <p:tgtEl>
                                          <p:spTgt spid="90"/>
                                        </p:tgtEl>
                                        <p:attrNameLst>
                                          <p:attrName>ppt_x</p:attrName>
                                        </p:attrNameLst>
                                      </p:cBhvr>
                                      <p:tavLst>
                                        <p:tav tm="0">
                                          <p:val>
                                            <p:strVal val="#ppt_x"/>
                                          </p:val>
                                        </p:tav>
                                        <p:tav tm="100000">
                                          <p:val>
                                            <p:strVal val="#ppt_x"/>
                                          </p:val>
                                        </p:tav>
                                      </p:tavLst>
                                    </p:anim>
                                    <p:anim calcmode="lin" valueType="num">
                                      <p:cBhvr>
                                        <p:cTn id="131" dur="500" fill="hold"/>
                                        <p:tgtEl>
                                          <p:spTgt spid="90"/>
                                        </p:tgtEl>
                                        <p:attrNameLst>
                                          <p:attrName>ppt_y</p:attrName>
                                        </p:attrNameLst>
                                      </p:cBhvr>
                                      <p:tavLst>
                                        <p:tav tm="0">
                                          <p:val>
                                            <p:strVal val="#ppt_y+.1"/>
                                          </p:val>
                                        </p:tav>
                                        <p:tav tm="100000">
                                          <p:val>
                                            <p:strVal val="#ppt_y"/>
                                          </p:val>
                                        </p:tav>
                                      </p:tavLst>
                                    </p:anim>
                                  </p:childTnLst>
                                </p:cTn>
                              </p:par>
                            </p:childTnLst>
                          </p:cTn>
                        </p:par>
                        <p:par>
                          <p:cTn id="132" fill="hold">
                            <p:stCondLst>
                              <p:cond delay="10000"/>
                            </p:stCondLst>
                            <p:childTnLst>
                              <p:par>
                                <p:cTn id="133" presetID="10" presetClass="entr" presetSubtype="0" fill="hold" grpId="0" nodeType="afterEffect">
                                  <p:stCondLst>
                                    <p:cond delay="0"/>
                                  </p:stCondLst>
                                  <p:childTnLst>
                                    <p:set>
                                      <p:cBhvr>
                                        <p:cTn id="134" dur="1" fill="hold">
                                          <p:stCondLst>
                                            <p:cond delay="0"/>
                                          </p:stCondLst>
                                        </p:cTn>
                                        <p:tgtEl>
                                          <p:spTgt spid="75"/>
                                        </p:tgtEl>
                                        <p:attrNameLst>
                                          <p:attrName>style.visibility</p:attrName>
                                        </p:attrNameLst>
                                      </p:cBhvr>
                                      <p:to>
                                        <p:strVal val="visible"/>
                                      </p:to>
                                    </p:set>
                                    <p:animEffect transition="in" filter="fade">
                                      <p:cBhvr>
                                        <p:cTn id="135" dur="500"/>
                                        <p:tgtEl>
                                          <p:spTgt spid="75"/>
                                        </p:tgtEl>
                                      </p:cBhvr>
                                    </p:animEffect>
                                  </p:childTnLst>
                                </p:cTn>
                              </p:par>
                            </p:childTnLst>
                          </p:cTn>
                        </p:par>
                        <p:par>
                          <p:cTn id="136" fill="hold">
                            <p:stCondLst>
                              <p:cond delay="10500"/>
                            </p:stCondLst>
                            <p:childTnLst>
                              <p:par>
                                <p:cTn id="137" presetID="53" presetClass="entr" presetSubtype="16" fill="hold" grpId="0" nodeType="afterEffect">
                                  <p:stCondLst>
                                    <p:cond delay="0"/>
                                  </p:stCondLst>
                                  <p:childTnLst>
                                    <p:set>
                                      <p:cBhvr>
                                        <p:cTn id="138" dur="1" fill="hold">
                                          <p:stCondLst>
                                            <p:cond delay="0"/>
                                          </p:stCondLst>
                                        </p:cTn>
                                        <p:tgtEl>
                                          <p:spTgt spid="82"/>
                                        </p:tgtEl>
                                        <p:attrNameLst>
                                          <p:attrName>style.visibility</p:attrName>
                                        </p:attrNameLst>
                                      </p:cBhvr>
                                      <p:to>
                                        <p:strVal val="visible"/>
                                      </p:to>
                                    </p:set>
                                    <p:anim calcmode="lin" valueType="num">
                                      <p:cBhvr>
                                        <p:cTn id="139" dur="500" fill="hold"/>
                                        <p:tgtEl>
                                          <p:spTgt spid="82"/>
                                        </p:tgtEl>
                                        <p:attrNameLst>
                                          <p:attrName>ppt_w</p:attrName>
                                        </p:attrNameLst>
                                      </p:cBhvr>
                                      <p:tavLst>
                                        <p:tav tm="0">
                                          <p:val>
                                            <p:fltVal val="0"/>
                                          </p:val>
                                        </p:tav>
                                        <p:tav tm="100000">
                                          <p:val>
                                            <p:strVal val="#ppt_w"/>
                                          </p:val>
                                        </p:tav>
                                      </p:tavLst>
                                    </p:anim>
                                    <p:anim calcmode="lin" valueType="num">
                                      <p:cBhvr>
                                        <p:cTn id="140" dur="500" fill="hold"/>
                                        <p:tgtEl>
                                          <p:spTgt spid="82"/>
                                        </p:tgtEl>
                                        <p:attrNameLst>
                                          <p:attrName>ppt_h</p:attrName>
                                        </p:attrNameLst>
                                      </p:cBhvr>
                                      <p:tavLst>
                                        <p:tav tm="0">
                                          <p:val>
                                            <p:fltVal val="0"/>
                                          </p:val>
                                        </p:tav>
                                        <p:tav tm="100000">
                                          <p:val>
                                            <p:strVal val="#ppt_h"/>
                                          </p:val>
                                        </p:tav>
                                      </p:tavLst>
                                    </p:anim>
                                    <p:animEffect transition="in" filter="fade">
                                      <p:cBhvr>
                                        <p:cTn id="141" dur="500"/>
                                        <p:tgtEl>
                                          <p:spTgt spid="82"/>
                                        </p:tgtEl>
                                      </p:cBhvr>
                                    </p:animEffect>
                                  </p:childTnLst>
                                </p:cTn>
                              </p:par>
                              <p:par>
                                <p:cTn id="142" presetID="2" presetClass="entr" presetSubtype="2" accel="50000" decel="50000" fill="hold" grpId="0" nodeType="withEffect">
                                  <p:stCondLst>
                                    <p:cond delay="0"/>
                                  </p:stCondLst>
                                  <p:childTnLst>
                                    <p:set>
                                      <p:cBhvr>
                                        <p:cTn id="143" dur="1" fill="hold">
                                          <p:stCondLst>
                                            <p:cond delay="0"/>
                                          </p:stCondLst>
                                        </p:cTn>
                                        <p:tgtEl>
                                          <p:spTgt spid="79"/>
                                        </p:tgtEl>
                                        <p:attrNameLst>
                                          <p:attrName>style.visibility</p:attrName>
                                        </p:attrNameLst>
                                      </p:cBhvr>
                                      <p:to>
                                        <p:strVal val="visible"/>
                                      </p:to>
                                    </p:set>
                                    <p:anim calcmode="lin" valueType="num">
                                      <p:cBhvr additive="base">
                                        <p:cTn id="144" dur="500" fill="hold"/>
                                        <p:tgtEl>
                                          <p:spTgt spid="79"/>
                                        </p:tgtEl>
                                        <p:attrNameLst>
                                          <p:attrName>ppt_x</p:attrName>
                                        </p:attrNameLst>
                                      </p:cBhvr>
                                      <p:tavLst>
                                        <p:tav tm="0">
                                          <p:val>
                                            <p:strVal val="1+#ppt_w/2"/>
                                          </p:val>
                                        </p:tav>
                                        <p:tav tm="100000">
                                          <p:val>
                                            <p:strVal val="#ppt_x"/>
                                          </p:val>
                                        </p:tav>
                                      </p:tavLst>
                                    </p:anim>
                                    <p:anim calcmode="lin" valueType="num">
                                      <p:cBhvr additive="base">
                                        <p:cTn id="145" dur="500" fill="hold"/>
                                        <p:tgtEl>
                                          <p:spTgt spid="79"/>
                                        </p:tgtEl>
                                        <p:attrNameLst>
                                          <p:attrName>ppt_y</p:attrName>
                                        </p:attrNameLst>
                                      </p:cBhvr>
                                      <p:tavLst>
                                        <p:tav tm="0">
                                          <p:val>
                                            <p:strVal val="#ppt_y"/>
                                          </p:val>
                                        </p:tav>
                                        <p:tav tm="100000">
                                          <p:val>
                                            <p:strVal val="#ppt_y"/>
                                          </p:val>
                                        </p:tav>
                                      </p:tavLst>
                                    </p:anim>
                                  </p:childTnLst>
                                </p:cTn>
                              </p:par>
                            </p:childTnLst>
                          </p:cTn>
                        </p:par>
                        <p:par>
                          <p:cTn id="146" fill="hold">
                            <p:stCondLst>
                              <p:cond delay="11000"/>
                            </p:stCondLst>
                            <p:childTnLst>
                              <p:par>
                                <p:cTn id="147" presetID="53" presetClass="entr" presetSubtype="16" fill="hold" grpId="0" nodeType="afterEffect">
                                  <p:stCondLst>
                                    <p:cond delay="0"/>
                                  </p:stCondLst>
                                  <p:childTnLst>
                                    <p:set>
                                      <p:cBhvr>
                                        <p:cTn id="148" dur="1" fill="hold">
                                          <p:stCondLst>
                                            <p:cond delay="0"/>
                                          </p:stCondLst>
                                        </p:cTn>
                                        <p:tgtEl>
                                          <p:spTgt spid="83"/>
                                        </p:tgtEl>
                                        <p:attrNameLst>
                                          <p:attrName>style.visibility</p:attrName>
                                        </p:attrNameLst>
                                      </p:cBhvr>
                                      <p:to>
                                        <p:strVal val="visible"/>
                                      </p:to>
                                    </p:set>
                                    <p:anim calcmode="lin" valueType="num">
                                      <p:cBhvr>
                                        <p:cTn id="149" dur="500" fill="hold"/>
                                        <p:tgtEl>
                                          <p:spTgt spid="83"/>
                                        </p:tgtEl>
                                        <p:attrNameLst>
                                          <p:attrName>ppt_w</p:attrName>
                                        </p:attrNameLst>
                                      </p:cBhvr>
                                      <p:tavLst>
                                        <p:tav tm="0">
                                          <p:val>
                                            <p:fltVal val="0"/>
                                          </p:val>
                                        </p:tav>
                                        <p:tav tm="100000">
                                          <p:val>
                                            <p:strVal val="#ppt_w"/>
                                          </p:val>
                                        </p:tav>
                                      </p:tavLst>
                                    </p:anim>
                                    <p:anim calcmode="lin" valueType="num">
                                      <p:cBhvr>
                                        <p:cTn id="150" dur="500" fill="hold"/>
                                        <p:tgtEl>
                                          <p:spTgt spid="83"/>
                                        </p:tgtEl>
                                        <p:attrNameLst>
                                          <p:attrName>ppt_h</p:attrName>
                                        </p:attrNameLst>
                                      </p:cBhvr>
                                      <p:tavLst>
                                        <p:tav tm="0">
                                          <p:val>
                                            <p:fltVal val="0"/>
                                          </p:val>
                                        </p:tav>
                                        <p:tav tm="100000">
                                          <p:val>
                                            <p:strVal val="#ppt_h"/>
                                          </p:val>
                                        </p:tav>
                                      </p:tavLst>
                                    </p:anim>
                                    <p:animEffect transition="in" filter="fade">
                                      <p:cBhvr>
                                        <p:cTn id="151" dur="500"/>
                                        <p:tgtEl>
                                          <p:spTgt spid="83"/>
                                        </p:tgtEl>
                                      </p:cBhvr>
                                    </p:animEffect>
                                  </p:childTnLst>
                                </p:cTn>
                              </p:par>
                              <p:par>
                                <p:cTn id="152" presetID="2" presetClass="entr" presetSubtype="2" accel="50000" decel="50000" fill="hold" grpId="0" nodeType="withEffect">
                                  <p:stCondLst>
                                    <p:cond delay="0"/>
                                  </p:stCondLst>
                                  <p:childTnLst>
                                    <p:set>
                                      <p:cBhvr>
                                        <p:cTn id="153" dur="1" fill="hold">
                                          <p:stCondLst>
                                            <p:cond delay="0"/>
                                          </p:stCondLst>
                                        </p:cTn>
                                        <p:tgtEl>
                                          <p:spTgt spid="80"/>
                                        </p:tgtEl>
                                        <p:attrNameLst>
                                          <p:attrName>style.visibility</p:attrName>
                                        </p:attrNameLst>
                                      </p:cBhvr>
                                      <p:to>
                                        <p:strVal val="visible"/>
                                      </p:to>
                                    </p:set>
                                    <p:anim calcmode="lin" valueType="num">
                                      <p:cBhvr additive="base">
                                        <p:cTn id="154" dur="500" fill="hold"/>
                                        <p:tgtEl>
                                          <p:spTgt spid="80"/>
                                        </p:tgtEl>
                                        <p:attrNameLst>
                                          <p:attrName>ppt_x</p:attrName>
                                        </p:attrNameLst>
                                      </p:cBhvr>
                                      <p:tavLst>
                                        <p:tav tm="0">
                                          <p:val>
                                            <p:strVal val="1+#ppt_w/2"/>
                                          </p:val>
                                        </p:tav>
                                        <p:tav tm="100000">
                                          <p:val>
                                            <p:strVal val="#ppt_x"/>
                                          </p:val>
                                        </p:tav>
                                      </p:tavLst>
                                    </p:anim>
                                    <p:anim calcmode="lin" valueType="num">
                                      <p:cBhvr additive="base">
                                        <p:cTn id="155" dur="500" fill="hold"/>
                                        <p:tgtEl>
                                          <p:spTgt spid="80"/>
                                        </p:tgtEl>
                                        <p:attrNameLst>
                                          <p:attrName>ppt_y</p:attrName>
                                        </p:attrNameLst>
                                      </p:cBhvr>
                                      <p:tavLst>
                                        <p:tav tm="0">
                                          <p:val>
                                            <p:strVal val="#ppt_y"/>
                                          </p:val>
                                        </p:tav>
                                        <p:tav tm="100000">
                                          <p:val>
                                            <p:strVal val="#ppt_y"/>
                                          </p:val>
                                        </p:tav>
                                      </p:tavLst>
                                    </p:anim>
                                  </p:childTnLst>
                                </p:cTn>
                              </p:par>
                            </p:childTnLst>
                          </p:cTn>
                        </p:par>
                        <p:par>
                          <p:cTn id="156" fill="hold">
                            <p:stCondLst>
                              <p:cond delay="11500"/>
                            </p:stCondLst>
                            <p:childTnLst>
                              <p:par>
                                <p:cTn id="157" presetID="53" presetClass="entr" presetSubtype="16" fill="hold" grpId="0" nodeType="afterEffect">
                                  <p:stCondLst>
                                    <p:cond delay="0"/>
                                  </p:stCondLst>
                                  <p:childTnLst>
                                    <p:set>
                                      <p:cBhvr>
                                        <p:cTn id="158" dur="1" fill="hold">
                                          <p:stCondLst>
                                            <p:cond delay="0"/>
                                          </p:stCondLst>
                                        </p:cTn>
                                        <p:tgtEl>
                                          <p:spTgt spid="84"/>
                                        </p:tgtEl>
                                        <p:attrNameLst>
                                          <p:attrName>style.visibility</p:attrName>
                                        </p:attrNameLst>
                                      </p:cBhvr>
                                      <p:to>
                                        <p:strVal val="visible"/>
                                      </p:to>
                                    </p:set>
                                    <p:anim calcmode="lin" valueType="num">
                                      <p:cBhvr>
                                        <p:cTn id="159" dur="500" fill="hold"/>
                                        <p:tgtEl>
                                          <p:spTgt spid="84"/>
                                        </p:tgtEl>
                                        <p:attrNameLst>
                                          <p:attrName>ppt_w</p:attrName>
                                        </p:attrNameLst>
                                      </p:cBhvr>
                                      <p:tavLst>
                                        <p:tav tm="0">
                                          <p:val>
                                            <p:fltVal val="0"/>
                                          </p:val>
                                        </p:tav>
                                        <p:tav tm="100000">
                                          <p:val>
                                            <p:strVal val="#ppt_w"/>
                                          </p:val>
                                        </p:tav>
                                      </p:tavLst>
                                    </p:anim>
                                    <p:anim calcmode="lin" valueType="num">
                                      <p:cBhvr>
                                        <p:cTn id="160" dur="500" fill="hold"/>
                                        <p:tgtEl>
                                          <p:spTgt spid="84"/>
                                        </p:tgtEl>
                                        <p:attrNameLst>
                                          <p:attrName>ppt_h</p:attrName>
                                        </p:attrNameLst>
                                      </p:cBhvr>
                                      <p:tavLst>
                                        <p:tav tm="0">
                                          <p:val>
                                            <p:fltVal val="0"/>
                                          </p:val>
                                        </p:tav>
                                        <p:tav tm="100000">
                                          <p:val>
                                            <p:strVal val="#ppt_h"/>
                                          </p:val>
                                        </p:tav>
                                      </p:tavLst>
                                    </p:anim>
                                    <p:animEffect transition="in" filter="fade">
                                      <p:cBhvr>
                                        <p:cTn id="161" dur="500"/>
                                        <p:tgtEl>
                                          <p:spTgt spid="84"/>
                                        </p:tgtEl>
                                      </p:cBhvr>
                                    </p:animEffect>
                                  </p:childTnLst>
                                </p:cTn>
                              </p:par>
                              <p:par>
                                <p:cTn id="162" presetID="2" presetClass="entr" presetSubtype="2" accel="50000" decel="50000" fill="hold" grpId="0" nodeType="withEffect">
                                  <p:stCondLst>
                                    <p:cond delay="0"/>
                                  </p:stCondLst>
                                  <p:childTnLst>
                                    <p:set>
                                      <p:cBhvr>
                                        <p:cTn id="163" dur="1" fill="hold">
                                          <p:stCondLst>
                                            <p:cond delay="0"/>
                                          </p:stCondLst>
                                        </p:cTn>
                                        <p:tgtEl>
                                          <p:spTgt spid="81"/>
                                        </p:tgtEl>
                                        <p:attrNameLst>
                                          <p:attrName>style.visibility</p:attrName>
                                        </p:attrNameLst>
                                      </p:cBhvr>
                                      <p:to>
                                        <p:strVal val="visible"/>
                                      </p:to>
                                    </p:set>
                                    <p:anim calcmode="lin" valueType="num">
                                      <p:cBhvr additive="base">
                                        <p:cTn id="164" dur="500" fill="hold"/>
                                        <p:tgtEl>
                                          <p:spTgt spid="81"/>
                                        </p:tgtEl>
                                        <p:attrNameLst>
                                          <p:attrName>ppt_x</p:attrName>
                                        </p:attrNameLst>
                                      </p:cBhvr>
                                      <p:tavLst>
                                        <p:tav tm="0">
                                          <p:val>
                                            <p:strVal val="1+#ppt_w/2"/>
                                          </p:val>
                                        </p:tav>
                                        <p:tav tm="100000">
                                          <p:val>
                                            <p:strVal val="#ppt_x"/>
                                          </p:val>
                                        </p:tav>
                                      </p:tavLst>
                                    </p:anim>
                                    <p:anim calcmode="lin" valueType="num">
                                      <p:cBhvr additive="base">
                                        <p:cTn id="165" dur="500" fill="hold"/>
                                        <p:tgtEl>
                                          <p:spTgt spid="81"/>
                                        </p:tgtEl>
                                        <p:attrNameLst>
                                          <p:attrName>ppt_y</p:attrName>
                                        </p:attrNameLst>
                                      </p:cBhvr>
                                      <p:tavLst>
                                        <p:tav tm="0">
                                          <p:val>
                                            <p:strVal val="#ppt_y"/>
                                          </p:val>
                                        </p:tav>
                                        <p:tav tm="100000">
                                          <p:val>
                                            <p:strVal val="#ppt_y"/>
                                          </p:val>
                                        </p:tav>
                                      </p:tavLst>
                                    </p:anim>
                                  </p:childTnLst>
                                </p:cTn>
                              </p:par>
                            </p:childTnLst>
                          </p:cTn>
                        </p:par>
                        <p:par>
                          <p:cTn id="166" fill="hold">
                            <p:stCondLst>
                              <p:cond delay="12000"/>
                            </p:stCondLst>
                            <p:childTnLst>
                              <p:par>
                                <p:cTn id="167" presetID="53" presetClass="entr" presetSubtype="16" fill="hold" grpId="0" nodeType="afterEffect">
                                  <p:stCondLst>
                                    <p:cond delay="0"/>
                                  </p:stCondLst>
                                  <p:childTnLst>
                                    <p:set>
                                      <p:cBhvr>
                                        <p:cTn id="168" dur="1" fill="hold">
                                          <p:stCondLst>
                                            <p:cond delay="0"/>
                                          </p:stCondLst>
                                        </p:cTn>
                                        <p:tgtEl>
                                          <p:spTgt spid="86"/>
                                        </p:tgtEl>
                                        <p:attrNameLst>
                                          <p:attrName>style.visibility</p:attrName>
                                        </p:attrNameLst>
                                      </p:cBhvr>
                                      <p:to>
                                        <p:strVal val="visible"/>
                                      </p:to>
                                    </p:set>
                                    <p:anim calcmode="lin" valueType="num">
                                      <p:cBhvr>
                                        <p:cTn id="169" dur="500" fill="hold"/>
                                        <p:tgtEl>
                                          <p:spTgt spid="86"/>
                                        </p:tgtEl>
                                        <p:attrNameLst>
                                          <p:attrName>ppt_w</p:attrName>
                                        </p:attrNameLst>
                                      </p:cBhvr>
                                      <p:tavLst>
                                        <p:tav tm="0">
                                          <p:val>
                                            <p:fltVal val="0"/>
                                          </p:val>
                                        </p:tav>
                                        <p:tav tm="100000">
                                          <p:val>
                                            <p:strVal val="#ppt_w"/>
                                          </p:val>
                                        </p:tav>
                                      </p:tavLst>
                                    </p:anim>
                                    <p:anim calcmode="lin" valueType="num">
                                      <p:cBhvr>
                                        <p:cTn id="170" dur="500" fill="hold"/>
                                        <p:tgtEl>
                                          <p:spTgt spid="86"/>
                                        </p:tgtEl>
                                        <p:attrNameLst>
                                          <p:attrName>ppt_h</p:attrName>
                                        </p:attrNameLst>
                                      </p:cBhvr>
                                      <p:tavLst>
                                        <p:tav tm="0">
                                          <p:val>
                                            <p:fltVal val="0"/>
                                          </p:val>
                                        </p:tav>
                                        <p:tav tm="100000">
                                          <p:val>
                                            <p:strVal val="#ppt_h"/>
                                          </p:val>
                                        </p:tav>
                                      </p:tavLst>
                                    </p:anim>
                                    <p:animEffect transition="in" filter="fade">
                                      <p:cBhvr>
                                        <p:cTn id="171" dur="500"/>
                                        <p:tgtEl>
                                          <p:spTgt spid="86"/>
                                        </p:tgtEl>
                                      </p:cBhvr>
                                    </p:animEffect>
                                  </p:childTnLst>
                                </p:cTn>
                              </p:par>
                              <p:par>
                                <p:cTn id="172" presetID="2" presetClass="entr" presetSubtype="2" accel="50000" decel="50000" fill="hold" grpId="0" nodeType="withEffect">
                                  <p:stCondLst>
                                    <p:cond delay="0"/>
                                  </p:stCondLst>
                                  <p:childTnLst>
                                    <p:set>
                                      <p:cBhvr>
                                        <p:cTn id="173" dur="1" fill="hold">
                                          <p:stCondLst>
                                            <p:cond delay="0"/>
                                          </p:stCondLst>
                                        </p:cTn>
                                        <p:tgtEl>
                                          <p:spTgt spid="85"/>
                                        </p:tgtEl>
                                        <p:attrNameLst>
                                          <p:attrName>style.visibility</p:attrName>
                                        </p:attrNameLst>
                                      </p:cBhvr>
                                      <p:to>
                                        <p:strVal val="visible"/>
                                      </p:to>
                                    </p:set>
                                    <p:anim calcmode="lin" valueType="num">
                                      <p:cBhvr additive="base">
                                        <p:cTn id="174" dur="500" fill="hold"/>
                                        <p:tgtEl>
                                          <p:spTgt spid="85"/>
                                        </p:tgtEl>
                                        <p:attrNameLst>
                                          <p:attrName>ppt_x</p:attrName>
                                        </p:attrNameLst>
                                      </p:cBhvr>
                                      <p:tavLst>
                                        <p:tav tm="0">
                                          <p:val>
                                            <p:strVal val="1+#ppt_w/2"/>
                                          </p:val>
                                        </p:tav>
                                        <p:tav tm="100000">
                                          <p:val>
                                            <p:strVal val="#ppt_x"/>
                                          </p:val>
                                        </p:tav>
                                      </p:tavLst>
                                    </p:anim>
                                    <p:anim calcmode="lin" valueType="num">
                                      <p:cBhvr additive="base">
                                        <p:cTn id="175" dur="500" fill="hold"/>
                                        <p:tgtEl>
                                          <p:spTgt spid="8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5" grpId="0" animBg="1"/>
      <p:bldP spid="34" grpId="0" animBg="1"/>
      <p:bldP spid="36" grpId="0"/>
      <p:bldP spid="37" grpId="0" animBg="1"/>
      <p:bldP spid="38" grpId="0" animBg="1"/>
      <p:bldP spid="39" grpId="0" animBg="1"/>
      <p:bldP spid="40" grpId="0" animBg="1"/>
      <p:bldP spid="41" grpId="0"/>
      <p:bldP spid="43" grpId="0" animBg="1"/>
      <p:bldP spid="44" grpId="0" animBg="1"/>
      <p:bldP spid="45" grpId="0" animBg="1"/>
      <p:bldP spid="46" grpId="0"/>
      <p:bldP spid="52" grpId="0" animBg="1"/>
      <p:bldP spid="53" grpId="0" animBg="1"/>
      <p:bldP spid="55" grpId="0" animBg="1"/>
      <p:bldP spid="56" grpId="0"/>
      <p:bldP spid="62" grpId="0" animBg="1"/>
      <p:bldP spid="65" grpId="0" animBg="1"/>
      <p:bldP spid="72" grpId="0" animBg="1"/>
      <p:bldGraphic spid="75" grpId="0">
        <p:bldAsOne/>
      </p:bldGraphic>
      <p:bldP spid="79" grpId="0"/>
      <p:bldP spid="80" grpId="0"/>
      <p:bldP spid="81" grpId="0"/>
      <p:bldP spid="82" grpId="0" animBg="1"/>
      <p:bldP spid="83" grpId="0" animBg="1"/>
      <p:bldP spid="84" grpId="0" animBg="1"/>
      <p:bldP spid="85" grpId="0"/>
      <p:bldP spid="86" grpId="0" animBg="1"/>
      <p:bldP spid="87" grpId="0"/>
      <p:bldP spid="88" grpId="0"/>
      <p:bldP spid="89" grpId="0"/>
      <p:bldP spid="9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H_Others_2"/>
          <p:cNvSpPr/>
          <p:nvPr>
            <p:custDataLst>
              <p:tags r:id="rId1"/>
            </p:custDataLst>
          </p:nvPr>
        </p:nvSpPr>
        <p:spPr>
          <a:xfrm>
            <a:off x="1" y="1957282"/>
            <a:ext cx="9143999" cy="11749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6" tIns="34288" rIns="68576" bIns="34288" numCol="1" spcCol="0" rtlCol="0" fromWordArt="0" anchor="ctr" anchorCtr="0" forceAA="0" compatLnSpc="1">
            <a:noAutofit/>
          </a:bodyPr>
          <a:lstStyle/>
          <a:p>
            <a:endParaRPr lang="zh-CN" altLang="en-US" sz="1425">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6" name="TextBox 8"/>
          <p:cNvSpPr txBox="1"/>
          <p:nvPr/>
        </p:nvSpPr>
        <p:spPr>
          <a:xfrm>
            <a:off x="4111149" y="2216415"/>
            <a:ext cx="3569705" cy="656655"/>
          </a:xfrm>
          <a:prstGeom prst="rect">
            <a:avLst/>
          </a:prstGeom>
          <a:noFill/>
        </p:spPr>
        <p:txBody>
          <a:bodyPr wrap="square" lIns="0" tIns="0" rIns="0" bIns="0" rtlCol="0" anchor="ctr">
            <a:spAutoFit/>
          </a:bodyPr>
          <a:lstStyle/>
          <a:p>
            <a:pPr algn="ctr"/>
            <a:r>
              <a:rPr lang="zh-CN" altLang="en-US" sz="4265" dirty="0">
                <a:solidFill>
                  <a:schemeClr val="bg1"/>
                </a:solidFill>
                <a:latin typeface="Arial" panose="020B0604020202020204" pitchFamily="34" charset="0"/>
                <a:ea typeface="微软雅黑" panose="020B0503020204020204" pitchFamily="34" charset="-122"/>
                <a:sym typeface="Arial" panose="020B0604020202020204" pitchFamily="34" charset="0"/>
              </a:rPr>
              <a:t>添加标题内容</a:t>
            </a:r>
            <a:endParaRPr lang="zh-CN" altLang="en-US" sz="512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7" name="平行四边形 6"/>
          <p:cNvSpPr/>
          <p:nvPr/>
        </p:nvSpPr>
        <p:spPr>
          <a:xfrm>
            <a:off x="987602" y="1562978"/>
            <a:ext cx="2611490" cy="1963526"/>
          </a:xfrm>
          <a:prstGeom prst="parallelogram">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9815" dirty="0">
                <a:latin typeface="Impact" panose="020B0806030902050204" pitchFamily="34" charset="0"/>
              </a:rPr>
              <a:t>1</a:t>
            </a:r>
            <a:endParaRPr lang="zh-CN" altLang="en-US" sz="9815" dirty="0">
              <a:latin typeface="Impact" panose="020B0806030902050204" pitchFamily="34" charset="0"/>
            </a:endParaRPr>
          </a:p>
        </p:txBody>
      </p:sp>
      <p:sp>
        <p:nvSpPr>
          <p:cNvPr id="8" name="TextBox 23"/>
          <p:cNvSpPr txBox="1"/>
          <p:nvPr/>
        </p:nvSpPr>
        <p:spPr>
          <a:xfrm>
            <a:off x="4111149" y="3186218"/>
            <a:ext cx="3225958" cy="781945"/>
          </a:xfrm>
          <a:prstGeom prst="rect">
            <a:avLst/>
          </a:prstGeom>
          <a:noFill/>
        </p:spPr>
        <p:txBody>
          <a:bodyPr wrap="square" rtlCol="0">
            <a:spAutoFit/>
          </a:bodyPr>
          <a:lstStyle/>
          <a:p>
            <a:pPr algn="just">
              <a:lnSpc>
                <a:spcPct val="150000"/>
              </a:lnSpc>
            </a:pPr>
            <a:r>
              <a:rPr lang="zh-CN" altLang="en-US" sz="995" dirty="0">
                <a:solidFill>
                  <a:schemeClr val="tx1">
                    <a:lumMod val="65000"/>
                    <a:lumOff val="35000"/>
                  </a:schemeClr>
                </a:solidFill>
                <a:latin typeface="Arial" panose="020B0604020202020204" pitchFamily="34" charset="0"/>
                <a:ea typeface="微软雅黑" panose="020B0503020204020204" pitchFamily="34" charset="-122"/>
                <a:cs typeface="+mn-ea"/>
                <a:sym typeface="+mn-lt"/>
              </a:rPr>
              <a:t>       点击添加相关标题文字，点击添加相关标题文字，点击添加相关标题文字，点击添加相关标题文字，点击添加相关标题文字。</a:t>
            </a:r>
            <a:endParaRPr lang="en-GB" altLang="zh-CN" sz="995" dirty="0">
              <a:solidFill>
                <a:schemeClr val="tx1">
                  <a:lumMod val="65000"/>
                  <a:lumOff val="35000"/>
                </a:schemeClr>
              </a:solidFill>
              <a:latin typeface="Arial" panose="020B0604020202020204" pitchFamily="34" charset="0"/>
              <a:ea typeface="微软雅黑" panose="020B0503020204020204" pitchFamily="34" charset="-122"/>
              <a:cs typeface="+mn-ea"/>
              <a:sym typeface="+mn-lt"/>
            </a:endParaRPr>
          </a:p>
        </p:txBody>
      </p:sp>
    </p:spTree>
  </p:cSld>
  <p:clrMapOvr>
    <a:masterClrMapping/>
  </p:clrMapOvr>
  <p:transition spd="med" advClick="0"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500"/>
                                        <p:tgtEl>
                                          <p:spTgt spid="6"/>
                                        </p:tgtEl>
                                      </p:cBhvr>
                                    </p:animEffect>
                                  </p:childTnLst>
                                </p:cTn>
                              </p:par>
                            </p:childTnLst>
                          </p:cTn>
                        </p:par>
                        <p:par>
                          <p:cTn id="18" fill="hold">
                            <p:stCondLst>
                              <p:cond delay="2000"/>
                            </p:stCondLst>
                            <p:childTnLst>
                              <p:par>
                                <p:cTn id="19" presetID="12" presetClass="entr" presetSubtype="4"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p:tgtEl>
                                          <p:spTgt spid="8"/>
                                        </p:tgtEl>
                                        <p:attrNameLst>
                                          <p:attrName>ppt_y</p:attrName>
                                        </p:attrNameLst>
                                      </p:cBhvr>
                                      <p:tavLst>
                                        <p:tav tm="0">
                                          <p:val>
                                            <p:strVal val="#ppt_y+#ppt_h*1.125000"/>
                                          </p:val>
                                        </p:tav>
                                        <p:tav tm="100000">
                                          <p:val>
                                            <p:strVal val="#ppt_y"/>
                                          </p:val>
                                        </p:tav>
                                      </p:tavLst>
                                    </p:anim>
                                    <p:animEffect transition="in" filter="wipe(up)">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animBg="1"/>
      <p:bldP spid="8"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136B7D2-B98C-44FD-8D04-7EC62A564975}" type="slidenum">
              <a:rPr lang="en-US" smtClean="0"/>
              <a:t>30</a:t>
            </a:fld>
            <a:endParaRPr lang="en-US" dirty="0"/>
          </a:p>
        </p:txBody>
      </p:sp>
      <p:sp>
        <p:nvSpPr>
          <p:cNvPr id="3" name="Title 2"/>
          <p:cNvSpPr>
            <a:spLocks noGrp="1"/>
          </p:cNvSpPr>
          <p:nvPr>
            <p:ph type="title"/>
          </p:nvPr>
        </p:nvSpPr>
        <p:spPr/>
        <p:txBody>
          <a:bodyPr/>
          <a:lstStyle/>
          <a:p>
            <a:r>
              <a:rPr lang="en-US" sz="2200" dirty="0"/>
              <a:t>Medical Infographic 03</a:t>
            </a:r>
          </a:p>
        </p:txBody>
      </p:sp>
      <p:sp>
        <p:nvSpPr>
          <p:cNvPr id="4" name="Text Placeholder 3"/>
          <p:cNvSpPr>
            <a:spLocks noGrp="1"/>
          </p:cNvSpPr>
          <p:nvPr>
            <p:ph type="body" sz="half" idx="2"/>
          </p:nvPr>
        </p:nvSpPr>
        <p:spPr/>
        <p:txBody>
          <a:bodyPr/>
          <a:lstStyle/>
          <a:p>
            <a:r>
              <a:rPr lang="en-US"/>
              <a:t>Medical Infographic 03</a:t>
            </a:r>
            <a:endParaRPr lang="en-US" dirty="0"/>
          </a:p>
        </p:txBody>
      </p:sp>
      <p:grpSp>
        <p:nvGrpSpPr>
          <p:cNvPr id="58" name="Group 57"/>
          <p:cNvGrpSpPr/>
          <p:nvPr/>
        </p:nvGrpSpPr>
        <p:grpSpPr>
          <a:xfrm>
            <a:off x="2165685" y="2688690"/>
            <a:ext cx="661589" cy="1899305"/>
            <a:chOff x="2190581" y="2398929"/>
            <a:chExt cx="661589" cy="1899305"/>
          </a:xfrm>
        </p:grpSpPr>
        <p:sp>
          <p:nvSpPr>
            <p:cNvPr id="4101" name="Freeform 5"/>
            <p:cNvSpPr>
              <a:spLocks noEditPoints="1"/>
            </p:cNvSpPr>
            <p:nvPr/>
          </p:nvSpPr>
          <p:spPr bwMode="auto">
            <a:xfrm>
              <a:off x="2190581" y="2398929"/>
              <a:ext cx="661589" cy="1899305"/>
            </a:xfrm>
            <a:custGeom>
              <a:avLst/>
              <a:gdLst/>
              <a:ahLst/>
              <a:cxnLst>
                <a:cxn ang="0">
                  <a:pos x="208" y="0"/>
                </a:cxn>
                <a:cxn ang="0">
                  <a:pos x="34" y="0"/>
                </a:cxn>
                <a:cxn ang="0">
                  <a:pos x="0" y="34"/>
                </a:cxn>
                <a:cxn ang="0">
                  <a:pos x="0" y="71"/>
                </a:cxn>
                <a:cxn ang="0">
                  <a:pos x="24" y="104"/>
                </a:cxn>
                <a:cxn ang="0">
                  <a:pos x="24" y="618"/>
                </a:cxn>
                <a:cxn ang="0">
                  <a:pos x="24" y="620"/>
                </a:cxn>
                <a:cxn ang="0">
                  <a:pos x="121" y="693"/>
                </a:cxn>
                <a:cxn ang="0">
                  <a:pos x="217" y="623"/>
                </a:cxn>
                <a:cxn ang="0">
                  <a:pos x="218" y="618"/>
                </a:cxn>
                <a:cxn ang="0">
                  <a:pos x="218" y="104"/>
                </a:cxn>
                <a:cxn ang="0">
                  <a:pos x="242" y="71"/>
                </a:cxn>
                <a:cxn ang="0">
                  <a:pos x="242" y="34"/>
                </a:cxn>
                <a:cxn ang="0">
                  <a:pos x="208" y="0"/>
                </a:cxn>
                <a:cxn ang="0">
                  <a:pos x="208" y="59"/>
                </a:cxn>
                <a:cxn ang="0">
                  <a:pos x="196" y="70"/>
                </a:cxn>
                <a:cxn ang="0">
                  <a:pos x="195" y="70"/>
                </a:cxn>
                <a:cxn ang="0">
                  <a:pos x="184" y="82"/>
                </a:cxn>
                <a:cxn ang="0">
                  <a:pos x="184" y="618"/>
                </a:cxn>
                <a:cxn ang="0">
                  <a:pos x="121" y="659"/>
                </a:cxn>
                <a:cxn ang="0">
                  <a:pos x="59" y="618"/>
                </a:cxn>
                <a:cxn ang="0">
                  <a:pos x="59" y="82"/>
                </a:cxn>
                <a:cxn ang="0">
                  <a:pos x="47" y="70"/>
                </a:cxn>
                <a:cxn ang="0">
                  <a:pos x="46" y="70"/>
                </a:cxn>
                <a:cxn ang="0">
                  <a:pos x="35" y="59"/>
                </a:cxn>
                <a:cxn ang="0">
                  <a:pos x="35" y="46"/>
                </a:cxn>
                <a:cxn ang="0">
                  <a:pos x="46" y="34"/>
                </a:cxn>
                <a:cxn ang="0">
                  <a:pos x="196" y="34"/>
                </a:cxn>
                <a:cxn ang="0">
                  <a:pos x="208" y="46"/>
                </a:cxn>
                <a:cxn ang="0">
                  <a:pos x="208" y="59"/>
                </a:cxn>
                <a:cxn ang="0">
                  <a:pos x="208" y="59"/>
                </a:cxn>
                <a:cxn ang="0">
                  <a:pos x="208" y="59"/>
                </a:cxn>
              </a:cxnLst>
              <a:rect l="0" t="0" r="r" b="b"/>
              <a:pathLst>
                <a:path w="242" h="693">
                  <a:moveTo>
                    <a:pt x="208" y="0"/>
                  </a:moveTo>
                  <a:cubicBezTo>
                    <a:pt x="34" y="0"/>
                    <a:pt x="34" y="0"/>
                    <a:pt x="34" y="0"/>
                  </a:cubicBezTo>
                  <a:cubicBezTo>
                    <a:pt x="15" y="0"/>
                    <a:pt x="0" y="15"/>
                    <a:pt x="0" y="34"/>
                  </a:cubicBezTo>
                  <a:cubicBezTo>
                    <a:pt x="0" y="71"/>
                    <a:pt x="0" y="71"/>
                    <a:pt x="0" y="71"/>
                  </a:cubicBezTo>
                  <a:cubicBezTo>
                    <a:pt x="0" y="86"/>
                    <a:pt x="10" y="100"/>
                    <a:pt x="24" y="104"/>
                  </a:cubicBezTo>
                  <a:cubicBezTo>
                    <a:pt x="24" y="618"/>
                    <a:pt x="24" y="618"/>
                    <a:pt x="24" y="618"/>
                  </a:cubicBezTo>
                  <a:cubicBezTo>
                    <a:pt x="24" y="619"/>
                    <a:pt x="24" y="619"/>
                    <a:pt x="24" y="620"/>
                  </a:cubicBezTo>
                  <a:cubicBezTo>
                    <a:pt x="26" y="645"/>
                    <a:pt x="48" y="693"/>
                    <a:pt x="121" y="693"/>
                  </a:cubicBezTo>
                  <a:cubicBezTo>
                    <a:pt x="188" y="693"/>
                    <a:pt x="213" y="647"/>
                    <a:pt x="217" y="623"/>
                  </a:cubicBezTo>
                  <a:cubicBezTo>
                    <a:pt x="217" y="622"/>
                    <a:pt x="218" y="620"/>
                    <a:pt x="218" y="618"/>
                  </a:cubicBezTo>
                  <a:cubicBezTo>
                    <a:pt x="218" y="104"/>
                    <a:pt x="218" y="104"/>
                    <a:pt x="218" y="104"/>
                  </a:cubicBezTo>
                  <a:cubicBezTo>
                    <a:pt x="232" y="100"/>
                    <a:pt x="242" y="86"/>
                    <a:pt x="242" y="71"/>
                  </a:cubicBezTo>
                  <a:cubicBezTo>
                    <a:pt x="242" y="34"/>
                    <a:pt x="242" y="34"/>
                    <a:pt x="242" y="34"/>
                  </a:cubicBezTo>
                  <a:cubicBezTo>
                    <a:pt x="242" y="15"/>
                    <a:pt x="227" y="0"/>
                    <a:pt x="208" y="0"/>
                  </a:cubicBezTo>
                  <a:close/>
                  <a:moveTo>
                    <a:pt x="208" y="59"/>
                  </a:moveTo>
                  <a:cubicBezTo>
                    <a:pt x="208" y="65"/>
                    <a:pt x="202" y="70"/>
                    <a:pt x="196" y="70"/>
                  </a:cubicBezTo>
                  <a:cubicBezTo>
                    <a:pt x="195" y="70"/>
                    <a:pt x="195" y="70"/>
                    <a:pt x="195" y="70"/>
                  </a:cubicBezTo>
                  <a:cubicBezTo>
                    <a:pt x="189" y="70"/>
                    <a:pt x="184" y="76"/>
                    <a:pt x="184" y="82"/>
                  </a:cubicBezTo>
                  <a:cubicBezTo>
                    <a:pt x="184" y="618"/>
                    <a:pt x="184" y="618"/>
                    <a:pt x="184" y="618"/>
                  </a:cubicBezTo>
                  <a:cubicBezTo>
                    <a:pt x="184" y="618"/>
                    <a:pt x="177" y="659"/>
                    <a:pt x="121" y="659"/>
                  </a:cubicBezTo>
                  <a:cubicBezTo>
                    <a:pt x="62" y="659"/>
                    <a:pt x="59" y="618"/>
                    <a:pt x="59" y="618"/>
                  </a:cubicBezTo>
                  <a:cubicBezTo>
                    <a:pt x="59" y="82"/>
                    <a:pt x="59" y="82"/>
                    <a:pt x="59" y="82"/>
                  </a:cubicBezTo>
                  <a:cubicBezTo>
                    <a:pt x="59" y="76"/>
                    <a:pt x="53" y="70"/>
                    <a:pt x="47" y="70"/>
                  </a:cubicBezTo>
                  <a:cubicBezTo>
                    <a:pt x="46" y="70"/>
                    <a:pt x="46" y="70"/>
                    <a:pt x="46" y="70"/>
                  </a:cubicBezTo>
                  <a:cubicBezTo>
                    <a:pt x="40" y="70"/>
                    <a:pt x="35" y="65"/>
                    <a:pt x="35" y="59"/>
                  </a:cubicBezTo>
                  <a:cubicBezTo>
                    <a:pt x="35" y="46"/>
                    <a:pt x="35" y="46"/>
                    <a:pt x="35" y="46"/>
                  </a:cubicBezTo>
                  <a:cubicBezTo>
                    <a:pt x="35" y="39"/>
                    <a:pt x="40" y="34"/>
                    <a:pt x="46" y="34"/>
                  </a:cubicBezTo>
                  <a:cubicBezTo>
                    <a:pt x="196" y="34"/>
                    <a:pt x="196" y="34"/>
                    <a:pt x="196" y="34"/>
                  </a:cubicBezTo>
                  <a:cubicBezTo>
                    <a:pt x="202" y="34"/>
                    <a:pt x="208" y="39"/>
                    <a:pt x="208" y="46"/>
                  </a:cubicBezTo>
                  <a:lnTo>
                    <a:pt x="208" y="59"/>
                  </a:lnTo>
                  <a:close/>
                  <a:moveTo>
                    <a:pt x="208" y="59"/>
                  </a:moveTo>
                  <a:cubicBezTo>
                    <a:pt x="208" y="59"/>
                    <a:pt x="208" y="59"/>
                    <a:pt x="208" y="59"/>
                  </a:cubicBezTo>
                </a:path>
              </a:pathLst>
            </a:custGeom>
            <a:solidFill>
              <a:schemeClr val="accent3"/>
            </a:solidFill>
            <a:ln w="9525">
              <a:noFill/>
              <a:round/>
            </a:ln>
          </p:spPr>
          <p:txBody>
            <a:bodyPr vert="horz" wrap="square" lIns="91440" tIns="45720" rIns="91440" bIns="45720" numCol="1" anchor="t" anchorCtr="0" compatLnSpc="1"/>
            <a:lstStyle/>
            <a:p>
              <a:endParaRPr lang="en-US"/>
            </a:p>
          </p:txBody>
        </p:sp>
        <p:sp>
          <p:nvSpPr>
            <p:cNvPr id="4102" name="Freeform 6"/>
            <p:cNvSpPr>
              <a:spLocks noEditPoints="1"/>
            </p:cNvSpPr>
            <p:nvPr/>
          </p:nvSpPr>
          <p:spPr bwMode="auto">
            <a:xfrm>
              <a:off x="2401287" y="3333110"/>
              <a:ext cx="240176" cy="825144"/>
            </a:xfrm>
            <a:custGeom>
              <a:avLst/>
              <a:gdLst/>
              <a:ahLst/>
              <a:cxnLst>
                <a:cxn ang="0">
                  <a:pos x="0" y="268"/>
                </a:cxn>
                <a:cxn ang="0">
                  <a:pos x="44" y="301"/>
                </a:cxn>
                <a:cxn ang="0">
                  <a:pos x="88" y="268"/>
                </a:cxn>
                <a:cxn ang="0">
                  <a:pos x="88" y="0"/>
                </a:cxn>
                <a:cxn ang="0">
                  <a:pos x="0" y="0"/>
                </a:cxn>
                <a:cxn ang="0">
                  <a:pos x="0" y="268"/>
                </a:cxn>
                <a:cxn ang="0">
                  <a:pos x="0" y="268"/>
                </a:cxn>
                <a:cxn ang="0">
                  <a:pos x="0" y="268"/>
                </a:cxn>
              </a:cxnLst>
              <a:rect l="0" t="0" r="r" b="b"/>
              <a:pathLst>
                <a:path w="88" h="301">
                  <a:moveTo>
                    <a:pt x="0" y="268"/>
                  </a:moveTo>
                  <a:cubicBezTo>
                    <a:pt x="0" y="268"/>
                    <a:pt x="2" y="301"/>
                    <a:pt x="44" y="301"/>
                  </a:cubicBezTo>
                  <a:cubicBezTo>
                    <a:pt x="83" y="301"/>
                    <a:pt x="88" y="268"/>
                    <a:pt x="88" y="268"/>
                  </a:cubicBezTo>
                  <a:cubicBezTo>
                    <a:pt x="88" y="0"/>
                    <a:pt x="88" y="0"/>
                    <a:pt x="88" y="0"/>
                  </a:cubicBezTo>
                  <a:cubicBezTo>
                    <a:pt x="0" y="0"/>
                    <a:pt x="0" y="0"/>
                    <a:pt x="0" y="0"/>
                  </a:cubicBezTo>
                  <a:lnTo>
                    <a:pt x="0" y="268"/>
                  </a:lnTo>
                  <a:close/>
                  <a:moveTo>
                    <a:pt x="0" y="268"/>
                  </a:moveTo>
                  <a:cubicBezTo>
                    <a:pt x="0" y="268"/>
                    <a:pt x="0" y="268"/>
                    <a:pt x="0" y="268"/>
                  </a:cubicBezTo>
                </a:path>
              </a:pathLst>
            </a:custGeom>
            <a:solidFill>
              <a:schemeClr val="accent3"/>
            </a:solidFill>
            <a:ln w="9525">
              <a:noFill/>
              <a:round/>
            </a:ln>
          </p:spPr>
          <p:txBody>
            <a:bodyPr vert="horz" wrap="square" lIns="91440" tIns="45720" rIns="91440" bIns="45720" numCol="1" anchor="t" anchorCtr="0" compatLnSpc="1"/>
            <a:lstStyle/>
            <a:p>
              <a:endParaRPr lang="en-US"/>
            </a:p>
          </p:txBody>
        </p:sp>
      </p:grpSp>
      <p:grpSp>
        <p:nvGrpSpPr>
          <p:cNvPr id="59" name="Group 58"/>
          <p:cNvGrpSpPr/>
          <p:nvPr/>
        </p:nvGrpSpPr>
        <p:grpSpPr>
          <a:xfrm>
            <a:off x="2914778" y="2688690"/>
            <a:ext cx="657168" cy="1899305"/>
            <a:chOff x="2945527" y="2398929"/>
            <a:chExt cx="657168" cy="1899305"/>
          </a:xfrm>
        </p:grpSpPr>
        <p:sp>
          <p:nvSpPr>
            <p:cNvPr id="4103" name="Freeform 7"/>
            <p:cNvSpPr>
              <a:spLocks noEditPoints="1"/>
            </p:cNvSpPr>
            <p:nvPr/>
          </p:nvSpPr>
          <p:spPr bwMode="auto">
            <a:xfrm>
              <a:off x="2945527" y="2398929"/>
              <a:ext cx="657168" cy="1899305"/>
            </a:xfrm>
            <a:custGeom>
              <a:avLst/>
              <a:gdLst/>
              <a:ahLst/>
              <a:cxnLst>
                <a:cxn ang="0">
                  <a:pos x="206" y="0"/>
                </a:cxn>
                <a:cxn ang="0">
                  <a:pos x="34" y="0"/>
                </a:cxn>
                <a:cxn ang="0">
                  <a:pos x="0" y="34"/>
                </a:cxn>
                <a:cxn ang="0">
                  <a:pos x="0" y="71"/>
                </a:cxn>
                <a:cxn ang="0">
                  <a:pos x="24" y="104"/>
                </a:cxn>
                <a:cxn ang="0">
                  <a:pos x="24" y="618"/>
                </a:cxn>
                <a:cxn ang="0">
                  <a:pos x="24" y="620"/>
                </a:cxn>
                <a:cxn ang="0">
                  <a:pos x="120" y="693"/>
                </a:cxn>
                <a:cxn ang="0">
                  <a:pos x="215" y="623"/>
                </a:cxn>
                <a:cxn ang="0">
                  <a:pos x="216" y="618"/>
                </a:cxn>
                <a:cxn ang="0">
                  <a:pos x="216" y="104"/>
                </a:cxn>
                <a:cxn ang="0">
                  <a:pos x="240" y="71"/>
                </a:cxn>
                <a:cxn ang="0">
                  <a:pos x="240" y="34"/>
                </a:cxn>
                <a:cxn ang="0">
                  <a:pos x="206" y="0"/>
                </a:cxn>
                <a:cxn ang="0">
                  <a:pos x="206" y="59"/>
                </a:cxn>
                <a:cxn ang="0">
                  <a:pos x="194" y="70"/>
                </a:cxn>
                <a:cxn ang="0">
                  <a:pos x="194" y="70"/>
                </a:cxn>
                <a:cxn ang="0">
                  <a:pos x="182" y="82"/>
                </a:cxn>
                <a:cxn ang="0">
                  <a:pos x="182" y="618"/>
                </a:cxn>
                <a:cxn ang="0">
                  <a:pos x="120" y="659"/>
                </a:cxn>
                <a:cxn ang="0">
                  <a:pos x="58" y="618"/>
                </a:cxn>
                <a:cxn ang="0">
                  <a:pos x="58" y="82"/>
                </a:cxn>
                <a:cxn ang="0">
                  <a:pos x="46" y="70"/>
                </a:cxn>
                <a:cxn ang="0">
                  <a:pos x="46" y="70"/>
                </a:cxn>
                <a:cxn ang="0">
                  <a:pos x="34" y="59"/>
                </a:cxn>
                <a:cxn ang="0">
                  <a:pos x="34" y="46"/>
                </a:cxn>
                <a:cxn ang="0">
                  <a:pos x="46" y="34"/>
                </a:cxn>
                <a:cxn ang="0">
                  <a:pos x="194" y="34"/>
                </a:cxn>
                <a:cxn ang="0">
                  <a:pos x="206" y="46"/>
                </a:cxn>
                <a:cxn ang="0">
                  <a:pos x="206" y="59"/>
                </a:cxn>
                <a:cxn ang="0">
                  <a:pos x="206" y="59"/>
                </a:cxn>
                <a:cxn ang="0">
                  <a:pos x="206" y="59"/>
                </a:cxn>
              </a:cxnLst>
              <a:rect l="0" t="0" r="r" b="b"/>
              <a:pathLst>
                <a:path w="240" h="693">
                  <a:moveTo>
                    <a:pt x="206" y="0"/>
                  </a:moveTo>
                  <a:cubicBezTo>
                    <a:pt x="34" y="0"/>
                    <a:pt x="34" y="0"/>
                    <a:pt x="34" y="0"/>
                  </a:cubicBezTo>
                  <a:cubicBezTo>
                    <a:pt x="15" y="0"/>
                    <a:pt x="0" y="15"/>
                    <a:pt x="0" y="34"/>
                  </a:cubicBezTo>
                  <a:cubicBezTo>
                    <a:pt x="0" y="71"/>
                    <a:pt x="0" y="71"/>
                    <a:pt x="0" y="71"/>
                  </a:cubicBezTo>
                  <a:cubicBezTo>
                    <a:pt x="0" y="86"/>
                    <a:pt x="10" y="100"/>
                    <a:pt x="24" y="104"/>
                  </a:cubicBezTo>
                  <a:cubicBezTo>
                    <a:pt x="24" y="618"/>
                    <a:pt x="24" y="618"/>
                    <a:pt x="24" y="618"/>
                  </a:cubicBezTo>
                  <a:cubicBezTo>
                    <a:pt x="24" y="619"/>
                    <a:pt x="24" y="619"/>
                    <a:pt x="24" y="620"/>
                  </a:cubicBezTo>
                  <a:cubicBezTo>
                    <a:pt x="26" y="645"/>
                    <a:pt x="48" y="693"/>
                    <a:pt x="120" y="693"/>
                  </a:cubicBezTo>
                  <a:cubicBezTo>
                    <a:pt x="187" y="693"/>
                    <a:pt x="212" y="647"/>
                    <a:pt x="215" y="623"/>
                  </a:cubicBezTo>
                  <a:cubicBezTo>
                    <a:pt x="216" y="622"/>
                    <a:pt x="216" y="620"/>
                    <a:pt x="216" y="618"/>
                  </a:cubicBezTo>
                  <a:cubicBezTo>
                    <a:pt x="216" y="104"/>
                    <a:pt x="216" y="104"/>
                    <a:pt x="216" y="104"/>
                  </a:cubicBezTo>
                  <a:cubicBezTo>
                    <a:pt x="230" y="100"/>
                    <a:pt x="240" y="86"/>
                    <a:pt x="240" y="71"/>
                  </a:cubicBezTo>
                  <a:cubicBezTo>
                    <a:pt x="240" y="34"/>
                    <a:pt x="240" y="34"/>
                    <a:pt x="240" y="34"/>
                  </a:cubicBezTo>
                  <a:cubicBezTo>
                    <a:pt x="240" y="15"/>
                    <a:pt x="225" y="0"/>
                    <a:pt x="206" y="0"/>
                  </a:cubicBezTo>
                  <a:close/>
                  <a:moveTo>
                    <a:pt x="206" y="59"/>
                  </a:moveTo>
                  <a:cubicBezTo>
                    <a:pt x="206" y="65"/>
                    <a:pt x="201" y="70"/>
                    <a:pt x="194" y="70"/>
                  </a:cubicBezTo>
                  <a:cubicBezTo>
                    <a:pt x="194" y="70"/>
                    <a:pt x="194" y="70"/>
                    <a:pt x="194" y="70"/>
                  </a:cubicBezTo>
                  <a:cubicBezTo>
                    <a:pt x="187" y="70"/>
                    <a:pt x="182" y="76"/>
                    <a:pt x="182" y="82"/>
                  </a:cubicBezTo>
                  <a:cubicBezTo>
                    <a:pt x="182" y="618"/>
                    <a:pt x="182" y="618"/>
                    <a:pt x="182" y="618"/>
                  </a:cubicBezTo>
                  <a:cubicBezTo>
                    <a:pt x="182" y="618"/>
                    <a:pt x="176" y="659"/>
                    <a:pt x="120" y="659"/>
                  </a:cubicBezTo>
                  <a:cubicBezTo>
                    <a:pt x="61" y="659"/>
                    <a:pt x="58" y="618"/>
                    <a:pt x="58" y="618"/>
                  </a:cubicBezTo>
                  <a:cubicBezTo>
                    <a:pt x="58" y="82"/>
                    <a:pt x="58" y="82"/>
                    <a:pt x="58" y="82"/>
                  </a:cubicBezTo>
                  <a:cubicBezTo>
                    <a:pt x="58" y="76"/>
                    <a:pt x="53" y="70"/>
                    <a:pt x="46" y="70"/>
                  </a:cubicBezTo>
                  <a:cubicBezTo>
                    <a:pt x="46" y="70"/>
                    <a:pt x="46" y="70"/>
                    <a:pt x="46" y="70"/>
                  </a:cubicBezTo>
                  <a:cubicBezTo>
                    <a:pt x="39" y="70"/>
                    <a:pt x="34" y="65"/>
                    <a:pt x="34" y="59"/>
                  </a:cubicBezTo>
                  <a:cubicBezTo>
                    <a:pt x="34" y="46"/>
                    <a:pt x="34" y="46"/>
                    <a:pt x="34" y="46"/>
                  </a:cubicBezTo>
                  <a:cubicBezTo>
                    <a:pt x="34" y="39"/>
                    <a:pt x="39" y="34"/>
                    <a:pt x="46" y="34"/>
                  </a:cubicBezTo>
                  <a:cubicBezTo>
                    <a:pt x="194" y="34"/>
                    <a:pt x="194" y="34"/>
                    <a:pt x="194" y="34"/>
                  </a:cubicBezTo>
                  <a:cubicBezTo>
                    <a:pt x="201" y="34"/>
                    <a:pt x="206" y="39"/>
                    <a:pt x="206" y="46"/>
                  </a:cubicBezTo>
                  <a:lnTo>
                    <a:pt x="206" y="59"/>
                  </a:lnTo>
                  <a:close/>
                  <a:moveTo>
                    <a:pt x="206" y="59"/>
                  </a:moveTo>
                  <a:cubicBezTo>
                    <a:pt x="206" y="59"/>
                    <a:pt x="206" y="59"/>
                    <a:pt x="206" y="59"/>
                  </a:cubicBezTo>
                </a:path>
              </a:pathLst>
            </a:custGeom>
            <a:solidFill>
              <a:schemeClr val="accent4"/>
            </a:solidFill>
            <a:ln w="9525">
              <a:noFill/>
              <a:round/>
            </a:ln>
          </p:spPr>
          <p:txBody>
            <a:bodyPr vert="horz" wrap="square" lIns="91440" tIns="45720" rIns="91440" bIns="45720" numCol="1" anchor="t" anchorCtr="0" compatLnSpc="1"/>
            <a:lstStyle/>
            <a:p>
              <a:endParaRPr lang="en-US"/>
            </a:p>
          </p:txBody>
        </p:sp>
        <p:sp>
          <p:nvSpPr>
            <p:cNvPr id="4104" name="Freeform 8"/>
            <p:cNvSpPr>
              <a:spLocks noEditPoints="1"/>
            </p:cNvSpPr>
            <p:nvPr/>
          </p:nvSpPr>
          <p:spPr bwMode="auto">
            <a:xfrm>
              <a:off x="3156233" y="2603741"/>
              <a:ext cx="235755" cy="1554513"/>
            </a:xfrm>
            <a:custGeom>
              <a:avLst/>
              <a:gdLst/>
              <a:ahLst/>
              <a:cxnLst>
                <a:cxn ang="0">
                  <a:pos x="0" y="534"/>
                </a:cxn>
                <a:cxn ang="0">
                  <a:pos x="43" y="567"/>
                </a:cxn>
                <a:cxn ang="0">
                  <a:pos x="86" y="534"/>
                </a:cxn>
                <a:cxn ang="0">
                  <a:pos x="86" y="0"/>
                </a:cxn>
                <a:cxn ang="0">
                  <a:pos x="0" y="0"/>
                </a:cxn>
                <a:cxn ang="0">
                  <a:pos x="0" y="534"/>
                </a:cxn>
                <a:cxn ang="0">
                  <a:pos x="0" y="534"/>
                </a:cxn>
                <a:cxn ang="0">
                  <a:pos x="0" y="534"/>
                </a:cxn>
              </a:cxnLst>
              <a:rect l="0" t="0" r="r" b="b"/>
              <a:pathLst>
                <a:path w="86" h="567">
                  <a:moveTo>
                    <a:pt x="0" y="534"/>
                  </a:moveTo>
                  <a:cubicBezTo>
                    <a:pt x="0" y="534"/>
                    <a:pt x="2" y="567"/>
                    <a:pt x="43" y="567"/>
                  </a:cubicBezTo>
                  <a:cubicBezTo>
                    <a:pt x="82" y="567"/>
                    <a:pt x="86" y="534"/>
                    <a:pt x="86" y="534"/>
                  </a:cubicBezTo>
                  <a:cubicBezTo>
                    <a:pt x="86" y="0"/>
                    <a:pt x="86" y="0"/>
                    <a:pt x="86" y="0"/>
                  </a:cubicBezTo>
                  <a:cubicBezTo>
                    <a:pt x="0" y="0"/>
                    <a:pt x="0" y="0"/>
                    <a:pt x="0" y="0"/>
                  </a:cubicBezTo>
                  <a:lnTo>
                    <a:pt x="0" y="534"/>
                  </a:lnTo>
                  <a:close/>
                  <a:moveTo>
                    <a:pt x="0" y="534"/>
                  </a:moveTo>
                  <a:cubicBezTo>
                    <a:pt x="0" y="534"/>
                    <a:pt x="0" y="534"/>
                    <a:pt x="0" y="534"/>
                  </a:cubicBezTo>
                </a:path>
              </a:pathLst>
            </a:custGeom>
            <a:solidFill>
              <a:schemeClr val="accent4"/>
            </a:solidFill>
            <a:ln w="9525">
              <a:noFill/>
              <a:round/>
            </a:ln>
          </p:spPr>
          <p:txBody>
            <a:bodyPr vert="horz" wrap="square" lIns="91440" tIns="45720" rIns="91440" bIns="45720" numCol="1" anchor="t" anchorCtr="0" compatLnSpc="1"/>
            <a:lstStyle/>
            <a:p>
              <a:endParaRPr lang="en-US"/>
            </a:p>
          </p:txBody>
        </p:sp>
      </p:grpSp>
      <p:grpSp>
        <p:nvGrpSpPr>
          <p:cNvPr id="60" name="Group 59"/>
          <p:cNvGrpSpPr/>
          <p:nvPr/>
        </p:nvGrpSpPr>
        <p:grpSpPr>
          <a:xfrm>
            <a:off x="3659451" y="2688690"/>
            <a:ext cx="655695" cy="1899305"/>
            <a:chOff x="3649177" y="2398929"/>
            <a:chExt cx="655695" cy="1899305"/>
          </a:xfrm>
        </p:grpSpPr>
        <p:sp>
          <p:nvSpPr>
            <p:cNvPr id="4105" name="Freeform 9"/>
            <p:cNvSpPr>
              <a:spLocks noEditPoints="1"/>
            </p:cNvSpPr>
            <p:nvPr/>
          </p:nvSpPr>
          <p:spPr bwMode="auto">
            <a:xfrm>
              <a:off x="3649177" y="2398929"/>
              <a:ext cx="655695" cy="1899305"/>
            </a:xfrm>
            <a:custGeom>
              <a:avLst/>
              <a:gdLst/>
              <a:ahLst/>
              <a:cxnLst>
                <a:cxn ang="0">
                  <a:pos x="206" y="0"/>
                </a:cxn>
                <a:cxn ang="0">
                  <a:pos x="34" y="0"/>
                </a:cxn>
                <a:cxn ang="0">
                  <a:pos x="0" y="34"/>
                </a:cxn>
                <a:cxn ang="0">
                  <a:pos x="0" y="71"/>
                </a:cxn>
                <a:cxn ang="0">
                  <a:pos x="24" y="104"/>
                </a:cxn>
                <a:cxn ang="0">
                  <a:pos x="24" y="618"/>
                </a:cxn>
                <a:cxn ang="0">
                  <a:pos x="24" y="620"/>
                </a:cxn>
                <a:cxn ang="0">
                  <a:pos x="120" y="693"/>
                </a:cxn>
                <a:cxn ang="0">
                  <a:pos x="215" y="623"/>
                </a:cxn>
                <a:cxn ang="0">
                  <a:pos x="216" y="618"/>
                </a:cxn>
                <a:cxn ang="0">
                  <a:pos x="216" y="104"/>
                </a:cxn>
                <a:cxn ang="0">
                  <a:pos x="240" y="71"/>
                </a:cxn>
                <a:cxn ang="0">
                  <a:pos x="240" y="34"/>
                </a:cxn>
                <a:cxn ang="0">
                  <a:pos x="206" y="0"/>
                </a:cxn>
                <a:cxn ang="0">
                  <a:pos x="206" y="59"/>
                </a:cxn>
                <a:cxn ang="0">
                  <a:pos x="194" y="70"/>
                </a:cxn>
                <a:cxn ang="0">
                  <a:pos x="194" y="70"/>
                </a:cxn>
                <a:cxn ang="0">
                  <a:pos x="182" y="82"/>
                </a:cxn>
                <a:cxn ang="0">
                  <a:pos x="182" y="618"/>
                </a:cxn>
                <a:cxn ang="0">
                  <a:pos x="120" y="659"/>
                </a:cxn>
                <a:cxn ang="0">
                  <a:pos x="58" y="618"/>
                </a:cxn>
                <a:cxn ang="0">
                  <a:pos x="58" y="82"/>
                </a:cxn>
                <a:cxn ang="0">
                  <a:pos x="46" y="70"/>
                </a:cxn>
                <a:cxn ang="0">
                  <a:pos x="46" y="70"/>
                </a:cxn>
                <a:cxn ang="0">
                  <a:pos x="34" y="59"/>
                </a:cxn>
                <a:cxn ang="0">
                  <a:pos x="34" y="46"/>
                </a:cxn>
                <a:cxn ang="0">
                  <a:pos x="46" y="34"/>
                </a:cxn>
                <a:cxn ang="0">
                  <a:pos x="194" y="34"/>
                </a:cxn>
                <a:cxn ang="0">
                  <a:pos x="206" y="46"/>
                </a:cxn>
                <a:cxn ang="0">
                  <a:pos x="206" y="59"/>
                </a:cxn>
                <a:cxn ang="0">
                  <a:pos x="206" y="59"/>
                </a:cxn>
                <a:cxn ang="0">
                  <a:pos x="206" y="59"/>
                </a:cxn>
              </a:cxnLst>
              <a:rect l="0" t="0" r="r" b="b"/>
              <a:pathLst>
                <a:path w="240" h="693">
                  <a:moveTo>
                    <a:pt x="206" y="0"/>
                  </a:moveTo>
                  <a:cubicBezTo>
                    <a:pt x="34" y="0"/>
                    <a:pt x="34" y="0"/>
                    <a:pt x="34" y="0"/>
                  </a:cubicBezTo>
                  <a:cubicBezTo>
                    <a:pt x="15" y="0"/>
                    <a:pt x="0" y="15"/>
                    <a:pt x="0" y="34"/>
                  </a:cubicBezTo>
                  <a:cubicBezTo>
                    <a:pt x="0" y="71"/>
                    <a:pt x="0" y="71"/>
                    <a:pt x="0" y="71"/>
                  </a:cubicBezTo>
                  <a:cubicBezTo>
                    <a:pt x="0" y="86"/>
                    <a:pt x="10" y="100"/>
                    <a:pt x="24" y="104"/>
                  </a:cubicBezTo>
                  <a:cubicBezTo>
                    <a:pt x="24" y="618"/>
                    <a:pt x="24" y="618"/>
                    <a:pt x="24" y="618"/>
                  </a:cubicBezTo>
                  <a:cubicBezTo>
                    <a:pt x="24" y="619"/>
                    <a:pt x="24" y="619"/>
                    <a:pt x="24" y="620"/>
                  </a:cubicBezTo>
                  <a:cubicBezTo>
                    <a:pt x="26" y="645"/>
                    <a:pt x="48" y="693"/>
                    <a:pt x="120" y="693"/>
                  </a:cubicBezTo>
                  <a:cubicBezTo>
                    <a:pt x="187" y="693"/>
                    <a:pt x="212" y="647"/>
                    <a:pt x="215" y="623"/>
                  </a:cubicBezTo>
                  <a:cubicBezTo>
                    <a:pt x="216" y="622"/>
                    <a:pt x="216" y="620"/>
                    <a:pt x="216" y="618"/>
                  </a:cubicBezTo>
                  <a:cubicBezTo>
                    <a:pt x="216" y="104"/>
                    <a:pt x="216" y="104"/>
                    <a:pt x="216" y="104"/>
                  </a:cubicBezTo>
                  <a:cubicBezTo>
                    <a:pt x="230" y="100"/>
                    <a:pt x="240" y="86"/>
                    <a:pt x="240" y="71"/>
                  </a:cubicBezTo>
                  <a:cubicBezTo>
                    <a:pt x="240" y="34"/>
                    <a:pt x="240" y="34"/>
                    <a:pt x="240" y="34"/>
                  </a:cubicBezTo>
                  <a:cubicBezTo>
                    <a:pt x="240" y="15"/>
                    <a:pt x="225" y="0"/>
                    <a:pt x="206" y="0"/>
                  </a:cubicBezTo>
                  <a:close/>
                  <a:moveTo>
                    <a:pt x="206" y="59"/>
                  </a:moveTo>
                  <a:cubicBezTo>
                    <a:pt x="206" y="65"/>
                    <a:pt x="201" y="70"/>
                    <a:pt x="194" y="70"/>
                  </a:cubicBezTo>
                  <a:cubicBezTo>
                    <a:pt x="194" y="70"/>
                    <a:pt x="194" y="70"/>
                    <a:pt x="194" y="70"/>
                  </a:cubicBezTo>
                  <a:cubicBezTo>
                    <a:pt x="187" y="70"/>
                    <a:pt x="182" y="76"/>
                    <a:pt x="182" y="82"/>
                  </a:cubicBezTo>
                  <a:cubicBezTo>
                    <a:pt x="182" y="618"/>
                    <a:pt x="182" y="618"/>
                    <a:pt x="182" y="618"/>
                  </a:cubicBezTo>
                  <a:cubicBezTo>
                    <a:pt x="182" y="618"/>
                    <a:pt x="176" y="659"/>
                    <a:pt x="120" y="659"/>
                  </a:cubicBezTo>
                  <a:cubicBezTo>
                    <a:pt x="61" y="659"/>
                    <a:pt x="58" y="618"/>
                    <a:pt x="58" y="618"/>
                  </a:cubicBezTo>
                  <a:cubicBezTo>
                    <a:pt x="58" y="82"/>
                    <a:pt x="58" y="82"/>
                    <a:pt x="58" y="82"/>
                  </a:cubicBezTo>
                  <a:cubicBezTo>
                    <a:pt x="58" y="76"/>
                    <a:pt x="53" y="70"/>
                    <a:pt x="46" y="70"/>
                  </a:cubicBezTo>
                  <a:cubicBezTo>
                    <a:pt x="46" y="70"/>
                    <a:pt x="46" y="70"/>
                    <a:pt x="46" y="70"/>
                  </a:cubicBezTo>
                  <a:cubicBezTo>
                    <a:pt x="39" y="70"/>
                    <a:pt x="34" y="65"/>
                    <a:pt x="34" y="59"/>
                  </a:cubicBezTo>
                  <a:cubicBezTo>
                    <a:pt x="34" y="46"/>
                    <a:pt x="34" y="46"/>
                    <a:pt x="34" y="46"/>
                  </a:cubicBezTo>
                  <a:cubicBezTo>
                    <a:pt x="34" y="39"/>
                    <a:pt x="39" y="34"/>
                    <a:pt x="46" y="34"/>
                  </a:cubicBezTo>
                  <a:cubicBezTo>
                    <a:pt x="194" y="34"/>
                    <a:pt x="194" y="34"/>
                    <a:pt x="194" y="34"/>
                  </a:cubicBezTo>
                  <a:cubicBezTo>
                    <a:pt x="201" y="34"/>
                    <a:pt x="206" y="39"/>
                    <a:pt x="206" y="46"/>
                  </a:cubicBezTo>
                  <a:lnTo>
                    <a:pt x="206" y="59"/>
                  </a:lnTo>
                  <a:close/>
                  <a:moveTo>
                    <a:pt x="206" y="59"/>
                  </a:moveTo>
                  <a:cubicBezTo>
                    <a:pt x="206" y="59"/>
                    <a:pt x="206" y="59"/>
                    <a:pt x="206" y="59"/>
                  </a:cubicBezTo>
                </a:path>
              </a:pathLst>
            </a:custGeom>
            <a:solidFill>
              <a:schemeClr val="accent6"/>
            </a:solidFill>
            <a:ln w="9525">
              <a:noFill/>
              <a:round/>
            </a:ln>
          </p:spPr>
          <p:txBody>
            <a:bodyPr vert="horz" wrap="square" lIns="91440" tIns="45720" rIns="91440" bIns="45720" numCol="1" anchor="t" anchorCtr="0" compatLnSpc="1"/>
            <a:lstStyle/>
            <a:p>
              <a:endParaRPr lang="en-US"/>
            </a:p>
          </p:txBody>
        </p:sp>
        <p:sp>
          <p:nvSpPr>
            <p:cNvPr id="4106" name="Freeform 10"/>
            <p:cNvSpPr>
              <a:spLocks noEditPoints="1"/>
            </p:cNvSpPr>
            <p:nvPr/>
          </p:nvSpPr>
          <p:spPr bwMode="auto">
            <a:xfrm>
              <a:off x="3859884" y="2932326"/>
              <a:ext cx="234282" cy="1225929"/>
            </a:xfrm>
            <a:custGeom>
              <a:avLst/>
              <a:gdLst/>
              <a:ahLst/>
              <a:cxnLst>
                <a:cxn ang="0">
                  <a:pos x="0" y="414"/>
                </a:cxn>
                <a:cxn ang="0">
                  <a:pos x="43" y="447"/>
                </a:cxn>
                <a:cxn ang="0">
                  <a:pos x="86" y="414"/>
                </a:cxn>
                <a:cxn ang="0">
                  <a:pos x="86" y="0"/>
                </a:cxn>
                <a:cxn ang="0">
                  <a:pos x="0" y="0"/>
                </a:cxn>
                <a:cxn ang="0">
                  <a:pos x="0" y="414"/>
                </a:cxn>
                <a:cxn ang="0">
                  <a:pos x="0" y="414"/>
                </a:cxn>
                <a:cxn ang="0">
                  <a:pos x="0" y="414"/>
                </a:cxn>
              </a:cxnLst>
              <a:rect l="0" t="0" r="r" b="b"/>
              <a:pathLst>
                <a:path w="86" h="447">
                  <a:moveTo>
                    <a:pt x="0" y="414"/>
                  </a:moveTo>
                  <a:cubicBezTo>
                    <a:pt x="0" y="414"/>
                    <a:pt x="2" y="447"/>
                    <a:pt x="43" y="447"/>
                  </a:cubicBezTo>
                  <a:cubicBezTo>
                    <a:pt x="82" y="447"/>
                    <a:pt x="86" y="414"/>
                    <a:pt x="86" y="414"/>
                  </a:cubicBezTo>
                  <a:cubicBezTo>
                    <a:pt x="86" y="0"/>
                    <a:pt x="86" y="0"/>
                    <a:pt x="86" y="0"/>
                  </a:cubicBezTo>
                  <a:cubicBezTo>
                    <a:pt x="0" y="0"/>
                    <a:pt x="0" y="0"/>
                    <a:pt x="0" y="0"/>
                  </a:cubicBezTo>
                  <a:lnTo>
                    <a:pt x="0" y="414"/>
                  </a:lnTo>
                  <a:close/>
                  <a:moveTo>
                    <a:pt x="0" y="414"/>
                  </a:moveTo>
                  <a:cubicBezTo>
                    <a:pt x="0" y="414"/>
                    <a:pt x="0" y="414"/>
                    <a:pt x="0" y="414"/>
                  </a:cubicBezTo>
                </a:path>
              </a:pathLst>
            </a:custGeom>
            <a:solidFill>
              <a:schemeClr val="accent6"/>
            </a:solidFill>
            <a:ln w="9525">
              <a:noFill/>
              <a:round/>
            </a:ln>
          </p:spPr>
          <p:txBody>
            <a:bodyPr vert="horz" wrap="square" lIns="91440" tIns="45720" rIns="91440" bIns="45720" numCol="1" anchor="t" anchorCtr="0" compatLnSpc="1"/>
            <a:lstStyle/>
            <a:p>
              <a:endParaRPr lang="en-US"/>
            </a:p>
          </p:txBody>
        </p:sp>
      </p:grpSp>
      <p:grpSp>
        <p:nvGrpSpPr>
          <p:cNvPr id="57" name="Group 56"/>
          <p:cNvGrpSpPr/>
          <p:nvPr/>
        </p:nvGrpSpPr>
        <p:grpSpPr>
          <a:xfrm>
            <a:off x="1416592" y="2688690"/>
            <a:ext cx="661589" cy="1899305"/>
            <a:chOff x="1417536" y="2398929"/>
            <a:chExt cx="661589" cy="1899305"/>
          </a:xfrm>
        </p:grpSpPr>
        <p:sp>
          <p:nvSpPr>
            <p:cNvPr id="4107" name="Freeform 11"/>
            <p:cNvSpPr>
              <a:spLocks noEditPoints="1"/>
            </p:cNvSpPr>
            <p:nvPr/>
          </p:nvSpPr>
          <p:spPr bwMode="auto">
            <a:xfrm>
              <a:off x="1417536" y="2398929"/>
              <a:ext cx="661589" cy="1899305"/>
            </a:xfrm>
            <a:custGeom>
              <a:avLst/>
              <a:gdLst/>
              <a:ahLst/>
              <a:cxnLst>
                <a:cxn ang="0">
                  <a:pos x="208" y="0"/>
                </a:cxn>
                <a:cxn ang="0">
                  <a:pos x="34" y="0"/>
                </a:cxn>
                <a:cxn ang="0">
                  <a:pos x="0" y="34"/>
                </a:cxn>
                <a:cxn ang="0">
                  <a:pos x="0" y="71"/>
                </a:cxn>
                <a:cxn ang="0">
                  <a:pos x="24" y="104"/>
                </a:cxn>
                <a:cxn ang="0">
                  <a:pos x="24" y="618"/>
                </a:cxn>
                <a:cxn ang="0">
                  <a:pos x="24" y="620"/>
                </a:cxn>
                <a:cxn ang="0">
                  <a:pos x="121" y="693"/>
                </a:cxn>
                <a:cxn ang="0">
                  <a:pos x="217" y="623"/>
                </a:cxn>
                <a:cxn ang="0">
                  <a:pos x="218" y="618"/>
                </a:cxn>
                <a:cxn ang="0">
                  <a:pos x="218" y="104"/>
                </a:cxn>
                <a:cxn ang="0">
                  <a:pos x="242" y="71"/>
                </a:cxn>
                <a:cxn ang="0">
                  <a:pos x="242" y="34"/>
                </a:cxn>
                <a:cxn ang="0">
                  <a:pos x="208" y="0"/>
                </a:cxn>
                <a:cxn ang="0">
                  <a:pos x="208" y="59"/>
                </a:cxn>
                <a:cxn ang="0">
                  <a:pos x="196" y="70"/>
                </a:cxn>
                <a:cxn ang="0">
                  <a:pos x="195" y="70"/>
                </a:cxn>
                <a:cxn ang="0">
                  <a:pos x="184" y="82"/>
                </a:cxn>
                <a:cxn ang="0">
                  <a:pos x="184" y="618"/>
                </a:cxn>
                <a:cxn ang="0">
                  <a:pos x="121" y="659"/>
                </a:cxn>
                <a:cxn ang="0">
                  <a:pos x="59" y="618"/>
                </a:cxn>
                <a:cxn ang="0">
                  <a:pos x="59" y="82"/>
                </a:cxn>
                <a:cxn ang="0">
                  <a:pos x="47" y="70"/>
                </a:cxn>
                <a:cxn ang="0">
                  <a:pos x="46" y="70"/>
                </a:cxn>
                <a:cxn ang="0">
                  <a:pos x="35" y="59"/>
                </a:cxn>
                <a:cxn ang="0">
                  <a:pos x="35" y="46"/>
                </a:cxn>
                <a:cxn ang="0">
                  <a:pos x="46" y="34"/>
                </a:cxn>
                <a:cxn ang="0">
                  <a:pos x="196" y="34"/>
                </a:cxn>
                <a:cxn ang="0">
                  <a:pos x="208" y="46"/>
                </a:cxn>
                <a:cxn ang="0">
                  <a:pos x="208" y="59"/>
                </a:cxn>
                <a:cxn ang="0">
                  <a:pos x="208" y="59"/>
                </a:cxn>
                <a:cxn ang="0">
                  <a:pos x="208" y="59"/>
                </a:cxn>
              </a:cxnLst>
              <a:rect l="0" t="0" r="r" b="b"/>
              <a:pathLst>
                <a:path w="242" h="693">
                  <a:moveTo>
                    <a:pt x="208" y="0"/>
                  </a:moveTo>
                  <a:cubicBezTo>
                    <a:pt x="34" y="0"/>
                    <a:pt x="34" y="0"/>
                    <a:pt x="34" y="0"/>
                  </a:cubicBezTo>
                  <a:cubicBezTo>
                    <a:pt x="15" y="0"/>
                    <a:pt x="0" y="15"/>
                    <a:pt x="0" y="34"/>
                  </a:cubicBezTo>
                  <a:cubicBezTo>
                    <a:pt x="0" y="71"/>
                    <a:pt x="0" y="71"/>
                    <a:pt x="0" y="71"/>
                  </a:cubicBezTo>
                  <a:cubicBezTo>
                    <a:pt x="0" y="86"/>
                    <a:pt x="10" y="100"/>
                    <a:pt x="24" y="104"/>
                  </a:cubicBezTo>
                  <a:cubicBezTo>
                    <a:pt x="24" y="618"/>
                    <a:pt x="24" y="618"/>
                    <a:pt x="24" y="618"/>
                  </a:cubicBezTo>
                  <a:cubicBezTo>
                    <a:pt x="24" y="619"/>
                    <a:pt x="24" y="619"/>
                    <a:pt x="24" y="620"/>
                  </a:cubicBezTo>
                  <a:cubicBezTo>
                    <a:pt x="26" y="645"/>
                    <a:pt x="48" y="693"/>
                    <a:pt x="121" y="693"/>
                  </a:cubicBezTo>
                  <a:cubicBezTo>
                    <a:pt x="188" y="693"/>
                    <a:pt x="213" y="647"/>
                    <a:pt x="217" y="623"/>
                  </a:cubicBezTo>
                  <a:cubicBezTo>
                    <a:pt x="217" y="622"/>
                    <a:pt x="218" y="620"/>
                    <a:pt x="218" y="618"/>
                  </a:cubicBezTo>
                  <a:cubicBezTo>
                    <a:pt x="218" y="104"/>
                    <a:pt x="218" y="104"/>
                    <a:pt x="218" y="104"/>
                  </a:cubicBezTo>
                  <a:cubicBezTo>
                    <a:pt x="232" y="100"/>
                    <a:pt x="242" y="86"/>
                    <a:pt x="242" y="71"/>
                  </a:cubicBezTo>
                  <a:cubicBezTo>
                    <a:pt x="242" y="34"/>
                    <a:pt x="242" y="34"/>
                    <a:pt x="242" y="34"/>
                  </a:cubicBezTo>
                  <a:cubicBezTo>
                    <a:pt x="242" y="15"/>
                    <a:pt x="227" y="0"/>
                    <a:pt x="208" y="0"/>
                  </a:cubicBezTo>
                  <a:close/>
                  <a:moveTo>
                    <a:pt x="208" y="59"/>
                  </a:moveTo>
                  <a:cubicBezTo>
                    <a:pt x="208" y="65"/>
                    <a:pt x="202" y="70"/>
                    <a:pt x="196" y="70"/>
                  </a:cubicBezTo>
                  <a:cubicBezTo>
                    <a:pt x="195" y="70"/>
                    <a:pt x="195" y="70"/>
                    <a:pt x="195" y="70"/>
                  </a:cubicBezTo>
                  <a:cubicBezTo>
                    <a:pt x="189" y="70"/>
                    <a:pt x="184" y="76"/>
                    <a:pt x="184" y="82"/>
                  </a:cubicBezTo>
                  <a:cubicBezTo>
                    <a:pt x="184" y="618"/>
                    <a:pt x="184" y="618"/>
                    <a:pt x="184" y="618"/>
                  </a:cubicBezTo>
                  <a:cubicBezTo>
                    <a:pt x="184" y="618"/>
                    <a:pt x="177" y="659"/>
                    <a:pt x="121" y="659"/>
                  </a:cubicBezTo>
                  <a:cubicBezTo>
                    <a:pt x="62" y="659"/>
                    <a:pt x="59" y="618"/>
                    <a:pt x="59" y="618"/>
                  </a:cubicBezTo>
                  <a:cubicBezTo>
                    <a:pt x="59" y="82"/>
                    <a:pt x="59" y="82"/>
                    <a:pt x="59" y="82"/>
                  </a:cubicBezTo>
                  <a:cubicBezTo>
                    <a:pt x="59" y="76"/>
                    <a:pt x="53" y="70"/>
                    <a:pt x="47" y="70"/>
                  </a:cubicBezTo>
                  <a:cubicBezTo>
                    <a:pt x="46" y="70"/>
                    <a:pt x="46" y="70"/>
                    <a:pt x="46" y="70"/>
                  </a:cubicBezTo>
                  <a:cubicBezTo>
                    <a:pt x="40" y="70"/>
                    <a:pt x="35" y="65"/>
                    <a:pt x="35" y="59"/>
                  </a:cubicBezTo>
                  <a:cubicBezTo>
                    <a:pt x="35" y="46"/>
                    <a:pt x="35" y="46"/>
                    <a:pt x="35" y="46"/>
                  </a:cubicBezTo>
                  <a:cubicBezTo>
                    <a:pt x="35" y="39"/>
                    <a:pt x="40" y="34"/>
                    <a:pt x="46" y="34"/>
                  </a:cubicBezTo>
                  <a:cubicBezTo>
                    <a:pt x="196" y="34"/>
                    <a:pt x="196" y="34"/>
                    <a:pt x="196" y="34"/>
                  </a:cubicBezTo>
                  <a:cubicBezTo>
                    <a:pt x="202" y="34"/>
                    <a:pt x="208" y="39"/>
                    <a:pt x="208" y="46"/>
                  </a:cubicBezTo>
                  <a:lnTo>
                    <a:pt x="208" y="59"/>
                  </a:lnTo>
                  <a:close/>
                  <a:moveTo>
                    <a:pt x="208" y="59"/>
                  </a:moveTo>
                  <a:cubicBezTo>
                    <a:pt x="208" y="59"/>
                    <a:pt x="208" y="59"/>
                    <a:pt x="208" y="59"/>
                  </a:cubicBezTo>
                </a:path>
              </a:pathLst>
            </a:custGeom>
            <a:solidFill>
              <a:schemeClr val="accent2"/>
            </a:solidFill>
            <a:ln w="9525">
              <a:noFill/>
              <a:round/>
            </a:ln>
          </p:spPr>
          <p:txBody>
            <a:bodyPr vert="horz" wrap="square" lIns="91440" tIns="45720" rIns="91440" bIns="45720" numCol="1" anchor="t" anchorCtr="0" compatLnSpc="1"/>
            <a:lstStyle/>
            <a:p>
              <a:endParaRPr lang="en-US"/>
            </a:p>
          </p:txBody>
        </p:sp>
        <p:sp>
          <p:nvSpPr>
            <p:cNvPr id="4108" name="Freeform 12"/>
            <p:cNvSpPr>
              <a:spLocks noEditPoints="1"/>
            </p:cNvSpPr>
            <p:nvPr/>
          </p:nvSpPr>
          <p:spPr bwMode="auto">
            <a:xfrm>
              <a:off x="1628243" y="3113562"/>
              <a:ext cx="240176" cy="1044691"/>
            </a:xfrm>
            <a:custGeom>
              <a:avLst/>
              <a:gdLst/>
              <a:ahLst/>
              <a:cxnLst>
                <a:cxn ang="0">
                  <a:pos x="0" y="348"/>
                </a:cxn>
                <a:cxn ang="0">
                  <a:pos x="44" y="381"/>
                </a:cxn>
                <a:cxn ang="0">
                  <a:pos x="88" y="348"/>
                </a:cxn>
                <a:cxn ang="0">
                  <a:pos x="88" y="0"/>
                </a:cxn>
                <a:cxn ang="0">
                  <a:pos x="0" y="0"/>
                </a:cxn>
                <a:cxn ang="0">
                  <a:pos x="0" y="348"/>
                </a:cxn>
                <a:cxn ang="0">
                  <a:pos x="0" y="348"/>
                </a:cxn>
                <a:cxn ang="0">
                  <a:pos x="0" y="348"/>
                </a:cxn>
              </a:cxnLst>
              <a:rect l="0" t="0" r="r" b="b"/>
              <a:pathLst>
                <a:path w="88" h="381">
                  <a:moveTo>
                    <a:pt x="0" y="348"/>
                  </a:moveTo>
                  <a:cubicBezTo>
                    <a:pt x="0" y="348"/>
                    <a:pt x="2" y="381"/>
                    <a:pt x="44" y="381"/>
                  </a:cubicBezTo>
                  <a:cubicBezTo>
                    <a:pt x="83" y="381"/>
                    <a:pt x="88" y="348"/>
                    <a:pt x="88" y="348"/>
                  </a:cubicBezTo>
                  <a:cubicBezTo>
                    <a:pt x="88" y="0"/>
                    <a:pt x="88" y="0"/>
                    <a:pt x="88" y="0"/>
                  </a:cubicBezTo>
                  <a:cubicBezTo>
                    <a:pt x="0" y="0"/>
                    <a:pt x="0" y="0"/>
                    <a:pt x="0" y="0"/>
                  </a:cubicBezTo>
                  <a:lnTo>
                    <a:pt x="0" y="348"/>
                  </a:lnTo>
                  <a:close/>
                  <a:moveTo>
                    <a:pt x="0" y="348"/>
                  </a:moveTo>
                  <a:cubicBezTo>
                    <a:pt x="0" y="348"/>
                    <a:pt x="0" y="348"/>
                    <a:pt x="0" y="348"/>
                  </a:cubicBezTo>
                </a:path>
              </a:pathLst>
            </a:custGeom>
            <a:solidFill>
              <a:schemeClr val="accent2"/>
            </a:solidFill>
            <a:ln w="9525">
              <a:noFill/>
              <a:round/>
            </a:ln>
          </p:spPr>
          <p:txBody>
            <a:bodyPr vert="horz" wrap="square" lIns="91440" tIns="45720" rIns="91440" bIns="45720" numCol="1" anchor="t" anchorCtr="0" compatLnSpc="1"/>
            <a:lstStyle/>
            <a:p>
              <a:endParaRPr lang="en-US"/>
            </a:p>
          </p:txBody>
        </p:sp>
      </p:grpSp>
      <p:grpSp>
        <p:nvGrpSpPr>
          <p:cNvPr id="56" name="Group 55"/>
          <p:cNvGrpSpPr/>
          <p:nvPr/>
        </p:nvGrpSpPr>
        <p:grpSpPr>
          <a:xfrm>
            <a:off x="667499" y="2688690"/>
            <a:ext cx="661589" cy="1899305"/>
            <a:chOff x="657225" y="2398929"/>
            <a:chExt cx="661589" cy="1899305"/>
          </a:xfrm>
        </p:grpSpPr>
        <p:sp>
          <p:nvSpPr>
            <p:cNvPr id="4109" name="Freeform 13"/>
            <p:cNvSpPr>
              <a:spLocks noEditPoints="1"/>
            </p:cNvSpPr>
            <p:nvPr/>
          </p:nvSpPr>
          <p:spPr bwMode="auto">
            <a:xfrm>
              <a:off x="657225" y="2398929"/>
              <a:ext cx="661589" cy="1899305"/>
            </a:xfrm>
            <a:custGeom>
              <a:avLst/>
              <a:gdLst/>
              <a:ahLst/>
              <a:cxnLst>
                <a:cxn ang="0">
                  <a:pos x="208" y="0"/>
                </a:cxn>
                <a:cxn ang="0">
                  <a:pos x="34" y="0"/>
                </a:cxn>
                <a:cxn ang="0">
                  <a:pos x="0" y="34"/>
                </a:cxn>
                <a:cxn ang="0">
                  <a:pos x="0" y="71"/>
                </a:cxn>
                <a:cxn ang="0">
                  <a:pos x="24" y="104"/>
                </a:cxn>
                <a:cxn ang="0">
                  <a:pos x="24" y="618"/>
                </a:cxn>
                <a:cxn ang="0">
                  <a:pos x="24" y="620"/>
                </a:cxn>
                <a:cxn ang="0">
                  <a:pos x="121" y="693"/>
                </a:cxn>
                <a:cxn ang="0">
                  <a:pos x="217" y="623"/>
                </a:cxn>
                <a:cxn ang="0">
                  <a:pos x="218" y="618"/>
                </a:cxn>
                <a:cxn ang="0">
                  <a:pos x="218" y="104"/>
                </a:cxn>
                <a:cxn ang="0">
                  <a:pos x="242" y="71"/>
                </a:cxn>
                <a:cxn ang="0">
                  <a:pos x="242" y="34"/>
                </a:cxn>
                <a:cxn ang="0">
                  <a:pos x="208" y="0"/>
                </a:cxn>
                <a:cxn ang="0">
                  <a:pos x="208" y="59"/>
                </a:cxn>
                <a:cxn ang="0">
                  <a:pos x="196" y="70"/>
                </a:cxn>
                <a:cxn ang="0">
                  <a:pos x="195" y="70"/>
                </a:cxn>
                <a:cxn ang="0">
                  <a:pos x="184" y="82"/>
                </a:cxn>
                <a:cxn ang="0">
                  <a:pos x="184" y="618"/>
                </a:cxn>
                <a:cxn ang="0">
                  <a:pos x="121" y="659"/>
                </a:cxn>
                <a:cxn ang="0">
                  <a:pos x="59" y="618"/>
                </a:cxn>
                <a:cxn ang="0">
                  <a:pos x="59" y="82"/>
                </a:cxn>
                <a:cxn ang="0">
                  <a:pos x="47" y="70"/>
                </a:cxn>
                <a:cxn ang="0">
                  <a:pos x="46" y="70"/>
                </a:cxn>
                <a:cxn ang="0">
                  <a:pos x="35" y="59"/>
                </a:cxn>
                <a:cxn ang="0">
                  <a:pos x="35" y="46"/>
                </a:cxn>
                <a:cxn ang="0">
                  <a:pos x="46" y="34"/>
                </a:cxn>
                <a:cxn ang="0">
                  <a:pos x="196" y="34"/>
                </a:cxn>
                <a:cxn ang="0">
                  <a:pos x="208" y="46"/>
                </a:cxn>
                <a:cxn ang="0">
                  <a:pos x="208" y="59"/>
                </a:cxn>
                <a:cxn ang="0">
                  <a:pos x="208" y="59"/>
                </a:cxn>
                <a:cxn ang="0">
                  <a:pos x="208" y="59"/>
                </a:cxn>
              </a:cxnLst>
              <a:rect l="0" t="0" r="r" b="b"/>
              <a:pathLst>
                <a:path w="242" h="693">
                  <a:moveTo>
                    <a:pt x="208" y="0"/>
                  </a:moveTo>
                  <a:cubicBezTo>
                    <a:pt x="34" y="0"/>
                    <a:pt x="34" y="0"/>
                    <a:pt x="34" y="0"/>
                  </a:cubicBezTo>
                  <a:cubicBezTo>
                    <a:pt x="15" y="0"/>
                    <a:pt x="0" y="15"/>
                    <a:pt x="0" y="34"/>
                  </a:cubicBezTo>
                  <a:cubicBezTo>
                    <a:pt x="0" y="71"/>
                    <a:pt x="0" y="71"/>
                    <a:pt x="0" y="71"/>
                  </a:cubicBezTo>
                  <a:cubicBezTo>
                    <a:pt x="0" y="86"/>
                    <a:pt x="10" y="100"/>
                    <a:pt x="24" y="104"/>
                  </a:cubicBezTo>
                  <a:cubicBezTo>
                    <a:pt x="24" y="618"/>
                    <a:pt x="24" y="618"/>
                    <a:pt x="24" y="618"/>
                  </a:cubicBezTo>
                  <a:cubicBezTo>
                    <a:pt x="24" y="619"/>
                    <a:pt x="24" y="619"/>
                    <a:pt x="24" y="620"/>
                  </a:cubicBezTo>
                  <a:cubicBezTo>
                    <a:pt x="26" y="645"/>
                    <a:pt x="48" y="693"/>
                    <a:pt x="121" y="693"/>
                  </a:cubicBezTo>
                  <a:cubicBezTo>
                    <a:pt x="188" y="693"/>
                    <a:pt x="213" y="647"/>
                    <a:pt x="217" y="623"/>
                  </a:cubicBezTo>
                  <a:cubicBezTo>
                    <a:pt x="217" y="622"/>
                    <a:pt x="218" y="620"/>
                    <a:pt x="218" y="618"/>
                  </a:cubicBezTo>
                  <a:cubicBezTo>
                    <a:pt x="218" y="104"/>
                    <a:pt x="218" y="104"/>
                    <a:pt x="218" y="104"/>
                  </a:cubicBezTo>
                  <a:cubicBezTo>
                    <a:pt x="231" y="100"/>
                    <a:pt x="242" y="86"/>
                    <a:pt x="242" y="71"/>
                  </a:cubicBezTo>
                  <a:cubicBezTo>
                    <a:pt x="242" y="34"/>
                    <a:pt x="242" y="34"/>
                    <a:pt x="242" y="34"/>
                  </a:cubicBezTo>
                  <a:cubicBezTo>
                    <a:pt x="242" y="15"/>
                    <a:pt x="227" y="0"/>
                    <a:pt x="208" y="0"/>
                  </a:cubicBezTo>
                  <a:close/>
                  <a:moveTo>
                    <a:pt x="208" y="59"/>
                  </a:moveTo>
                  <a:cubicBezTo>
                    <a:pt x="208" y="65"/>
                    <a:pt x="202" y="70"/>
                    <a:pt x="196" y="70"/>
                  </a:cubicBezTo>
                  <a:cubicBezTo>
                    <a:pt x="195" y="70"/>
                    <a:pt x="195" y="70"/>
                    <a:pt x="195" y="70"/>
                  </a:cubicBezTo>
                  <a:cubicBezTo>
                    <a:pt x="189" y="70"/>
                    <a:pt x="184" y="76"/>
                    <a:pt x="184" y="82"/>
                  </a:cubicBezTo>
                  <a:cubicBezTo>
                    <a:pt x="184" y="618"/>
                    <a:pt x="184" y="618"/>
                    <a:pt x="184" y="618"/>
                  </a:cubicBezTo>
                  <a:cubicBezTo>
                    <a:pt x="184" y="618"/>
                    <a:pt x="177" y="659"/>
                    <a:pt x="121" y="659"/>
                  </a:cubicBezTo>
                  <a:cubicBezTo>
                    <a:pt x="61" y="659"/>
                    <a:pt x="59" y="618"/>
                    <a:pt x="59" y="618"/>
                  </a:cubicBezTo>
                  <a:cubicBezTo>
                    <a:pt x="59" y="82"/>
                    <a:pt x="59" y="82"/>
                    <a:pt x="59" y="82"/>
                  </a:cubicBezTo>
                  <a:cubicBezTo>
                    <a:pt x="59" y="76"/>
                    <a:pt x="53" y="70"/>
                    <a:pt x="47" y="70"/>
                  </a:cubicBezTo>
                  <a:cubicBezTo>
                    <a:pt x="46" y="70"/>
                    <a:pt x="46" y="70"/>
                    <a:pt x="46" y="70"/>
                  </a:cubicBezTo>
                  <a:cubicBezTo>
                    <a:pt x="40" y="70"/>
                    <a:pt x="35" y="65"/>
                    <a:pt x="35" y="59"/>
                  </a:cubicBezTo>
                  <a:cubicBezTo>
                    <a:pt x="35" y="46"/>
                    <a:pt x="35" y="46"/>
                    <a:pt x="35" y="46"/>
                  </a:cubicBezTo>
                  <a:cubicBezTo>
                    <a:pt x="35" y="39"/>
                    <a:pt x="40" y="34"/>
                    <a:pt x="46" y="34"/>
                  </a:cubicBezTo>
                  <a:cubicBezTo>
                    <a:pt x="196" y="34"/>
                    <a:pt x="196" y="34"/>
                    <a:pt x="196" y="34"/>
                  </a:cubicBezTo>
                  <a:cubicBezTo>
                    <a:pt x="202" y="34"/>
                    <a:pt x="208" y="39"/>
                    <a:pt x="208" y="46"/>
                  </a:cubicBezTo>
                  <a:lnTo>
                    <a:pt x="208" y="59"/>
                  </a:lnTo>
                  <a:close/>
                  <a:moveTo>
                    <a:pt x="208" y="59"/>
                  </a:moveTo>
                  <a:cubicBezTo>
                    <a:pt x="208" y="59"/>
                    <a:pt x="208" y="59"/>
                    <a:pt x="208" y="59"/>
                  </a:cubicBezTo>
                </a:path>
              </a:pathLst>
            </a:custGeom>
            <a:solidFill>
              <a:schemeClr val="accent1"/>
            </a:solidFill>
            <a:ln w="9525">
              <a:noFill/>
              <a:round/>
            </a:ln>
          </p:spPr>
          <p:txBody>
            <a:bodyPr vert="horz" wrap="square" lIns="91440" tIns="45720" rIns="91440" bIns="45720" numCol="1" anchor="t" anchorCtr="0" compatLnSpc="1"/>
            <a:lstStyle/>
            <a:p>
              <a:endParaRPr lang="en-US"/>
            </a:p>
          </p:txBody>
        </p:sp>
        <p:sp>
          <p:nvSpPr>
            <p:cNvPr id="4110" name="Freeform 14"/>
            <p:cNvSpPr>
              <a:spLocks noEditPoints="1"/>
            </p:cNvSpPr>
            <p:nvPr/>
          </p:nvSpPr>
          <p:spPr bwMode="auto">
            <a:xfrm>
              <a:off x="867932" y="3772205"/>
              <a:ext cx="237229" cy="386050"/>
            </a:xfrm>
            <a:custGeom>
              <a:avLst/>
              <a:gdLst/>
              <a:ahLst/>
              <a:cxnLst>
                <a:cxn ang="0">
                  <a:pos x="0" y="108"/>
                </a:cxn>
                <a:cxn ang="0">
                  <a:pos x="44" y="141"/>
                </a:cxn>
                <a:cxn ang="0">
                  <a:pos x="87" y="108"/>
                </a:cxn>
                <a:cxn ang="0">
                  <a:pos x="87" y="0"/>
                </a:cxn>
                <a:cxn ang="0">
                  <a:pos x="0" y="0"/>
                </a:cxn>
                <a:cxn ang="0">
                  <a:pos x="0" y="108"/>
                </a:cxn>
                <a:cxn ang="0">
                  <a:pos x="0" y="108"/>
                </a:cxn>
                <a:cxn ang="0">
                  <a:pos x="0" y="108"/>
                </a:cxn>
              </a:cxnLst>
              <a:rect l="0" t="0" r="r" b="b"/>
              <a:pathLst>
                <a:path w="87" h="141">
                  <a:moveTo>
                    <a:pt x="0" y="108"/>
                  </a:moveTo>
                  <a:cubicBezTo>
                    <a:pt x="0" y="108"/>
                    <a:pt x="2" y="141"/>
                    <a:pt x="44" y="141"/>
                  </a:cubicBezTo>
                  <a:cubicBezTo>
                    <a:pt x="83" y="141"/>
                    <a:pt x="87" y="108"/>
                    <a:pt x="87" y="108"/>
                  </a:cubicBezTo>
                  <a:cubicBezTo>
                    <a:pt x="87" y="0"/>
                    <a:pt x="87" y="0"/>
                    <a:pt x="87" y="0"/>
                  </a:cubicBezTo>
                  <a:cubicBezTo>
                    <a:pt x="0" y="0"/>
                    <a:pt x="0" y="0"/>
                    <a:pt x="0" y="0"/>
                  </a:cubicBezTo>
                  <a:lnTo>
                    <a:pt x="0" y="108"/>
                  </a:lnTo>
                  <a:close/>
                  <a:moveTo>
                    <a:pt x="0" y="108"/>
                  </a:moveTo>
                  <a:cubicBezTo>
                    <a:pt x="0" y="108"/>
                    <a:pt x="0" y="108"/>
                    <a:pt x="0" y="108"/>
                  </a:cubicBezTo>
                </a:path>
              </a:pathLst>
            </a:custGeom>
            <a:solidFill>
              <a:schemeClr val="accent1"/>
            </a:solidFill>
            <a:ln w="9525">
              <a:noFill/>
              <a:round/>
            </a:ln>
          </p:spPr>
          <p:txBody>
            <a:bodyPr vert="horz" wrap="square" lIns="91440" tIns="45720" rIns="91440" bIns="45720" numCol="1" anchor="t" anchorCtr="0" compatLnSpc="1"/>
            <a:lstStyle/>
            <a:p>
              <a:endParaRPr lang="en-US"/>
            </a:p>
          </p:txBody>
        </p:sp>
      </p:grpSp>
      <p:sp>
        <p:nvSpPr>
          <p:cNvPr id="22" name="TextBox 21"/>
          <p:cNvSpPr txBox="1"/>
          <p:nvPr/>
        </p:nvSpPr>
        <p:spPr>
          <a:xfrm>
            <a:off x="4647388" y="1486134"/>
            <a:ext cx="3841888" cy="923330"/>
          </a:xfrm>
          <a:prstGeom prst="rect">
            <a:avLst/>
          </a:prstGeom>
          <a:noFill/>
        </p:spPr>
        <p:txBody>
          <a:bodyPr wrap="square" lIns="0" tIns="0" rIns="0" bIns="0" rtlCol="0" anchor="t">
            <a:spAutoFit/>
          </a:bodyPr>
          <a:lstStyle/>
          <a:p>
            <a:pPr algn="just"/>
            <a:r>
              <a:rPr lang="en-US" sz="1000" dirty="0">
                <a:solidFill>
                  <a:schemeClr val="tx1">
                    <a:lumMod val="50000"/>
                    <a:lumOff val="50000"/>
                  </a:schemeClr>
                </a:solidFill>
              </a:rPr>
              <a:t>There are many variations of passages of lorem ipsum available, but the majority have suffered alteration in some form, by injected humour randomized words which don't look even slightly believable. If you are going to use A passage of lorem ipsum, you need to be sure there embarrassing hidden in the middle of text. All the lorem ipsum generators</a:t>
            </a:r>
            <a:endParaRPr lang="en-US" sz="1000" dirty="0">
              <a:solidFill>
                <a:schemeClr val="tx1">
                  <a:lumMod val="65000"/>
                  <a:lumOff val="35000"/>
                </a:schemeClr>
              </a:solidFill>
            </a:endParaRPr>
          </a:p>
        </p:txBody>
      </p:sp>
      <p:sp>
        <p:nvSpPr>
          <p:cNvPr id="23" name="Rectangle 22"/>
          <p:cNvSpPr/>
          <p:nvPr/>
        </p:nvSpPr>
        <p:spPr>
          <a:xfrm>
            <a:off x="4647388" y="1246789"/>
            <a:ext cx="1930016" cy="215444"/>
          </a:xfrm>
          <a:prstGeom prst="rect">
            <a:avLst/>
          </a:prstGeom>
        </p:spPr>
        <p:txBody>
          <a:bodyPr wrap="none" lIns="0" tIns="0" rIns="0" bIns="0" anchor="ctr">
            <a:spAutoFit/>
          </a:bodyPr>
          <a:lstStyle/>
          <a:p>
            <a:r>
              <a:rPr lang="en-US" sz="1400" b="1" dirty="0">
                <a:solidFill>
                  <a:schemeClr val="bg1">
                    <a:lumMod val="65000"/>
                  </a:schemeClr>
                </a:solidFill>
              </a:rPr>
              <a:t>Description Goes Here</a:t>
            </a:r>
          </a:p>
        </p:txBody>
      </p:sp>
      <p:grpSp>
        <p:nvGrpSpPr>
          <p:cNvPr id="25" name="Group 50"/>
          <p:cNvGrpSpPr/>
          <p:nvPr/>
        </p:nvGrpSpPr>
        <p:grpSpPr>
          <a:xfrm>
            <a:off x="4647388" y="2678677"/>
            <a:ext cx="3841886" cy="328361"/>
            <a:chOff x="3386384" y="2791301"/>
            <a:chExt cx="2459319" cy="270871"/>
          </a:xfrm>
        </p:grpSpPr>
        <p:sp>
          <p:nvSpPr>
            <p:cNvPr id="26" name="Rectangle 25"/>
            <p:cNvSpPr/>
            <p:nvPr/>
          </p:nvSpPr>
          <p:spPr>
            <a:xfrm>
              <a:off x="3386384" y="2791301"/>
              <a:ext cx="540774" cy="126945"/>
            </a:xfrm>
            <a:prstGeom prst="rect">
              <a:avLst/>
            </a:prstGeom>
          </p:spPr>
          <p:txBody>
            <a:bodyPr wrap="none" lIns="0" tIns="0" rIns="0" bIns="0" anchor="ctr">
              <a:spAutoFit/>
            </a:bodyPr>
            <a:lstStyle/>
            <a:p>
              <a:r>
                <a:rPr lang="en-US" sz="1000" b="1" dirty="0">
                  <a:solidFill>
                    <a:schemeClr val="tx2">
                      <a:lumMod val="50000"/>
                      <a:lumOff val="50000"/>
                    </a:schemeClr>
                  </a:solidFill>
                </a:rPr>
                <a:t>Keyword here</a:t>
              </a:r>
            </a:p>
          </p:txBody>
        </p:sp>
        <p:grpSp>
          <p:nvGrpSpPr>
            <p:cNvPr id="27" name="Group 104"/>
            <p:cNvGrpSpPr/>
            <p:nvPr/>
          </p:nvGrpSpPr>
          <p:grpSpPr>
            <a:xfrm flipV="1">
              <a:off x="3386386" y="2946958"/>
              <a:ext cx="2459317" cy="115214"/>
              <a:chOff x="5286904" y="1650039"/>
              <a:chExt cx="3087157" cy="230428"/>
            </a:xfrm>
          </p:grpSpPr>
          <p:sp>
            <p:nvSpPr>
              <p:cNvPr id="29" name="Rounded Rectangle 28"/>
              <p:cNvSpPr/>
              <p:nvPr/>
            </p:nvSpPr>
            <p:spPr>
              <a:xfrm rot="10800000">
                <a:off x="5286904" y="1650039"/>
                <a:ext cx="3087157" cy="230428"/>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1800" dirty="0">
                  <a:latin typeface="FontAwesome" pitchFamily="2" charset="0"/>
                </a:endParaRPr>
              </a:p>
            </p:txBody>
          </p:sp>
          <p:sp>
            <p:nvSpPr>
              <p:cNvPr id="30" name="Rounded Rectangle 29"/>
              <p:cNvSpPr/>
              <p:nvPr/>
            </p:nvSpPr>
            <p:spPr>
              <a:xfrm>
                <a:off x="5286911" y="1650039"/>
                <a:ext cx="2351823" cy="230428"/>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0" rIns="0" bIns="0" rtlCol="0" anchor="ctr" anchorCtr="0"/>
              <a:lstStyle/>
              <a:p>
                <a:endParaRPr lang="en-US" sz="1200" dirty="0">
                  <a:solidFill>
                    <a:schemeClr val="bg1"/>
                  </a:solidFill>
                </a:endParaRPr>
              </a:p>
            </p:txBody>
          </p:sp>
        </p:grpSp>
        <p:sp>
          <p:nvSpPr>
            <p:cNvPr id="28" name="Rectangle 27"/>
            <p:cNvSpPr/>
            <p:nvPr/>
          </p:nvSpPr>
          <p:spPr>
            <a:xfrm>
              <a:off x="5623614" y="2791301"/>
              <a:ext cx="163156" cy="126945"/>
            </a:xfrm>
            <a:prstGeom prst="rect">
              <a:avLst/>
            </a:prstGeom>
          </p:spPr>
          <p:txBody>
            <a:bodyPr wrap="none" lIns="0" tIns="0" rIns="0" bIns="0" anchor="ctr">
              <a:spAutoFit/>
            </a:bodyPr>
            <a:lstStyle/>
            <a:p>
              <a:pPr algn="r"/>
              <a:r>
                <a:rPr lang="en-US" sz="1000" b="1" dirty="0">
                  <a:solidFill>
                    <a:schemeClr val="tx2">
                      <a:lumMod val="50000"/>
                      <a:lumOff val="50000"/>
                    </a:schemeClr>
                  </a:solidFill>
                </a:rPr>
                <a:t>80%</a:t>
              </a:r>
            </a:p>
          </p:txBody>
        </p:sp>
      </p:grpSp>
      <p:grpSp>
        <p:nvGrpSpPr>
          <p:cNvPr id="31" name="Group 56"/>
          <p:cNvGrpSpPr/>
          <p:nvPr/>
        </p:nvGrpSpPr>
        <p:grpSpPr>
          <a:xfrm>
            <a:off x="4647388" y="3055838"/>
            <a:ext cx="3841888" cy="340894"/>
            <a:chOff x="3386384" y="3148525"/>
            <a:chExt cx="2459320" cy="281210"/>
          </a:xfrm>
        </p:grpSpPr>
        <p:sp>
          <p:nvSpPr>
            <p:cNvPr id="32" name="Rectangle 31"/>
            <p:cNvSpPr/>
            <p:nvPr/>
          </p:nvSpPr>
          <p:spPr>
            <a:xfrm>
              <a:off x="3386384" y="3148525"/>
              <a:ext cx="540774" cy="126945"/>
            </a:xfrm>
            <a:prstGeom prst="rect">
              <a:avLst/>
            </a:prstGeom>
          </p:spPr>
          <p:txBody>
            <a:bodyPr wrap="none" lIns="0" tIns="0" rIns="0" bIns="0" anchor="ctr">
              <a:spAutoFit/>
            </a:bodyPr>
            <a:lstStyle/>
            <a:p>
              <a:r>
                <a:rPr lang="en-US" sz="1000" b="1" dirty="0">
                  <a:solidFill>
                    <a:schemeClr val="tx2">
                      <a:lumMod val="50000"/>
                      <a:lumOff val="50000"/>
                    </a:schemeClr>
                  </a:solidFill>
                </a:rPr>
                <a:t>Keyword here</a:t>
              </a:r>
            </a:p>
          </p:txBody>
        </p:sp>
        <p:grpSp>
          <p:nvGrpSpPr>
            <p:cNvPr id="33" name="Group 103"/>
            <p:cNvGrpSpPr/>
            <p:nvPr/>
          </p:nvGrpSpPr>
          <p:grpSpPr>
            <a:xfrm flipV="1">
              <a:off x="3386384" y="3314521"/>
              <a:ext cx="2459320" cy="115214"/>
              <a:chOff x="5286904" y="2122785"/>
              <a:chExt cx="3087157" cy="230429"/>
            </a:xfrm>
          </p:grpSpPr>
          <p:sp>
            <p:nvSpPr>
              <p:cNvPr id="35" name="Rounded Rectangle 34"/>
              <p:cNvSpPr/>
              <p:nvPr/>
            </p:nvSpPr>
            <p:spPr>
              <a:xfrm rot="10800000">
                <a:off x="5286904" y="2122786"/>
                <a:ext cx="3087157" cy="230428"/>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1800" dirty="0">
                  <a:latin typeface="FontAwesome" pitchFamily="2" charset="0"/>
                </a:endParaRPr>
              </a:p>
            </p:txBody>
          </p:sp>
          <p:sp>
            <p:nvSpPr>
              <p:cNvPr id="36" name="Rounded Rectangle 35"/>
              <p:cNvSpPr/>
              <p:nvPr/>
            </p:nvSpPr>
            <p:spPr>
              <a:xfrm>
                <a:off x="5286911" y="2122785"/>
                <a:ext cx="2821942" cy="230429"/>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0" rIns="0" bIns="0" rtlCol="0" anchor="ctr" anchorCtr="0"/>
              <a:lstStyle/>
              <a:p>
                <a:endParaRPr lang="en-US" sz="1200" dirty="0">
                  <a:solidFill>
                    <a:schemeClr val="bg1"/>
                  </a:solidFill>
                </a:endParaRPr>
              </a:p>
            </p:txBody>
          </p:sp>
        </p:grpSp>
        <p:sp>
          <p:nvSpPr>
            <p:cNvPr id="34" name="Rectangle 33"/>
            <p:cNvSpPr/>
            <p:nvPr/>
          </p:nvSpPr>
          <p:spPr>
            <a:xfrm>
              <a:off x="5673659" y="3174103"/>
              <a:ext cx="163155" cy="126945"/>
            </a:xfrm>
            <a:prstGeom prst="rect">
              <a:avLst/>
            </a:prstGeom>
          </p:spPr>
          <p:txBody>
            <a:bodyPr wrap="none" lIns="0" tIns="0" rIns="0" bIns="0" anchor="ctr">
              <a:spAutoFit/>
            </a:bodyPr>
            <a:lstStyle/>
            <a:p>
              <a:pPr algn="r"/>
              <a:r>
                <a:rPr lang="en-US" sz="1000" b="1" dirty="0">
                  <a:solidFill>
                    <a:schemeClr val="tx2">
                      <a:lumMod val="50000"/>
                      <a:lumOff val="50000"/>
                    </a:schemeClr>
                  </a:solidFill>
                </a:rPr>
                <a:t>90%</a:t>
              </a:r>
            </a:p>
          </p:txBody>
        </p:sp>
      </p:grpSp>
      <p:grpSp>
        <p:nvGrpSpPr>
          <p:cNvPr id="37" name="Group 64"/>
          <p:cNvGrpSpPr/>
          <p:nvPr/>
        </p:nvGrpSpPr>
        <p:grpSpPr>
          <a:xfrm>
            <a:off x="4647388" y="3445529"/>
            <a:ext cx="3841888" cy="326859"/>
            <a:chOff x="3386384" y="3505745"/>
            <a:chExt cx="2459320" cy="269632"/>
          </a:xfrm>
        </p:grpSpPr>
        <p:sp>
          <p:nvSpPr>
            <p:cNvPr id="38" name="Rectangle 37"/>
            <p:cNvSpPr/>
            <p:nvPr/>
          </p:nvSpPr>
          <p:spPr>
            <a:xfrm>
              <a:off x="3386384" y="3505745"/>
              <a:ext cx="540774" cy="126945"/>
            </a:xfrm>
            <a:prstGeom prst="rect">
              <a:avLst/>
            </a:prstGeom>
          </p:spPr>
          <p:txBody>
            <a:bodyPr wrap="none" lIns="0" tIns="0" rIns="0" bIns="0" anchor="ctr">
              <a:spAutoFit/>
            </a:bodyPr>
            <a:lstStyle/>
            <a:p>
              <a:r>
                <a:rPr lang="en-US" sz="1000" b="1" dirty="0">
                  <a:solidFill>
                    <a:schemeClr val="tx2">
                      <a:lumMod val="50000"/>
                      <a:lumOff val="50000"/>
                    </a:schemeClr>
                  </a:solidFill>
                </a:rPr>
                <a:t>Keyword here</a:t>
              </a:r>
            </a:p>
          </p:txBody>
        </p:sp>
        <p:grpSp>
          <p:nvGrpSpPr>
            <p:cNvPr id="39" name="Group 102"/>
            <p:cNvGrpSpPr/>
            <p:nvPr/>
          </p:nvGrpSpPr>
          <p:grpSpPr>
            <a:xfrm flipV="1">
              <a:off x="3386384" y="3660163"/>
              <a:ext cx="2459320" cy="115214"/>
              <a:chOff x="5286904" y="2613366"/>
              <a:chExt cx="3087157" cy="230429"/>
            </a:xfrm>
          </p:grpSpPr>
          <p:sp>
            <p:nvSpPr>
              <p:cNvPr id="41" name="Rounded Rectangle 40"/>
              <p:cNvSpPr/>
              <p:nvPr/>
            </p:nvSpPr>
            <p:spPr>
              <a:xfrm rot="10800000">
                <a:off x="5286904" y="2613367"/>
                <a:ext cx="3087157" cy="230428"/>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1800" dirty="0">
                  <a:latin typeface="FontAwesome" pitchFamily="2" charset="0"/>
                </a:endParaRPr>
              </a:p>
            </p:txBody>
          </p:sp>
          <p:sp>
            <p:nvSpPr>
              <p:cNvPr id="42" name="Rounded Rectangle 41"/>
              <p:cNvSpPr/>
              <p:nvPr/>
            </p:nvSpPr>
            <p:spPr>
              <a:xfrm>
                <a:off x="5286912" y="2613366"/>
                <a:ext cx="2211417" cy="221189"/>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0" rIns="0" bIns="0" rtlCol="0" anchor="ctr" anchorCtr="0"/>
              <a:lstStyle/>
              <a:p>
                <a:endParaRPr lang="en-US" sz="1200" dirty="0">
                  <a:solidFill>
                    <a:schemeClr val="bg1"/>
                  </a:solidFill>
                </a:endParaRPr>
              </a:p>
            </p:txBody>
          </p:sp>
        </p:grpSp>
        <p:sp>
          <p:nvSpPr>
            <p:cNvPr id="40" name="Rectangle 39"/>
            <p:cNvSpPr/>
            <p:nvPr/>
          </p:nvSpPr>
          <p:spPr>
            <a:xfrm>
              <a:off x="5673659" y="3519745"/>
              <a:ext cx="163155" cy="126945"/>
            </a:xfrm>
            <a:prstGeom prst="rect">
              <a:avLst/>
            </a:prstGeom>
          </p:spPr>
          <p:txBody>
            <a:bodyPr wrap="none" lIns="0" tIns="0" rIns="0" bIns="0" anchor="ctr">
              <a:spAutoFit/>
            </a:bodyPr>
            <a:lstStyle/>
            <a:p>
              <a:pPr algn="r"/>
              <a:r>
                <a:rPr lang="en-US" sz="1000" b="1" dirty="0">
                  <a:solidFill>
                    <a:schemeClr val="tx2">
                      <a:lumMod val="50000"/>
                      <a:lumOff val="50000"/>
                    </a:schemeClr>
                  </a:solidFill>
                </a:rPr>
                <a:t>70%</a:t>
              </a:r>
            </a:p>
          </p:txBody>
        </p:sp>
      </p:grpSp>
      <p:grpSp>
        <p:nvGrpSpPr>
          <p:cNvPr id="43" name="Group 72"/>
          <p:cNvGrpSpPr/>
          <p:nvPr/>
        </p:nvGrpSpPr>
        <p:grpSpPr>
          <a:xfrm>
            <a:off x="4647388" y="3821189"/>
            <a:ext cx="3841888" cy="312807"/>
            <a:chOff x="3386384" y="3862978"/>
            <a:chExt cx="2459320" cy="258041"/>
          </a:xfrm>
        </p:grpSpPr>
        <p:sp>
          <p:nvSpPr>
            <p:cNvPr id="44" name="Rectangle 43"/>
            <p:cNvSpPr/>
            <p:nvPr/>
          </p:nvSpPr>
          <p:spPr>
            <a:xfrm>
              <a:off x="3386384" y="3862978"/>
              <a:ext cx="540774" cy="126945"/>
            </a:xfrm>
            <a:prstGeom prst="rect">
              <a:avLst/>
            </a:prstGeom>
          </p:spPr>
          <p:txBody>
            <a:bodyPr wrap="none" lIns="0" tIns="0" rIns="0" bIns="0" anchor="ctr">
              <a:spAutoFit/>
            </a:bodyPr>
            <a:lstStyle/>
            <a:p>
              <a:r>
                <a:rPr lang="en-US" sz="1000" b="1" dirty="0">
                  <a:solidFill>
                    <a:schemeClr val="tx2">
                      <a:lumMod val="50000"/>
                      <a:lumOff val="50000"/>
                    </a:schemeClr>
                  </a:solidFill>
                </a:rPr>
                <a:t>Keyword here</a:t>
              </a:r>
            </a:p>
          </p:txBody>
        </p:sp>
        <p:grpSp>
          <p:nvGrpSpPr>
            <p:cNvPr id="45" name="Group 102"/>
            <p:cNvGrpSpPr/>
            <p:nvPr/>
          </p:nvGrpSpPr>
          <p:grpSpPr>
            <a:xfrm flipV="1">
              <a:off x="3386384" y="4005805"/>
              <a:ext cx="2459320" cy="115214"/>
              <a:chOff x="5286904" y="2613366"/>
              <a:chExt cx="3087157" cy="230429"/>
            </a:xfrm>
          </p:grpSpPr>
          <p:sp>
            <p:nvSpPr>
              <p:cNvPr id="47" name="Rounded Rectangle 46"/>
              <p:cNvSpPr/>
              <p:nvPr/>
            </p:nvSpPr>
            <p:spPr>
              <a:xfrm rot="10800000">
                <a:off x="5286904" y="2613367"/>
                <a:ext cx="3087157" cy="230428"/>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1800" dirty="0">
                  <a:latin typeface="FontAwesome" pitchFamily="2" charset="0"/>
                </a:endParaRPr>
              </a:p>
            </p:txBody>
          </p:sp>
          <p:sp>
            <p:nvSpPr>
              <p:cNvPr id="48" name="Rounded Rectangle 47"/>
              <p:cNvSpPr/>
              <p:nvPr/>
            </p:nvSpPr>
            <p:spPr>
              <a:xfrm>
                <a:off x="5286911" y="2613366"/>
                <a:ext cx="2107831" cy="230429"/>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0" rIns="0" bIns="0" rtlCol="0" anchor="ctr" anchorCtr="0"/>
              <a:lstStyle/>
              <a:p>
                <a:endParaRPr lang="en-US" sz="1200" dirty="0">
                  <a:solidFill>
                    <a:schemeClr val="bg1"/>
                  </a:solidFill>
                </a:endParaRPr>
              </a:p>
            </p:txBody>
          </p:sp>
        </p:grpSp>
        <p:sp>
          <p:nvSpPr>
            <p:cNvPr id="46" name="Rectangle 45"/>
            <p:cNvSpPr/>
            <p:nvPr/>
          </p:nvSpPr>
          <p:spPr>
            <a:xfrm>
              <a:off x="5673659" y="3865384"/>
              <a:ext cx="163155" cy="126945"/>
            </a:xfrm>
            <a:prstGeom prst="rect">
              <a:avLst/>
            </a:prstGeom>
          </p:spPr>
          <p:txBody>
            <a:bodyPr wrap="none" lIns="0" tIns="0" rIns="0" bIns="0" anchor="ctr">
              <a:spAutoFit/>
            </a:bodyPr>
            <a:lstStyle/>
            <a:p>
              <a:pPr algn="r"/>
              <a:r>
                <a:rPr lang="en-US" sz="1000" b="1" dirty="0">
                  <a:solidFill>
                    <a:schemeClr val="tx2">
                      <a:lumMod val="50000"/>
                      <a:lumOff val="50000"/>
                    </a:schemeClr>
                  </a:solidFill>
                </a:rPr>
                <a:t>60%</a:t>
              </a:r>
            </a:p>
          </p:txBody>
        </p:sp>
      </p:grpSp>
      <p:grpSp>
        <p:nvGrpSpPr>
          <p:cNvPr id="50" name="Group 72"/>
          <p:cNvGrpSpPr/>
          <p:nvPr/>
        </p:nvGrpSpPr>
        <p:grpSpPr>
          <a:xfrm>
            <a:off x="4647400" y="4182801"/>
            <a:ext cx="3841888" cy="312817"/>
            <a:chOff x="3386384" y="3862975"/>
            <a:chExt cx="2459320" cy="258049"/>
          </a:xfrm>
        </p:grpSpPr>
        <p:sp>
          <p:nvSpPr>
            <p:cNvPr id="51" name="Rectangle 50"/>
            <p:cNvSpPr/>
            <p:nvPr/>
          </p:nvSpPr>
          <p:spPr>
            <a:xfrm>
              <a:off x="3386384" y="3862975"/>
              <a:ext cx="540774" cy="126945"/>
            </a:xfrm>
            <a:prstGeom prst="rect">
              <a:avLst/>
            </a:prstGeom>
          </p:spPr>
          <p:txBody>
            <a:bodyPr wrap="none" lIns="0" tIns="0" rIns="0" bIns="0" anchor="ctr">
              <a:spAutoFit/>
            </a:bodyPr>
            <a:lstStyle/>
            <a:p>
              <a:r>
                <a:rPr lang="en-US" sz="1000" b="1" dirty="0">
                  <a:solidFill>
                    <a:schemeClr val="tx2">
                      <a:lumMod val="50000"/>
                      <a:lumOff val="50000"/>
                    </a:schemeClr>
                  </a:solidFill>
                </a:rPr>
                <a:t>Keyword here</a:t>
              </a:r>
            </a:p>
          </p:txBody>
        </p:sp>
        <p:grpSp>
          <p:nvGrpSpPr>
            <p:cNvPr id="52" name="Group 102"/>
            <p:cNvGrpSpPr/>
            <p:nvPr/>
          </p:nvGrpSpPr>
          <p:grpSpPr>
            <a:xfrm flipV="1">
              <a:off x="3386384" y="4005810"/>
              <a:ext cx="2459320" cy="115214"/>
              <a:chOff x="5286904" y="2613367"/>
              <a:chExt cx="3087157" cy="230430"/>
            </a:xfrm>
          </p:grpSpPr>
          <p:sp>
            <p:nvSpPr>
              <p:cNvPr id="54" name="Rounded Rectangle 53"/>
              <p:cNvSpPr/>
              <p:nvPr/>
            </p:nvSpPr>
            <p:spPr>
              <a:xfrm rot="10800000">
                <a:off x="5286904" y="2613367"/>
                <a:ext cx="3087157" cy="230428"/>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1800" dirty="0">
                  <a:latin typeface="FontAwesome" pitchFamily="2" charset="0"/>
                </a:endParaRPr>
              </a:p>
            </p:txBody>
          </p:sp>
          <p:sp>
            <p:nvSpPr>
              <p:cNvPr id="55" name="Rounded Rectangle 54"/>
              <p:cNvSpPr/>
              <p:nvPr/>
            </p:nvSpPr>
            <p:spPr>
              <a:xfrm>
                <a:off x="5286911" y="2613368"/>
                <a:ext cx="1929885" cy="230429"/>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0" rIns="0" bIns="0" rtlCol="0" anchor="ctr" anchorCtr="0"/>
              <a:lstStyle/>
              <a:p>
                <a:endParaRPr lang="en-US" sz="1200" dirty="0">
                  <a:solidFill>
                    <a:schemeClr val="bg1"/>
                  </a:solidFill>
                </a:endParaRPr>
              </a:p>
            </p:txBody>
          </p:sp>
        </p:grpSp>
        <p:sp>
          <p:nvSpPr>
            <p:cNvPr id="53" name="Rectangle 52"/>
            <p:cNvSpPr/>
            <p:nvPr/>
          </p:nvSpPr>
          <p:spPr>
            <a:xfrm>
              <a:off x="5673659" y="3865384"/>
              <a:ext cx="163155" cy="126945"/>
            </a:xfrm>
            <a:prstGeom prst="rect">
              <a:avLst/>
            </a:prstGeom>
          </p:spPr>
          <p:txBody>
            <a:bodyPr wrap="none" lIns="0" tIns="0" rIns="0" bIns="0" anchor="ctr">
              <a:spAutoFit/>
            </a:bodyPr>
            <a:lstStyle/>
            <a:p>
              <a:pPr algn="r"/>
              <a:r>
                <a:rPr lang="en-US" sz="1000" b="1" dirty="0">
                  <a:solidFill>
                    <a:schemeClr val="tx2">
                      <a:lumMod val="50000"/>
                      <a:lumOff val="50000"/>
                    </a:schemeClr>
                  </a:solidFill>
                </a:rPr>
                <a:t>60%</a:t>
              </a:r>
            </a:p>
          </p:txBody>
        </p:sp>
      </p:grpSp>
      <p:grpSp>
        <p:nvGrpSpPr>
          <p:cNvPr id="64" name="Group 63"/>
          <p:cNvGrpSpPr/>
          <p:nvPr/>
        </p:nvGrpSpPr>
        <p:grpSpPr>
          <a:xfrm>
            <a:off x="758036" y="2194724"/>
            <a:ext cx="403290" cy="436359"/>
            <a:chOff x="758036" y="1904963"/>
            <a:chExt cx="403290" cy="436359"/>
          </a:xfrm>
          <a:solidFill>
            <a:schemeClr val="accent1"/>
          </a:solidFill>
        </p:grpSpPr>
        <p:sp>
          <p:nvSpPr>
            <p:cNvPr id="61" name="Oval 60"/>
            <p:cNvSpPr/>
            <p:nvPr/>
          </p:nvSpPr>
          <p:spPr>
            <a:xfrm>
              <a:off x="758036" y="1985478"/>
              <a:ext cx="237229" cy="2372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Oval 61"/>
            <p:cNvSpPr>
              <a:spLocks noChangeAspect="1"/>
            </p:cNvSpPr>
            <p:nvPr/>
          </p:nvSpPr>
          <p:spPr>
            <a:xfrm>
              <a:off x="995265" y="2222707"/>
              <a:ext cx="118615" cy="1186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Oval 62"/>
            <p:cNvSpPr>
              <a:spLocks noChangeAspect="1"/>
            </p:cNvSpPr>
            <p:nvPr/>
          </p:nvSpPr>
          <p:spPr>
            <a:xfrm>
              <a:off x="1054572" y="1904963"/>
              <a:ext cx="106754" cy="1067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p:cNvGrpSpPr/>
          <p:nvPr/>
        </p:nvGrpSpPr>
        <p:grpSpPr>
          <a:xfrm>
            <a:off x="1508684" y="2127104"/>
            <a:ext cx="370651" cy="495666"/>
            <a:chOff x="802535" y="1904963"/>
            <a:chExt cx="370651" cy="495666"/>
          </a:xfrm>
          <a:solidFill>
            <a:schemeClr val="accent2"/>
          </a:solidFill>
        </p:grpSpPr>
        <p:sp>
          <p:nvSpPr>
            <p:cNvPr id="66" name="Oval 65"/>
            <p:cNvSpPr/>
            <p:nvPr/>
          </p:nvSpPr>
          <p:spPr>
            <a:xfrm>
              <a:off x="935957" y="2063300"/>
              <a:ext cx="237229" cy="2372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Oval 66"/>
            <p:cNvSpPr>
              <a:spLocks noChangeAspect="1"/>
            </p:cNvSpPr>
            <p:nvPr/>
          </p:nvSpPr>
          <p:spPr>
            <a:xfrm>
              <a:off x="802535" y="2282014"/>
              <a:ext cx="118615" cy="1186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Oval 67"/>
            <p:cNvSpPr>
              <a:spLocks noChangeAspect="1"/>
            </p:cNvSpPr>
            <p:nvPr/>
          </p:nvSpPr>
          <p:spPr>
            <a:xfrm>
              <a:off x="1054572" y="1904963"/>
              <a:ext cx="106754" cy="1067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9" name="Group 68"/>
          <p:cNvGrpSpPr/>
          <p:nvPr/>
        </p:nvGrpSpPr>
        <p:grpSpPr>
          <a:xfrm>
            <a:off x="2213277" y="2127104"/>
            <a:ext cx="403290" cy="436359"/>
            <a:chOff x="758036" y="1904963"/>
            <a:chExt cx="403290" cy="436359"/>
          </a:xfrm>
          <a:solidFill>
            <a:schemeClr val="accent3"/>
          </a:solidFill>
        </p:grpSpPr>
        <p:sp>
          <p:nvSpPr>
            <p:cNvPr id="70" name="Oval 69"/>
            <p:cNvSpPr/>
            <p:nvPr/>
          </p:nvSpPr>
          <p:spPr>
            <a:xfrm>
              <a:off x="758036" y="1985478"/>
              <a:ext cx="237229" cy="2372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Oval 70"/>
            <p:cNvSpPr>
              <a:spLocks noChangeAspect="1"/>
            </p:cNvSpPr>
            <p:nvPr/>
          </p:nvSpPr>
          <p:spPr>
            <a:xfrm>
              <a:off x="995265" y="2222707"/>
              <a:ext cx="118615" cy="1186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Oval 71"/>
            <p:cNvSpPr>
              <a:spLocks noChangeAspect="1"/>
            </p:cNvSpPr>
            <p:nvPr/>
          </p:nvSpPr>
          <p:spPr>
            <a:xfrm>
              <a:off x="1054572" y="1904963"/>
              <a:ext cx="106754" cy="1067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3" name="Group 72"/>
          <p:cNvGrpSpPr/>
          <p:nvPr/>
        </p:nvGrpSpPr>
        <p:grpSpPr>
          <a:xfrm>
            <a:off x="3011289" y="2170227"/>
            <a:ext cx="349950" cy="460856"/>
            <a:chOff x="811376" y="1880466"/>
            <a:chExt cx="349950" cy="460856"/>
          </a:xfrm>
          <a:solidFill>
            <a:schemeClr val="accent4"/>
          </a:solidFill>
        </p:grpSpPr>
        <p:sp>
          <p:nvSpPr>
            <p:cNvPr id="74" name="Oval 73"/>
            <p:cNvSpPr/>
            <p:nvPr/>
          </p:nvSpPr>
          <p:spPr>
            <a:xfrm>
              <a:off x="811376" y="1985478"/>
              <a:ext cx="237229" cy="2372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Oval 74"/>
            <p:cNvSpPr>
              <a:spLocks noChangeAspect="1"/>
            </p:cNvSpPr>
            <p:nvPr/>
          </p:nvSpPr>
          <p:spPr>
            <a:xfrm>
              <a:off x="995265" y="2222707"/>
              <a:ext cx="118615" cy="1186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Oval 75"/>
            <p:cNvSpPr>
              <a:spLocks noChangeAspect="1"/>
            </p:cNvSpPr>
            <p:nvPr/>
          </p:nvSpPr>
          <p:spPr>
            <a:xfrm>
              <a:off x="1054572" y="1880466"/>
              <a:ext cx="106754" cy="1067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7" name="Group 76"/>
          <p:cNvGrpSpPr/>
          <p:nvPr/>
        </p:nvGrpSpPr>
        <p:grpSpPr>
          <a:xfrm>
            <a:off x="3753846" y="2194724"/>
            <a:ext cx="370074" cy="436359"/>
            <a:chOff x="810732" y="1904963"/>
            <a:chExt cx="370074" cy="436359"/>
          </a:xfrm>
          <a:solidFill>
            <a:schemeClr val="accent6"/>
          </a:solidFill>
        </p:grpSpPr>
        <p:sp>
          <p:nvSpPr>
            <p:cNvPr id="78" name="Oval 77"/>
            <p:cNvSpPr/>
            <p:nvPr/>
          </p:nvSpPr>
          <p:spPr>
            <a:xfrm>
              <a:off x="943577" y="1961925"/>
              <a:ext cx="237229" cy="2372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Oval 78"/>
            <p:cNvSpPr>
              <a:spLocks noChangeAspect="1"/>
            </p:cNvSpPr>
            <p:nvPr/>
          </p:nvSpPr>
          <p:spPr>
            <a:xfrm>
              <a:off x="995265" y="2222707"/>
              <a:ext cx="118615" cy="1186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Oval 79"/>
            <p:cNvSpPr>
              <a:spLocks noChangeAspect="1"/>
            </p:cNvSpPr>
            <p:nvPr/>
          </p:nvSpPr>
          <p:spPr>
            <a:xfrm>
              <a:off x="810732" y="1904963"/>
              <a:ext cx="106754" cy="1067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1" name="Group 110"/>
          <p:cNvGrpSpPr/>
          <p:nvPr/>
        </p:nvGrpSpPr>
        <p:grpSpPr>
          <a:xfrm>
            <a:off x="616247" y="1362984"/>
            <a:ext cx="738985" cy="747910"/>
            <a:chOff x="616247" y="1305377"/>
            <a:chExt cx="738985" cy="747910"/>
          </a:xfrm>
        </p:grpSpPr>
        <p:sp>
          <p:nvSpPr>
            <p:cNvPr id="84" name="TextBox 83"/>
            <p:cNvSpPr txBox="1"/>
            <p:nvPr/>
          </p:nvSpPr>
          <p:spPr>
            <a:xfrm>
              <a:off x="616247" y="1305377"/>
              <a:ext cx="738985" cy="169277"/>
            </a:xfrm>
            <a:prstGeom prst="rect">
              <a:avLst/>
            </a:prstGeom>
            <a:noFill/>
          </p:spPr>
          <p:txBody>
            <a:bodyPr wrap="none" lIns="0" tIns="0" rIns="0" bIns="0" rtlCol="0" anchor="t">
              <a:spAutoFit/>
            </a:bodyPr>
            <a:lstStyle/>
            <a:p>
              <a:pPr algn="ctr"/>
              <a:r>
                <a:rPr lang="en-US" sz="1100" b="1" dirty="0">
                  <a:solidFill>
                    <a:schemeClr val="tx1">
                      <a:lumMod val="75000"/>
                      <a:lumOff val="25000"/>
                    </a:schemeClr>
                  </a:solidFill>
                </a:rPr>
                <a:t>KEYWORD</a:t>
              </a:r>
            </a:p>
          </p:txBody>
        </p:sp>
        <p:grpSp>
          <p:nvGrpSpPr>
            <p:cNvPr id="106" name="Group 105"/>
            <p:cNvGrpSpPr/>
            <p:nvPr/>
          </p:nvGrpSpPr>
          <p:grpSpPr>
            <a:xfrm flipV="1">
              <a:off x="881622" y="1516737"/>
              <a:ext cx="200183" cy="536550"/>
              <a:chOff x="881622" y="1280931"/>
              <a:chExt cx="200183" cy="536550"/>
            </a:xfrm>
          </p:grpSpPr>
          <p:sp>
            <p:nvSpPr>
              <p:cNvPr id="82" name="Oval 81"/>
              <p:cNvSpPr>
                <a:spLocks noChangeAspect="1"/>
              </p:cNvSpPr>
              <p:nvPr/>
            </p:nvSpPr>
            <p:spPr>
              <a:xfrm>
                <a:off x="881622" y="1280931"/>
                <a:ext cx="200183" cy="194452"/>
              </a:xfrm>
              <a:prstGeom prst="ellipse">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5" name="Straight Connector 84"/>
              <p:cNvCxnSpPr/>
              <p:nvPr/>
            </p:nvCxnSpPr>
            <p:spPr>
              <a:xfrm>
                <a:off x="981831" y="1475383"/>
                <a:ext cx="0" cy="342098"/>
              </a:xfrm>
              <a:prstGeom prst="line">
                <a:avLst/>
              </a:prstGeom>
              <a:ln w="19050">
                <a:solidFill>
                  <a:schemeClr val="accent1"/>
                </a:solidFill>
                <a:prstDash val="sysDot"/>
              </a:ln>
            </p:spPr>
            <p:style>
              <a:lnRef idx="1">
                <a:schemeClr val="accent1"/>
              </a:lnRef>
              <a:fillRef idx="0">
                <a:schemeClr val="accent1"/>
              </a:fillRef>
              <a:effectRef idx="0">
                <a:schemeClr val="accent1"/>
              </a:effectRef>
              <a:fontRef idx="minor">
                <a:schemeClr val="tx1"/>
              </a:fontRef>
            </p:style>
          </p:cxnSp>
        </p:grpSp>
      </p:grpSp>
      <p:grpSp>
        <p:nvGrpSpPr>
          <p:cNvPr id="115" name="Group 114"/>
          <p:cNvGrpSpPr/>
          <p:nvPr/>
        </p:nvGrpSpPr>
        <p:grpSpPr>
          <a:xfrm>
            <a:off x="1365892" y="1037893"/>
            <a:ext cx="738985" cy="1015394"/>
            <a:chOff x="1365892" y="980286"/>
            <a:chExt cx="738985" cy="1015394"/>
          </a:xfrm>
        </p:grpSpPr>
        <p:grpSp>
          <p:nvGrpSpPr>
            <p:cNvPr id="107" name="Group 106"/>
            <p:cNvGrpSpPr/>
            <p:nvPr/>
          </p:nvGrpSpPr>
          <p:grpSpPr>
            <a:xfrm flipV="1">
              <a:off x="1630646" y="1149563"/>
              <a:ext cx="200183" cy="846117"/>
              <a:chOff x="1630646" y="945882"/>
              <a:chExt cx="200183" cy="846117"/>
            </a:xfrm>
          </p:grpSpPr>
          <p:sp>
            <p:nvSpPr>
              <p:cNvPr id="87" name="Oval 86"/>
              <p:cNvSpPr>
                <a:spLocks noChangeAspect="1"/>
              </p:cNvSpPr>
              <p:nvPr/>
            </p:nvSpPr>
            <p:spPr>
              <a:xfrm>
                <a:off x="1630646" y="945882"/>
                <a:ext cx="200183" cy="194452"/>
              </a:xfrm>
              <a:prstGeom prst="ellipse">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9" name="Straight Connector 88"/>
              <p:cNvCxnSpPr/>
              <p:nvPr/>
            </p:nvCxnSpPr>
            <p:spPr>
              <a:xfrm>
                <a:off x="1735384" y="1140334"/>
                <a:ext cx="0" cy="651665"/>
              </a:xfrm>
              <a:prstGeom prst="line">
                <a:avLst/>
              </a:prstGeom>
              <a:ln w="19050">
                <a:solidFill>
                  <a:schemeClr val="accent2"/>
                </a:solidFill>
                <a:prstDash val="sysDot"/>
              </a:ln>
            </p:spPr>
            <p:style>
              <a:lnRef idx="1">
                <a:schemeClr val="accent1"/>
              </a:lnRef>
              <a:fillRef idx="0">
                <a:schemeClr val="accent1"/>
              </a:fillRef>
              <a:effectRef idx="0">
                <a:schemeClr val="accent1"/>
              </a:effectRef>
              <a:fontRef idx="minor">
                <a:schemeClr val="tx1"/>
              </a:fontRef>
            </p:style>
          </p:cxnSp>
        </p:grpSp>
        <p:sp>
          <p:nvSpPr>
            <p:cNvPr id="90" name="TextBox 89"/>
            <p:cNvSpPr txBox="1"/>
            <p:nvPr/>
          </p:nvSpPr>
          <p:spPr>
            <a:xfrm>
              <a:off x="1365892" y="980286"/>
              <a:ext cx="738985" cy="169277"/>
            </a:xfrm>
            <a:prstGeom prst="rect">
              <a:avLst/>
            </a:prstGeom>
            <a:noFill/>
          </p:spPr>
          <p:txBody>
            <a:bodyPr wrap="none" lIns="0" tIns="0" rIns="0" bIns="0" rtlCol="0" anchor="t">
              <a:spAutoFit/>
            </a:bodyPr>
            <a:lstStyle/>
            <a:p>
              <a:pPr algn="ctr"/>
              <a:r>
                <a:rPr lang="en-US" sz="1100" b="1" dirty="0">
                  <a:solidFill>
                    <a:schemeClr val="tx1">
                      <a:lumMod val="75000"/>
                      <a:lumOff val="25000"/>
                    </a:schemeClr>
                  </a:solidFill>
                </a:rPr>
                <a:t>KEYWORD</a:t>
              </a:r>
            </a:p>
          </p:txBody>
        </p:sp>
      </p:grpSp>
      <p:grpSp>
        <p:nvGrpSpPr>
          <p:cNvPr id="113" name="Group 112"/>
          <p:cNvGrpSpPr/>
          <p:nvPr/>
        </p:nvGrpSpPr>
        <p:grpSpPr>
          <a:xfrm>
            <a:off x="2865182" y="1042539"/>
            <a:ext cx="738985" cy="1015395"/>
            <a:chOff x="2865182" y="984932"/>
            <a:chExt cx="738985" cy="1015395"/>
          </a:xfrm>
        </p:grpSpPr>
        <p:grpSp>
          <p:nvGrpSpPr>
            <p:cNvPr id="109" name="Group 108"/>
            <p:cNvGrpSpPr/>
            <p:nvPr/>
          </p:nvGrpSpPr>
          <p:grpSpPr>
            <a:xfrm flipV="1">
              <a:off x="3128694" y="1154210"/>
              <a:ext cx="200183" cy="846117"/>
              <a:chOff x="3128694" y="1154210"/>
              <a:chExt cx="200183" cy="846117"/>
            </a:xfrm>
          </p:grpSpPr>
          <p:sp>
            <p:nvSpPr>
              <p:cNvPr id="92" name="Oval 91"/>
              <p:cNvSpPr>
                <a:spLocks noChangeAspect="1"/>
              </p:cNvSpPr>
              <p:nvPr/>
            </p:nvSpPr>
            <p:spPr>
              <a:xfrm>
                <a:off x="3128694" y="1154210"/>
                <a:ext cx="200183" cy="194452"/>
              </a:xfrm>
              <a:prstGeom prst="ellipse">
                <a:avLst/>
              </a:prstGeom>
              <a:solidFill>
                <a:schemeClr val="accent4">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94" name="Straight Connector 93"/>
              <p:cNvCxnSpPr/>
              <p:nvPr/>
            </p:nvCxnSpPr>
            <p:spPr>
              <a:xfrm>
                <a:off x="3228785" y="1348662"/>
                <a:ext cx="0" cy="651665"/>
              </a:xfrm>
              <a:prstGeom prst="line">
                <a:avLst/>
              </a:prstGeom>
              <a:ln w="19050">
                <a:solidFill>
                  <a:schemeClr val="accent4"/>
                </a:solidFill>
                <a:prstDash val="sysDot"/>
              </a:ln>
            </p:spPr>
            <p:style>
              <a:lnRef idx="1">
                <a:schemeClr val="accent1"/>
              </a:lnRef>
              <a:fillRef idx="0">
                <a:schemeClr val="accent1"/>
              </a:fillRef>
              <a:effectRef idx="0">
                <a:schemeClr val="accent1"/>
              </a:effectRef>
              <a:fontRef idx="minor">
                <a:schemeClr val="tx1"/>
              </a:fontRef>
            </p:style>
          </p:cxnSp>
        </p:grpSp>
        <p:sp>
          <p:nvSpPr>
            <p:cNvPr id="95" name="TextBox 94"/>
            <p:cNvSpPr txBox="1"/>
            <p:nvPr/>
          </p:nvSpPr>
          <p:spPr>
            <a:xfrm>
              <a:off x="2865182" y="984932"/>
              <a:ext cx="738985" cy="169277"/>
            </a:xfrm>
            <a:prstGeom prst="rect">
              <a:avLst/>
            </a:prstGeom>
            <a:noFill/>
          </p:spPr>
          <p:txBody>
            <a:bodyPr wrap="none" lIns="0" tIns="0" rIns="0" bIns="0" rtlCol="0" anchor="t">
              <a:spAutoFit/>
            </a:bodyPr>
            <a:lstStyle/>
            <a:p>
              <a:pPr algn="ctr"/>
              <a:r>
                <a:rPr lang="en-US" sz="1100" b="1" dirty="0">
                  <a:solidFill>
                    <a:schemeClr val="tx1">
                      <a:lumMod val="75000"/>
                      <a:lumOff val="25000"/>
                    </a:schemeClr>
                  </a:solidFill>
                </a:rPr>
                <a:t>KEYWORD</a:t>
              </a:r>
            </a:p>
          </p:txBody>
        </p:sp>
      </p:grpSp>
      <p:grpSp>
        <p:nvGrpSpPr>
          <p:cNvPr id="114" name="Group 113"/>
          <p:cNvGrpSpPr/>
          <p:nvPr/>
        </p:nvGrpSpPr>
        <p:grpSpPr>
          <a:xfrm>
            <a:off x="2115537" y="1296455"/>
            <a:ext cx="738985" cy="705827"/>
            <a:chOff x="2115537" y="1238848"/>
            <a:chExt cx="738985" cy="705827"/>
          </a:xfrm>
        </p:grpSpPr>
        <p:sp>
          <p:nvSpPr>
            <p:cNvPr id="99" name="TextBox 98"/>
            <p:cNvSpPr txBox="1"/>
            <p:nvPr/>
          </p:nvSpPr>
          <p:spPr>
            <a:xfrm>
              <a:off x="2115537" y="1238848"/>
              <a:ext cx="738985" cy="169277"/>
            </a:xfrm>
            <a:prstGeom prst="rect">
              <a:avLst/>
            </a:prstGeom>
            <a:noFill/>
          </p:spPr>
          <p:txBody>
            <a:bodyPr wrap="none" lIns="0" tIns="0" rIns="0" bIns="0" rtlCol="0" anchor="t">
              <a:spAutoFit/>
            </a:bodyPr>
            <a:lstStyle/>
            <a:p>
              <a:pPr algn="ctr"/>
              <a:r>
                <a:rPr lang="en-US" sz="1100" b="1" dirty="0">
                  <a:solidFill>
                    <a:schemeClr val="tx1">
                      <a:lumMod val="75000"/>
                      <a:lumOff val="25000"/>
                    </a:schemeClr>
                  </a:solidFill>
                </a:rPr>
                <a:t>KEYWORD</a:t>
              </a:r>
            </a:p>
          </p:txBody>
        </p:sp>
        <p:grpSp>
          <p:nvGrpSpPr>
            <p:cNvPr id="108" name="Group 107"/>
            <p:cNvGrpSpPr/>
            <p:nvPr/>
          </p:nvGrpSpPr>
          <p:grpSpPr>
            <a:xfrm flipV="1">
              <a:off x="2379670" y="1408125"/>
              <a:ext cx="200183" cy="536550"/>
              <a:chOff x="2379670" y="1154210"/>
              <a:chExt cx="200183" cy="536550"/>
            </a:xfrm>
          </p:grpSpPr>
          <p:sp>
            <p:nvSpPr>
              <p:cNvPr id="97" name="Oval 96"/>
              <p:cNvSpPr>
                <a:spLocks noChangeAspect="1"/>
              </p:cNvSpPr>
              <p:nvPr/>
            </p:nvSpPr>
            <p:spPr>
              <a:xfrm>
                <a:off x="2379670" y="1154210"/>
                <a:ext cx="200183" cy="194452"/>
              </a:xfrm>
              <a:prstGeom prst="ellips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0" name="Straight Connector 99"/>
              <p:cNvCxnSpPr/>
              <p:nvPr/>
            </p:nvCxnSpPr>
            <p:spPr>
              <a:xfrm>
                <a:off x="2481121" y="1348662"/>
                <a:ext cx="0" cy="342098"/>
              </a:xfrm>
              <a:prstGeom prst="line">
                <a:avLst/>
              </a:prstGeom>
              <a:ln w="19050">
                <a:solidFill>
                  <a:schemeClr val="accent3"/>
                </a:solidFill>
                <a:prstDash val="sysDot"/>
              </a:ln>
            </p:spPr>
            <p:style>
              <a:lnRef idx="1">
                <a:schemeClr val="accent1"/>
              </a:lnRef>
              <a:fillRef idx="0">
                <a:schemeClr val="accent1"/>
              </a:fillRef>
              <a:effectRef idx="0">
                <a:schemeClr val="accent1"/>
              </a:effectRef>
              <a:fontRef idx="minor">
                <a:schemeClr val="tx1"/>
              </a:fontRef>
            </p:style>
          </p:cxnSp>
        </p:grpSp>
      </p:grpSp>
      <p:grpSp>
        <p:nvGrpSpPr>
          <p:cNvPr id="112" name="Group 111"/>
          <p:cNvGrpSpPr/>
          <p:nvPr/>
        </p:nvGrpSpPr>
        <p:grpSpPr>
          <a:xfrm>
            <a:off x="3614828" y="1419610"/>
            <a:ext cx="738985" cy="705827"/>
            <a:chOff x="3614828" y="1379929"/>
            <a:chExt cx="738985" cy="705827"/>
          </a:xfrm>
        </p:grpSpPr>
        <p:sp>
          <p:nvSpPr>
            <p:cNvPr id="104" name="TextBox 103"/>
            <p:cNvSpPr txBox="1"/>
            <p:nvPr/>
          </p:nvSpPr>
          <p:spPr>
            <a:xfrm>
              <a:off x="3614828" y="1379929"/>
              <a:ext cx="738985" cy="169277"/>
            </a:xfrm>
            <a:prstGeom prst="rect">
              <a:avLst/>
            </a:prstGeom>
            <a:noFill/>
          </p:spPr>
          <p:txBody>
            <a:bodyPr wrap="none" lIns="0" tIns="0" rIns="0" bIns="0" rtlCol="0" anchor="t">
              <a:spAutoFit/>
            </a:bodyPr>
            <a:lstStyle/>
            <a:p>
              <a:pPr algn="ctr"/>
              <a:r>
                <a:rPr lang="en-US" sz="1100" b="1" dirty="0">
                  <a:solidFill>
                    <a:schemeClr val="tx1">
                      <a:lumMod val="75000"/>
                      <a:lumOff val="25000"/>
                    </a:schemeClr>
                  </a:solidFill>
                </a:rPr>
                <a:t>KEYWORD</a:t>
              </a:r>
            </a:p>
          </p:txBody>
        </p:sp>
        <p:grpSp>
          <p:nvGrpSpPr>
            <p:cNvPr id="110" name="Group 109"/>
            <p:cNvGrpSpPr/>
            <p:nvPr/>
          </p:nvGrpSpPr>
          <p:grpSpPr>
            <a:xfrm flipV="1">
              <a:off x="3877719" y="1549206"/>
              <a:ext cx="200183" cy="536550"/>
              <a:chOff x="3877719" y="1154210"/>
              <a:chExt cx="200183" cy="536550"/>
            </a:xfrm>
          </p:grpSpPr>
          <p:sp>
            <p:nvSpPr>
              <p:cNvPr id="102" name="Oval 101"/>
              <p:cNvSpPr>
                <a:spLocks noChangeAspect="1"/>
              </p:cNvSpPr>
              <p:nvPr/>
            </p:nvSpPr>
            <p:spPr>
              <a:xfrm>
                <a:off x="3877719" y="1154210"/>
                <a:ext cx="200183" cy="194452"/>
              </a:xfrm>
              <a:prstGeom prst="ellipse">
                <a:avLst/>
              </a:prstGeom>
              <a:solidFill>
                <a:schemeClr val="accent6">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5" name="Straight Connector 104"/>
              <p:cNvCxnSpPr/>
              <p:nvPr/>
            </p:nvCxnSpPr>
            <p:spPr>
              <a:xfrm>
                <a:off x="3977810" y="1348662"/>
                <a:ext cx="0" cy="342098"/>
              </a:xfrm>
              <a:prstGeom prst="line">
                <a:avLst/>
              </a:prstGeom>
              <a:ln w="19050">
                <a:solidFill>
                  <a:schemeClr val="accent6"/>
                </a:solidFill>
                <a:prstDash val="sysDot"/>
              </a:ln>
            </p:spPr>
            <p:style>
              <a:lnRef idx="1">
                <a:schemeClr val="accent1"/>
              </a:lnRef>
              <a:fillRef idx="0">
                <a:schemeClr val="accent1"/>
              </a:fillRef>
              <a:effectRef idx="0">
                <a:schemeClr val="accent1"/>
              </a:effectRef>
              <a:fontRef idx="minor">
                <a:schemeClr val="tx1"/>
              </a:fontRef>
            </p:style>
          </p:cxnSp>
        </p:grpSp>
      </p:gr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500" fill="hold"/>
                                        <p:tgtEl>
                                          <p:spTgt spid="56"/>
                                        </p:tgtEl>
                                        <p:attrNameLst>
                                          <p:attrName>ppt_x</p:attrName>
                                        </p:attrNameLst>
                                      </p:cBhvr>
                                      <p:tavLst>
                                        <p:tav tm="0">
                                          <p:val>
                                            <p:strVal val="#ppt_x"/>
                                          </p:val>
                                        </p:tav>
                                        <p:tav tm="100000">
                                          <p:val>
                                            <p:strVal val="#ppt_x"/>
                                          </p:val>
                                        </p:tav>
                                      </p:tavLst>
                                    </p:anim>
                                    <p:anim calcmode="lin" valueType="num">
                                      <p:cBhvr additive="base">
                                        <p:cTn id="8" dur="500" fill="hold"/>
                                        <p:tgtEl>
                                          <p:spTgt spid="5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42" presetClass="entr" presetSubtype="0" fill="hold" nodeType="afterEffect">
                                  <p:stCondLst>
                                    <p:cond delay="0"/>
                                  </p:stCondLst>
                                  <p:childTnLst>
                                    <p:set>
                                      <p:cBhvr>
                                        <p:cTn id="11" dur="1" fill="hold">
                                          <p:stCondLst>
                                            <p:cond delay="0"/>
                                          </p:stCondLst>
                                        </p:cTn>
                                        <p:tgtEl>
                                          <p:spTgt spid="64"/>
                                        </p:tgtEl>
                                        <p:attrNameLst>
                                          <p:attrName>style.visibility</p:attrName>
                                        </p:attrNameLst>
                                      </p:cBhvr>
                                      <p:to>
                                        <p:strVal val="visible"/>
                                      </p:to>
                                    </p:set>
                                    <p:animEffect transition="in" filter="fade">
                                      <p:cBhvr>
                                        <p:cTn id="12" dur="500"/>
                                        <p:tgtEl>
                                          <p:spTgt spid="64"/>
                                        </p:tgtEl>
                                      </p:cBhvr>
                                    </p:animEffect>
                                    <p:anim calcmode="lin" valueType="num">
                                      <p:cBhvr>
                                        <p:cTn id="13" dur="500" fill="hold"/>
                                        <p:tgtEl>
                                          <p:spTgt spid="64"/>
                                        </p:tgtEl>
                                        <p:attrNameLst>
                                          <p:attrName>ppt_x</p:attrName>
                                        </p:attrNameLst>
                                      </p:cBhvr>
                                      <p:tavLst>
                                        <p:tav tm="0">
                                          <p:val>
                                            <p:strVal val="#ppt_x"/>
                                          </p:val>
                                        </p:tav>
                                        <p:tav tm="100000">
                                          <p:val>
                                            <p:strVal val="#ppt_x"/>
                                          </p:val>
                                        </p:tav>
                                      </p:tavLst>
                                    </p:anim>
                                    <p:anim calcmode="lin" valueType="num">
                                      <p:cBhvr>
                                        <p:cTn id="14" dur="500" fill="hold"/>
                                        <p:tgtEl>
                                          <p:spTgt spid="64"/>
                                        </p:tgtEl>
                                        <p:attrNameLst>
                                          <p:attrName>ppt_y</p:attrName>
                                        </p:attrNameLst>
                                      </p:cBhvr>
                                      <p:tavLst>
                                        <p:tav tm="0">
                                          <p:val>
                                            <p:strVal val="#ppt_y+.1"/>
                                          </p:val>
                                        </p:tav>
                                        <p:tav tm="100000">
                                          <p:val>
                                            <p:strVal val="#ppt_y"/>
                                          </p:val>
                                        </p:tav>
                                      </p:tavLst>
                                    </p:anim>
                                  </p:childTnLst>
                                </p:cTn>
                              </p:par>
                              <p:par>
                                <p:cTn id="15" presetID="2" presetClass="entr" presetSubtype="1" accel="50000" decel="50000" fill="hold" nodeType="withEffect">
                                  <p:stCondLst>
                                    <p:cond delay="0"/>
                                  </p:stCondLst>
                                  <p:childTnLst>
                                    <p:set>
                                      <p:cBhvr>
                                        <p:cTn id="16" dur="1" fill="hold">
                                          <p:stCondLst>
                                            <p:cond delay="0"/>
                                          </p:stCondLst>
                                        </p:cTn>
                                        <p:tgtEl>
                                          <p:spTgt spid="111"/>
                                        </p:tgtEl>
                                        <p:attrNameLst>
                                          <p:attrName>style.visibility</p:attrName>
                                        </p:attrNameLst>
                                      </p:cBhvr>
                                      <p:to>
                                        <p:strVal val="visible"/>
                                      </p:to>
                                    </p:set>
                                    <p:anim calcmode="lin" valueType="num">
                                      <p:cBhvr additive="base">
                                        <p:cTn id="17" dur="500" fill="hold"/>
                                        <p:tgtEl>
                                          <p:spTgt spid="111"/>
                                        </p:tgtEl>
                                        <p:attrNameLst>
                                          <p:attrName>ppt_x</p:attrName>
                                        </p:attrNameLst>
                                      </p:cBhvr>
                                      <p:tavLst>
                                        <p:tav tm="0">
                                          <p:val>
                                            <p:strVal val="#ppt_x"/>
                                          </p:val>
                                        </p:tav>
                                        <p:tav tm="100000">
                                          <p:val>
                                            <p:strVal val="#ppt_x"/>
                                          </p:val>
                                        </p:tav>
                                      </p:tavLst>
                                    </p:anim>
                                    <p:anim calcmode="lin" valueType="num">
                                      <p:cBhvr additive="base">
                                        <p:cTn id="18" dur="500" fill="hold"/>
                                        <p:tgtEl>
                                          <p:spTgt spid="111"/>
                                        </p:tgtEl>
                                        <p:attrNameLst>
                                          <p:attrName>ppt_y</p:attrName>
                                        </p:attrNameLst>
                                      </p:cBhvr>
                                      <p:tavLst>
                                        <p:tav tm="0">
                                          <p:val>
                                            <p:strVal val="0-#ppt_h/2"/>
                                          </p:val>
                                        </p:tav>
                                        <p:tav tm="100000">
                                          <p:val>
                                            <p:strVal val="#ppt_y"/>
                                          </p:val>
                                        </p:tav>
                                      </p:tavLst>
                                    </p:anim>
                                  </p:childTnLst>
                                </p:cTn>
                              </p:par>
                            </p:childTnLst>
                          </p:cTn>
                        </p:par>
                        <p:par>
                          <p:cTn id="19" fill="hold">
                            <p:stCondLst>
                              <p:cond delay="1000"/>
                            </p:stCondLst>
                            <p:childTnLst>
                              <p:par>
                                <p:cTn id="20" presetID="2" presetClass="entr" presetSubtype="4" accel="50000" decel="50000" fill="hold"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ppt_x"/>
                                          </p:val>
                                        </p:tav>
                                        <p:tav tm="100000">
                                          <p:val>
                                            <p:strVal val="#ppt_x"/>
                                          </p:val>
                                        </p:tav>
                                      </p:tavLst>
                                    </p:anim>
                                    <p:anim calcmode="lin" valueType="num">
                                      <p:cBhvr additive="base">
                                        <p:cTn id="23" dur="500" fill="hold"/>
                                        <p:tgtEl>
                                          <p:spTgt spid="57"/>
                                        </p:tgtEl>
                                        <p:attrNameLst>
                                          <p:attrName>ppt_y</p:attrName>
                                        </p:attrNameLst>
                                      </p:cBhvr>
                                      <p:tavLst>
                                        <p:tav tm="0">
                                          <p:val>
                                            <p:strVal val="1+#ppt_h/2"/>
                                          </p:val>
                                        </p:tav>
                                        <p:tav tm="100000">
                                          <p:val>
                                            <p:strVal val="#ppt_y"/>
                                          </p:val>
                                        </p:tav>
                                      </p:tavLst>
                                    </p:anim>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65"/>
                                        </p:tgtEl>
                                        <p:attrNameLst>
                                          <p:attrName>style.visibility</p:attrName>
                                        </p:attrNameLst>
                                      </p:cBhvr>
                                      <p:to>
                                        <p:strVal val="visible"/>
                                      </p:to>
                                    </p:set>
                                    <p:animEffect transition="in" filter="fade">
                                      <p:cBhvr>
                                        <p:cTn id="27" dur="500"/>
                                        <p:tgtEl>
                                          <p:spTgt spid="65"/>
                                        </p:tgtEl>
                                      </p:cBhvr>
                                    </p:animEffect>
                                    <p:anim calcmode="lin" valueType="num">
                                      <p:cBhvr>
                                        <p:cTn id="28" dur="500" fill="hold"/>
                                        <p:tgtEl>
                                          <p:spTgt spid="65"/>
                                        </p:tgtEl>
                                        <p:attrNameLst>
                                          <p:attrName>ppt_x</p:attrName>
                                        </p:attrNameLst>
                                      </p:cBhvr>
                                      <p:tavLst>
                                        <p:tav tm="0">
                                          <p:val>
                                            <p:strVal val="#ppt_x"/>
                                          </p:val>
                                        </p:tav>
                                        <p:tav tm="100000">
                                          <p:val>
                                            <p:strVal val="#ppt_x"/>
                                          </p:val>
                                        </p:tav>
                                      </p:tavLst>
                                    </p:anim>
                                    <p:anim calcmode="lin" valueType="num">
                                      <p:cBhvr>
                                        <p:cTn id="29" dur="500" fill="hold"/>
                                        <p:tgtEl>
                                          <p:spTgt spid="65"/>
                                        </p:tgtEl>
                                        <p:attrNameLst>
                                          <p:attrName>ppt_y</p:attrName>
                                        </p:attrNameLst>
                                      </p:cBhvr>
                                      <p:tavLst>
                                        <p:tav tm="0">
                                          <p:val>
                                            <p:strVal val="#ppt_y+.1"/>
                                          </p:val>
                                        </p:tav>
                                        <p:tav tm="100000">
                                          <p:val>
                                            <p:strVal val="#ppt_y"/>
                                          </p:val>
                                        </p:tav>
                                      </p:tavLst>
                                    </p:anim>
                                  </p:childTnLst>
                                </p:cTn>
                              </p:par>
                              <p:par>
                                <p:cTn id="30" presetID="2" presetClass="entr" presetSubtype="1" accel="50000" decel="50000" fill="hold" nodeType="withEffect">
                                  <p:stCondLst>
                                    <p:cond delay="0"/>
                                  </p:stCondLst>
                                  <p:childTnLst>
                                    <p:set>
                                      <p:cBhvr>
                                        <p:cTn id="31" dur="1" fill="hold">
                                          <p:stCondLst>
                                            <p:cond delay="0"/>
                                          </p:stCondLst>
                                        </p:cTn>
                                        <p:tgtEl>
                                          <p:spTgt spid="115"/>
                                        </p:tgtEl>
                                        <p:attrNameLst>
                                          <p:attrName>style.visibility</p:attrName>
                                        </p:attrNameLst>
                                      </p:cBhvr>
                                      <p:to>
                                        <p:strVal val="visible"/>
                                      </p:to>
                                    </p:set>
                                    <p:anim calcmode="lin" valueType="num">
                                      <p:cBhvr additive="base">
                                        <p:cTn id="32" dur="500" fill="hold"/>
                                        <p:tgtEl>
                                          <p:spTgt spid="115"/>
                                        </p:tgtEl>
                                        <p:attrNameLst>
                                          <p:attrName>ppt_x</p:attrName>
                                        </p:attrNameLst>
                                      </p:cBhvr>
                                      <p:tavLst>
                                        <p:tav tm="0">
                                          <p:val>
                                            <p:strVal val="#ppt_x"/>
                                          </p:val>
                                        </p:tav>
                                        <p:tav tm="100000">
                                          <p:val>
                                            <p:strVal val="#ppt_x"/>
                                          </p:val>
                                        </p:tav>
                                      </p:tavLst>
                                    </p:anim>
                                    <p:anim calcmode="lin" valueType="num">
                                      <p:cBhvr additive="base">
                                        <p:cTn id="33" dur="500" fill="hold"/>
                                        <p:tgtEl>
                                          <p:spTgt spid="115"/>
                                        </p:tgtEl>
                                        <p:attrNameLst>
                                          <p:attrName>ppt_y</p:attrName>
                                        </p:attrNameLst>
                                      </p:cBhvr>
                                      <p:tavLst>
                                        <p:tav tm="0">
                                          <p:val>
                                            <p:strVal val="0-#ppt_h/2"/>
                                          </p:val>
                                        </p:tav>
                                        <p:tav tm="100000">
                                          <p:val>
                                            <p:strVal val="#ppt_y"/>
                                          </p:val>
                                        </p:tav>
                                      </p:tavLst>
                                    </p:anim>
                                  </p:childTnLst>
                                </p:cTn>
                              </p:par>
                            </p:childTnLst>
                          </p:cTn>
                        </p:par>
                        <p:par>
                          <p:cTn id="34" fill="hold">
                            <p:stCondLst>
                              <p:cond delay="2000"/>
                            </p:stCondLst>
                            <p:childTnLst>
                              <p:par>
                                <p:cTn id="35" presetID="2" presetClass="entr" presetSubtype="4" accel="50000" decel="50000" fill="hold" nodeType="afterEffect">
                                  <p:stCondLst>
                                    <p:cond delay="0"/>
                                  </p:stCondLst>
                                  <p:childTnLst>
                                    <p:set>
                                      <p:cBhvr>
                                        <p:cTn id="36" dur="1" fill="hold">
                                          <p:stCondLst>
                                            <p:cond delay="0"/>
                                          </p:stCondLst>
                                        </p:cTn>
                                        <p:tgtEl>
                                          <p:spTgt spid="58"/>
                                        </p:tgtEl>
                                        <p:attrNameLst>
                                          <p:attrName>style.visibility</p:attrName>
                                        </p:attrNameLst>
                                      </p:cBhvr>
                                      <p:to>
                                        <p:strVal val="visible"/>
                                      </p:to>
                                    </p:set>
                                    <p:anim calcmode="lin" valueType="num">
                                      <p:cBhvr additive="base">
                                        <p:cTn id="37" dur="500" fill="hold"/>
                                        <p:tgtEl>
                                          <p:spTgt spid="58"/>
                                        </p:tgtEl>
                                        <p:attrNameLst>
                                          <p:attrName>ppt_x</p:attrName>
                                        </p:attrNameLst>
                                      </p:cBhvr>
                                      <p:tavLst>
                                        <p:tav tm="0">
                                          <p:val>
                                            <p:strVal val="#ppt_x"/>
                                          </p:val>
                                        </p:tav>
                                        <p:tav tm="100000">
                                          <p:val>
                                            <p:strVal val="#ppt_x"/>
                                          </p:val>
                                        </p:tav>
                                      </p:tavLst>
                                    </p:anim>
                                    <p:anim calcmode="lin" valueType="num">
                                      <p:cBhvr additive="base">
                                        <p:cTn id="38" dur="500" fill="hold"/>
                                        <p:tgtEl>
                                          <p:spTgt spid="58"/>
                                        </p:tgtEl>
                                        <p:attrNameLst>
                                          <p:attrName>ppt_y</p:attrName>
                                        </p:attrNameLst>
                                      </p:cBhvr>
                                      <p:tavLst>
                                        <p:tav tm="0">
                                          <p:val>
                                            <p:strVal val="1+#ppt_h/2"/>
                                          </p:val>
                                        </p:tav>
                                        <p:tav tm="100000">
                                          <p:val>
                                            <p:strVal val="#ppt_y"/>
                                          </p:val>
                                        </p:tav>
                                      </p:tavLst>
                                    </p:anim>
                                  </p:childTnLst>
                                </p:cTn>
                              </p:par>
                            </p:childTnLst>
                          </p:cTn>
                        </p:par>
                        <p:par>
                          <p:cTn id="39" fill="hold">
                            <p:stCondLst>
                              <p:cond delay="2500"/>
                            </p:stCondLst>
                            <p:childTnLst>
                              <p:par>
                                <p:cTn id="40" presetID="42" presetClass="entr" presetSubtype="0" fill="hold" nodeType="afterEffect">
                                  <p:stCondLst>
                                    <p:cond delay="0"/>
                                  </p:stCondLst>
                                  <p:childTnLst>
                                    <p:set>
                                      <p:cBhvr>
                                        <p:cTn id="41" dur="1" fill="hold">
                                          <p:stCondLst>
                                            <p:cond delay="0"/>
                                          </p:stCondLst>
                                        </p:cTn>
                                        <p:tgtEl>
                                          <p:spTgt spid="69"/>
                                        </p:tgtEl>
                                        <p:attrNameLst>
                                          <p:attrName>style.visibility</p:attrName>
                                        </p:attrNameLst>
                                      </p:cBhvr>
                                      <p:to>
                                        <p:strVal val="visible"/>
                                      </p:to>
                                    </p:set>
                                    <p:animEffect transition="in" filter="fade">
                                      <p:cBhvr>
                                        <p:cTn id="42" dur="500"/>
                                        <p:tgtEl>
                                          <p:spTgt spid="69"/>
                                        </p:tgtEl>
                                      </p:cBhvr>
                                    </p:animEffect>
                                    <p:anim calcmode="lin" valueType="num">
                                      <p:cBhvr>
                                        <p:cTn id="43" dur="500" fill="hold"/>
                                        <p:tgtEl>
                                          <p:spTgt spid="69"/>
                                        </p:tgtEl>
                                        <p:attrNameLst>
                                          <p:attrName>ppt_x</p:attrName>
                                        </p:attrNameLst>
                                      </p:cBhvr>
                                      <p:tavLst>
                                        <p:tav tm="0">
                                          <p:val>
                                            <p:strVal val="#ppt_x"/>
                                          </p:val>
                                        </p:tav>
                                        <p:tav tm="100000">
                                          <p:val>
                                            <p:strVal val="#ppt_x"/>
                                          </p:val>
                                        </p:tav>
                                      </p:tavLst>
                                    </p:anim>
                                    <p:anim calcmode="lin" valueType="num">
                                      <p:cBhvr>
                                        <p:cTn id="44" dur="500" fill="hold"/>
                                        <p:tgtEl>
                                          <p:spTgt spid="69"/>
                                        </p:tgtEl>
                                        <p:attrNameLst>
                                          <p:attrName>ppt_y</p:attrName>
                                        </p:attrNameLst>
                                      </p:cBhvr>
                                      <p:tavLst>
                                        <p:tav tm="0">
                                          <p:val>
                                            <p:strVal val="#ppt_y+.1"/>
                                          </p:val>
                                        </p:tav>
                                        <p:tav tm="100000">
                                          <p:val>
                                            <p:strVal val="#ppt_y"/>
                                          </p:val>
                                        </p:tav>
                                      </p:tavLst>
                                    </p:anim>
                                  </p:childTnLst>
                                </p:cTn>
                              </p:par>
                              <p:par>
                                <p:cTn id="45" presetID="2" presetClass="entr" presetSubtype="1" accel="50000" decel="50000" fill="hold" nodeType="withEffect">
                                  <p:stCondLst>
                                    <p:cond delay="0"/>
                                  </p:stCondLst>
                                  <p:childTnLst>
                                    <p:set>
                                      <p:cBhvr>
                                        <p:cTn id="46" dur="1" fill="hold">
                                          <p:stCondLst>
                                            <p:cond delay="0"/>
                                          </p:stCondLst>
                                        </p:cTn>
                                        <p:tgtEl>
                                          <p:spTgt spid="114"/>
                                        </p:tgtEl>
                                        <p:attrNameLst>
                                          <p:attrName>style.visibility</p:attrName>
                                        </p:attrNameLst>
                                      </p:cBhvr>
                                      <p:to>
                                        <p:strVal val="visible"/>
                                      </p:to>
                                    </p:set>
                                    <p:anim calcmode="lin" valueType="num">
                                      <p:cBhvr additive="base">
                                        <p:cTn id="47" dur="500" fill="hold"/>
                                        <p:tgtEl>
                                          <p:spTgt spid="114"/>
                                        </p:tgtEl>
                                        <p:attrNameLst>
                                          <p:attrName>ppt_x</p:attrName>
                                        </p:attrNameLst>
                                      </p:cBhvr>
                                      <p:tavLst>
                                        <p:tav tm="0">
                                          <p:val>
                                            <p:strVal val="#ppt_x"/>
                                          </p:val>
                                        </p:tav>
                                        <p:tav tm="100000">
                                          <p:val>
                                            <p:strVal val="#ppt_x"/>
                                          </p:val>
                                        </p:tav>
                                      </p:tavLst>
                                    </p:anim>
                                    <p:anim calcmode="lin" valueType="num">
                                      <p:cBhvr additive="base">
                                        <p:cTn id="48" dur="500" fill="hold"/>
                                        <p:tgtEl>
                                          <p:spTgt spid="114"/>
                                        </p:tgtEl>
                                        <p:attrNameLst>
                                          <p:attrName>ppt_y</p:attrName>
                                        </p:attrNameLst>
                                      </p:cBhvr>
                                      <p:tavLst>
                                        <p:tav tm="0">
                                          <p:val>
                                            <p:strVal val="0-#ppt_h/2"/>
                                          </p:val>
                                        </p:tav>
                                        <p:tav tm="100000">
                                          <p:val>
                                            <p:strVal val="#ppt_y"/>
                                          </p:val>
                                        </p:tav>
                                      </p:tavLst>
                                    </p:anim>
                                  </p:childTnLst>
                                </p:cTn>
                              </p:par>
                            </p:childTnLst>
                          </p:cTn>
                        </p:par>
                        <p:par>
                          <p:cTn id="49" fill="hold">
                            <p:stCondLst>
                              <p:cond delay="3000"/>
                            </p:stCondLst>
                            <p:childTnLst>
                              <p:par>
                                <p:cTn id="50" presetID="2" presetClass="entr" presetSubtype="4" accel="50000" decel="50000" fill="hold" nodeType="afterEffect">
                                  <p:stCondLst>
                                    <p:cond delay="0"/>
                                  </p:stCondLst>
                                  <p:childTnLst>
                                    <p:set>
                                      <p:cBhvr>
                                        <p:cTn id="51" dur="1" fill="hold">
                                          <p:stCondLst>
                                            <p:cond delay="0"/>
                                          </p:stCondLst>
                                        </p:cTn>
                                        <p:tgtEl>
                                          <p:spTgt spid="59"/>
                                        </p:tgtEl>
                                        <p:attrNameLst>
                                          <p:attrName>style.visibility</p:attrName>
                                        </p:attrNameLst>
                                      </p:cBhvr>
                                      <p:to>
                                        <p:strVal val="visible"/>
                                      </p:to>
                                    </p:set>
                                    <p:anim calcmode="lin" valueType="num">
                                      <p:cBhvr additive="base">
                                        <p:cTn id="52" dur="500" fill="hold"/>
                                        <p:tgtEl>
                                          <p:spTgt spid="59"/>
                                        </p:tgtEl>
                                        <p:attrNameLst>
                                          <p:attrName>ppt_x</p:attrName>
                                        </p:attrNameLst>
                                      </p:cBhvr>
                                      <p:tavLst>
                                        <p:tav tm="0">
                                          <p:val>
                                            <p:strVal val="#ppt_x"/>
                                          </p:val>
                                        </p:tav>
                                        <p:tav tm="100000">
                                          <p:val>
                                            <p:strVal val="#ppt_x"/>
                                          </p:val>
                                        </p:tav>
                                      </p:tavLst>
                                    </p:anim>
                                    <p:anim calcmode="lin" valueType="num">
                                      <p:cBhvr additive="base">
                                        <p:cTn id="53" dur="500" fill="hold"/>
                                        <p:tgtEl>
                                          <p:spTgt spid="59"/>
                                        </p:tgtEl>
                                        <p:attrNameLst>
                                          <p:attrName>ppt_y</p:attrName>
                                        </p:attrNameLst>
                                      </p:cBhvr>
                                      <p:tavLst>
                                        <p:tav tm="0">
                                          <p:val>
                                            <p:strVal val="1+#ppt_h/2"/>
                                          </p:val>
                                        </p:tav>
                                        <p:tav tm="100000">
                                          <p:val>
                                            <p:strVal val="#ppt_y"/>
                                          </p:val>
                                        </p:tav>
                                      </p:tavLst>
                                    </p:anim>
                                  </p:childTnLst>
                                </p:cTn>
                              </p:par>
                            </p:childTnLst>
                          </p:cTn>
                        </p:par>
                        <p:par>
                          <p:cTn id="54" fill="hold">
                            <p:stCondLst>
                              <p:cond delay="3500"/>
                            </p:stCondLst>
                            <p:childTnLst>
                              <p:par>
                                <p:cTn id="55" presetID="42" presetClass="entr" presetSubtype="0" fill="hold" nodeType="afterEffect">
                                  <p:stCondLst>
                                    <p:cond delay="0"/>
                                  </p:stCondLst>
                                  <p:childTnLst>
                                    <p:set>
                                      <p:cBhvr>
                                        <p:cTn id="56" dur="1" fill="hold">
                                          <p:stCondLst>
                                            <p:cond delay="0"/>
                                          </p:stCondLst>
                                        </p:cTn>
                                        <p:tgtEl>
                                          <p:spTgt spid="73"/>
                                        </p:tgtEl>
                                        <p:attrNameLst>
                                          <p:attrName>style.visibility</p:attrName>
                                        </p:attrNameLst>
                                      </p:cBhvr>
                                      <p:to>
                                        <p:strVal val="visible"/>
                                      </p:to>
                                    </p:set>
                                    <p:animEffect transition="in" filter="fade">
                                      <p:cBhvr>
                                        <p:cTn id="57" dur="500"/>
                                        <p:tgtEl>
                                          <p:spTgt spid="73"/>
                                        </p:tgtEl>
                                      </p:cBhvr>
                                    </p:animEffect>
                                    <p:anim calcmode="lin" valueType="num">
                                      <p:cBhvr>
                                        <p:cTn id="58" dur="500" fill="hold"/>
                                        <p:tgtEl>
                                          <p:spTgt spid="73"/>
                                        </p:tgtEl>
                                        <p:attrNameLst>
                                          <p:attrName>ppt_x</p:attrName>
                                        </p:attrNameLst>
                                      </p:cBhvr>
                                      <p:tavLst>
                                        <p:tav tm="0">
                                          <p:val>
                                            <p:strVal val="#ppt_x"/>
                                          </p:val>
                                        </p:tav>
                                        <p:tav tm="100000">
                                          <p:val>
                                            <p:strVal val="#ppt_x"/>
                                          </p:val>
                                        </p:tav>
                                      </p:tavLst>
                                    </p:anim>
                                    <p:anim calcmode="lin" valueType="num">
                                      <p:cBhvr>
                                        <p:cTn id="59" dur="500" fill="hold"/>
                                        <p:tgtEl>
                                          <p:spTgt spid="73"/>
                                        </p:tgtEl>
                                        <p:attrNameLst>
                                          <p:attrName>ppt_y</p:attrName>
                                        </p:attrNameLst>
                                      </p:cBhvr>
                                      <p:tavLst>
                                        <p:tav tm="0">
                                          <p:val>
                                            <p:strVal val="#ppt_y+.1"/>
                                          </p:val>
                                        </p:tav>
                                        <p:tav tm="100000">
                                          <p:val>
                                            <p:strVal val="#ppt_y"/>
                                          </p:val>
                                        </p:tav>
                                      </p:tavLst>
                                    </p:anim>
                                  </p:childTnLst>
                                </p:cTn>
                              </p:par>
                              <p:par>
                                <p:cTn id="60" presetID="2" presetClass="entr" presetSubtype="1" accel="50000" decel="50000" fill="hold" nodeType="withEffect">
                                  <p:stCondLst>
                                    <p:cond delay="0"/>
                                  </p:stCondLst>
                                  <p:childTnLst>
                                    <p:set>
                                      <p:cBhvr>
                                        <p:cTn id="61" dur="1" fill="hold">
                                          <p:stCondLst>
                                            <p:cond delay="0"/>
                                          </p:stCondLst>
                                        </p:cTn>
                                        <p:tgtEl>
                                          <p:spTgt spid="113"/>
                                        </p:tgtEl>
                                        <p:attrNameLst>
                                          <p:attrName>style.visibility</p:attrName>
                                        </p:attrNameLst>
                                      </p:cBhvr>
                                      <p:to>
                                        <p:strVal val="visible"/>
                                      </p:to>
                                    </p:set>
                                    <p:anim calcmode="lin" valueType="num">
                                      <p:cBhvr additive="base">
                                        <p:cTn id="62" dur="500" fill="hold"/>
                                        <p:tgtEl>
                                          <p:spTgt spid="113"/>
                                        </p:tgtEl>
                                        <p:attrNameLst>
                                          <p:attrName>ppt_x</p:attrName>
                                        </p:attrNameLst>
                                      </p:cBhvr>
                                      <p:tavLst>
                                        <p:tav tm="0">
                                          <p:val>
                                            <p:strVal val="#ppt_x"/>
                                          </p:val>
                                        </p:tav>
                                        <p:tav tm="100000">
                                          <p:val>
                                            <p:strVal val="#ppt_x"/>
                                          </p:val>
                                        </p:tav>
                                      </p:tavLst>
                                    </p:anim>
                                    <p:anim calcmode="lin" valueType="num">
                                      <p:cBhvr additive="base">
                                        <p:cTn id="63" dur="500" fill="hold"/>
                                        <p:tgtEl>
                                          <p:spTgt spid="113"/>
                                        </p:tgtEl>
                                        <p:attrNameLst>
                                          <p:attrName>ppt_y</p:attrName>
                                        </p:attrNameLst>
                                      </p:cBhvr>
                                      <p:tavLst>
                                        <p:tav tm="0">
                                          <p:val>
                                            <p:strVal val="0-#ppt_h/2"/>
                                          </p:val>
                                        </p:tav>
                                        <p:tav tm="100000">
                                          <p:val>
                                            <p:strVal val="#ppt_y"/>
                                          </p:val>
                                        </p:tav>
                                      </p:tavLst>
                                    </p:anim>
                                  </p:childTnLst>
                                </p:cTn>
                              </p:par>
                            </p:childTnLst>
                          </p:cTn>
                        </p:par>
                        <p:par>
                          <p:cTn id="64" fill="hold">
                            <p:stCondLst>
                              <p:cond delay="4000"/>
                            </p:stCondLst>
                            <p:childTnLst>
                              <p:par>
                                <p:cTn id="65" presetID="2" presetClass="entr" presetSubtype="4" accel="50000" decel="50000" fill="hold" nodeType="afterEffect">
                                  <p:stCondLst>
                                    <p:cond delay="0"/>
                                  </p:stCondLst>
                                  <p:childTnLst>
                                    <p:set>
                                      <p:cBhvr>
                                        <p:cTn id="66" dur="1" fill="hold">
                                          <p:stCondLst>
                                            <p:cond delay="0"/>
                                          </p:stCondLst>
                                        </p:cTn>
                                        <p:tgtEl>
                                          <p:spTgt spid="60"/>
                                        </p:tgtEl>
                                        <p:attrNameLst>
                                          <p:attrName>style.visibility</p:attrName>
                                        </p:attrNameLst>
                                      </p:cBhvr>
                                      <p:to>
                                        <p:strVal val="visible"/>
                                      </p:to>
                                    </p:set>
                                    <p:anim calcmode="lin" valueType="num">
                                      <p:cBhvr additive="base">
                                        <p:cTn id="67" dur="500" fill="hold"/>
                                        <p:tgtEl>
                                          <p:spTgt spid="60"/>
                                        </p:tgtEl>
                                        <p:attrNameLst>
                                          <p:attrName>ppt_x</p:attrName>
                                        </p:attrNameLst>
                                      </p:cBhvr>
                                      <p:tavLst>
                                        <p:tav tm="0">
                                          <p:val>
                                            <p:strVal val="#ppt_x"/>
                                          </p:val>
                                        </p:tav>
                                        <p:tav tm="100000">
                                          <p:val>
                                            <p:strVal val="#ppt_x"/>
                                          </p:val>
                                        </p:tav>
                                      </p:tavLst>
                                    </p:anim>
                                    <p:anim calcmode="lin" valueType="num">
                                      <p:cBhvr additive="base">
                                        <p:cTn id="68" dur="500" fill="hold"/>
                                        <p:tgtEl>
                                          <p:spTgt spid="60"/>
                                        </p:tgtEl>
                                        <p:attrNameLst>
                                          <p:attrName>ppt_y</p:attrName>
                                        </p:attrNameLst>
                                      </p:cBhvr>
                                      <p:tavLst>
                                        <p:tav tm="0">
                                          <p:val>
                                            <p:strVal val="1+#ppt_h/2"/>
                                          </p:val>
                                        </p:tav>
                                        <p:tav tm="100000">
                                          <p:val>
                                            <p:strVal val="#ppt_y"/>
                                          </p:val>
                                        </p:tav>
                                      </p:tavLst>
                                    </p:anim>
                                  </p:childTnLst>
                                </p:cTn>
                              </p:par>
                            </p:childTnLst>
                          </p:cTn>
                        </p:par>
                        <p:par>
                          <p:cTn id="69" fill="hold">
                            <p:stCondLst>
                              <p:cond delay="4500"/>
                            </p:stCondLst>
                            <p:childTnLst>
                              <p:par>
                                <p:cTn id="70" presetID="42" presetClass="entr" presetSubtype="0" fill="hold" nodeType="afterEffect">
                                  <p:stCondLst>
                                    <p:cond delay="0"/>
                                  </p:stCondLst>
                                  <p:childTnLst>
                                    <p:set>
                                      <p:cBhvr>
                                        <p:cTn id="71" dur="1" fill="hold">
                                          <p:stCondLst>
                                            <p:cond delay="0"/>
                                          </p:stCondLst>
                                        </p:cTn>
                                        <p:tgtEl>
                                          <p:spTgt spid="77"/>
                                        </p:tgtEl>
                                        <p:attrNameLst>
                                          <p:attrName>style.visibility</p:attrName>
                                        </p:attrNameLst>
                                      </p:cBhvr>
                                      <p:to>
                                        <p:strVal val="visible"/>
                                      </p:to>
                                    </p:set>
                                    <p:animEffect transition="in" filter="fade">
                                      <p:cBhvr>
                                        <p:cTn id="72" dur="500"/>
                                        <p:tgtEl>
                                          <p:spTgt spid="77"/>
                                        </p:tgtEl>
                                      </p:cBhvr>
                                    </p:animEffect>
                                    <p:anim calcmode="lin" valueType="num">
                                      <p:cBhvr>
                                        <p:cTn id="73" dur="500" fill="hold"/>
                                        <p:tgtEl>
                                          <p:spTgt spid="77"/>
                                        </p:tgtEl>
                                        <p:attrNameLst>
                                          <p:attrName>ppt_x</p:attrName>
                                        </p:attrNameLst>
                                      </p:cBhvr>
                                      <p:tavLst>
                                        <p:tav tm="0">
                                          <p:val>
                                            <p:strVal val="#ppt_x"/>
                                          </p:val>
                                        </p:tav>
                                        <p:tav tm="100000">
                                          <p:val>
                                            <p:strVal val="#ppt_x"/>
                                          </p:val>
                                        </p:tav>
                                      </p:tavLst>
                                    </p:anim>
                                    <p:anim calcmode="lin" valueType="num">
                                      <p:cBhvr>
                                        <p:cTn id="74" dur="500" fill="hold"/>
                                        <p:tgtEl>
                                          <p:spTgt spid="77"/>
                                        </p:tgtEl>
                                        <p:attrNameLst>
                                          <p:attrName>ppt_y</p:attrName>
                                        </p:attrNameLst>
                                      </p:cBhvr>
                                      <p:tavLst>
                                        <p:tav tm="0">
                                          <p:val>
                                            <p:strVal val="#ppt_y+.1"/>
                                          </p:val>
                                        </p:tav>
                                        <p:tav tm="100000">
                                          <p:val>
                                            <p:strVal val="#ppt_y"/>
                                          </p:val>
                                        </p:tav>
                                      </p:tavLst>
                                    </p:anim>
                                  </p:childTnLst>
                                </p:cTn>
                              </p:par>
                              <p:par>
                                <p:cTn id="75" presetID="2" presetClass="entr" presetSubtype="1" accel="50000" decel="50000" fill="hold" nodeType="withEffect">
                                  <p:stCondLst>
                                    <p:cond delay="0"/>
                                  </p:stCondLst>
                                  <p:childTnLst>
                                    <p:set>
                                      <p:cBhvr>
                                        <p:cTn id="76" dur="1" fill="hold">
                                          <p:stCondLst>
                                            <p:cond delay="0"/>
                                          </p:stCondLst>
                                        </p:cTn>
                                        <p:tgtEl>
                                          <p:spTgt spid="112"/>
                                        </p:tgtEl>
                                        <p:attrNameLst>
                                          <p:attrName>style.visibility</p:attrName>
                                        </p:attrNameLst>
                                      </p:cBhvr>
                                      <p:to>
                                        <p:strVal val="visible"/>
                                      </p:to>
                                    </p:set>
                                    <p:anim calcmode="lin" valueType="num">
                                      <p:cBhvr additive="base">
                                        <p:cTn id="77" dur="500" fill="hold"/>
                                        <p:tgtEl>
                                          <p:spTgt spid="112"/>
                                        </p:tgtEl>
                                        <p:attrNameLst>
                                          <p:attrName>ppt_x</p:attrName>
                                        </p:attrNameLst>
                                      </p:cBhvr>
                                      <p:tavLst>
                                        <p:tav tm="0">
                                          <p:val>
                                            <p:strVal val="#ppt_x"/>
                                          </p:val>
                                        </p:tav>
                                        <p:tav tm="100000">
                                          <p:val>
                                            <p:strVal val="#ppt_x"/>
                                          </p:val>
                                        </p:tav>
                                      </p:tavLst>
                                    </p:anim>
                                    <p:anim calcmode="lin" valueType="num">
                                      <p:cBhvr additive="base">
                                        <p:cTn id="78" dur="500" fill="hold"/>
                                        <p:tgtEl>
                                          <p:spTgt spid="112"/>
                                        </p:tgtEl>
                                        <p:attrNameLst>
                                          <p:attrName>ppt_y</p:attrName>
                                        </p:attrNameLst>
                                      </p:cBhvr>
                                      <p:tavLst>
                                        <p:tav tm="0">
                                          <p:val>
                                            <p:strVal val="0-#ppt_h/2"/>
                                          </p:val>
                                        </p:tav>
                                        <p:tav tm="100000">
                                          <p:val>
                                            <p:strVal val="#ppt_y"/>
                                          </p:val>
                                        </p:tav>
                                      </p:tavLst>
                                    </p:anim>
                                  </p:childTnLst>
                                </p:cTn>
                              </p:par>
                            </p:childTnLst>
                          </p:cTn>
                        </p:par>
                        <p:par>
                          <p:cTn id="79" fill="hold">
                            <p:stCondLst>
                              <p:cond delay="5000"/>
                            </p:stCondLst>
                            <p:childTnLst>
                              <p:par>
                                <p:cTn id="80" presetID="42" presetClass="entr" presetSubtype="0"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fade">
                                      <p:cBhvr>
                                        <p:cTn id="82" dur="500"/>
                                        <p:tgtEl>
                                          <p:spTgt spid="23"/>
                                        </p:tgtEl>
                                      </p:cBhvr>
                                    </p:animEffect>
                                    <p:anim calcmode="lin" valueType="num">
                                      <p:cBhvr>
                                        <p:cTn id="83" dur="500" fill="hold"/>
                                        <p:tgtEl>
                                          <p:spTgt spid="23"/>
                                        </p:tgtEl>
                                        <p:attrNameLst>
                                          <p:attrName>ppt_x</p:attrName>
                                        </p:attrNameLst>
                                      </p:cBhvr>
                                      <p:tavLst>
                                        <p:tav tm="0">
                                          <p:val>
                                            <p:strVal val="#ppt_x"/>
                                          </p:val>
                                        </p:tav>
                                        <p:tav tm="100000">
                                          <p:val>
                                            <p:strVal val="#ppt_x"/>
                                          </p:val>
                                        </p:tav>
                                      </p:tavLst>
                                    </p:anim>
                                    <p:anim calcmode="lin" valueType="num">
                                      <p:cBhvr>
                                        <p:cTn id="84" dur="500" fill="hold"/>
                                        <p:tgtEl>
                                          <p:spTgt spid="23"/>
                                        </p:tgtEl>
                                        <p:attrNameLst>
                                          <p:attrName>ppt_y</p:attrName>
                                        </p:attrNameLst>
                                      </p:cBhvr>
                                      <p:tavLst>
                                        <p:tav tm="0">
                                          <p:val>
                                            <p:strVal val="#ppt_y+.1"/>
                                          </p:val>
                                        </p:tav>
                                        <p:tav tm="100000">
                                          <p:val>
                                            <p:strVal val="#ppt_y"/>
                                          </p:val>
                                        </p:tav>
                                      </p:tavLst>
                                    </p:anim>
                                  </p:childTnLst>
                                </p:cTn>
                              </p:par>
                              <p:par>
                                <p:cTn id="85" presetID="2" presetClass="entr" presetSubtype="2" accel="50000" decel="50000" fill="hold" grpId="0" nodeType="withEffect">
                                  <p:stCondLst>
                                    <p:cond delay="0"/>
                                  </p:stCondLst>
                                  <p:childTnLst>
                                    <p:set>
                                      <p:cBhvr>
                                        <p:cTn id="86" dur="1" fill="hold">
                                          <p:stCondLst>
                                            <p:cond delay="0"/>
                                          </p:stCondLst>
                                        </p:cTn>
                                        <p:tgtEl>
                                          <p:spTgt spid="22"/>
                                        </p:tgtEl>
                                        <p:attrNameLst>
                                          <p:attrName>style.visibility</p:attrName>
                                        </p:attrNameLst>
                                      </p:cBhvr>
                                      <p:to>
                                        <p:strVal val="visible"/>
                                      </p:to>
                                    </p:set>
                                    <p:anim calcmode="lin" valueType="num">
                                      <p:cBhvr additive="base">
                                        <p:cTn id="87" dur="500" fill="hold"/>
                                        <p:tgtEl>
                                          <p:spTgt spid="22"/>
                                        </p:tgtEl>
                                        <p:attrNameLst>
                                          <p:attrName>ppt_x</p:attrName>
                                        </p:attrNameLst>
                                      </p:cBhvr>
                                      <p:tavLst>
                                        <p:tav tm="0">
                                          <p:val>
                                            <p:strVal val="1+#ppt_w/2"/>
                                          </p:val>
                                        </p:tav>
                                        <p:tav tm="100000">
                                          <p:val>
                                            <p:strVal val="#ppt_x"/>
                                          </p:val>
                                        </p:tav>
                                      </p:tavLst>
                                    </p:anim>
                                    <p:anim calcmode="lin" valueType="num">
                                      <p:cBhvr additive="base">
                                        <p:cTn id="88" dur="500" fill="hold"/>
                                        <p:tgtEl>
                                          <p:spTgt spid="22"/>
                                        </p:tgtEl>
                                        <p:attrNameLst>
                                          <p:attrName>ppt_y</p:attrName>
                                        </p:attrNameLst>
                                      </p:cBhvr>
                                      <p:tavLst>
                                        <p:tav tm="0">
                                          <p:val>
                                            <p:strVal val="#ppt_y"/>
                                          </p:val>
                                        </p:tav>
                                        <p:tav tm="100000">
                                          <p:val>
                                            <p:strVal val="#ppt_y"/>
                                          </p:val>
                                        </p:tav>
                                      </p:tavLst>
                                    </p:anim>
                                  </p:childTnLst>
                                </p:cTn>
                              </p:par>
                            </p:childTnLst>
                          </p:cTn>
                        </p:par>
                        <p:par>
                          <p:cTn id="89" fill="hold">
                            <p:stCondLst>
                              <p:cond delay="5500"/>
                            </p:stCondLst>
                            <p:childTnLst>
                              <p:par>
                                <p:cTn id="90" presetID="18" presetClass="entr" presetSubtype="6" fill="hold" nodeType="afterEffect">
                                  <p:stCondLst>
                                    <p:cond delay="0"/>
                                  </p:stCondLst>
                                  <p:childTnLst>
                                    <p:set>
                                      <p:cBhvr>
                                        <p:cTn id="91" dur="1" fill="hold">
                                          <p:stCondLst>
                                            <p:cond delay="0"/>
                                          </p:stCondLst>
                                        </p:cTn>
                                        <p:tgtEl>
                                          <p:spTgt spid="25"/>
                                        </p:tgtEl>
                                        <p:attrNameLst>
                                          <p:attrName>style.visibility</p:attrName>
                                        </p:attrNameLst>
                                      </p:cBhvr>
                                      <p:to>
                                        <p:strVal val="visible"/>
                                      </p:to>
                                    </p:set>
                                    <p:animEffect transition="in" filter="strips(downRight)">
                                      <p:cBhvr>
                                        <p:cTn id="92" dur="1000"/>
                                        <p:tgtEl>
                                          <p:spTgt spid="25"/>
                                        </p:tgtEl>
                                      </p:cBhvr>
                                    </p:animEffect>
                                  </p:childTnLst>
                                </p:cTn>
                              </p:par>
                            </p:childTnLst>
                          </p:cTn>
                        </p:par>
                        <p:par>
                          <p:cTn id="93" fill="hold">
                            <p:stCondLst>
                              <p:cond delay="6500"/>
                            </p:stCondLst>
                            <p:childTnLst>
                              <p:par>
                                <p:cTn id="94" presetID="18" presetClass="entr" presetSubtype="6" fill="hold" nodeType="afterEffect">
                                  <p:stCondLst>
                                    <p:cond delay="0"/>
                                  </p:stCondLst>
                                  <p:childTnLst>
                                    <p:set>
                                      <p:cBhvr>
                                        <p:cTn id="95" dur="1" fill="hold">
                                          <p:stCondLst>
                                            <p:cond delay="0"/>
                                          </p:stCondLst>
                                        </p:cTn>
                                        <p:tgtEl>
                                          <p:spTgt spid="31"/>
                                        </p:tgtEl>
                                        <p:attrNameLst>
                                          <p:attrName>style.visibility</p:attrName>
                                        </p:attrNameLst>
                                      </p:cBhvr>
                                      <p:to>
                                        <p:strVal val="visible"/>
                                      </p:to>
                                    </p:set>
                                    <p:animEffect transition="in" filter="strips(downRight)">
                                      <p:cBhvr>
                                        <p:cTn id="96" dur="1000"/>
                                        <p:tgtEl>
                                          <p:spTgt spid="31"/>
                                        </p:tgtEl>
                                      </p:cBhvr>
                                    </p:animEffect>
                                  </p:childTnLst>
                                </p:cTn>
                              </p:par>
                            </p:childTnLst>
                          </p:cTn>
                        </p:par>
                        <p:par>
                          <p:cTn id="97" fill="hold">
                            <p:stCondLst>
                              <p:cond delay="7500"/>
                            </p:stCondLst>
                            <p:childTnLst>
                              <p:par>
                                <p:cTn id="98" presetID="18" presetClass="entr" presetSubtype="6" fill="hold" nodeType="afterEffect">
                                  <p:stCondLst>
                                    <p:cond delay="0"/>
                                  </p:stCondLst>
                                  <p:childTnLst>
                                    <p:set>
                                      <p:cBhvr>
                                        <p:cTn id="99" dur="1" fill="hold">
                                          <p:stCondLst>
                                            <p:cond delay="0"/>
                                          </p:stCondLst>
                                        </p:cTn>
                                        <p:tgtEl>
                                          <p:spTgt spid="37"/>
                                        </p:tgtEl>
                                        <p:attrNameLst>
                                          <p:attrName>style.visibility</p:attrName>
                                        </p:attrNameLst>
                                      </p:cBhvr>
                                      <p:to>
                                        <p:strVal val="visible"/>
                                      </p:to>
                                    </p:set>
                                    <p:animEffect transition="in" filter="strips(downRight)">
                                      <p:cBhvr>
                                        <p:cTn id="100" dur="1000"/>
                                        <p:tgtEl>
                                          <p:spTgt spid="37"/>
                                        </p:tgtEl>
                                      </p:cBhvr>
                                    </p:animEffect>
                                  </p:childTnLst>
                                </p:cTn>
                              </p:par>
                            </p:childTnLst>
                          </p:cTn>
                        </p:par>
                        <p:par>
                          <p:cTn id="101" fill="hold">
                            <p:stCondLst>
                              <p:cond delay="8500"/>
                            </p:stCondLst>
                            <p:childTnLst>
                              <p:par>
                                <p:cTn id="102" presetID="18" presetClass="entr" presetSubtype="6" fill="hold" nodeType="afterEffect">
                                  <p:stCondLst>
                                    <p:cond delay="0"/>
                                  </p:stCondLst>
                                  <p:childTnLst>
                                    <p:set>
                                      <p:cBhvr>
                                        <p:cTn id="103" dur="1" fill="hold">
                                          <p:stCondLst>
                                            <p:cond delay="0"/>
                                          </p:stCondLst>
                                        </p:cTn>
                                        <p:tgtEl>
                                          <p:spTgt spid="43"/>
                                        </p:tgtEl>
                                        <p:attrNameLst>
                                          <p:attrName>style.visibility</p:attrName>
                                        </p:attrNameLst>
                                      </p:cBhvr>
                                      <p:to>
                                        <p:strVal val="visible"/>
                                      </p:to>
                                    </p:set>
                                    <p:animEffect transition="in" filter="strips(downRight)">
                                      <p:cBhvr>
                                        <p:cTn id="104" dur="1000"/>
                                        <p:tgtEl>
                                          <p:spTgt spid="43"/>
                                        </p:tgtEl>
                                      </p:cBhvr>
                                    </p:animEffect>
                                  </p:childTnLst>
                                </p:cTn>
                              </p:par>
                            </p:childTnLst>
                          </p:cTn>
                        </p:par>
                        <p:par>
                          <p:cTn id="105" fill="hold">
                            <p:stCondLst>
                              <p:cond delay="9500"/>
                            </p:stCondLst>
                            <p:childTnLst>
                              <p:par>
                                <p:cTn id="106" presetID="18" presetClass="entr" presetSubtype="6" fill="hold"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strips(downRight)">
                                      <p:cBhvr>
                                        <p:cTn id="108" dur="10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 name="Rectangular Callout 228"/>
          <p:cNvSpPr/>
          <p:nvPr/>
        </p:nvSpPr>
        <p:spPr>
          <a:xfrm>
            <a:off x="5206853" y="1150331"/>
            <a:ext cx="1230350" cy="888984"/>
          </a:xfrm>
          <a:prstGeom prst="wedgeRectCallout">
            <a:avLst>
              <a:gd name="adj1" fmla="val -30714"/>
              <a:gd name="adj2" fmla="val 77460"/>
            </a:avLst>
          </a:prstGeom>
          <a:noFill/>
          <a:ln w="19050">
            <a:solidFill>
              <a:schemeClr val="accent3"/>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accent1">
                  <a:lumMod val="75000"/>
                </a:schemeClr>
              </a:solidFill>
              <a:latin typeface="FontAwesome" pitchFamily="2" charset="0"/>
            </a:endParaRPr>
          </a:p>
        </p:txBody>
      </p:sp>
      <p:sp>
        <p:nvSpPr>
          <p:cNvPr id="228" name="Rectangular Callout 227"/>
          <p:cNvSpPr/>
          <p:nvPr/>
        </p:nvSpPr>
        <p:spPr>
          <a:xfrm rot="10800000">
            <a:off x="2677126" y="3663108"/>
            <a:ext cx="1230350" cy="888984"/>
          </a:xfrm>
          <a:prstGeom prst="wedgeRectCallout">
            <a:avLst>
              <a:gd name="adj1" fmla="val -30714"/>
              <a:gd name="adj2" fmla="val 77460"/>
            </a:avLst>
          </a:prstGeom>
          <a:noFill/>
          <a:ln w="19050">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accent1">
                  <a:lumMod val="75000"/>
                </a:schemeClr>
              </a:solidFill>
              <a:latin typeface="FontAwesome" pitchFamily="2" charset="0"/>
            </a:endParaRPr>
          </a:p>
        </p:txBody>
      </p:sp>
      <p:sp>
        <p:nvSpPr>
          <p:cNvPr id="2" name="Slide Number Placeholder 1"/>
          <p:cNvSpPr>
            <a:spLocks noGrp="1"/>
          </p:cNvSpPr>
          <p:nvPr>
            <p:ph type="sldNum" sz="quarter" idx="12"/>
          </p:nvPr>
        </p:nvSpPr>
        <p:spPr/>
        <p:txBody>
          <a:bodyPr/>
          <a:lstStyle/>
          <a:p>
            <a:fld id="{C136B7D2-B98C-44FD-8D04-7EC62A564975}" type="slidenum">
              <a:rPr lang="en-US" smtClean="0"/>
              <a:t>31</a:t>
            </a:fld>
            <a:endParaRPr lang="en-US" dirty="0"/>
          </a:p>
        </p:txBody>
      </p:sp>
      <p:sp>
        <p:nvSpPr>
          <p:cNvPr id="3" name="Title 2"/>
          <p:cNvSpPr>
            <a:spLocks noGrp="1"/>
          </p:cNvSpPr>
          <p:nvPr>
            <p:ph type="title"/>
          </p:nvPr>
        </p:nvSpPr>
        <p:spPr/>
        <p:txBody>
          <a:bodyPr/>
          <a:lstStyle/>
          <a:p>
            <a:r>
              <a:rPr lang="en-US" dirty="0"/>
              <a:t>DNA Infographic 04</a:t>
            </a:r>
          </a:p>
        </p:txBody>
      </p:sp>
      <p:sp>
        <p:nvSpPr>
          <p:cNvPr id="4" name="Text Placeholder 3"/>
          <p:cNvSpPr>
            <a:spLocks noGrp="1"/>
          </p:cNvSpPr>
          <p:nvPr>
            <p:ph type="body" sz="half" idx="2"/>
          </p:nvPr>
        </p:nvSpPr>
        <p:spPr/>
        <p:txBody>
          <a:bodyPr/>
          <a:lstStyle/>
          <a:p>
            <a:r>
              <a:rPr lang="en-US" dirty="0"/>
              <a:t>DNA Infographic 04</a:t>
            </a:r>
          </a:p>
        </p:txBody>
      </p:sp>
      <p:grpSp>
        <p:nvGrpSpPr>
          <p:cNvPr id="232" name="Group 231"/>
          <p:cNvGrpSpPr/>
          <p:nvPr/>
        </p:nvGrpSpPr>
        <p:grpSpPr>
          <a:xfrm>
            <a:off x="1185155" y="2341843"/>
            <a:ext cx="1732920" cy="688178"/>
            <a:chOff x="1185155" y="2341843"/>
            <a:chExt cx="1732920" cy="688178"/>
          </a:xfrm>
        </p:grpSpPr>
        <p:sp>
          <p:nvSpPr>
            <p:cNvPr id="2084" name="Freeform 36"/>
            <p:cNvSpPr/>
            <p:nvPr/>
          </p:nvSpPr>
          <p:spPr bwMode="auto">
            <a:xfrm rot="5400000">
              <a:off x="2607246" y="2719191"/>
              <a:ext cx="311452" cy="310207"/>
            </a:xfrm>
            <a:custGeom>
              <a:avLst/>
              <a:gdLst/>
              <a:ahLst/>
              <a:cxnLst>
                <a:cxn ang="0">
                  <a:pos x="135" y="23"/>
                </a:cxn>
                <a:cxn ang="0">
                  <a:pos x="158" y="79"/>
                </a:cxn>
                <a:cxn ang="0">
                  <a:pos x="135" y="135"/>
                </a:cxn>
                <a:cxn ang="0">
                  <a:pos x="79" y="158"/>
                </a:cxn>
                <a:cxn ang="0">
                  <a:pos x="24" y="135"/>
                </a:cxn>
                <a:cxn ang="0">
                  <a:pos x="0" y="79"/>
                </a:cxn>
                <a:cxn ang="0">
                  <a:pos x="24" y="23"/>
                </a:cxn>
                <a:cxn ang="0">
                  <a:pos x="79" y="0"/>
                </a:cxn>
                <a:cxn ang="0">
                  <a:pos x="135" y="23"/>
                </a:cxn>
              </a:cxnLst>
              <a:rect l="0" t="0" r="r" b="b"/>
              <a:pathLst>
                <a:path w="158" h="158">
                  <a:moveTo>
                    <a:pt x="135" y="23"/>
                  </a:moveTo>
                  <a:cubicBezTo>
                    <a:pt x="150" y="39"/>
                    <a:pt x="158" y="57"/>
                    <a:pt x="158" y="79"/>
                  </a:cubicBezTo>
                  <a:cubicBezTo>
                    <a:pt x="158" y="100"/>
                    <a:pt x="150" y="119"/>
                    <a:pt x="135" y="135"/>
                  </a:cubicBezTo>
                  <a:cubicBezTo>
                    <a:pt x="120" y="150"/>
                    <a:pt x="101" y="158"/>
                    <a:pt x="79" y="158"/>
                  </a:cubicBezTo>
                  <a:cubicBezTo>
                    <a:pt x="58" y="158"/>
                    <a:pt x="39" y="150"/>
                    <a:pt x="24" y="135"/>
                  </a:cubicBezTo>
                  <a:cubicBezTo>
                    <a:pt x="8" y="119"/>
                    <a:pt x="0" y="100"/>
                    <a:pt x="0" y="79"/>
                  </a:cubicBezTo>
                  <a:cubicBezTo>
                    <a:pt x="0" y="57"/>
                    <a:pt x="8" y="39"/>
                    <a:pt x="24" y="23"/>
                  </a:cubicBezTo>
                  <a:cubicBezTo>
                    <a:pt x="39" y="8"/>
                    <a:pt x="58" y="0"/>
                    <a:pt x="79" y="0"/>
                  </a:cubicBezTo>
                  <a:cubicBezTo>
                    <a:pt x="101" y="0"/>
                    <a:pt x="120" y="8"/>
                    <a:pt x="135" y="23"/>
                  </a:cubicBezTo>
                  <a:close/>
                </a:path>
              </a:pathLst>
            </a:custGeom>
            <a:solidFill>
              <a:schemeClr val="accent1"/>
            </a:solidFill>
            <a:ln w="9525">
              <a:noFill/>
              <a:round/>
            </a:ln>
          </p:spPr>
          <p:txBody>
            <a:bodyPr vert="horz" wrap="square" lIns="91440" tIns="45720" rIns="91440" bIns="45720" numCol="1" anchor="t" anchorCtr="0" compatLnSpc="1"/>
            <a:lstStyle/>
            <a:p>
              <a:endParaRPr lang="en-US"/>
            </a:p>
          </p:txBody>
        </p:sp>
        <p:grpSp>
          <p:nvGrpSpPr>
            <p:cNvPr id="72" name="Group 71"/>
            <p:cNvGrpSpPr/>
            <p:nvPr/>
          </p:nvGrpSpPr>
          <p:grpSpPr>
            <a:xfrm rot="5400000">
              <a:off x="2039780" y="2480127"/>
              <a:ext cx="444754" cy="247916"/>
              <a:chOff x="1795463" y="1947863"/>
              <a:chExt cx="566738" cy="315913"/>
            </a:xfrm>
          </p:grpSpPr>
          <p:sp>
            <p:nvSpPr>
              <p:cNvPr id="2085" name="Freeform 37"/>
              <p:cNvSpPr/>
              <p:nvPr/>
            </p:nvSpPr>
            <p:spPr bwMode="auto">
              <a:xfrm>
                <a:off x="1795463" y="1947863"/>
                <a:ext cx="315913" cy="315913"/>
              </a:xfrm>
              <a:custGeom>
                <a:avLst/>
                <a:gdLst/>
                <a:ahLst/>
                <a:cxnLst>
                  <a:cxn ang="0">
                    <a:pos x="108" y="19"/>
                  </a:cxn>
                  <a:cxn ang="0">
                    <a:pos x="126" y="63"/>
                  </a:cxn>
                  <a:cxn ang="0">
                    <a:pos x="108" y="107"/>
                  </a:cxn>
                  <a:cxn ang="0">
                    <a:pos x="63" y="126"/>
                  </a:cxn>
                  <a:cxn ang="0">
                    <a:pos x="19" y="107"/>
                  </a:cxn>
                  <a:cxn ang="0">
                    <a:pos x="0" y="63"/>
                  </a:cxn>
                  <a:cxn ang="0">
                    <a:pos x="19" y="19"/>
                  </a:cxn>
                  <a:cxn ang="0">
                    <a:pos x="63" y="0"/>
                  </a:cxn>
                  <a:cxn ang="0">
                    <a:pos x="108" y="19"/>
                  </a:cxn>
                </a:cxnLst>
                <a:rect l="0" t="0" r="r" b="b"/>
                <a:pathLst>
                  <a:path w="126" h="126">
                    <a:moveTo>
                      <a:pt x="108" y="19"/>
                    </a:moveTo>
                    <a:cubicBezTo>
                      <a:pt x="120" y="31"/>
                      <a:pt x="126" y="45"/>
                      <a:pt x="126" y="63"/>
                    </a:cubicBezTo>
                    <a:cubicBezTo>
                      <a:pt x="126" y="80"/>
                      <a:pt x="120" y="95"/>
                      <a:pt x="108" y="107"/>
                    </a:cubicBezTo>
                    <a:cubicBezTo>
                      <a:pt x="96" y="120"/>
                      <a:pt x="81" y="126"/>
                      <a:pt x="63" y="126"/>
                    </a:cubicBezTo>
                    <a:cubicBezTo>
                      <a:pt x="46" y="126"/>
                      <a:pt x="31" y="120"/>
                      <a:pt x="19" y="107"/>
                    </a:cubicBezTo>
                    <a:cubicBezTo>
                      <a:pt x="6" y="95"/>
                      <a:pt x="0" y="80"/>
                      <a:pt x="0" y="63"/>
                    </a:cubicBezTo>
                    <a:cubicBezTo>
                      <a:pt x="0" y="45"/>
                      <a:pt x="6" y="31"/>
                      <a:pt x="19" y="19"/>
                    </a:cubicBezTo>
                    <a:cubicBezTo>
                      <a:pt x="31" y="6"/>
                      <a:pt x="46" y="0"/>
                      <a:pt x="63" y="0"/>
                    </a:cubicBezTo>
                    <a:cubicBezTo>
                      <a:pt x="81" y="0"/>
                      <a:pt x="96" y="6"/>
                      <a:pt x="108" y="19"/>
                    </a:cubicBezTo>
                    <a:close/>
                  </a:path>
                </a:pathLst>
              </a:custGeom>
              <a:solidFill>
                <a:schemeClr val="accent1"/>
              </a:solidFill>
              <a:ln w="9525">
                <a:noFill/>
                <a:round/>
              </a:ln>
            </p:spPr>
            <p:txBody>
              <a:bodyPr vert="horz" wrap="square" lIns="91440" tIns="45720" rIns="91440" bIns="45720" numCol="1" anchor="t" anchorCtr="0" compatLnSpc="1"/>
              <a:lstStyle/>
              <a:p>
                <a:endParaRPr lang="en-US"/>
              </a:p>
            </p:txBody>
          </p:sp>
          <p:sp>
            <p:nvSpPr>
              <p:cNvPr id="2096" name="Rectangle 48"/>
              <p:cNvSpPr>
                <a:spLocks noChangeArrowheads="1"/>
              </p:cNvSpPr>
              <p:nvPr/>
            </p:nvSpPr>
            <p:spPr bwMode="auto">
              <a:xfrm>
                <a:off x="1941513" y="2078038"/>
                <a:ext cx="420688" cy="55563"/>
              </a:xfrm>
              <a:prstGeom prst="rect">
                <a:avLst/>
              </a:prstGeom>
              <a:solidFill>
                <a:schemeClr val="accent1"/>
              </a:solidFill>
              <a:ln w="9525">
                <a:noFill/>
                <a:miter lim="800000"/>
              </a:ln>
            </p:spPr>
            <p:txBody>
              <a:bodyPr vert="horz" wrap="square" lIns="91440" tIns="45720" rIns="91440" bIns="45720" numCol="1" anchor="t" anchorCtr="0" compatLnSpc="1"/>
              <a:lstStyle/>
              <a:p>
                <a:endParaRPr lang="en-US"/>
              </a:p>
            </p:txBody>
          </p:sp>
        </p:grpSp>
        <p:grpSp>
          <p:nvGrpSpPr>
            <p:cNvPr id="73" name="Group 72"/>
            <p:cNvGrpSpPr/>
            <p:nvPr/>
          </p:nvGrpSpPr>
          <p:grpSpPr>
            <a:xfrm rot="5400000">
              <a:off x="2349364" y="2531828"/>
              <a:ext cx="325156" cy="264111"/>
              <a:chOff x="1947863" y="1619250"/>
              <a:chExt cx="414338" cy="336550"/>
            </a:xfrm>
          </p:grpSpPr>
          <p:sp>
            <p:nvSpPr>
              <p:cNvPr id="2086" name="Freeform 38"/>
              <p:cNvSpPr/>
              <p:nvPr/>
            </p:nvSpPr>
            <p:spPr bwMode="auto">
              <a:xfrm>
                <a:off x="1947863" y="1619250"/>
                <a:ext cx="336550" cy="336550"/>
              </a:xfrm>
              <a:custGeom>
                <a:avLst/>
                <a:gdLst/>
                <a:ahLst/>
                <a:cxnLst>
                  <a:cxn ang="0">
                    <a:pos x="67" y="0"/>
                  </a:cxn>
                  <a:cxn ang="0">
                    <a:pos x="115" y="20"/>
                  </a:cxn>
                  <a:cxn ang="0">
                    <a:pos x="134" y="67"/>
                  </a:cxn>
                  <a:cxn ang="0">
                    <a:pos x="115" y="114"/>
                  </a:cxn>
                  <a:cxn ang="0">
                    <a:pos x="67" y="134"/>
                  </a:cxn>
                  <a:cxn ang="0">
                    <a:pos x="20" y="114"/>
                  </a:cxn>
                  <a:cxn ang="0">
                    <a:pos x="0" y="67"/>
                  </a:cxn>
                  <a:cxn ang="0">
                    <a:pos x="20" y="20"/>
                  </a:cxn>
                  <a:cxn ang="0">
                    <a:pos x="67" y="0"/>
                  </a:cxn>
                </a:cxnLst>
                <a:rect l="0" t="0" r="r" b="b"/>
                <a:pathLst>
                  <a:path w="134" h="134">
                    <a:moveTo>
                      <a:pt x="67" y="0"/>
                    </a:moveTo>
                    <a:cubicBezTo>
                      <a:pt x="86" y="0"/>
                      <a:pt x="102" y="6"/>
                      <a:pt x="115" y="20"/>
                    </a:cubicBezTo>
                    <a:cubicBezTo>
                      <a:pt x="128" y="33"/>
                      <a:pt x="134" y="48"/>
                      <a:pt x="134" y="67"/>
                    </a:cubicBezTo>
                    <a:cubicBezTo>
                      <a:pt x="134" y="85"/>
                      <a:pt x="128" y="101"/>
                      <a:pt x="115" y="114"/>
                    </a:cubicBezTo>
                    <a:cubicBezTo>
                      <a:pt x="102" y="127"/>
                      <a:pt x="86" y="134"/>
                      <a:pt x="67" y="134"/>
                    </a:cubicBezTo>
                    <a:cubicBezTo>
                      <a:pt x="49" y="134"/>
                      <a:pt x="33" y="127"/>
                      <a:pt x="20" y="114"/>
                    </a:cubicBezTo>
                    <a:cubicBezTo>
                      <a:pt x="7" y="101"/>
                      <a:pt x="0" y="85"/>
                      <a:pt x="0" y="67"/>
                    </a:cubicBezTo>
                    <a:cubicBezTo>
                      <a:pt x="0" y="48"/>
                      <a:pt x="7" y="33"/>
                      <a:pt x="20" y="20"/>
                    </a:cubicBezTo>
                    <a:cubicBezTo>
                      <a:pt x="33" y="6"/>
                      <a:pt x="49" y="0"/>
                      <a:pt x="67" y="0"/>
                    </a:cubicBezTo>
                    <a:close/>
                  </a:path>
                </a:pathLst>
              </a:custGeom>
              <a:solidFill>
                <a:schemeClr val="accent1"/>
              </a:solidFill>
              <a:ln w="9525">
                <a:noFill/>
                <a:round/>
              </a:ln>
            </p:spPr>
            <p:txBody>
              <a:bodyPr vert="horz" wrap="square" lIns="91440" tIns="45720" rIns="91440" bIns="45720" numCol="1" anchor="t" anchorCtr="0" compatLnSpc="1"/>
              <a:lstStyle/>
              <a:p>
                <a:endParaRPr lang="en-US"/>
              </a:p>
            </p:txBody>
          </p:sp>
          <p:sp>
            <p:nvSpPr>
              <p:cNvPr id="2097" name="Rectangle 49"/>
              <p:cNvSpPr>
                <a:spLocks noChangeArrowheads="1"/>
              </p:cNvSpPr>
              <p:nvPr/>
            </p:nvSpPr>
            <p:spPr bwMode="auto">
              <a:xfrm>
                <a:off x="2109788" y="1760538"/>
                <a:ext cx="252413" cy="53975"/>
              </a:xfrm>
              <a:prstGeom prst="rect">
                <a:avLst/>
              </a:prstGeom>
              <a:solidFill>
                <a:schemeClr val="accent1"/>
              </a:solidFill>
              <a:ln w="9525">
                <a:noFill/>
                <a:miter lim="800000"/>
              </a:ln>
            </p:spPr>
            <p:txBody>
              <a:bodyPr vert="horz" wrap="square" lIns="91440" tIns="45720" rIns="91440" bIns="45720" numCol="1" anchor="t" anchorCtr="0" compatLnSpc="1"/>
              <a:lstStyle/>
              <a:p>
                <a:endParaRPr lang="en-US"/>
              </a:p>
            </p:txBody>
          </p:sp>
        </p:grpSp>
        <p:grpSp>
          <p:nvGrpSpPr>
            <p:cNvPr id="71" name="Group 70"/>
            <p:cNvGrpSpPr/>
            <p:nvPr/>
          </p:nvGrpSpPr>
          <p:grpSpPr>
            <a:xfrm rot="5400000">
              <a:off x="1768817" y="2472030"/>
              <a:ext cx="484620" cy="224246"/>
              <a:chOff x="1744663" y="2282825"/>
              <a:chExt cx="617538" cy="285750"/>
            </a:xfrm>
          </p:grpSpPr>
          <p:sp>
            <p:nvSpPr>
              <p:cNvPr id="2087" name="Freeform 39"/>
              <p:cNvSpPr/>
              <p:nvPr/>
            </p:nvSpPr>
            <p:spPr bwMode="auto">
              <a:xfrm>
                <a:off x="1744663" y="2282825"/>
                <a:ext cx="287338" cy="285750"/>
              </a:xfrm>
              <a:custGeom>
                <a:avLst/>
                <a:gdLst/>
                <a:ahLst/>
                <a:cxnLst>
                  <a:cxn ang="0">
                    <a:pos x="0" y="57"/>
                  </a:cxn>
                  <a:cxn ang="0">
                    <a:pos x="17" y="17"/>
                  </a:cxn>
                  <a:cxn ang="0">
                    <a:pos x="57" y="0"/>
                  </a:cxn>
                  <a:cxn ang="0">
                    <a:pos x="98" y="17"/>
                  </a:cxn>
                  <a:cxn ang="0">
                    <a:pos x="114" y="57"/>
                  </a:cxn>
                  <a:cxn ang="0">
                    <a:pos x="98" y="97"/>
                  </a:cxn>
                  <a:cxn ang="0">
                    <a:pos x="57" y="114"/>
                  </a:cxn>
                  <a:cxn ang="0">
                    <a:pos x="17" y="97"/>
                  </a:cxn>
                  <a:cxn ang="0">
                    <a:pos x="0" y="57"/>
                  </a:cxn>
                </a:cxnLst>
                <a:rect l="0" t="0" r="r" b="b"/>
                <a:pathLst>
                  <a:path w="114" h="114">
                    <a:moveTo>
                      <a:pt x="0" y="57"/>
                    </a:moveTo>
                    <a:cubicBezTo>
                      <a:pt x="0" y="41"/>
                      <a:pt x="6" y="28"/>
                      <a:pt x="17" y="17"/>
                    </a:cubicBezTo>
                    <a:cubicBezTo>
                      <a:pt x="28" y="5"/>
                      <a:pt x="42" y="0"/>
                      <a:pt x="57" y="0"/>
                    </a:cubicBezTo>
                    <a:cubicBezTo>
                      <a:pt x="73" y="0"/>
                      <a:pt x="87" y="5"/>
                      <a:pt x="98" y="17"/>
                    </a:cubicBezTo>
                    <a:cubicBezTo>
                      <a:pt x="109" y="28"/>
                      <a:pt x="114" y="41"/>
                      <a:pt x="114" y="57"/>
                    </a:cubicBezTo>
                    <a:cubicBezTo>
                      <a:pt x="114" y="73"/>
                      <a:pt x="109" y="86"/>
                      <a:pt x="98" y="97"/>
                    </a:cubicBezTo>
                    <a:cubicBezTo>
                      <a:pt x="87" y="108"/>
                      <a:pt x="73" y="114"/>
                      <a:pt x="57" y="114"/>
                    </a:cubicBezTo>
                    <a:cubicBezTo>
                      <a:pt x="42" y="114"/>
                      <a:pt x="28" y="108"/>
                      <a:pt x="17" y="97"/>
                    </a:cubicBezTo>
                    <a:cubicBezTo>
                      <a:pt x="6" y="86"/>
                      <a:pt x="0" y="73"/>
                      <a:pt x="0" y="57"/>
                    </a:cubicBezTo>
                    <a:close/>
                  </a:path>
                </a:pathLst>
              </a:custGeom>
              <a:solidFill>
                <a:schemeClr val="accent1"/>
              </a:solidFill>
              <a:ln w="9525">
                <a:noFill/>
                <a:round/>
              </a:ln>
            </p:spPr>
            <p:txBody>
              <a:bodyPr vert="horz" wrap="square" lIns="91440" tIns="45720" rIns="91440" bIns="45720" numCol="1" anchor="t" anchorCtr="0" compatLnSpc="1"/>
              <a:lstStyle/>
              <a:p>
                <a:endParaRPr lang="en-US"/>
              </a:p>
            </p:txBody>
          </p:sp>
          <p:sp>
            <p:nvSpPr>
              <p:cNvPr id="2098" name="Rectangle 50"/>
              <p:cNvSpPr>
                <a:spLocks noChangeArrowheads="1"/>
              </p:cNvSpPr>
              <p:nvPr/>
            </p:nvSpPr>
            <p:spPr bwMode="auto">
              <a:xfrm>
                <a:off x="1881188" y="2403475"/>
                <a:ext cx="481013" cy="55563"/>
              </a:xfrm>
              <a:prstGeom prst="rect">
                <a:avLst/>
              </a:prstGeom>
              <a:solidFill>
                <a:schemeClr val="accent1"/>
              </a:solidFill>
              <a:ln w="9525">
                <a:noFill/>
                <a:miter lim="800000"/>
              </a:ln>
            </p:spPr>
            <p:txBody>
              <a:bodyPr vert="horz" wrap="square" lIns="91440" tIns="45720" rIns="91440" bIns="45720" numCol="1" anchor="t" anchorCtr="0" compatLnSpc="1"/>
              <a:lstStyle/>
              <a:p>
                <a:endParaRPr lang="en-US"/>
              </a:p>
            </p:txBody>
          </p:sp>
        </p:grpSp>
        <p:grpSp>
          <p:nvGrpSpPr>
            <p:cNvPr id="70" name="Group 69"/>
            <p:cNvGrpSpPr/>
            <p:nvPr/>
          </p:nvGrpSpPr>
          <p:grpSpPr>
            <a:xfrm rot="5400000">
              <a:off x="1527752" y="2491339"/>
              <a:ext cx="469670" cy="200576"/>
              <a:chOff x="1763713" y="2614613"/>
              <a:chExt cx="598488" cy="255588"/>
            </a:xfrm>
          </p:grpSpPr>
          <p:sp>
            <p:nvSpPr>
              <p:cNvPr id="2093" name="Freeform 45"/>
              <p:cNvSpPr/>
              <p:nvPr/>
            </p:nvSpPr>
            <p:spPr bwMode="auto">
              <a:xfrm>
                <a:off x="1763713" y="2614613"/>
                <a:ext cx="255588" cy="255588"/>
              </a:xfrm>
              <a:custGeom>
                <a:avLst/>
                <a:gdLst/>
                <a:ahLst/>
                <a:cxnLst>
                  <a:cxn ang="0">
                    <a:pos x="102" y="51"/>
                  </a:cxn>
                  <a:cxn ang="0">
                    <a:pos x="87" y="87"/>
                  </a:cxn>
                  <a:cxn ang="0">
                    <a:pos x="51" y="102"/>
                  </a:cxn>
                  <a:cxn ang="0">
                    <a:pos x="15" y="87"/>
                  </a:cxn>
                  <a:cxn ang="0">
                    <a:pos x="0" y="51"/>
                  </a:cxn>
                  <a:cxn ang="0">
                    <a:pos x="15" y="15"/>
                  </a:cxn>
                  <a:cxn ang="0">
                    <a:pos x="51" y="0"/>
                  </a:cxn>
                  <a:cxn ang="0">
                    <a:pos x="87" y="15"/>
                  </a:cxn>
                  <a:cxn ang="0">
                    <a:pos x="102" y="51"/>
                  </a:cxn>
                </a:cxnLst>
                <a:rect l="0" t="0" r="r" b="b"/>
                <a:pathLst>
                  <a:path w="102" h="102">
                    <a:moveTo>
                      <a:pt x="102" y="51"/>
                    </a:moveTo>
                    <a:cubicBezTo>
                      <a:pt x="102" y="65"/>
                      <a:pt x="97" y="77"/>
                      <a:pt x="87" y="87"/>
                    </a:cubicBezTo>
                    <a:cubicBezTo>
                      <a:pt x="77" y="97"/>
                      <a:pt x="65" y="102"/>
                      <a:pt x="51" y="102"/>
                    </a:cubicBezTo>
                    <a:cubicBezTo>
                      <a:pt x="37" y="102"/>
                      <a:pt x="25" y="97"/>
                      <a:pt x="15" y="87"/>
                    </a:cubicBezTo>
                    <a:cubicBezTo>
                      <a:pt x="5" y="77"/>
                      <a:pt x="0" y="65"/>
                      <a:pt x="0" y="51"/>
                    </a:cubicBezTo>
                    <a:cubicBezTo>
                      <a:pt x="0" y="37"/>
                      <a:pt x="5" y="25"/>
                      <a:pt x="15" y="15"/>
                    </a:cubicBezTo>
                    <a:cubicBezTo>
                      <a:pt x="25" y="5"/>
                      <a:pt x="37" y="0"/>
                      <a:pt x="51" y="0"/>
                    </a:cubicBezTo>
                    <a:cubicBezTo>
                      <a:pt x="65" y="0"/>
                      <a:pt x="77" y="5"/>
                      <a:pt x="87" y="15"/>
                    </a:cubicBezTo>
                    <a:cubicBezTo>
                      <a:pt x="97" y="25"/>
                      <a:pt x="102" y="37"/>
                      <a:pt x="102" y="51"/>
                    </a:cubicBezTo>
                    <a:close/>
                  </a:path>
                </a:pathLst>
              </a:custGeom>
              <a:solidFill>
                <a:schemeClr val="accent1"/>
              </a:solidFill>
              <a:ln w="9525">
                <a:noFill/>
                <a:round/>
              </a:ln>
            </p:spPr>
            <p:txBody>
              <a:bodyPr vert="horz" wrap="square" lIns="91440" tIns="45720" rIns="91440" bIns="45720" numCol="1" anchor="t" anchorCtr="0" compatLnSpc="1"/>
              <a:lstStyle/>
              <a:p>
                <a:endParaRPr lang="en-US"/>
              </a:p>
            </p:txBody>
          </p:sp>
          <p:sp>
            <p:nvSpPr>
              <p:cNvPr id="2099" name="Rectangle 51"/>
              <p:cNvSpPr>
                <a:spLocks noChangeArrowheads="1"/>
              </p:cNvSpPr>
              <p:nvPr/>
            </p:nvSpPr>
            <p:spPr bwMode="auto">
              <a:xfrm>
                <a:off x="1881188" y="2719388"/>
                <a:ext cx="481013" cy="55563"/>
              </a:xfrm>
              <a:prstGeom prst="rect">
                <a:avLst/>
              </a:prstGeom>
              <a:solidFill>
                <a:schemeClr val="accent1"/>
              </a:solidFill>
              <a:ln w="9525">
                <a:noFill/>
                <a:miter lim="800000"/>
              </a:ln>
            </p:spPr>
            <p:txBody>
              <a:bodyPr vert="horz" wrap="square" lIns="91440" tIns="45720" rIns="91440" bIns="45720" numCol="1" anchor="t" anchorCtr="0" compatLnSpc="1"/>
              <a:lstStyle/>
              <a:p>
                <a:endParaRPr lang="en-US"/>
              </a:p>
            </p:txBody>
          </p:sp>
        </p:grpSp>
        <p:grpSp>
          <p:nvGrpSpPr>
            <p:cNvPr id="69" name="Group 68"/>
            <p:cNvGrpSpPr/>
            <p:nvPr/>
          </p:nvGrpSpPr>
          <p:grpSpPr>
            <a:xfrm rot="5400000">
              <a:off x="1303507" y="2543663"/>
              <a:ext cx="399905" cy="165693"/>
              <a:chOff x="1852613" y="2967038"/>
              <a:chExt cx="509588" cy="211138"/>
            </a:xfrm>
          </p:grpSpPr>
          <p:sp>
            <p:nvSpPr>
              <p:cNvPr id="2094" name="Freeform 46"/>
              <p:cNvSpPr/>
              <p:nvPr/>
            </p:nvSpPr>
            <p:spPr bwMode="auto">
              <a:xfrm>
                <a:off x="1852613" y="2967038"/>
                <a:ext cx="211138" cy="211138"/>
              </a:xfrm>
              <a:custGeom>
                <a:avLst/>
                <a:gdLst/>
                <a:ahLst/>
                <a:cxnLst>
                  <a:cxn ang="0">
                    <a:pos x="72" y="12"/>
                  </a:cxn>
                  <a:cxn ang="0">
                    <a:pos x="84" y="42"/>
                  </a:cxn>
                  <a:cxn ang="0">
                    <a:pos x="72" y="72"/>
                  </a:cxn>
                  <a:cxn ang="0">
                    <a:pos x="42" y="84"/>
                  </a:cxn>
                  <a:cxn ang="0">
                    <a:pos x="12" y="72"/>
                  </a:cxn>
                  <a:cxn ang="0">
                    <a:pos x="0" y="42"/>
                  </a:cxn>
                  <a:cxn ang="0">
                    <a:pos x="12" y="12"/>
                  </a:cxn>
                  <a:cxn ang="0">
                    <a:pos x="42" y="0"/>
                  </a:cxn>
                  <a:cxn ang="0">
                    <a:pos x="72" y="12"/>
                  </a:cxn>
                </a:cxnLst>
                <a:rect l="0" t="0" r="r" b="b"/>
                <a:pathLst>
                  <a:path w="84" h="84">
                    <a:moveTo>
                      <a:pt x="72" y="12"/>
                    </a:moveTo>
                    <a:cubicBezTo>
                      <a:pt x="80" y="20"/>
                      <a:pt x="84" y="30"/>
                      <a:pt x="84" y="42"/>
                    </a:cubicBezTo>
                    <a:cubicBezTo>
                      <a:pt x="84" y="53"/>
                      <a:pt x="80" y="63"/>
                      <a:pt x="72" y="72"/>
                    </a:cubicBezTo>
                    <a:cubicBezTo>
                      <a:pt x="64" y="80"/>
                      <a:pt x="54" y="84"/>
                      <a:pt x="42" y="84"/>
                    </a:cubicBezTo>
                    <a:cubicBezTo>
                      <a:pt x="31" y="84"/>
                      <a:pt x="21" y="80"/>
                      <a:pt x="12" y="72"/>
                    </a:cubicBezTo>
                    <a:cubicBezTo>
                      <a:pt x="4" y="63"/>
                      <a:pt x="0" y="53"/>
                      <a:pt x="0" y="42"/>
                    </a:cubicBezTo>
                    <a:cubicBezTo>
                      <a:pt x="0" y="30"/>
                      <a:pt x="4" y="20"/>
                      <a:pt x="12" y="12"/>
                    </a:cubicBezTo>
                    <a:cubicBezTo>
                      <a:pt x="21" y="4"/>
                      <a:pt x="31" y="0"/>
                      <a:pt x="42" y="0"/>
                    </a:cubicBezTo>
                    <a:cubicBezTo>
                      <a:pt x="54" y="0"/>
                      <a:pt x="64" y="4"/>
                      <a:pt x="72" y="12"/>
                    </a:cubicBezTo>
                    <a:close/>
                  </a:path>
                </a:pathLst>
              </a:custGeom>
              <a:solidFill>
                <a:schemeClr val="accent1"/>
              </a:solidFill>
              <a:ln w="9525">
                <a:noFill/>
                <a:round/>
              </a:ln>
            </p:spPr>
            <p:txBody>
              <a:bodyPr vert="horz" wrap="square" lIns="91440" tIns="45720" rIns="91440" bIns="45720" numCol="1" anchor="t" anchorCtr="0" compatLnSpc="1"/>
              <a:lstStyle/>
              <a:p>
                <a:endParaRPr lang="en-US"/>
              </a:p>
            </p:txBody>
          </p:sp>
          <p:sp>
            <p:nvSpPr>
              <p:cNvPr id="2100" name="Rectangle 52"/>
              <p:cNvSpPr>
                <a:spLocks noChangeArrowheads="1"/>
              </p:cNvSpPr>
              <p:nvPr/>
            </p:nvSpPr>
            <p:spPr bwMode="auto">
              <a:xfrm>
                <a:off x="1941513" y="3040063"/>
                <a:ext cx="420688" cy="55563"/>
              </a:xfrm>
              <a:prstGeom prst="rect">
                <a:avLst/>
              </a:prstGeom>
              <a:solidFill>
                <a:schemeClr val="accent1"/>
              </a:solidFill>
              <a:ln w="9525">
                <a:noFill/>
                <a:miter lim="800000"/>
              </a:ln>
            </p:spPr>
            <p:txBody>
              <a:bodyPr vert="horz" wrap="square" lIns="91440" tIns="45720" rIns="91440" bIns="45720" numCol="1" anchor="t" anchorCtr="0" compatLnSpc="1"/>
              <a:lstStyle/>
              <a:p>
                <a:endParaRPr lang="en-US"/>
              </a:p>
            </p:txBody>
          </p:sp>
        </p:grpSp>
        <p:grpSp>
          <p:nvGrpSpPr>
            <p:cNvPr id="68" name="Group 67"/>
            <p:cNvGrpSpPr/>
            <p:nvPr/>
          </p:nvGrpSpPr>
          <p:grpSpPr>
            <a:xfrm rot="5400000">
              <a:off x="1123488" y="2626510"/>
              <a:ext cx="261620" cy="138285"/>
              <a:chOff x="2028826" y="3302000"/>
              <a:chExt cx="333375" cy="176213"/>
            </a:xfrm>
          </p:grpSpPr>
          <p:sp>
            <p:nvSpPr>
              <p:cNvPr id="2092" name="Freeform 44"/>
              <p:cNvSpPr/>
              <p:nvPr/>
            </p:nvSpPr>
            <p:spPr bwMode="auto">
              <a:xfrm>
                <a:off x="2028826" y="3302000"/>
                <a:ext cx="176213" cy="176213"/>
              </a:xfrm>
              <a:custGeom>
                <a:avLst/>
                <a:gdLst/>
                <a:ahLst/>
                <a:cxnLst>
                  <a:cxn ang="0">
                    <a:pos x="70" y="35"/>
                  </a:cxn>
                  <a:cxn ang="0">
                    <a:pos x="60" y="60"/>
                  </a:cxn>
                  <a:cxn ang="0">
                    <a:pos x="35" y="70"/>
                  </a:cxn>
                  <a:cxn ang="0">
                    <a:pos x="10" y="60"/>
                  </a:cxn>
                  <a:cxn ang="0">
                    <a:pos x="0" y="35"/>
                  </a:cxn>
                  <a:cxn ang="0">
                    <a:pos x="10" y="10"/>
                  </a:cxn>
                  <a:cxn ang="0">
                    <a:pos x="35" y="0"/>
                  </a:cxn>
                  <a:cxn ang="0">
                    <a:pos x="60" y="10"/>
                  </a:cxn>
                  <a:cxn ang="0">
                    <a:pos x="70" y="35"/>
                  </a:cxn>
                </a:cxnLst>
                <a:rect l="0" t="0" r="r" b="b"/>
                <a:pathLst>
                  <a:path w="70" h="70">
                    <a:moveTo>
                      <a:pt x="70" y="35"/>
                    </a:moveTo>
                    <a:cubicBezTo>
                      <a:pt x="70" y="45"/>
                      <a:pt x="67" y="53"/>
                      <a:pt x="60" y="60"/>
                    </a:cubicBezTo>
                    <a:cubicBezTo>
                      <a:pt x="53" y="66"/>
                      <a:pt x="45" y="70"/>
                      <a:pt x="35" y="70"/>
                    </a:cubicBezTo>
                    <a:cubicBezTo>
                      <a:pt x="25" y="70"/>
                      <a:pt x="17" y="66"/>
                      <a:pt x="10" y="60"/>
                    </a:cubicBezTo>
                    <a:cubicBezTo>
                      <a:pt x="3" y="53"/>
                      <a:pt x="0" y="45"/>
                      <a:pt x="0" y="35"/>
                    </a:cubicBezTo>
                    <a:cubicBezTo>
                      <a:pt x="0" y="25"/>
                      <a:pt x="3" y="17"/>
                      <a:pt x="10" y="10"/>
                    </a:cubicBezTo>
                    <a:cubicBezTo>
                      <a:pt x="17" y="3"/>
                      <a:pt x="25" y="0"/>
                      <a:pt x="35" y="0"/>
                    </a:cubicBezTo>
                    <a:cubicBezTo>
                      <a:pt x="45" y="0"/>
                      <a:pt x="53" y="3"/>
                      <a:pt x="60" y="10"/>
                    </a:cubicBezTo>
                    <a:cubicBezTo>
                      <a:pt x="67" y="17"/>
                      <a:pt x="70" y="25"/>
                      <a:pt x="70" y="35"/>
                    </a:cubicBezTo>
                    <a:close/>
                  </a:path>
                </a:pathLst>
              </a:custGeom>
              <a:solidFill>
                <a:schemeClr val="accent1"/>
              </a:solidFill>
              <a:ln w="9525">
                <a:noFill/>
                <a:round/>
              </a:ln>
            </p:spPr>
            <p:txBody>
              <a:bodyPr vert="horz" wrap="square" lIns="91440" tIns="45720" rIns="91440" bIns="45720" numCol="1" anchor="t" anchorCtr="0" compatLnSpc="1"/>
              <a:lstStyle/>
              <a:p>
                <a:endParaRPr lang="en-US"/>
              </a:p>
            </p:txBody>
          </p:sp>
          <p:sp>
            <p:nvSpPr>
              <p:cNvPr id="2101" name="Rectangle 53"/>
              <p:cNvSpPr>
                <a:spLocks noChangeArrowheads="1"/>
              </p:cNvSpPr>
              <p:nvPr/>
            </p:nvSpPr>
            <p:spPr bwMode="auto">
              <a:xfrm>
                <a:off x="2092326" y="3357563"/>
                <a:ext cx="269875" cy="55563"/>
              </a:xfrm>
              <a:prstGeom prst="rect">
                <a:avLst/>
              </a:prstGeom>
              <a:solidFill>
                <a:schemeClr val="accent1"/>
              </a:solidFill>
              <a:ln w="9525">
                <a:noFill/>
                <a:miter lim="800000"/>
              </a:ln>
            </p:spPr>
            <p:txBody>
              <a:bodyPr vert="horz" wrap="square" lIns="91440" tIns="45720" rIns="91440" bIns="45720" numCol="1" anchor="t" anchorCtr="0" compatLnSpc="1"/>
              <a:lstStyle/>
              <a:p>
                <a:endParaRPr lang="en-US"/>
              </a:p>
            </p:txBody>
          </p:sp>
        </p:grpSp>
      </p:grpSp>
      <p:grpSp>
        <p:nvGrpSpPr>
          <p:cNvPr id="231" name="Group 230"/>
          <p:cNvGrpSpPr/>
          <p:nvPr/>
        </p:nvGrpSpPr>
        <p:grpSpPr>
          <a:xfrm>
            <a:off x="851278" y="2718569"/>
            <a:ext cx="1729182" cy="663051"/>
            <a:chOff x="851278" y="2718569"/>
            <a:chExt cx="1729182" cy="663051"/>
          </a:xfrm>
        </p:grpSpPr>
        <p:sp>
          <p:nvSpPr>
            <p:cNvPr id="2095" name="Freeform 47"/>
            <p:cNvSpPr/>
            <p:nvPr/>
          </p:nvSpPr>
          <p:spPr bwMode="auto">
            <a:xfrm rot="5400000">
              <a:off x="850656" y="2719191"/>
              <a:ext cx="311452" cy="310207"/>
            </a:xfrm>
            <a:custGeom>
              <a:avLst/>
              <a:gdLst/>
              <a:ahLst/>
              <a:cxnLst>
                <a:cxn ang="0">
                  <a:pos x="0" y="79"/>
                </a:cxn>
                <a:cxn ang="0">
                  <a:pos x="24" y="23"/>
                </a:cxn>
                <a:cxn ang="0">
                  <a:pos x="79" y="0"/>
                </a:cxn>
                <a:cxn ang="0">
                  <a:pos x="135" y="23"/>
                </a:cxn>
                <a:cxn ang="0">
                  <a:pos x="158" y="79"/>
                </a:cxn>
                <a:cxn ang="0">
                  <a:pos x="135" y="135"/>
                </a:cxn>
                <a:cxn ang="0">
                  <a:pos x="79" y="158"/>
                </a:cxn>
                <a:cxn ang="0">
                  <a:pos x="24" y="135"/>
                </a:cxn>
                <a:cxn ang="0">
                  <a:pos x="0" y="79"/>
                </a:cxn>
              </a:cxnLst>
              <a:rect l="0" t="0" r="r" b="b"/>
              <a:pathLst>
                <a:path w="158" h="158">
                  <a:moveTo>
                    <a:pt x="0" y="79"/>
                  </a:moveTo>
                  <a:cubicBezTo>
                    <a:pt x="0" y="57"/>
                    <a:pt x="8" y="39"/>
                    <a:pt x="24" y="23"/>
                  </a:cubicBezTo>
                  <a:cubicBezTo>
                    <a:pt x="39" y="8"/>
                    <a:pt x="58" y="0"/>
                    <a:pt x="79" y="0"/>
                  </a:cubicBezTo>
                  <a:cubicBezTo>
                    <a:pt x="101" y="0"/>
                    <a:pt x="120" y="8"/>
                    <a:pt x="135" y="23"/>
                  </a:cubicBezTo>
                  <a:cubicBezTo>
                    <a:pt x="150" y="39"/>
                    <a:pt x="158" y="57"/>
                    <a:pt x="158" y="79"/>
                  </a:cubicBezTo>
                  <a:cubicBezTo>
                    <a:pt x="158" y="100"/>
                    <a:pt x="150" y="119"/>
                    <a:pt x="135" y="135"/>
                  </a:cubicBezTo>
                  <a:cubicBezTo>
                    <a:pt x="120" y="150"/>
                    <a:pt x="101" y="158"/>
                    <a:pt x="79" y="158"/>
                  </a:cubicBezTo>
                  <a:cubicBezTo>
                    <a:pt x="58" y="158"/>
                    <a:pt x="39" y="150"/>
                    <a:pt x="24" y="135"/>
                  </a:cubicBezTo>
                  <a:cubicBezTo>
                    <a:pt x="8" y="119"/>
                    <a:pt x="0" y="100"/>
                    <a:pt x="0" y="79"/>
                  </a:cubicBezTo>
                  <a:close/>
                </a:path>
              </a:pathLst>
            </a:custGeom>
            <a:solidFill>
              <a:schemeClr val="accent1"/>
            </a:solidFill>
            <a:ln w="9525">
              <a:noFill/>
              <a:round/>
            </a:ln>
          </p:spPr>
          <p:txBody>
            <a:bodyPr vert="horz" wrap="square" lIns="91440" tIns="45720" rIns="91440" bIns="45720" numCol="1" anchor="t" anchorCtr="0" compatLnSpc="1"/>
            <a:lstStyle/>
            <a:p>
              <a:endParaRPr lang="en-US"/>
            </a:p>
          </p:txBody>
        </p:sp>
        <p:grpSp>
          <p:nvGrpSpPr>
            <p:cNvPr id="63" name="Group 62"/>
            <p:cNvGrpSpPr/>
            <p:nvPr/>
          </p:nvGrpSpPr>
          <p:grpSpPr>
            <a:xfrm rot="5400000">
              <a:off x="2063451" y="3015353"/>
              <a:ext cx="397412" cy="165693"/>
              <a:chOff x="2387601" y="2000250"/>
              <a:chExt cx="506412" cy="211138"/>
            </a:xfrm>
          </p:grpSpPr>
          <p:sp>
            <p:nvSpPr>
              <p:cNvPr id="2089" name="Freeform 41"/>
              <p:cNvSpPr/>
              <p:nvPr/>
            </p:nvSpPr>
            <p:spPr bwMode="auto">
              <a:xfrm>
                <a:off x="2684463" y="2000250"/>
                <a:ext cx="209550" cy="211138"/>
              </a:xfrm>
              <a:custGeom>
                <a:avLst/>
                <a:gdLst/>
                <a:ahLst/>
                <a:cxnLst>
                  <a:cxn ang="0">
                    <a:pos x="71" y="12"/>
                  </a:cxn>
                  <a:cxn ang="0">
                    <a:pos x="84" y="42"/>
                  </a:cxn>
                  <a:cxn ang="0">
                    <a:pos x="71" y="71"/>
                  </a:cxn>
                  <a:cxn ang="0">
                    <a:pos x="42" y="84"/>
                  </a:cxn>
                  <a:cxn ang="0">
                    <a:pos x="12" y="71"/>
                  </a:cxn>
                  <a:cxn ang="0">
                    <a:pos x="0" y="42"/>
                  </a:cxn>
                  <a:cxn ang="0">
                    <a:pos x="12" y="12"/>
                  </a:cxn>
                  <a:cxn ang="0">
                    <a:pos x="42" y="0"/>
                  </a:cxn>
                  <a:cxn ang="0">
                    <a:pos x="71" y="12"/>
                  </a:cxn>
                </a:cxnLst>
                <a:rect l="0" t="0" r="r" b="b"/>
                <a:pathLst>
                  <a:path w="84" h="84">
                    <a:moveTo>
                      <a:pt x="71" y="12"/>
                    </a:moveTo>
                    <a:cubicBezTo>
                      <a:pt x="80" y="20"/>
                      <a:pt x="84" y="30"/>
                      <a:pt x="84" y="42"/>
                    </a:cubicBezTo>
                    <a:cubicBezTo>
                      <a:pt x="84" y="53"/>
                      <a:pt x="80" y="63"/>
                      <a:pt x="71" y="71"/>
                    </a:cubicBezTo>
                    <a:cubicBezTo>
                      <a:pt x="63" y="80"/>
                      <a:pt x="53" y="84"/>
                      <a:pt x="42" y="84"/>
                    </a:cubicBezTo>
                    <a:cubicBezTo>
                      <a:pt x="30" y="84"/>
                      <a:pt x="20" y="80"/>
                      <a:pt x="12" y="71"/>
                    </a:cubicBezTo>
                    <a:cubicBezTo>
                      <a:pt x="4" y="63"/>
                      <a:pt x="0" y="53"/>
                      <a:pt x="0" y="42"/>
                    </a:cubicBezTo>
                    <a:cubicBezTo>
                      <a:pt x="0" y="30"/>
                      <a:pt x="4" y="20"/>
                      <a:pt x="12" y="12"/>
                    </a:cubicBezTo>
                    <a:cubicBezTo>
                      <a:pt x="20" y="4"/>
                      <a:pt x="30" y="0"/>
                      <a:pt x="42" y="0"/>
                    </a:cubicBezTo>
                    <a:cubicBezTo>
                      <a:pt x="53" y="0"/>
                      <a:pt x="63" y="4"/>
                      <a:pt x="71" y="12"/>
                    </a:cubicBezTo>
                    <a:close/>
                  </a:path>
                </a:pathLst>
              </a:custGeom>
              <a:solidFill>
                <a:schemeClr val="accent1"/>
              </a:solidFill>
              <a:ln w="9525">
                <a:noFill/>
                <a:round/>
              </a:ln>
            </p:spPr>
            <p:txBody>
              <a:bodyPr vert="horz" wrap="square" lIns="91440" tIns="45720" rIns="91440" bIns="45720" numCol="1" anchor="t" anchorCtr="0" compatLnSpc="1"/>
              <a:lstStyle/>
              <a:p>
                <a:endParaRPr lang="en-US"/>
              </a:p>
            </p:txBody>
          </p:sp>
          <p:sp>
            <p:nvSpPr>
              <p:cNvPr id="2102" name="Rectangle 54"/>
              <p:cNvSpPr>
                <a:spLocks noChangeArrowheads="1"/>
              </p:cNvSpPr>
              <p:nvPr/>
            </p:nvSpPr>
            <p:spPr bwMode="auto">
              <a:xfrm>
                <a:off x="2387601" y="2078038"/>
                <a:ext cx="422275" cy="55563"/>
              </a:xfrm>
              <a:prstGeom prst="rect">
                <a:avLst/>
              </a:prstGeom>
              <a:solidFill>
                <a:schemeClr val="accent1"/>
              </a:solidFill>
              <a:ln w="9525">
                <a:noFill/>
                <a:miter lim="800000"/>
              </a:ln>
            </p:spPr>
            <p:txBody>
              <a:bodyPr vert="horz" wrap="square" lIns="91440" tIns="45720" rIns="91440" bIns="45720" numCol="1" anchor="t" anchorCtr="0" compatLnSpc="1"/>
              <a:lstStyle/>
              <a:p>
                <a:endParaRPr lang="en-US"/>
              </a:p>
            </p:txBody>
          </p:sp>
        </p:grpSp>
        <p:grpSp>
          <p:nvGrpSpPr>
            <p:cNvPr id="62" name="Group 61"/>
            <p:cNvGrpSpPr/>
            <p:nvPr/>
          </p:nvGrpSpPr>
          <p:grpSpPr>
            <a:xfrm rot="5400000">
              <a:off x="2381754" y="2961161"/>
              <a:ext cx="260374" cy="137039"/>
              <a:chOff x="2387601" y="1700213"/>
              <a:chExt cx="331788" cy="174625"/>
            </a:xfrm>
          </p:grpSpPr>
          <p:sp>
            <p:nvSpPr>
              <p:cNvPr id="2088" name="Freeform 40"/>
              <p:cNvSpPr/>
              <p:nvPr/>
            </p:nvSpPr>
            <p:spPr bwMode="auto">
              <a:xfrm>
                <a:off x="2543176" y="1700213"/>
                <a:ext cx="176213" cy="174625"/>
              </a:xfrm>
              <a:custGeom>
                <a:avLst/>
                <a:gdLst/>
                <a:ahLst/>
                <a:cxnLst>
                  <a:cxn ang="0">
                    <a:pos x="35" y="0"/>
                  </a:cxn>
                  <a:cxn ang="0">
                    <a:pos x="59" y="10"/>
                  </a:cxn>
                  <a:cxn ang="0">
                    <a:pos x="70" y="35"/>
                  </a:cxn>
                  <a:cxn ang="0">
                    <a:pos x="59" y="59"/>
                  </a:cxn>
                  <a:cxn ang="0">
                    <a:pos x="35" y="70"/>
                  </a:cxn>
                  <a:cxn ang="0">
                    <a:pos x="10" y="59"/>
                  </a:cxn>
                  <a:cxn ang="0">
                    <a:pos x="0" y="35"/>
                  </a:cxn>
                  <a:cxn ang="0">
                    <a:pos x="10" y="10"/>
                  </a:cxn>
                  <a:cxn ang="0">
                    <a:pos x="35" y="0"/>
                  </a:cxn>
                </a:cxnLst>
                <a:rect l="0" t="0" r="r" b="b"/>
                <a:pathLst>
                  <a:path w="70" h="70">
                    <a:moveTo>
                      <a:pt x="35" y="0"/>
                    </a:moveTo>
                    <a:cubicBezTo>
                      <a:pt x="44" y="0"/>
                      <a:pt x="53" y="3"/>
                      <a:pt x="59" y="10"/>
                    </a:cubicBezTo>
                    <a:cubicBezTo>
                      <a:pt x="66" y="17"/>
                      <a:pt x="70" y="25"/>
                      <a:pt x="70" y="35"/>
                    </a:cubicBezTo>
                    <a:cubicBezTo>
                      <a:pt x="70" y="44"/>
                      <a:pt x="66" y="53"/>
                      <a:pt x="59" y="59"/>
                    </a:cubicBezTo>
                    <a:cubicBezTo>
                      <a:pt x="53" y="66"/>
                      <a:pt x="44" y="70"/>
                      <a:pt x="35" y="70"/>
                    </a:cubicBezTo>
                    <a:cubicBezTo>
                      <a:pt x="25" y="70"/>
                      <a:pt x="17" y="66"/>
                      <a:pt x="10" y="59"/>
                    </a:cubicBezTo>
                    <a:cubicBezTo>
                      <a:pt x="3" y="53"/>
                      <a:pt x="0" y="44"/>
                      <a:pt x="0" y="35"/>
                    </a:cubicBezTo>
                    <a:cubicBezTo>
                      <a:pt x="0" y="25"/>
                      <a:pt x="3" y="17"/>
                      <a:pt x="10" y="10"/>
                    </a:cubicBezTo>
                    <a:cubicBezTo>
                      <a:pt x="17" y="3"/>
                      <a:pt x="25" y="0"/>
                      <a:pt x="35" y="0"/>
                    </a:cubicBezTo>
                    <a:close/>
                  </a:path>
                </a:pathLst>
              </a:custGeom>
              <a:solidFill>
                <a:schemeClr val="accent1"/>
              </a:solidFill>
              <a:ln w="9525">
                <a:noFill/>
                <a:round/>
              </a:ln>
            </p:spPr>
            <p:txBody>
              <a:bodyPr vert="horz" wrap="square" lIns="91440" tIns="45720" rIns="91440" bIns="45720" numCol="1" anchor="t" anchorCtr="0" compatLnSpc="1"/>
              <a:lstStyle/>
              <a:p>
                <a:endParaRPr lang="en-US"/>
              </a:p>
            </p:txBody>
          </p:sp>
          <p:sp>
            <p:nvSpPr>
              <p:cNvPr id="2103" name="Rectangle 55"/>
              <p:cNvSpPr>
                <a:spLocks noChangeArrowheads="1"/>
              </p:cNvSpPr>
              <p:nvPr/>
            </p:nvSpPr>
            <p:spPr bwMode="auto">
              <a:xfrm>
                <a:off x="2387601" y="1760538"/>
                <a:ext cx="254000" cy="53975"/>
              </a:xfrm>
              <a:prstGeom prst="rect">
                <a:avLst/>
              </a:prstGeom>
              <a:solidFill>
                <a:schemeClr val="accent1"/>
              </a:solidFill>
              <a:ln w="9525">
                <a:noFill/>
                <a:miter lim="800000"/>
              </a:ln>
            </p:spPr>
            <p:txBody>
              <a:bodyPr vert="horz" wrap="square" lIns="91440" tIns="45720" rIns="91440" bIns="45720" numCol="1" anchor="t" anchorCtr="0" compatLnSpc="1"/>
              <a:lstStyle/>
              <a:p>
                <a:endParaRPr lang="en-US"/>
              </a:p>
            </p:txBody>
          </p:sp>
        </p:grpSp>
        <p:grpSp>
          <p:nvGrpSpPr>
            <p:cNvPr id="64" name="Group 63"/>
            <p:cNvGrpSpPr/>
            <p:nvPr/>
          </p:nvGrpSpPr>
          <p:grpSpPr>
            <a:xfrm rot="5400000">
              <a:off x="1776292" y="3033417"/>
              <a:ext cx="468424" cy="200576"/>
              <a:chOff x="2387601" y="2298700"/>
              <a:chExt cx="596900" cy="255588"/>
            </a:xfrm>
          </p:grpSpPr>
          <p:sp>
            <p:nvSpPr>
              <p:cNvPr id="2082" name="Freeform 34"/>
              <p:cNvSpPr/>
              <p:nvPr/>
            </p:nvSpPr>
            <p:spPr bwMode="auto">
              <a:xfrm>
                <a:off x="2728913" y="2298700"/>
                <a:ext cx="255588" cy="255588"/>
              </a:xfrm>
              <a:custGeom>
                <a:avLst/>
                <a:gdLst/>
                <a:ahLst/>
                <a:cxnLst>
                  <a:cxn ang="0">
                    <a:pos x="87" y="87"/>
                  </a:cxn>
                  <a:cxn ang="0">
                    <a:pos x="51" y="102"/>
                  </a:cxn>
                  <a:cxn ang="0">
                    <a:pos x="15" y="87"/>
                  </a:cxn>
                  <a:cxn ang="0">
                    <a:pos x="0" y="51"/>
                  </a:cxn>
                  <a:cxn ang="0">
                    <a:pos x="15" y="15"/>
                  </a:cxn>
                  <a:cxn ang="0">
                    <a:pos x="51" y="0"/>
                  </a:cxn>
                  <a:cxn ang="0">
                    <a:pos x="87" y="15"/>
                  </a:cxn>
                  <a:cxn ang="0">
                    <a:pos x="102" y="51"/>
                  </a:cxn>
                  <a:cxn ang="0">
                    <a:pos x="87" y="87"/>
                  </a:cxn>
                </a:cxnLst>
                <a:rect l="0" t="0" r="r" b="b"/>
                <a:pathLst>
                  <a:path w="102" h="102">
                    <a:moveTo>
                      <a:pt x="87" y="87"/>
                    </a:moveTo>
                    <a:cubicBezTo>
                      <a:pt x="77" y="97"/>
                      <a:pt x="65" y="102"/>
                      <a:pt x="51" y="102"/>
                    </a:cubicBezTo>
                    <a:cubicBezTo>
                      <a:pt x="37" y="102"/>
                      <a:pt x="24" y="97"/>
                      <a:pt x="15" y="87"/>
                    </a:cubicBezTo>
                    <a:cubicBezTo>
                      <a:pt x="5" y="77"/>
                      <a:pt x="0" y="65"/>
                      <a:pt x="0" y="51"/>
                    </a:cubicBezTo>
                    <a:cubicBezTo>
                      <a:pt x="0" y="37"/>
                      <a:pt x="5" y="25"/>
                      <a:pt x="15" y="15"/>
                    </a:cubicBezTo>
                    <a:cubicBezTo>
                      <a:pt x="24" y="5"/>
                      <a:pt x="37" y="0"/>
                      <a:pt x="51" y="0"/>
                    </a:cubicBezTo>
                    <a:cubicBezTo>
                      <a:pt x="65" y="0"/>
                      <a:pt x="77" y="5"/>
                      <a:pt x="87" y="15"/>
                    </a:cubicBezTo>
                    <a:cubicBezTo>
                      <a:pt x="97" y="25"/>
                      <a:pt x="102" y="37"/>
                      <a:pt x="102" y="51"/>
                    </a:cubicBezTo>
                    <a:cubicBezTo>
                      <a:pt x="102" y="65"/>
                      <a:pt x="97" y="77"/>
                      <a:pt x="87" y="87"/>
                    </a:cubicBezTo>
                    <a:close/>
                  </a:path>
                </a:pathLst>
              </a:custGeom>
              <a:solidFill>
                <a:schemeClr val="accent1"/>
              </a:solidFill>
              <a:ln w="9525">
                <a:noFill/>
                <a:round/>
              </a:ln>
            </p:spPr>
            <p:txBody>
              <a:bodyPr vert="horz" wrap="square" lIns="91440" tIns="45720" rIns="91440" bIns="45720" numCol="1" anchor="t" anchorCtr="0" compatLnSpc="1"/>
              <a:lstStyle/>
              <a:p>
                <a:endParaRPr lang="en-US"/>
              </a:p>
            </p:txBody>
          </p:sp>
          <p:sp>
            <p:nvSpPr>
              <p:cNvPr id="2104" name="Rectangle 56"/>
              <p:cNvSpPr>
                <a:spLocks noChangeArrowheads="1"/>
              </p:cNvSpPr>
              <p:nvPr/>
            </p:nvSpPr>
            <p:spPr bwMode="auto">
              <a:xfrm>
                <a:off x="2387601" y="2403475"/>
                <a:ext cx="482600" cy="55563"/>
              </a:xfrm>
              <a:prstGeom prst="rect">
                <a:avLst/>
              </a:prstGeom>
              <a:solidFill>
                <a:schemeClr val="accent1"/>
              </a:solidFill>
              <a:ln w="9525">
                <a:noFill/>
                <a:miter lim="800000"/>
              </a:ln>
            </p:spPr>
            <p:txBody>
              <a:bodyPr vert="horz" wrap="square" lIns="91440" tIns="45720" rIns="91440" bIns="45720" numCol="1" anchor="t" anchorCtr="0" compatLnSpc="1"/>
              <a:lstStyle/>
              <a:p>
                <a:endParaRPr lang="en-US"/>
              </a:p>
            </p:txBody>
          </p:sp>
        </p:grpSp>
        <p:grpSp>
          <p:nvGrpSpPr>
            <p:cNvPr id="65" name="Group 64"/>
            <p:cNvGrpSpPr/>
            <p:nvPr/>
          </p:nvGrpSpPr>
          <p:grpSpPr>
            <a:xfrm rot="5400000">
              <a:off x="1522147" y="3028434"/>
              <a:ext cx="482127" cy="224246"/>
              <a:chOff x="2387601" y="2598738"/>
              <a:chExt cx="614362" cy="285750"/>
            </a:xfrm>
          </p:grpSpPr>
          <p:sp>
            <p:nvSpPr>
              <p:cNvPr id="2083" name="Freeform 35"/>
              <p:cNvSpPr/>
              <p:nvPr/>
            </p:nvSpPr>
            <p:spPr bwMode="auto">
              <a:xfrm>
                <a:off x="2716213" y="2598738"/>
                <a:ext cx="285750" cy="285750"/>
              </a:xfrm>
              <a:custGeom>
                <a:avLst/>
                <a:gdLst/>
                <a:ahLst/>
                <a:cxnLst>
                  <a:cxn ang="0">
                    <a:pos x="114" y="57"/>
                  </a:cxn>
                  <a:cxn ang="0">
                    <a:pos x="97" y="97"/>
                  </a:cxn>
                  <a:cxn ang="0">
                    <a:pos x="57" y="114"/>
                  </a:cxn>
                  <a:cxn ang="0">
                    <a:pos x="16" y="97"/>
                  </a:cxn>
                  <a:cxn ang="0">
                    <a:pos x="0" y="57"/>
                  </a:cxn>
                  <a:cxn ang="0">
                    <a:pos x="16" y="16"/>
                  </a:cxn>
                  <a:cxn ang="0">
                    <a:pos x="57" y="0"/>
                  </a:cxn>
                  <a:cxn ang="0">
                    <a:pos x="97" y="16"/>
                  </a:cxn>
                  <a:cxn ang="0">
                    <a:pos x="114" y="57"/>
                  </a:cxn>
                </a:cxnLst>
                <a:rect l="0" t="0" r="r" b="b"/>
                <a:pathLst>
                  <a:path w="114" h="114">
                    <a:moveTo>
                      <a:pt x="114" y="57"/>
                    </a:moveTo>
                    <a:cubicBezTo>
                      <a:pt x="114" y="72"/>
                      <a:pt x="108" y="86"/>
                      <a:pt x="97" y="97"/>
                    </a:cubicBezTo>
                    <a:cubicBezTo>
                      <a:pt x="86" y="108"/>
                      <a:pt x="72" y="114"/>
                      <a:pt x="57" y="114"/>
                    </a:cubicBezTo>
                    <a:cubicBezTo>
                      <a:pt x="41" y="114"/>
                      <a:pt x="27" y="108"/>
                      <a:pt x="16" y="97"/>
                    </a:cubicBezTo>
                    <a:cubicBezTo>
                      <a:pt x="5" y="86"/>
                      <a:pt x="0" y="72"/>
                      <a:pt x="0" y="57"/>
                    </a:cubicBezTo>
                    <a:cubicBezTo>
                      <a:pt x="0" y="41"/>
                      <a:pt x="5" y="28"/>
                      <a:pt x="16" y="16"/>
                    </a:cubicBezTo>
                    <a:cubicBezTo>
                      <a:pt x="27" y="5"/>
                      <a:pt x="41" y="0"/>
                      <a:pt x="57" y="0"/>
                    </a:cubicBezTo>
                    <a:cubicBezTo>
                      <a:pt x="72" y="0"/>
                      <a:pt x="86" y="5"/>
                      <a:pt x="97" y="16"/>
                    </a:cubicBezTo>
                    <a:cubicBezTo>
                      <a:pt x="108" y="28"/>
                      <a:pt x="114" y="41"/>
                      <a:pt x="114" y="57"/>
                    </a:cubicBezTo>
                    <a:close/>
                  </a:path>
                </a:pathLst>
              </a:custGeom>
              <a:solidFill>
                <a:schemeClr val="accent1"/>
              </a:solidFill>
              <a:ln w="9525">
                <a:noFill/>
                <a:round/>
              </a:ln>
            </p:spPr>
            <p:txBody>
              <a:bodyPr vert="horz" wrap="square" lIns="91440" tIns="45720" rIns="91440" bIns="45720" numCol="1" anchor="t" anchorCtr="0" compatLnSpc="1"/>
              <a:lstStyle/>
              <a:p>
                <a:endParaRPr lang="en-US"/>
              </a:p>
            </p:txBody>
          </p:sp>
          <p:sp>
            <p:nvSpPr>
              <p:cNvPr id="2105" name="Rectangle 57"/>
              <p:cNvSpPr>
                <a:spLocks noChangeArrowheads="1"/>
              </p:cNvSpPr>
              <p:nvPr/>
            </p:nvSpPr>
            <p:spPr bwMode="auto">
              <a:xfrm>
                <a:off x="2387601" y="2719388"/>
                <a:ext cx="482600" cy="55563"/>
              </a:xfrm>
              <a:prstGeom prst="rect">
                <a:avLst/>
              </a:prstGeom>
              <a:solidFill>
                <a:schemeClr val="accent1"/>
              </a:solidFill>
              <a:ln w="9525">
                <a:noFill/>
                <a:miter lim="800000"/>
              </a:ln>
            </p:spPr>
            <p:txBody>
              <a:bodyPr vert="horz" wrap="square" lIns="91440" tIns="45720" rIns="91440" bIns="45720" numCol="1" anchor="t" anchorCtr="0" compatLnSpc="1"/>
              <a:lstStyle/>
              <a:p>
                <a:endParaRPr lang="en-US"/>
              </a:p>
            </p:txBody>
          </p:sp>
        </p:grpSp>
        <p:grpSp>
          <p:nvGrpSpPr>
            <p:cNvPr id="66" name="Group 65"/>
            <p:cNvGrpSpPr/>
            <p:nvPr/>
          </p:nvGrpSpPr>
          <p:grpSpPr>
            <a:xfrm rot="5400000">
              <a:off x="1281706" y="2997289"/>
              <a:ext cx="443508" cy="247916"/>
              <a:chOff x="2387601" y="2914650"/>
              <a:chExt cx="565150" cy="315913"/>
            </a:xfrm>
          </p:grpSpPr>
          <p:sp>
            <p:nvSpPr>
              <p:cNvPr id="2090" name="Freeform 42"/>
              <p:cNvSpPr/>
              <p:nvPr/>
            </p:nvSpPr>
            <p:spPr bwMode="auto">
              <a:xfrm>
                <a:off x="2636838" y="2914650"/>
                <a:ext cx="315913" cy="315913"/>
              </a:xfrm>
              <a:custGeom>
                <a:avLst/>
                <a:gdLst/>
                <a:ahLst/>
                <a:cxnLst>
                  <a:cxn ang="0">
                    <a:pos x="107" y="18"/>
                  </a:cxn>
                  <a:cxn ang="0">
                    <a:pos x="126" y="63"/>
                  </a:cxn>
                  <a:cxn ang="0">
                    <a:pos x="107" y="107"/>
                  </a:cxn>
                  <a:cxn ang="0">
                    <a:pos x="63" y="126"/>
                  </a:cxn>
                  <a:cxn ang="0">
                    <a:pos x="18" y="107"/>
                  </a:cxn>
                  <a:cxn ang="0">
                    <a:pos x="0" y="63"/>
                  </a:cxn>
                  <a:cxn ang="0">
                    <a:pos x="18" y="18"/>
                  </a:cxn>
                  <a:cxn ang="0">
                    <a:pos x="63" y="0"/>
                  </a:cxn>
                  <a:cxn ang="0">
                    <a:pos x="107" y="18"/>
                  </a:cxn>
                </a:cxnLst>
                <a:rect l="0" t="0" r="r" b="b"/>
                <a:pathLst>
                  <a:path w="126" h="126">
                    <a:moveTo>
                      <a:pt x="107" y="18"/>
                    </a:moveTo>
                    <a:cubicBezTo>
                      <a:pt x="120" y="31"/>
                      <a:pt x="126" y="45"/>
                      <a:pt x="126" y="63"/>
                    </a:cubicBezTo>
                    <a:cubicBezTo>
                      <a:pt x="126" y="80"/>
                      <a:pt x="120" y="95"/>
                      <a:pt x="107" y="107"/>
                    </a:cubicBezTo>
                    <a:cubicBezTo>
                      <a:pt x="95" y="120"/>
                      <a:pt x="80" y="126"/>
                      <a:pt x="63" y="126"/>
                    </a:cubicBezTo>
                    <a:cubicBezTo>
                      <a:pt x="45" y="126"/>
                      <a:pt x="30" y="120"/>
                      <a:pt x="18" y="107"/>
                    </a:cubicBezTo>
                    <a:cubicBezTo>
                      <a:pt x="6" y="95"/>
                      <a:pt x="0" y="80"/>
                      <a:pt x="0" y="63"/>
                    </a:cubicBezTo>
                    <a:cubicBezTo>
                      <a:pt x="0" y="45"/>
                      <a:pt x="6" y="31"/>
                      <a:pt x="18" y="18"/>
                    </a:cubicBezTo>
                    <a:cubicBezTo>
                      <a:pt x="30" y="6"/>
                      <a:pt x="45" y="0"/>
                      <a:pt x="63" y="0"/>
                    </a:cubicBezTo>
                    <a:cubicBezTo>
                      <a:pt x="80" y="0"/>
                      <a:pt x="95" y="6"/>
                      <a:pt x="107" y="18"/>
                    </a:cubicBezTo>
                    <a:close/>
                  </a:path>
                </a:pathLst>
              </a:custGeom>
              <a:solidFill>
                <a:schemeClr val="accent1"/>
              </a:solidFill>
              <a:ln w="9525">
                <a:noFill/>
                <a:round/>
              </a:ln>
            </p:spPr>
            <p:txBody>
              <a:bodyPr vert="horz" wrap="square" lIns="91440" tIns="45720" rIns="91440" bIns="45720" numCol="1" anchor="t" anchorCtr="0" compatLnSpc="1"/>
              <a:lstStyle/>
              <a:p>
                <a:endParaRPr lang="en-US"/>
              </a:p>
            </p:txBody>
          </p:sp>
          <p:sp>
            <p:nvSpPr>
              <p:cNvPr id="2106" name="Rectangle 58"/>
              <p:cNvSpPr>
                <a:spLocks noChangeArrowheads="1"/>
              </p:cNvSpPr>
              <p:nvPr/>
            </p:nvSpPr>
            <p:spPr bwMode="auto">
              <a:xfrm>
                <a:off x="2387601" y="3040063"/>
                <a:ext cx="422275" cy="55563"/>
              </a:xfrm>
              <a:prstGeom prst="rect">
                <a:avLst/>
              </a:prstGeom>
              <a:solidFill>
                <a:schemeClr val="accent1"/>
              </a:solidFill>
              <a:ln w="9525">
                <a:noFill/>
                <a:miter lim="800000"/>
              </a:ln>
            </p:spPr>
            <p:txBody>
              <a:bodyPr vert="horz" wrap="square" lIns="91440" tIns="45720" rIns="91440" bIns="45720" numCol="1" anchor="t" anchorCtr="0" compatLnSpc="1"/>
              <a:lstStyle/>
              <a:p>
                <a:endParaRPr lang="en-US"/>
              </a:p>
            </p:txBody>
          </p:sp>
        </p:grpSp>
        <p:grpSp>
          <p:nvGrpSpPr>
            <p:cNvPr id="67" name="Group 66"/>
            <p:cNvGrpSpPr/>
            <p:nvPr/>
          </p:nvGrpSpPr>
          <p:grpSpPr>
            <a:xfrm rot="5400000">
              <a:off x="1092965" y="2929392"/>
              <a:ext cx="322665" cy="262866"/>
              <a:chOff x="2387601" y="3222625"/>
              <a:chExt cx="411163" cy="334963"/>
            </a:xfrm>
          </p:grpSpPr>
          <p:sp>
            <p:nvSpPr>
              <p:cNvPr id="2091" name="Freeform 43"/>
              <p:cNvSpPr/>
              <p:nvPr/>
            </p:nvSpPr>
            <p:spPr bwMode="auto">
              <a:xfrm>
                <a:off x="2463801" y="3222625"/>
                <a:ext cx="334963" cy="334963"/>
              </a:xfrm>
              <a:custGeom>
                <a:avLst/>
                <a:gdLst/>
                <a:ahLst/>
                <a:cxnLst>
                  <a:cxn ang="0">
                    <a:pos x="0" y="67"/>
                  </a:cxn>
                  <a:cxn ang="0">
                    <a:pos x="19" y="19"/>
                  </a:cxn>
                  <a:cxn ang="0">
                    <a:pos x="67" y="0"/>
                  </a:cxn>
                  <a:cxn ang="0">
                    <a:pos x="114" y="19"/>
                  </a:cxn>
                  <a:cxn ang="0">
                    <a:pos x="134" y="67"/>
                  </a:cxn>
                  <a:cxn ang="0">
                    <a:pos x="114" y="114"/>
                  </a:cxn>
                  <a:cxn ang="0">
                    <a:pos x="67" y="134"/>
                  </a:cxn>
                  <a:cxn ang="0">
                    <a:pos x="19" y="114"/>
                  </a:cxn>
                  <a:cxn ang="0">
                    <a:pos x="0" y="67"/>
                  </a:cxn>
                </a:cxnLst>
                <a:rect l="0" t="0" r="r" b="b"/>
                <a:pathLst>
                  <a:path w="134" h="134">
                    <a:moveTo>
                      <a:pt x="0" y="67"/>
                    </a:moveTo>
                    <a:cubicBezTo>
                      <a:pt x="0" y="48"/>
                      <a:pt x="6" y="33"/>
                      <a:pt x="19" y="19"/>
                    </a:cubicBezTo>
                    <a:cubicBezTo>
                      <a:pt x="32" y="6"/>
                      <a:pt x="48" y="0"/>
                      <a:pt x="67" y="0"/>
                    </a:cubicBezTo>
                    <a:cubicBezTo>
                      <a:pt x="85" y="0"/>
                      <a:pt x="101" y="6"/>
                      <a:pt x="114" y="19"/>
                    </a:cubicBezTo>
                    <a:cubicBezTo>
                      <a:pt x="127" y="33"/>
                      <a:pt x="134" y="48"/>
                      <a:pt x="134" y="67"/>
                    </a:cubicBezTo>
                    <a:cubicBezTo>
                      <a:pt x="134" y="85"/>
                      <a:pt x="127" y="101"/>
                      <a:pt x="114" y="114"/>
                    </a:cubicBezTo>
                    <a:cubicBezTo>
                      <a:pt x="101" y="127"/>
                      <a:pt x="85" y="134"/>
                      <a:pt x="67" y="134"/>
                    </a:cubicBezTo>
                    <a:cubicBezTo>
                      <a:pt x="48" y="134"/>
                      <a:pt x="32" y="127"/>
                      <a:pt x="19" y="114"/>
                    </a:cubicBezTo>
                    <a:cubicBezTo>
                      <a:pt x="6" y="101"/>
                      <a:pt x="0" y="85"/>
                      <a:pt x="0" y="67"/>
                    </a:cubicBezTo>
                    <a:close/>
                  </a:path>
                </a:pathLst>
              </a:custGeom>
              <a:solidFill>
                <a:schemeClr val="accent1"/>
              </a:solidFill>
              <a:ln w="9525">
                <a:noFill/>
                <a:round/>
              </a:ln>
            </p:spPr>
            <p:txBody>
              <a:bodyPr vert="horz" wrap="square" lIns="91440" tIns="45720" rIns="91440" bIns="45720" numCol="1" anchor="t" anchorCtr="0" compatLnSpc="1"/>
              <a:lstStyle/>
              <a:p>
                <a:endParaRPr lang="en-US"/>
              </a:p>
            </p:txBody>
          </p:sp>
          <p:sp>
            <p:nvSpPr>
              <p:cNvPr id="2107" name="Rectangle 59"/>
              <p:cNvSpPr>
                <a:spLocks noChangeArrowheads="1"/>
              </p:cNvSpPr>
              <p:nvPr/>
            </p:nvSpPr>
            <p:spPr bwMode="auto">
              <a:xfrm>
                <a:off x="2387601" y="3357563"/>
                <a:ext cx="271463" cy="55563"/>
              </a:xfrm>
              <a:prstGeom prst="rect">
                <a:avLst/>
              </a:prstGeom>
              <a:solidFill>
                <a:schemeClr val="accent1"/>
              </a:solidFill>
              <a:ln w="9525">
                <a:noFill/>
                <a:miter lim="800000"/>
              </a:ln>
            </p:spPr>
            <p:txBody>
              <a:bodyPr vert="horz" wrap="square" lIns="91440" tIns="45720" rIns="91440" bIns="45720" numCol="1" anchor="t" anchorCtr="0" compatLnSpc="1"/>
              <a:lstStyle/>
              <a:p>
                <a:endParaRPr lang="en-US"/>
              </a:p>
            </p:txBody>
          </p:sp>
        </p:grpSp>
      </p:grpSp>
      <p:grpSp>
        <p:nvGrpSpPr>
          <p:cNvPr id="233" name="Group 232"/>
          <p:cNvGrpSpPr/>
          <p:nvPr/>
        </p:nvGrpSpPr>
        <p:grpSpPr>
          <a:xfrm>
            <a:off x="2969380" y="2341843"/>
            <a:ext cx="1732920" cy="688178"/>
            <a:chOff x="2969380" y="2341843"/>
            <a:chExt cx="1732920" cy="688178"/>
          </a:xfrm>
        </p:grpSpPr>
        <p:sp>
          <p:nvSpPr>
            <p:cNvPr id="76" name="Freeform 36"/>
            <p:cNvSpPr/>
            <p:nvPr/>
          </p:nvSpPr>
          <p:spPr bwMode="auto">
            <a:xfrm rot="5400000">
              <a:off x="4391471" y="2719191"/>
              <a:ext cx="311452" cy="310207"/>
            </a:xfrm>
            <a:custGeom>
              <a:avLst/>
              <a:gdLst/>
              <a:ahLst/>
              <a:cxnLst>
                <a:cxn ang="0">
                  <a:pos x="135" y="23"/>
                </a:cxn>
                <a:cxn ang="0">
                  <a:pos x="158" y="79"/>
                </a:cxn>
                <a:cxn ang="0">
                  <a:pos x="135" y="135"/>
                </a:cxn>
                <a:cxn ang="0">
                  <a:pos x="79" y="158"/>
                </a:cxn>
                <a:cxn ang="0">
                  <a:pos x="24" y="135"/>
                </a:cxn>
                <a:cxn ang="0">
                  <a:pos x="0" y="79"/>
                </a:cxn>
                <a:cxn ang="0">
                  <a:pos x="24" y="23"/>
                </a:cxn>
                <a:cxn ang="0">
                  <a:pos x="79" y="0"/>
                </a:cxn>
                <a:cxn ang="0">
                  <a:pos x="135" y="23"/>
                </a:cxn>
              </a:cxnLst>
              <a:rect l="0" t="0" r="r" b="b"/>
              <a:pathLst>
                <a:path w="158" h="158">
                  <a:moveTo>
                    <a:pt x="135" y="23"/>
                  </a:moveTo>
                  <a:cubicBezTo>
                    <a:pt x="150" y="39"/>
                    <a:pt x="158" y="57"/>
                    <a:pt x="158" y="79"/>
                  </a:cubicBezTo>
                  <a:cubicBezTo>
                    <a:pt x="158" y="100"/>
                    <a:pt x="150" y="119"/>
                    <a:pt x="135" y="135"/>
                  </a:cubicBezTo>
                  <a:cubicBezTo>
                    <a:pt x="120" y="150"/>
                    <a:pt x="101" y="158"/>
                    <a:pt x="79" y="158"/>
                  </a:cubicBezTo>
                  <a:cubicBezTo>
                    <a:pt x="58" y="158"/>
                    <a:pt x="39" y="150"/>
                    <a:pt x="24" y="135"/>
                  </a:cubicBezTo>
                  <a:cubicBezTo>
                    <a:pt x="8" y="119"/>
                    <a:pt x="0" y="100"/>
                    <a:pt x="0" y="79"/>
                  </a:cubicBezTo>
                  <a:cubicBezTo>
                    <a:pt x="0" y="57"/>
                    <a:pt x="8" y="39"/>
                    <a:pt x="24" y="23"/>
                  </a:cubicBezTo>
                  <a:cubicBezTo>
                    <a:pt x="39" y="8"/>
                    <a:pt x="58" y="0"/>
                    <a:pt x="79" y="0"/>
                  </a:cubicBezTo>
                  <a:cubicBezTo>
                    <a:pt x="101" y="0"/>
                    <a:pt x="120" y="8"/>
                    <a:pt x="135" y="23"/>
                  </a:cubicBezTo>
                  <a:close/>
                </a:path>
              </a:pathLst>
            </a:custGeom>
            <a:solidFill>
              <a:schemeClr val="accent2"/>
            </a:solidFill>
            <a:ln w="9525">
              <a:noFill/>
              <a:round/>
            </a:ln>
          </p:spPr>
          <p:txBody>
            <a:bodyPr vert="horz" wrap="square" lIns="91440" tIns="45720" rIns="91440" bIns="45720" numCol="1" anchor="t" anchorCtr="0" compatLnSpc="1"/>
            <a:lstStyle/>
            <a:p>
              <a:endParaRPr lang="en-US"/>
            </a:p>
          </p:txBody>
        </p:sp>
        <p:grpSp>
          <p:nvGrpSpPr>
            <p:cNvPr id="78" name="Group 77"/>
            <p:cNvGrpSpPr/>
            <p:nvPr/>
          </p:nvGrpSpPr>
          <p:grpSpPr>
            <a:xfrm rot="5400000">
              <a:off x="3824005" y="2480127"/>
              <a:ext cx="444754" cy="247916"/>
              <a:chOff x="1795463" y="1947863"/>
              <a:chExt cx="566738" cy="315913"/>
            </a:xfrm>
            <a:solidFill>
              <a:schemeClr val="accent2"/>
            </a:solidFill>
          </p:grpSpPr>
          <p:sp>
            <p:nvSpPr>
              <p:cNvPr id="112" name="Freeform 37"/>
              <p:cNvSpPr/>
              <p:nvPr/>
            </p:nvSpPr>
            <p:spPr bwMode="auto">
              <a:xfrm>
                <a:off x="1795463" y="1947863"/>
                <a:ext cx="315913" cy="315913"/>
              </a:xfrm>
              <a:custGeom>
                <a:avLst/>
                <a:gdLst/>
                <a:ahLst/>
                <a:cxnLst>
                  <a:cxn ang="0">
                    <a:pos x="108" y="19"/>
                  </a:cxn>
                  <a:cxn ang="0">
                    <a:pos x="126" y="63"/>
                  </a:cxn>
                  <a:cxn ang="0">
                    <a:pos x="108" y="107"/>
                  </a:cxn>
                  <a:cxn ang="0">
                    <a:pos x="63" y="126"/>
                  </a:cxn>
                  <a:cxn ang="0">
                    <a:pos x="19" y="107"/>
                  </a:cxn>
                  <a:cxn ang="0">
                    <a:pos x="0" y="63"/>
                  </a:cxn>
                  <a:cxn ang="0">
                    <a:pos x="19" y="19"/>
                  </a:cxn>
                  <a:cxn ang="0">
                    <a:pos x="63" y="0"/>
                  </a:cxn>
                  <a:cxn ang="0">
                    <a:pos x="108" y="19"/>
                  </a:cxn>
                </a:cxnLst>
                <a:rect l="0" t="0" r="r" b="b"/>
                <a:pathLst>
                  <a:path w="126" h="126">
                    <a:moveTo>
                      <a:pt x="108" y="19"/>
                    </a:moveTo>
                    <a:cubicBezTo>
                      <a:pt x="120" y="31"/>
                      <a:pt x="126" y="45"/>
                      <a:pt x="126" y="63"/>
                    </a:cubicBezTo>
                    <a:cubicBezTo>
                      <a:pt x="126" y="80"/>
                      <a:pt x="120" y="95"/>
                      <a:pt x="108" y="107"/>
                    </a:cubicBezTo>
                    <a:cubicBezTo>
                      <a:pt x="96" y="120"/>
                      <a:pt x="81" y="126"/>
                      <a:pt x="63" y="126"/>
                    </a:cubicBezTo>
                    <a:cubicBezTo>
                      <a:pt x="46" y="126"/>
                      <a:pt x="31" y="120"/>
                      <a:pt x="19" y="107"/>
                    </a:cubicBezTo>
                    <a:cubicBezTo>
                      <a:pt x="6" y="95"/>
                      <a:pt x="0" y="80"/>
                      <a:pt x="0" y="63"/>
                    </a:cubicBezTo>
                    <a:cubicBezTo>
                      <a:pt x="0" y="45"/>
                      <a:pt x="6" y="31"/>
                      <a:pt x="19" y="19"/>
                    </a:cubicBezTo>
                    <a:cubicBezTo>
                      <a:pt x="31" y="6"/>
                      <a:pt x="46" y="0"/>
                      <a:pt x="63" y="0"/>
                    </a:cubicBezTo>
                    <a:cubicBezTo>
                      <a:pt x="81" y="0"/>
                      <a:pt x="96" y="6"/>
                      <a:pt x="108" y="19"/>
                    </a:cubicBezTo>
                    <a:close/>
                  </a:path>
                </a:pathLst>
              </a:custGeom>
              <a:grpFill/>
              <a:ln w="9525">
                <a:noFill/>
                <a:round/>
              </a:ln>
            </p:spPr>
            <p:txBody>
              <a:bodyPr vert="horz" wrap="square" lIns="91440" tIns="45720" rIns="91440" bIns="45720" numCol="1" anchor="t" anchorCtr="0" compatLnSpc="1"/>
              <a:lstStyle/>
              <a:p>
                <a:endParaRPr lang="en-US"/>
              </a:p>
            </p:txBody>
          </p:sp>
          <p:sp>
            <p:nvSpPr>
              <p:cNvPr id="113" name="Rectangle 48"/>
              <p:cNvSpPr>
                <a:spLocks noChangeArrowheads="1"/>
              </p:cNvSpPr>
              <p:nvPr/>
            </p:nvSpPr>
            <p:spPr bwMode="auto">
              <a:xfrm>
                <a:off x="1941513" y="2078038"/>
                <a:ext cx="420688" cy="55563"/>
              </a:xfrm>
              <a:prstGeom prst="rect">
                <a:avLst/>
              </a:prstGeom>
              <a:grpFill/>
              <a:ln w="9525">
                <a:noFill/>
                <a:miter lim="800000"/>
              </a:ln>
            </p:spPr>
            <p:txBody>
              <a:bodyPr vert="horz" wrap="square" lIns="91440" tIns="45720" rIns="91440" bIns="45720" numCol="1" anchor="t" anchorCtr="0" compatLnSpc="1"/>
              <a:lstStyle/>
              <a:p>
                <a:endParaRPr lang="en-US"/>
              </a:p>
            </p:txBody>
          </p:sp>
        </p:grpSp>
        <p:grpSp>
          <p:nvGrpSpPr>
            <p:cNvPr id="79" name="Group 78"/>
            <p:cNvGrpSpPr/>
            <p:nvPr/>
          </p:nvGrpSpPr>
          <p:grpSpPr>
            <a:xfrm rot="5400000">
              <a:off x="4133589" y="2531828"/>
              <a:ext cx="325156" cy="264111"/>
              <a:chOff x="1947863" y="1619250"/>
              <a:chExt cx="414338" cy="336550"/>
            </a:xfrm>
            <a:solidFill>
              <a:schemeClr val="accent2"/>
            </a:solidFill>
          </p:grpSpPr>
          <p:sp>
            <p:nvSpPr>
              <p:cNvPr id="110" name="Freeform 38"/>
              <p:cNvSpPr/>
              <p:nvPr/>
            </p:nvSpPr>
            <p:spPr bwMode="auto">
              <a:xfrm>
                <a:off x="1947863" y="1619250"/>
                <a:ext cx="336550" cy="336550"/>
              </a:xfrm>
              <a:custGeom>
                <a:avLst/>
                <a:gdLst/>
                <a:ahLst/>
                <a:cxnLst>
                  <a:cxn ang="0">
                    <a:pos x="67" y="0"/>
                  </a:cxn>
                  <a:cxn ang="0">
                    <a:pos x="115" y="20"/>
                  </a:cxn>
                  <a:cxn ang="0">
                    <a:pos x="134" y="67"/>
                  </a:cxn>
                  <a:cxn ang="0">
                    <a:pos x="115" y="114"/>
                  </a:cxn>
                  <a:cxn ang="0">
                    <a:pos x="67" y="134"/>
                  </a:cxn>
                  <a:cxn ang="0">
                    <a:pos x="20" y="114"/>
                  </a:cxn>
                  <a:cxn ang="0">
                    <a:pos x="0" y="67"/>
                  </a:cxn>
                  <a:cxn ang="0">
                    <a:pos x="20" y="20"/>
                  </a:cxn>
                  <a:cxn ang="0">
                    <a:pos x="67" y="0"/>
                  </a:cxn>
                </a:cxnLst>
                <a:rect l="0" t="0" r="r" b="b"/>
                <a:pathLst>
                  <a:path w="134" h="134">
                    <a:moveTo>
                      <a:pt x="67" y="0"/>
                    </a:moveTo>
                    <a:cubicBezTo>
                      <a:pt x="86" y="0"/>
                      <a:pt x="102" y="6"/>
                      <a:pt x="115" y="20"/>
                    </a:cubicBezTo>
                    <a:cubicBezTo>
                      <a:pt x="128" y="33"/>
                      <a:pt x="134" y="48"/>
                      <a:pt x="134" y="67"/>
                    </a:cubicBezTo>
                    <a:cubicBezTo>
                      <a:pt x="134" y="85"/>
                      <a:pt x="128" y="101"/>
                      <a:pt x="115" y="114"/>
                    </a:cubicBezTo>
                    <a:cubicBezTo>
                      <a:pt x="102" y="127"/>
                      <a:pt x="86" y="134"/>
                      <a:pt x="67" y="134"/>
                    </a:cubicBezTo>
                    <a:cubicBezTo>
                      <a:pt x="49" y="134"/>
                      <a:pt x="33" y="127"/>
                      <a:pt x="20" y="114"/>
                    </a:cubicBezTo>
                    <a:cubicBezTo>
                      <a:pt x="7" y="101"/>
                      <a:pt x="0" y="85"/>
                      <a:pt x="0" y="67"/>
                    </a:cubicBezTo>
                    <a:cubicBezTo>
                      <a:pt x="0" y="48"/>
                      <a:pt x="7" y="33"/>
                      <a:pt x="20" y="20"/>
                    </a:cubicBezTo>
                    <a:cubicBezTo>
                      <a:pt x="33" y="6"/>
                      <a:pt x="49" y="0"/>
                      <a:pt x="67" y="0"/>
                    </a:cubicBezTo>
                    <a:close/>
                  </a:path>
                </a:pathLst>
              </a:custGeom>
              <a:grpFill/>
              <a:ln w="9525">
                <a:noFill/>
                <a:round/>
              </a:ln>
            </p:spPr>
            <p:txBody>
              <a:bodyPr vert="horz" wrap="square" lIns="91440" tIns="45720" rIns="91440" bIns="45720" numCol="1" anchor="t" anchorCtr="0" compatLnSpc="1"/>
              <a:lstStyle/>
              <a:p>
                <a:endParaRPr lang="en-US"/>
              </a:p>
            </p:txBody>
          </p:sp>
          <p:sp>
            <p:nvSpPr>
              <p:cNvPr id="111" name="Rectangle 49"/>
              <p:cNvSpPr>
                <a:spLocks noChangeArrowheads="1"/>
              </p:cNvSpPr>
              <p:nvPr/>
            </p:nvSpPr>
            <p:spPr bwMode="auto">
              <a:xfrm>
                <a:off x="2109788" y="1760538"/>
                <a:ext cx="252413" cy="53975"/>
              </a:xfrm>
              <a:prstGeom prst="rect">
                <a:avLst/>
              </a:prstGeom>
              <a:grpFill/>
              <a:ln w="9525">
                <a:noFill/>
                <a:miter lim="800000"/>
              </a:ln>
            </p:spPr>
            <p:txBody>
              <a:bodyPr vert="horz" wrap="square" lIns="91440" tIns="45720" rIns="91440" bIns="45720" numCol="1" anchor="t" anchorCtr="0" compatLnSpc="1"/>
              <a:lstStyle/>
              <a:p>
                <a:endParaRPr lang="en-US"/>
              </a:p>
            </p:txBody>
          </p:sp>
        </p:grpSp>
        <p:grpSp>
          <p:nvGrpSpPr>
            <p:cNvPr id="80" name="Group 79"/>
            <p:cNvGrpSpPr/>
            <p:nvPr/>
          </p:nvGrpSpPr>
          <p:grpSpPr>
            <a:xfrm rot="5400000">
              <a:off x="3553042" y="2472030"/>
              <a:ext cx="484620" cy="224246"/>
              <a:chOff x="1744663" y="2282825"/>
              <a:chExt cx="617538" cy="285750"/>
            </a:xfrm>
            <a:solidFill>
              <a:schemeClr val="accent2"/>
            </a:solidFill>
          </p:grpSpPr>
          <p:sp>
            <p:nvSpPr>
              <p:cNvPr id="108" name="Freeform 39"/>
              <p:cNvSpPr/>
              <p:nvPr/>
            </p:nvSpPr>
            <p:spPr bwMode="auto">
              <a:xfrm>
                <a:off x="1744663" y="2282825"/>
                <a:ext cx="287338" cy="285750"/>
              </a:xfrm>
              <a:custGeom>
                <a:avLst/>
                <a:gdLst/>
                <a:ahLst/>
                <a:cxnLst>
                  <a:cxn ang="0">
                    <a:pos x="0" y="57"/>
                  </a:cxn>
                  <a:cxn ang="0">
                    <a:pos x="17" y="17"/>
                  </a:cxn>
                  <a:cxn ang="0">
                    <a:pos x="57" y="0"/>
                  </a:cxn>
                  <a:cxn ang="0">
                    <a:pos x="98" y="17"/>
                  </a:cxn>
                  <a:cxn ang="0">
                    <a:pos x="114" y="57"/>
                  </a:cxn>
                  <a:cxn ang="0">
                    <a:pos x="98" y="97"/>
                  </a:cxn>
                  <a:cxn ang="0">
                    <a:pos x="57" y="114"/>
                  </a:cxn>
                  <a:cxn ang="0">
                    <a:pos x="17" y="97"/>
                  </a:cxn>
                  <a:cxn ang="0">
                    <a:pos x="0" y="57"/>
                  </a:cxn>
                </a:cxnLst>
                <a:rect l="0" t="0" r="r" b="b"/>
                <a:pathLst>
                  <a:path w="114" h="114">
                    <a:moveTo>
                      <a:pt x="0" y="57"/>
                    </a:moveTo>
                    <a:cubicBezTo>
                      <a:pt x="0" y="41"/>
                      <a:pt x="6" y="28"/>
                      <a:pt x="17" y="17"/>
                    </a:cubicBezTo>
                    <a:cubicBezTo>
                      <a:pt x="28" y="5"/>
                      <a:pt x="42" y="0"/>
                      <a:pt x="57" y="0"/>
                    </a:cubicBezTo>
                    <a:cubicBezTo>
                      <a:pt x="73" y="0"/>
                      <a:pt x="87" y="5"/>
                      <a:pt x="98" y="17"/>
                    </a:cubicBezTo>
                    <a:cubicBezTo>
                      <a:pt x="109" y="28"/>
                      <a:pt x="114" y="41"/>
                      <a:pt x="114" y="57"/>
                    </a:cubicBezTo>
                    <a:cubicBezTo>
                      <a:pt x="114" y="73"/>
                      <a:pt x="109" y="86"/>
                      <a:pt x="98" y="97"/>
                    </a:cubicBezTo>
                    <a:cubicBezTo>
                      <a:pt x="87" y="108"/>
                      <a:pt x="73" y="114"/>
                      <a:pt x="57" y="114"/>
                    </a:cubicBezTo>
                    <a:cubicBezTo>
                      <a:pt x="42" y="114"/>
                      <a:pt x="28" y="108"/>
                      <a:pt x="17" y="97"/>
                    </a:cubicBezTo>
                    <a:cubicBezTo>
                      <a:pt x="6" y="86"/>
                      <a:pt x="0" y="73"/>
                      <a:pt x="0" y="57"/>
                    </a:cubicBezTo>
                    <a:close/>
                  </a:path>
                </a:pathLst>
              </a:custGeom>
              <a:grpFill/>
              <a:ln w="9525">
                <a:noFill/>
                <a:round/>
              </a:ln>
            </p:spPr>
            <p:txBody>
              <a:bodyPr vert="horz" wrap="square" lIns="91440" tIns="45720" rIns="91440" bIns="45720" numCol="1" anchor="t" anchorCtr="0" compatLnSpc="1"/>
              <a:lstStyle/>
              <a:p>
                <a:endParaRPr lang="en-US"/>
              </a:p>
            </p:txBody>
          </p:sp>
          <p:sp>
            <p:nvSpPr>
              <p:cNvPr id="109" name="Rectangle 50"/>
              <p:cNvSpPr>
                <a:spLocks noChangeArrowheads="1"/>
              </p:cNvSpPr>
              <p:nvPr/>
            </p:nvSpPr>
            <p:spPr bwMode="auto">
              <a:xfrm>
                <a:off x="1881188" y="2403475"/>
                <a:ext cx="481013" cy="55563"/>
              </a:xfrm>
              <a:prstGeom prst="rect">
                <a:avLst/>
              </a:prstGeom>
              <a:grpFill/>
              <a:ln w="9525">
                <a:noFill/>
                <a:miter lim="800000"/>
              </a:ln>
            </p:spPr>
            <p:txBody>
              <a:bodyPr vert="horz" wrap="square" lIns="91440" tIns="45720" rIns="91440" bIns="45720" numCol="1" anchor="t" anchorCtr="0" compatLnSpc="1"/>
              <a:lstStyle/>
              <a:p>
                <a:endParaRPr lang="en-US"/>
              </a:p>
            </p:txBody>
          </p:sp>
        </p:grpSp>
        <p:grpSp>
          <p:nvGrpSpPr>
            <p:cNvPr id="81" name="Group 80"/>
            <p:cNvGrpSpPr/>
            <p:nvPr/>
          </p:nvGrpSpPr>
          <p:grpSpPr>
            <a:xfrm rot="5400000">
              <a:off x="3311977" y="2491339"/>
              <a:ext cx="469670" cy="200576"/>
              <a:chOff x="1763713" y="2614613"/>
              <a:chExt cx="598488" cy="255588"/>
            </a:xfrm>
            <a:solidFill>
              <a:schemeClr val="accent2"/>
            </a:solidFill>
          </p:grpSpPr>
          <p:sp>
            <p:nvSpPr>
              <p:cNvPr id="106" name="Freeform 45"/>
              <p:cNvSpPr/>
              <p:nvPr/>
            </p:nvSpPr>
            <p:spPr bwMode="auto">
              <a:xfrm>
                <a:off x="1763713" y="2614613"/>
                <a:ext cx="255588" cy="255588"/>
              </a:xfrm>
              <a:custGeom>
                <a:avLst/>
                <a:gdLst/>
                <a:ahLst/>
                <a:cxnLst>
                  <a:cxn ang="0">
                    <a:pos x="102" y="51"/>
                  </a:cxn>
                  <a:cxn ang="0">
                    <a:pos x="87" y="87"/>
                  </a:cxn>
                  <a:cxn ang="0">
                    <a:pos x="51" y="102"/>
                  </a:cxn>
                  <a:cxn ang="0">
                    <a:pos x="15" y="87"/>
                  </a:cxn>
                  <a:cxn ang="0">
                    <a:pos x="0" y="51"/>
                  </a:cxn>
                  <a:cxn ang="0">
                    <a:pos x="15" y="15"/>
                  </a:cxn>
                  <a:cxn ang="0">
                    <a:pos x="51" y="0"/>
                  </a:cxn>
                  <a:cxn ang="0">
                    <a:pos x="87" y="15"/>
                  </a:cxn>
                  <a:cxn ang="0">
                    <a:pos x="102" y="51"/>
                  </a:cxn>
                </a:cxnLst>
                <a:rect l="0" t="0" r="r" b="b"/>
                <a:pathLst>
                  <a:path w="102" h="102">
                    <a:moveTo>
                      <a:pt x="102" y="51"/>
                    </a:moveTo>
                    <a:cubicBezTo>
                      <a:pt x="102" y="65"/>
                      <a:pt x="97" y="77"/>
                      <a:pt x="87" y="87"/>
                    </a:cubicBezTo>
                    <a:cubicBezTo>
                      <a:pt x="77" y="97"/>
                      <a:pt x="65" y="102"/>
                      <a:pt x="51" y="102"/>
                    </a:cubicBezTo>
                    <a:cubicBezTo>
                      <a:pt x="37" y="102"/>
                      <a:pt x="25" y="97"/>
                      <a:pt x="15" y="87"/>
                    </a:cubicBezTo>
                    <a:cubicBezTo>
                      <a:pt x="5" y="77"/>
                      <a:pt x="0" y="65"/>
                      <a:pt x="0" y="51"/>
                    </a:cubicBezTo>
                    <a:cubicBezTo>
                      <a:pt x="0" y="37"/>
                      <a:pt x="5" y="25"/>
                      <a:pt x="15" y="15"/>
                    </a:cubicBezTo>
                    <a:cubicBezTo>
                      <a:pt x="25" y="5"/>
                      <a:pt x="37" y="0"/>
                      <a:pt x="51" y="0"/>
                    </a:cubicBezTo>
                    <a:cubicBezTo>
                      <a:pt x="65" y="0"/>
                      <a:pt x="77" y="5"/>
                      <a:pt x="87" y="15"/>
                    </a:cubicBezTo>
                    <a:cubicBezTo>
                      <a:pt x="97" y="25"/>
                      <a:pt x="102" y="37"/>
                      <a:pt x="102" y="51"/>
                    </a:cubicBezTo>
                    <a:close/>
                  </a:path>
                </a:pathLst>
              </a:custGeom>
              <a:grpFill/>
              <a:ln w="9525">
                <a:noFill/>
                <a:round/>
              </a:ln>
            </p:spPr>
            <p:txBody>
              <a:bodyPr vert="horz" wrap="square" lIns="91440" tIns="45720" rIns="91440" bIns="45720" numCol="1" anchor="t" anchorCtr="0" compatLnSpc="1"/>
              <a:lstStyle/>
              <a:p>
                <a:endParaRPr lang="en-US"/>
              </a:p>
            </p:txBody>
          </p:sp>
          <p:sp>
            <p:nvSpPr>
              <p:cNvPr id="107" name="Rectangle 51"/>
              <p:cNvSpPr>
                <a:spLocks noChangeArrowheads="1"/>
              </p:cNvSpPr>
              <p:nvPr/>
            </p:nvSpPr>
            <p:spPr bwMode="auto">
              <a:xfrm>
                <a:off x="1881188" y="2719388"/>
                <a:ext cx="481013" cy="55563"/>
              </a:xfrm>
              <a:prstGeom prst="rect">
                <a:avLst/>
              </a:prstGeom>
              <a:grpFill/>
              <a:ln w="9525">
                <a:noFill/>
                <a:miter lim="800000"/>
              </a:ln>
            </p:spPr>
            <p:txBody>
              <a:bodyPr vert="horz" wrap="square" lIns="91440" tIns="45720" rIns="91440" bIns="45720" numCol="1" anchor="t" anchorCtr="0" compatLnSpc="1"/>
              <a:lstStyle/>
              <a:p>
                <a:endParaRPr lang="en-US"/>
              </a:p>
            </p:txBody>
          </p:sp>
        </p:grpSp>
        <p:grpSp>
          <p:nvGrpSpPr>
            <p:cNvPr id="82" name="Group 81"/>
            <p:cNvGrpSpPr/>
            <p:nvPr/>
          </p:nvGrpSpPr>
          <p:grpSpPr>
            <a:xfrm rot="5400000">
              <a:off x="3087731" y="2543663"/>
              <a:ext cx="399905" cy="165693"/>
              <a:chOff x="1852613" y="2967038"/>
              <a:chExt cx="509588" cy="211138"/>
            </a:xfrm>
            <a:solidFill>
              <a:schemeClr val="accent2"/>
            </a:solidFill>
          </p:grpSpPr>
          <p:sp>
            <p:nvSpPr>
              <p:cNvPr id="104" name="Freeform 46"/>
              <p:cNvSpPr/>
              <p:nvPr/>
            </p:nvSpPr>
            <p:spPr bwMode="auto">
              <a:xfrm>
                <a:off x="1852613" y="2967038"/>
                <a:ext cx="211138" cy="211138"/>
              </a:xfrm>
              <a:custGeom>
                <a:avLst/>
                <a:gdLst/>
                <a:ahLst/>
                <a:cxnLst>
                  <a:cxn ang="0">
                    <a:pos x="72" y="12"/>
                  </a:cxn>
                  <a:cxn ang="0">
                    <a:pos x="84" y="42"/>
                  </a:cxn>
                  <a:cxn ang="0">
                    <a:pos x="72" y="72"/>
                  </a:cxn>
                  <a:cxn ang="0">
                    <a:pos x="42" y="84"/>
                  </a:cxn>
                  <a:cxn ang="0">
                    <a:pos x="12" y="72"/>
                  </a:cxn>
                  <a:cxn ang="0">
                    <a:pos x="0" y="42"/>
                  </a:cxn>
                  <a:cxn ang="0">
                    <a:pos x="12" y="12"/>
                  </a:cxn>
                  <a:cxn ang="0">
                    <a:pos x="42" y="0"/>
                  </a:cxn>
                  <a:cxn ang="0">
                    <a:pos x="72" y="12"/>
                  </a:cxn>
                </a:cxnLst>
                <a:rect l="0" t="0" r="r" b="b"/>
                <a:pathLst>
                  <a:path w="84" h="84">
                    <a:moveTo>
                      <a:pt x="72" y="12"/>
                    </a:moveTo>
                    <a:cubicBezTo>
                      <a:pt x="80" y="20"/>
                      <a:pt x="84" y="30"/>
                      <a:pt x="84" y="42"/>
                    </a:cubicBezTo>
                    <a:cubicBezTo>
                      <a:pt x="84" y="53"/>
                      <a:pt x="80" y="63"/>
                      <a:pt x="72" y="72"/>
                    </a:cubicBezTo>
                    <a:cubicBezTo>
                      <a:pt x="64" y="80"/>
                      <a:pt x="54" y="84"/>
                      <a:pt x="42" y="84"/>
                    </a:cubicBezTo>
                    <a:cubicBezTo>
                      <a:pt x="31" y="84"/>
                      <a:pt x="21" y="80"/>
                      <a:pt x="12" y="72"/>
                    </a:cubicBezTo>
                    <a:cubicBezTo>
                      <a:pt x="4" y="63"/>
                      <a:pt x="0" y="53"/>
                      <a:pt x="0" y="42"/>
                    </a:cubicBezTo>
                    <a:cubicBezTo>
                      <a:pt x="0" y="30"/>
                      <a:pt x="4" y="20"/>
                      <a:pt x="12" y="12"/>
                    </a:cubicBezTo>
                    <a:cubicBezTo>
                      <a:pt x="21" y="4"/>
                      <a:pt x="31" y="0"/>
                      <a:pt x="42" y="0"/>
                    </a:cubicBezTo>
                    <a:cubicBezTo>
                      <a:pt x="54" y="0"/>
                      <a:pt x="64" y="4"/>
                      <a:pt x="72" y="12"/>
                    </a:cubicBezTo>
                    <a:close/>
                  </a:path>
                </a:pathLst>
              </a:custGeom>
              <a:grpFill/>
              <a:ln w="9525">
                <a:noFill/>
                <a:round/>
              </a:ln>
            </p:spPr>
            <p:txBody>
              <a:bodyPr vert="horz" wrap="square" lIns="91440" tIns="45720" rIns="91440" bIns="45720" numCol="1" anchor="t" anchorCtr="0" compatLnSpc="1"/>
              <a:lstStyle/>
              <a:p>
                <a:endParaRPr lang="en-US"/>
              </a:p>
            </p:txBody>
          </p:sp>
          <p:sp>
            <p:nvSpPr>
              <p:cNvPr id="105" name="Rectangle 52"/>
              <p:cNvSpPr>
                <a:spLocks noChangeArrowheads="1"/>
              </p:cNvSpPr>
              <p:nvPr/>
            </p:nvSpPr>
            <p:spPr bwMode="auto">
              <a:xfrm>
                <a:off x="1941513" y="3040063"/>
                <a:ext cx="420688" cy="55563"/>
              </a:xfrm>
              <a:prstGeom prst="rect">
                <a:avLst/>
              </a:prstGeom>
              <a:grpFill/>
              <a:ln w="9525">
                <a:noFill/>
                <a:miter lim="800000"/>
              </a:ln>
            </p:spPr>
            <p:txBody>
              <a:bodyPr vert="horz" wrap="square" lIns="91440" tIns="45720" rIns="91440" bIns="45720" numCol="1" anchor="t" anchorCtr="0" compatLnSpc="1"/>
              <a:lstStyle/>
              <a:p>
                <a:endParaRPr lang="en-US"/>
              </a:p>
            </p:txBody>
          </p:sp>
        </p:grpSp>
        <p:grpSp>
          <p:nvGrpSpPr>
            <p:cNvPr id="83" name="Group 82"/>
            <p:cNvGrpSpPr/>
            <p:nvPr/>
          </p:nvGrpSpPr>
          <p:grpSpPr>
            <a:xfrm rot="5400000">
              <a:off x="2907713" y="2626510"/>
              <a:ext cx="261620" cy="138285"/>
              <a:chOff x="2028826" y="3302000"/>
              <a:chExt cx="333375" cy="176213"/>
            </a:xfrm>
            <a:solidFill>
              <a:schemeClr val="accent2"/>
            </a:solidFill>
          </p:grpSpPr>
          <p:sp>
            <p:nvSpPr>
              <p:cNvPr id="102" name="Freeform 44"/>
              <p:cNvSpPr/>
              <p:nvPr/>
            </p:nvSpPr>
            <p:spPr bwMode="auto">
              <a:xfrm>
                <a:off x="2028826" y="3302000"/>
                <a:ext cx="176213" cy="176213"/>
              </a:xfrm>
              <a:custGeom>
                <a:avLst/>
                <a:gdLst/>
                <a:ahLst/>
                <a:cxnLst>
                  <a:cxn ang="0">
                    <a:pos x="70" y="35"/>
                  </a:cxn>
                  <a:cxn ang="0">
                    <a:pos x="60" y="60"/>
                  </a:cxn>
                  <a:cxn ang="0">
                    <a:pos x="35" y="70"/>
                  </a:cxn>
                  <a:cxn ang="0">
                    <a:pos x="10" y="60"/>
                  </a:cxn>
                  <a:cxn ang="0">
                    <a:pos x="0" y="35"/>
                  </a:cxn>
                  <a:cxn ang="0">
                    <a:pos x="10" y="10"/>
                  </a:cxn>
                  <a:cxn ang="0">
                    <a:pos x="35" y="0"/>
                  </a:cxn>
                  <a:cxn ang="0">
                    <a:pos x="60" y="10"/>
                  </a:cxn>
                  <a:cxn ang="0">
                    <a:pos x="70" y="35"/>
                  </a:cxn>
                </a:cxnLst>
                <a:rect l="0" t="0" r="r" b="b"/>
                <a:pathLst>
                  <a:path w="70" h="70">
                    <a:moveTo>
                      <a:pt x="70" y="35"/>
                    </a:moveTo>
                    <a:cubicBezTo>
                      <a:pt x="70" y="45"/>
                      <a:pt x="67" y="53"/>
                      <a:pt x="60" y="60"/>
                    </a:cubicBezTo>
                    <a:cubicBezTo>
                      <a:pt x="53" y="66"/>
                      <a:pt x="45" y="70"/>
                      <a:pt x="35" y="70"/>
                    </a:cubicBezTo>
                    <a:cubicBezTo>
                      <a:pt x="25" y="70"/>
                      <a:pt x="17" y="66"/>
                      <a:pt x="10" y="60"/>
                    </a:cubicBezTo>
                    <a:cubicBezTo>
                      <a:pt x="3" y="53"/>
                      <a:pt x="0" y="45"/>
                      <a:pt x="0" y="35"/>
                    </a:cubicBezTo>
                    <a:cubicBezTo>
                      <a:pt x="0" y="25"/>
                      <a:pt x="3" y="17"/>
                      <a:pt x="10" y="10"/>
                    </a:cubicBezTo>
                    <a:cubicBezTo>
                      <a:pt x="17" y="3"/>
                      <a:pt x="25" y="0"/>
                      <a:pt x="35" y="0"/>
                    </a:cubicBezTo>
                    <a:cubicBezTo>
                      <a:pt x="45" y="0"/>
                      <a:pt x="53" y="3"/>
                      <a:pt x="60" y="10"/>
                    </a:cubicBezTo>
                    <a:cubicBezTo>
                      <a:pt x="67" y="17"/>
                      <a:pt x="70" y="25"/>
                      <a:pt x="70" y="35"/>
                    </a:cubicBezTo>
                    <a:close/>
                  </a:path>
                </a:pathLst>
              </a:custGeom>
              <a:grpFill/>
              <a:ln w="9525">
                <a:noFill/>
                <a:round/>
              </a:ln>
            </p:spPr>
            <p:txBody>
              <a:bodyPr vert="horz" wrap="square" lIns="91440" tIns="45720" rIns="91440" bIns="45720" numCol="1" anchor="t" anchorCtr="0" compatLnSpc="1"/>
              <a:lstStyle/>
              <a:p>
                <a:endParaRPr lang="en-US"/>
              </a:p>
            </p:txBody>
          </p:sp>
          <p:sp>
            <p:nvSpPr>
              <p:cNvPr id="103" name="Rectangle 53"/>
              <p:cNvSpPr>
                <a:spLocks noChangeArrowheads="1"/>
              </p:cNvSpPr>
              <p:nvPr/>
            </p:nvSpPr>
            <p:spPr bwMode="auto">
              <a:xfrm>
                <a:off x="2092326" y="3357563"/>
                <a:ext cx="269875" cy="55563"/>
              </a:xfrm>
              <a:prstGeom prst="rect">
                <a:avLst/>
              </a:prstGeom>
              <a:grpFill/>
              <a:ln w="9525">
                <a:noFill/>
                <a:miter lim="800000"/>
              </a:ln>
            </p:spPr>
            <p:txBody>
              <a:bodyPr vert="horz" wrap="square" lIns="91440" tIns="45720" rIns="91440" bIns="45720" numCol="1" anchor="t" anchorCtr="0" compatLnSpc="1"/>
              <a:lstStyle/>
              <a:p>
                <a:endParaRPr lang="en-US"/>
              </a:p>
            </p:txBody>
          </p:sp>
        </p:grpSp>
      </p:grpSp>
      <p:grpSp>
        <p:nvGrpSpPr>
          <p:cNvPr id="243" name="Group 242"/>
          <p:cNvGrpSpPr/>
          <p:nvPr/>
        </p:nvGrpSpPr>
        <p:grpSpPr>
          <a:xfrm>
            <a:off x="2907090" y="2899492"/>
            <a:ext cx="1457595" cy="482128"/>
            <a:chOff x="2907090" y="2899492"/>
            <a:chExt cx="1457595" cy="482128"/>
          </a:xfrm>
        </p:grpSpPr>
        <p:grpSp>
          <p:nvGrpSpPr>
            <p:cNvPr id="87" name="Group 86"/>
            <p:cNvGrpSpPr/>
            <p:nvPr/>
          </p:nvGrpSpPr>
          <p:grpSpPr>
            <a:xfrm rot="5400000">
              <a:off x="3306372" y="3028434"/>
              <a:ext cx="482127" cy="224246"/>
              <a:chOff x="2387601" y="2598738"/>
              <a:chExt cx="614362" cy="285750"/>
            </a:xfrm>
            <a:solidFill>
              <a:schemeClr val="accent2"/>
            </a:solidFill>
          </p:grpSpPr>
          <p:sp>
            <p:nvSpPr>
              <p:cNvPr id="94" name="Freeform 35"/>
              <p:cNvSpPr/>
              <p:nvPr/>
            </p:nvSpPr>
            <p:spPr bwMode="auto">
              <a:xfrm>
                <a:off x="2716213" y="2598738"/>
                <a:ext cx="285750" cy="285750"/>
              </a:xfrm>
              <a:custGeom>
                <a:avLst/>
                <a:gdLst/>
                <a:ahLst/>
                <a:cxnLst>
                  <a:cxn ang="0">
                    <a:pos x="114" y="57"/>
                  </a:cxn>
                  <a:cxn ang="0">
                    <a:pos x="97" y="97"/>
                  </a:cxn>
                  <a:cxn ang="0">
                    <a:pos x="57" y="114"/>
                  </a:cxn>
                  <a:cxn ang="0">
                    <a:pos x="16" y="97"/>
                  </a:cxn>
                  <a:cxn ang="0">
                    <a:pos x="0" y="57"/>
                  </a:cxn>
                  <a:cxn ang="0">
                    <a:pos x="16" y="16"/>
                  </a:cxn>
                  <a:cxn ang="0">
                    <a:pos x="57" y="0"/>
                  </a:cxn>
                  <a:cxn ang="0">
                    <a:pos x="97" y="16"/>
                  </a:cxn>
                  <a:cxn ang="0">
                    <a:pos x="114" y="57"/>
                  </a:cxn>
                </a:cxnLst>
                <a:rect l="0" t="0" r="r" b="b"/>
                <a:pathLst>
                  <a:path w="114" h="114">
                    <a:moveTo>
                      <a:pt x="114" y="57"/>
                    </a:moveTo>
                    <a:cubicBezTo>
                      <a:pt x="114" y="72"/>
                      <a:pt x="108" y="86"/>
                      <a:pt x="97" y="97"/>
                    </a:cubicBezTo>
                    <a:cubicBezTo>
                      <a:pt x="86" y="108"/>
                      <a:pt x="72" y="114"/>
                      <a:pt x="57" y="114"/>
                    </a:cubicBezTo>
                    <a:cubicBezTo>
                      <a:pt x="41" y="114"/>
                      <a:pt x="27" y="108"/>
                      <a:pt x="16" y="97"/>
                    </a:cubicBezTo>
                    <a:cubicBezTo>
                      <a:pt x="5" y="86"/>
                      <a:pt x="0" y="72"/>
                      <a:pt x="0" y="57"/>
                    </a:cubicBezTo>
                    <a:cubicBezTo>
                      <a:pt x="0" y="41"/>
                      <a:pt x="5" y="28"/>
                      <a:pt x="16" y="16"/>
                    </a:cubicBezTo>
                    <a:cubicBezTo>
                      <a:pt x="27" y="5"/>
                      <a:pt x="41" y="0"/>
                      <a:pt x="57" y="0"/>
                    </a:cubicBezTo>
                    <a:cubicBezTo>
                      <a:pt x="72" y="0"/>
                      <a:pt x="86" y="5"/>
                      <a:pt x="97" y="16"/>
                    </a:cubicBezTo>
                    <a:cubicBezTo>
                      <a:pt x="108" y="28"/>
                      <a:pt x="114" y="41"/>
                      <a:pt x="114" y="57"/>
                    </a:cubicBezTo>
                    <a:close/>
                  </a:path>
                </a:pathLst>
              </a:custGeom>
              <a:grpFill/>
              <a:ln w="9525">
                <a:noFill/>
                <a:round/>
              </a:ln>
            </p:spPr>
            <p:txBody>
              <a:bodyPr vert="horz" wrap="square" lIns="91440" tIns="45720" rIns="91440" bIns="45720" numCol="1" anchor="t" anchorCtr="0" compatLnSpc="1"/>
              <a:lstStyle/>
              <a:p>
                <a:endParaRPr lang="en-US"/>
              </a:p>
            </p:txBody>
          </p:sp>
          <p:sp>
            <p:nvSpPr>
              <p:cNvPr id="95" name="Rectangle 57"/>
              <p:cNvSpPr>
                <a:spLocks noChangeArrowheads="1"/>
              </p:cNvSpPr>
              <p:nvPr/>
            </p:nvSpPr>
            <p:spPr bwMode="auto">
              <a:xfrm>
                <a:off x="2387601" y="2719388"/>
                <a:ext cx="482600" cy="55563"/>
              </a:xfrm>
              <a:prstGeom prst="rect">
                <a:avLst/>
              </a:prstGeom>
              <a:grpFill/>
              <a:ln w="9525">
                <a:noFill/>
                <a:miter lim="800000"/>
              </a:ln>
            </p:spPr>
            <p:txBody>
              <a:bodyPr vert="horz" wrap="square" lIns="91440" tIns="45720" rIns="91440" bIns="45720" numCol="1" anchor="t" anchorCtr="0" compatLnSpc="1"/>
              <a:lstStyle/>
              <a:p>
                <a:endParaRPr lang="en-US"/>
              </a:p>
            </p:txBody>
          </p:sp>
        </p:grpSp>
        <p:grpSp>
          <p:nvGrpSpPr>
            <p:cNvPr id="234" name="Group 233"/>
            <p:cNvGrpSpPr/>
            <p:nvPr/>
          </p:nvGrpSpPr>
          <p:grpSpPr>
            <a:xfrm>
              <a:off x="2907090" y="2899492"/>
              <a:ext cx="1457595" cy="468425"/>
              <a:chOff x="2907090" y="2899492"/>
              <a:chExt cx="1457595" cy="468425"/>
            </a:xfrm>
          </p:grpSpPr>
          <p:grpSp>
            <p:nvGrpSpPr>
              <p:cNvPr id="84" name="Group 83"/>
              <p:cNvGrpSpPr/>
              <p:nvPr/>
            </p:nvGrpSpPr>
            <p:grpSpPr>
              <a:xfrm rot="5400000">
                <a:off x="3847676" y="3015353"/>
                <a:ext cx="397412" cy="165693"/>
                <a:chOff x="2387601" y="2000250"/>
                <a:chExt cx="506412" cy="211138"/>
              </a:xfrm>
              <a:solidFill>
                <a:schemeClr val="accent2"/>
              </a:solidFill>
            </p:grpSpPr>
            <p:sp>
              <p:nvSpPr>
                <p:cNvPr id="100" name="Freeform 41"/>
                <p:cNvSpPr/>
                <p:nvPr/>
              </p:nvSpPr>
              <p:spPr bwMode="auto">
                <a:xfrm>
                  <a:off x="2684463" y="2000250"/>
                  <a:ext cx="209550" cy="211138"/>
                </a:xfrm>
                <a:custGeom>
                  <a:avLst/>
                  <a:gdLst/>
                  <a:ahLst/>
                  <a:cxnLst>
                    <a:cxn ang="0">
                      <a:pos x="71" y="12"/>
                    </a:cxn>
                    <a:cxn ang="0">
                      <a:pos x="84" y="42"/>
                    </a:cxn>
                    <a:cxn ang="0">
                      <a:pos x="71" y="71"/>
                    </a:cxn>
                    <a:cxn ang="0">
                      <a:pos x="42" y="84"/>
                    </a:cxn>
                    <a:cxn ang="0">
                      <a:pos x="12" y="71"/>
                    </a:cxn>
                    <a:cxn ang="0">
                      <a:pos x="0" y="42"/>
                    </a:cxn>
                    <a:cxn ang="0">
                      <a:pos x="12" y="12"/>
                    </a:cxn>
                    <a:cxn ang="0">
                      <a:pos x="42" y="0"/>
                    </a:cxn>
                    <a:cxn ang="0">
                      <a:pos x="71" y="12"/>
                    </a:cxn>
                  </a:cxnLst>
                  <a:rect l="0" t="0" r="r" b="b"/>
                  <a:pathLst>
                    <a:path w="84" h="84">
                      <a:moveTo>
                        <a:pt x="71" y="12"/>
                      </a:moveTo>
                      <a:cubicBezTo>
                        <a:pt x="80" y="20"/>
                        <a:pt x="84" y="30"/>
                        <a:pt x="84" y="42"/>
                      </a:cubicBezTo>
                      <a:cubicBezTo>
                        <a:pt x="84" y="53"/>
                        <a:pt x="80" y="63"/>
                        <a:pt x="71" y="71"/>
                      </a:cubicBezTo>
                      <a:cubicBezTo>
                        <a:pt x="63" y="80"/>
                        <a:pt x="53" y="84"/>
                        <a:pt x="42" y="84"/>
                      </a:cubicBezTo>
                      <a:cubicBezTo>
                        <a:pt x="30" y="84"/>
                        <a:pt x="20" y="80"/>
                        <a:pt x="12" y="71"/>
                      </a:cubicBezTo>
                      <a:cubicBezTo>
                        <a:pt x="4" y="63"/>
                        <a:pt x="0" y="53"/>
                        <a:pt x="0" y="42"/>
                      </a:cubicBezTo>
                      <a:cubicBezTo>
                        <a:pt x="0" y="30"/>
                        <a:pt x="4" y="20"/>
                        <a:pt x="12" y="12"/>
                      </a:cubicBezTo>
                      <a:cubicBezTo>
                        <a:pt x="20" y="4"/>
                        <a:pt x="30" y="0"/>
                        <a:pt x="42" y="0"/>
                      </a:cubicBezTo>
                      <a:cubicBezTo>
                        <a:pt x="53" y="0"/>
                        <a:pt x="63" y="4"/>
                        <a:pt x="71" y="12"/>
                      </a:cubicBezTo>
                      <a:close/>
                    </a:path>
                  </a:pathLst>
                </a:custGeom>
                <a:grpFill/>
                <a:ln w="9525">
                  <a:noFill/>
                  <a:round/>
                </a:ln>
              </p:spPr>
              <p:txBody>
                <a:bodyPr vert="horz" wrap="square" lIns="91440" tIns="45720" rIns="91440" bIns="45720" numCol="1" anchor="t" anchorCtr="0" compatLnSpc="1"/>
                <a:lstStyle/>
                <a:p>
                  <a:endParaRPr lang="en-US"/>
                </a:p>
              </p:txBody>
            </p:sp>
            <p:sp>
              <p:nvSpPr>
                <p:cNvPr id="101" name="Rectangle 54"/>
                <p:cNvSpPr>
                  <a:spLocks noChangeArrowheads="1"/>
                </p:cNvSpPr>
                <p:nvPr/>
              </p:nvSpPr>
              <p:spPr bwMode="auto">
                <a:xfrm>
                  <a:off x="2387601" y="2078038"/>
                  <a:ext cx="422275" cy="55563"/>
                </a:xfrm>
                <a:prstGeom prst="rect">
                  <a:avLst/>
                </a:prstGeom>
                <a:grpFill/>
                <a:ln w="9525">
                  <a:noFill/>
                  <a:miter lim="800000"/>
                </a:ln>
              </p:spPr>
              <p:txBody>
                <a:bodyPr vert="horz" wrap="square" lIns="91440" tIns="45720" rIns="91440" bIns="45720" numCol="1" anchor="t" anchorCtr="0" compatLnSpc="1"/>
                <a:lstStyle/>
                <a:p>
                  <a:endParaRPr lang="en-US"/>
                </a:p>
              </p:txBody>
            </p:sp>
          </p:grpSp>
          <p:grpSp>
            <p:nvGrpSpPr>
              <p:cNvPr id="85" name="Group 84"/>
              <p:cNvGrpSpPr/>
              <p:nvPr/>
            </p:nvGrpSpPr>
            <p:grpSpPr>
              <a:xfrm rot="5400000">
                <a:off x="4165979" y="2961161"/>
                <a:ext cx="260374" cy="137039"/>
                <a:chOff x="2387601" y="1700213"/>
                <a:chExt cx="331788" cy="174625"/>
              </a:xfrm>
              <a:solidFill>
                <a:schemeClr val="accent2"/>
              </a:solidFill>
            </p:grpSpPr>
            <p:sp>
              <p:nvSpPr>
                <p:cNvPr id="98" name="Freeform 40"/>
                <p:cNvSpPr/>
                <p:nvPr/>
              </p:nvSpPr>
              <p:spPr bwMode="auto">
                <a:xfrm>
                  <a:off x="2543176" y="1700213"/>
                  <a:ext cx="176213" cy="174625"/>
                </a:xfrm>
                <a:custGeom>
                  <a:avLst/>
                  <a:gdLst/>
                  <a:ahLst/>
                  <a:cxnLst>
                    <a:cxn ang="0">
                      <a:pos x="35" y="0"/>
                    </a:cxn>
                    <a:cxn ang="0">
                      <a:pos x="59" y="10"/>
                    </a:cxn>
                    <a:cxn ang="0">
                      <a:pos x="70" y="35"/>
                    </a:cxn>
                    <a:cxn ang="0">
                      <a:pos x="59" y="59"/>
                    </a:cxn>
                    <a:cxn ang="0">
                      <a:pos x="35" y="70"/>
                    </a:cxn>
                    <a:cxn ang="0">
                      <a:pos x="10" y="59"/>
                    </a:cxn>
                    <a:cxn ang="0">
                      <a:pos x="0" y="35"/>
                    </a:cxn>
                    <a:cxn ang="0">
                      <a:pos x="10" y="10"/>
                    </a:cxn>
                    <a:cxn ang="0">
                      <a:pos x="35" y="0"/>
                    </a:cxn>
                  </a:cxnLst>
                  <a:rect l="0" t="0" r="r" b="b"/>
                  <a:pathLst>
                    <a:path w="70" h="70">
                      <a:moveTo>
                        <a:pt x="35" y="0"/>
                      </a:moveTo>
                      <a:cubicBezTo>
                        <a:pt x="44" y="0"/>
                        <a:pt x="53" y="3"/>
                        <a:pt x="59" y="10"/>
                      </a:cubicBezTo>
                      <a:cubicBezTo>
                        <a:pt x="66" y="17"/>
                        <a:pt x="70" y="25"/>
                        <a:pt x="70" y="35"/>
                      </a:cubicBezTo>
                      <a:cubicBezTo>
                        <a:pt x="70" y="44"/>
                        <a:pt x="66" y="53"/>
                        <a:pt x="59" y="59"/>
                      </a:cubicBezTo>
                      <a:cubicBezTo>
                        <a:pt x="53" y="66"/>
                        <a:pt x="44" y="70"/>
                        <a:pt x="35" y="70"/>
                      </a:cubicBezTo>
                      <a:cubicBezTo>
                        <a:pt x="25" y="70"/>
                        <a:pt x="17" y="66"/>
                        <a:pt x="10" y="59"/>
                      </a:cubicBezTo>
                      <a:cubicBezTo>
                        <a:pt x="3" y="53"/>
                        <a:pt x="0" y="44"/>
                        <a:pt x="0" y="35"/>
                      </a:cubicBezTo>
                      <a:cubicBezTo>
                        <a:pt x="0" y="25"/>
                        <a:pt x="3" y="17"/>
                        <a:pt x="10" y="10"/>
                      </a:cubicBezTo>
                      <a:cubicBezTo>
                        <a:pt x="17" y="3"/>
                        <a:pt x="25" y="0"/>
                        <a:pt x="35" y="0"/>
                      </a:cubicBezTo>
                      <a:close/>
                    </a:path>
                  </a:pathLst>
                </a:custGeom>
                <a:grpFill/>
                <a:ln w="9525">
                  <a:noFill/>
                  <a:round/>
                </a:ln>
              </p:spPr>
              <p:txBody>
                <a:bodyPr vert="horz" wrap="square" lIns="91440" tIns="45720" rIns="91440" bIns="45720" numCol="1" anchor="t" anchorCtr="0" compatLnSpc="1"/>
                <a:lstStyle/>
                <a:p>
                  <a:endParaRPr lang="en-US"/>
                </a:p>
              </p:txBody>
            </p:sp>
            <p:sp>
              <p:nvSpPr>
                <p:cNvPr id="99" name="Rectangle 55"/>
                <p:cNvSpPr>
                  <a:spLocks noChangeArrowheads="1"/>
                </p:cNvSpPr>
                <p:nvPr/>
              </p:nvSpPr>
              <p:spPr bwMode="auto">
                <a:xfrm>
                  <a:off x="2387601" y="1760538"/>
                  <a:ext cx="254000" cy="53975"/>
                </a:xfrm>
                <a:prstGeom prst="rect">
                  <a:avLst/>
                </a:prstGeom>
                <a:grpFill/>
                <a:ln w="9525">
                  <a:noFill/>
                  <a:miter lim="800000"/>
                </a:ln>
              </p:spPr>
              <p:txBody>
                <a:bodyPr vert="horz" wrap="square" lIns="91440" tIns="45720" rIns="91440" bIns="45720" numCol="1" anchor="t" anchorCtr="0" compatLnSpc="1"/>
                <a:lstStyle/>
                <a:p>
                  <a:endParaRPr lang="en-US"/>
                </a:p>
              </p:txBody>
            </p:sp>
          </p:grpSp>
          <p:grpSp>
            <p:nvGrpSpPr>
              <p:cNvPr id="86" name="Group 85"/>
              <p:cNvGrpSpPr/>
              <p:nvPr/>
            </p:nvGrpSpPr>
            <p:grpSpPr>
              <a:xfrm rot="5400000">
                <a:off x="3560517" y="3033417"/>
                <a:ext cx="468424" cy="200576"/>
                <a:chOff x="2387601" y="2298700"/>
                <a:chExt cx="596900" cy="255588"/>
              </a:xfrm>
              <a:solidFill>
                <a:schemeClr val="accent2"/>
              </a:solidFill>
            </p:grpSpPr>
            <p:sp>
              <p:nvSpPr>
                <p:cNvPr id="96" name="Freeform 34"/>
                <p:cNvSpPr/>
                <p:nvPr/>
              </p:nvSpPr>
              <p:spPr bwMode="auto">
                <a:xfrm>
                  <a:off x="2728913" y="2298700"/>
                  <a:ext cx="255588" cy="255588"/>
                </a:xfrm>
                <a:custGeom>
                  <a:avLst/>
                  <a:gdLst/>
                  <a:ahLst/>
                  <a:cxnLst>
                    <a:cxn ang="0">
                      <a:pos x="87" y="87"/>
                    </a:cxn>
                    <a:cxn ang="0">
                      <a:pos x="51" y="102"/>
                    </a:cxn>
                    <a:cxn ang="0">
                      <a:pos x="15" y="87"/>
                    </a:cxn>
                    <a:cxn ang="0">
                      <a:pos x="0" y="51"/>
                    </a:cxn>
                    <a:cxn ang="0">
                      <a:pos x="15" y="15"/>
                    </a:cxn>
                    <a:cxn ang="0">
                      <a:pos x="51" y="0"/>
                    </a:cxn>
                    <a:cxn ang="0">
                      <a:pos x="87" y="15"/>
                    </a:cxn>
                    <a:cxn ang="0">
                      <a:pos x="102" y="51"/>
                    </a:cxn>
                    <a:cxn ang="0">
                      <a:pos x="87" y="87"/>
                    </a:cxn>
                  </a:cxnLst>
                  <a:rect l="0" t="0" r="r" b="b"/>
                  <a:pathLst>
                    <a:path w="102" h="102">
                      <a:moveTo>
                        <a:pt x="87" y="87"/>
                      </a:moveTo>
                      <a:cubicBezTo>
                        <a:pt x="77" y="97"/>
                        <a:pt x="65" y="102"/>
                        <a:pt x="51" y="102"/>
                      </a:cubicBezTo>
                      <a:cubicBezTo>
                        <a:pt x="37" y="102"/>
                        <a:pt x="24" y="97"/>
                        <a:pt x="15" y="87"/>
                      </a:cubicBezTo>
                      <a:cubicBezTo>
                        <a:pt x="5" y="77"/>
                        <a:pt x="0" y="65"/>
                        <a:pt x="0" y="51"/>
                      </a:cubicBezTo>
                      <a:cubicBezTo>
                        <a:pt x="0" y="37"/>
                        <a:pt x="5" y="25"/>
                        <a:pt x="15" y="15"/>
                      </a:cubicBezTo>
                      <a:cubicBezTo>
                        <a:pt x="24" y="5"/>
                        <a:pt x="37" y="0"/>
                        <a:pt x="51" y="0"/>
                      </a:cubicBezTo>
                      <a:cubicBezTo>
                        <a:pt x="65" y="0"/>
                        <a:pt x="77" y="5"/>
                        <a:pt x="87" y="15"/>
                      </a:cubicBezTo>
                      <a:cubicBezTo>
                        <a:pt x="97" y="25"/>
                        <a:pt x="102" y="37"/>
                        <a:pt x="102" y="51"/>
                      </a:cubicBezTo>
                      <a:cubicBezTo>
                        <a:pt x="102" y="65"/>
                        <a:pt x="97" y="77"/>
                        <a:pt x="87" y="87"/>
                      </a:cubicBezTo>
                      <a:close/>
                    </a:path>
                  </a:pathLst>
                </a:custGeom>
                <a:grpFill/>
                <a:ln w="9525">
                  <a:noFill/>
                  <a:round/>
                </a:ln>
              </p:spPr>
              <p:txBody>
                <a:bodyPr vert="horz" wrap="square" lIns="91440" tIns="45720" rIns="91440" bIns="45720" numCol="1" anchor="t" anchorCtr="0" compatLnSpc="1"/>
                <a:lstStyle/>
                <a:p>
                  <a:endParaRPr lang="en-US"/>
                </a:p>
              </p:txBody>
            </p:sp>
            <p:sp>
              <p:nvSpPr>
                <p:cNvPr id="97" name="Rectangle 56"/>
                <p:cNvSpPr>
                  <a:spLocks noChangeArrowheads="1"/>
                </p:cNvSpPr>
                <p:nvPr/>
              </p:nvSpPr>
              <p:spPr bwMode="auto">
                <a:xfrm>
                  <a:off x="2387601" y="2403475"/>
                  <a:ext cx="482600" cy="55563"/>
                </a:xfrm>
                <a:prstGeom prst="rect">
                  <a:avLst/>
                </a:prstGeom>
                <a:grpFill/>
                <a:ln w="9525">
                  <a:noFill/>
                  <a:miter lim="800000"/>
                </a:ln>
              </p:spPr>
              <p:txBody>
                <a:bodyPr vert="horz" wrap="square" lIns="91440" tIns="45720" rIns="91440" bIns="45720" numCol="1" anchor="t" anchorCtr="0" compatLnSpc="1"/>
                <a:lstStyle/>
                <a:p>
                  <a:endParaRPr lang="en-US"/>
                </a:p>
              </p:txBody>
            </p:sp>
          </p:grpSp>
          <p:grpSp>
            <p:nvGrpSpPr>
              <p:cNvPr id="88" name="Group 87"/>
              <p:cNvGrpSpPr/>
              <p:nvPr/>
            </p:nvGrpSpPr>
            <p:grpSpPr>
              <a:xfrm rot="5400000">
                <a:off x="3065930" y="2997289"/>
                <a:ext cx="443508" cy="247916"/>
                <a:chOff x="2387601" y="2914650"/>
                <a:chExt cx="565150" cy="315913"/>
              </a:xfrm>
              <a:solidFill>
                <a:schemeClr val="accent2"/>
              </a:solidFill>
            </p:grpSpPr>
            <p:sp>
              <p:nvSpPr>
                <p:cNvPr id="92" name="Freeform 42"/>
                <p:cNvSpPr/>
                <p:nvPr/>
              </p:nvSpPr>
              <p:spPr bwMode="auto">
                <a:xfrm>
                  <a:off x="2636838" y="2914650"/>
                  <a:ext cx="315913" cy="315913"/>
                </a:xfrm>
                <a:custGeom>
                  <a:avLst/>
                  <a:gdLst/>
                  <a:ahLst/>
                  <a:cxnLst>
                    <a:cxn ang="0">
                      <a:pos x="107" y="18"/>
                    </a:cxn>
                    <a:cxn ang="0">
                      <a:pos x="126" y="63"/>
                    </a:cxn>
                    <a:cxn ang="0">
                      <a:pos x="107" y="107"/>
                    </a:cxn>
                    <a:cxn ang="0">
                      <a:pos x="63" y="126"/>
                    </a:cxn>
                    <a:cxn ang="0">
                      <a:pos x="18" y="107"/>
                    </a:cxn>
                    <a:cxn ang="0">
                      <a:pos x="0" y="63"/>
                    </a:cxn>
                    <a:cxn ang="0">
                      <a:pos x="18" y="18"/>
                    </a:cxn>
                    <a:cxn ang="0">
                      <a:pos x="63" y="0"/>
                    </a:cxn>
                    <a:cxn ang="0">
                      <a:pos x="107" y="18"/>
                    </a:cxn>
                  </a:cxnLst>
                  <a:rect l="0" t="0" r="r" b="b"/>
                  <a:pathLst>
                    <a:path w="126" h="126">
                      <a:moveTo>
                        <a:pt x="107" y="18"/>
                      </a:moveTo>
                      <a:cubicBezTo>
                        <a:pt x="120" y="31"/>
                        <a:pt x="126" y="45"/>
                        <a:pt x="126" y="63"/>
                      </a:cubicBezTo>
                      <a:cubicBezTo>
                        <a:pt x="126" y="80"/>
                        <a:pt x="120" y="95"/>
                        <a:pt x="107" y="107"/>
                      </a:cubicBezTo>
                      <a:cubicBezTo>
                        <a:pt x="95" y="120"/>
                        <a:pt x="80" y="126"/>
                        <a:pt x="63" y="126"/>
                      </a:cubicBezTo>
                      <a:cubicBezTo>
                        <a:pt x="45" y="126"/>
                        <a:pt x="30" y="120"/>
                        <a:pt x="18" y="107"/>
                      </a:cubicBezTo>
                      <a:cubicBezTo>
                        <a:pt x="6" y="95"/>
                        <a:pt x="0" y="80"/>
                        <a:pt x="0" y="63"/>
                      </a:cubicBezTo>
                      <a:cubicBezTo>
                        <a:pt x="0" y="45"/>
                        <a:pt x="6" y="31"/>
                        <a:pt x="18" y="18"/>
                      </a:cubicBezTo>
                      <a:cubicBezTo>
                        <a:pt x="30" y="6"/>
                        <a:pt x="45" y="0"/>
                        <a:pt x="63" y="0"/>
                      </a:cubicBezTo>
                      <a:cubicBezTo>
                        <a:pt x="80" y="0"/>
                        <a:pt x="95" y="6"/>
                        <a:pt x="107" y="18"/>
                      </a:cubicBezTo>
                      <a:close/>
                    </a:path>
                  </a:pathLst>
                </a:custGeom>
                <a:grpFill/>
                <a:ln w="9525">
                  <a:noFill/>
                  <a:round/>
                </a:ln>
              </p:spPr>
              <p:txBody>
                <a:bodyPr vert="horz" wrap="square" lIns="91440" tIns="45720" rIns="91440" bIns="45720" numCol="1" anchor="t" anchorCtr="0" compatLnSpc="1"/>
                <a:lstStyle/>
                <a:p>
                  <a:endParaRPr lang="en-US"/>
                </a:p>
              </p:txBody>
            </p:sp>
            <p:sp>
              <p:nvSpPr>
                <p:cNvPr id="93" name="Rectangle 58"/>
                <p:cNvSpPr>
                  <a:spLocks noChangeArrowheads="1"/>
                </p:cNvSpPr>
                <p:nvPr/>
              </p:nvSpPr>
              <p:spPr bwMode="auto">
                <a:xfrm>
                  <a:off x="2387601" y="3040063"/>
                  <a:ext cx="422275" cy="55563"/>
                </a:xfrm>
                <a:prstGeom prst="rect">
                  <a:avLst/>
                </a:prstGeom>
                <a:grpFill/>
                <a:ln w="9525">
                  <a:noFill/>
                  <a:miter lim="800000"/>
                </a:ln>
              </p:spPr>
              <p:txBody>
                <a:bodyPr vert="horz" wrap="square" lIns="91440" tIns="45720" rIns="91440" bIns="45720" numCol="1" anchor="t" anchorCtr="0" compatLnSpc="1"/>
                <a:lstStyle/>
                <a:p>
                  <a:endParaRPr lang="en-US"/>
                </a:p>
              </p:txBody>
            </p:sp>
          </p:grpSp>
          <p:grpSp>
            <p:nvGrpSpPr>
              <p:cNvPr id="89" name="Group 88"/>
              <p:cNvGrpSpPr/>
              <p:nvPr/>
            </p:nvGrpSpPr>
            <p:grpSpPr>
              <a:xfrm rot="5400000">
                <a:off x="2877190" y="2929392"/>
                <a:ext cx="322665" cy="262866"/>
                <a:chOff x="2387601" y="3222625"/>
                <a:chExt cx="411163" cy="334963"/>
              </a:xfrm>
              <a:solidFill>
                <a:schemeClr val="accent2"/>
              </a:solidFill>
            </p:grpSpPr>
            <p:sp>
              <p:nvSpPr>
                <p:cNvPr id="90" name="Freeform 43"/>
                <p:cNvSpPr/>
                <p:nvPr/>
              </p:nvSpPr>
              <p:spPr bwMode="auto">
                <a:xfrm>
                  <a:off x="2463801" y="3222625"/>
                  <a:ext cx="334963" cy="334963"/>
                </a:xfrm>
                <a:custGeom>
                  <a:avLst/>
                  <a:gdLst/>
                  <a:ahLst/>
                  <a:cxnLst>
                    <a:cxn ang="0">
                      <a:pos x="0" y="67"/>
                    </a:cxn>
                    <a:cxn ang="0">
                      <a:pos x="19" y="19"/>
                    </a:cxn>
                    <a:cxn ang="0">
                      <a:pos x="67" y="0"/>
                    </a:cxn>
                    <a:cxn ang="0">
                      <a:pos x="114" y="19"/>
                    </a:cxn>
                    <a:cxn ang="0">
                      <a:pos x="134" y="67"/>
                    </a:cxn>
                    <a:cxn ang="0">
                      <a:pos x="114" y="114"/>
                    </a:cxn>
                    <a:cxn ang="0">
                      <a:pos x="67" y="134"/>
                    </a:cxn>
                    <a:cxn ang="0">
                      <a:pos x="19" y="114"/>
                    </a:cxn>
                    <a:cxn ang="0">
                      <a:pos x="0" y="67"/>
                    </a:cxn>
                  </a:cxnLst>
                  <a:rect l="0" t="0" r="r" b="b"/>
                  <a:pathLst>
                    <a:path w="134" h="134">
                      <a:moveTo>
                        <a:pt x="0" y="67"/>
                      </a:moveTo>
                      <a:cubicBezTo>
                        <a:pt x="0" y="48"/>
                        <a:pt x="6" y="33"/>
                        <a:pt x="19" y="19"/>
                      </a:cubicBezTo>
                      <a:cubicBezTo>
                        <a:pt x="32" y="6"/>
                        <a:pt x="48" y="0"/>
                        <a:pt x="67" y="0"/>
                      </a:cubicBezTo>
                      <a:cubicBezTo>
                        <a:pt x="85" y="0"/>
                        <a:pt x="101" y="6"/>
                        <a:pt x="114" y="19"/>
                      </a:cubicBezTo>
                      <a:cubicBezTo>
                        <a:pt x="127" y="33"/>
                        <a:pt x="134" y="48"/>
                        <a:pt x="134" y="67"/>
                      </a:cubicBezTo>
                      <a:cubicBezTo>
                        <a:pt x="134" y="85"/>
                        <a:pt x="127" y="101"/>
                        <a:pt x="114" y="114"/>
                      </a:cubicBezTo>
                      <a:cubicBezTo>
                        <a:pt x="101" y="127"/>
                        <a:pt x="85" y="134"/>
                        <a:pt x="67" y="134"/>
                      </a:cubicBezTo>
                      <a:cubicBezTo>
                        <a:pt x="48" y="134"/>
                        <a:pt x="32" y="127"/>
                        <a:pt x="19" y="114"/>
                      </a:cubicBezTo>
                      <a:cubicBezTo>
                        <a:pt x="6" y="101"/>
                        <a:pt x="0" y="85"/>
                        <a:pt x="0" y="67"/>
                      </a:cubicBezTo>
                      <a:close/>
                    </a:path>
                  </a:pathLst>
                </a:custGeom>
                <a:grpFill/>
                <a:ln w="9525">
                  <a:noFill/>
                  <a:round/>
                </a:ln>
              </p:spPr>
              <p:txBody>
                <a:bodyPr vert="horz" wrap="square" lIns="91440" tIns="45720" rIns="91440" bIns="45720" numCol="1" anchor="t" anchorCtr="0" compatLnSpc="1"/>
                <a:lstStyle/>
                <a:p>
                  <a:endParaRPr lang="en-US"/>
                </a:p>
              </p:txBody>
            </p:sp>
            <p:sp>
              <p:nvSpPr>
                <p:cNvPr id="91" name="Rectangle 59"/>
                <p:cNvSpPr>
                  <a:spLocks noChangeArrowheads="1"/>
                </p:cNvSpPr>
                <p:nvPr/>
              </p:nvSpPr>
              <p:spPr bwMode="auto">
                <a:xfrm>
                  <a:off x="2387601" y="3357563"/>
                  <a:ext cx="271463" cy="55563"/>
                </a:xfrm>
                <a:prstGeom prst="rect">
                  <a:avLst/>
                </a:prstGeom>
                <a:grpFill/>
                <a:ln w="9525">
                  <a:noFill/>
                  <a:miter lim="800000"/>
                </a:ln>
              </p:spPr>
              <p:txBody>
                <a:bodyPr vert="horz" wrap="square" lIns="91440" tIns="45720" rIns="91440" bIns="45720" numCol="1" anchor="t" anchorCtr="0" compatLnSpc="1"/>
                <a:lstStyle/>
                <a:p>
                  <a:endParaRPr lang="en-US"/>
                </a:p>
              </p:txBody>
            </p:sp>
          </p:grpSp>
        </p:grpSp>
      </p:grpSp>
      <p:grpSp>
        <p:nvGrpSpPr>
          <p:cNvPr id="245" name="Group 244"/>
          <p:cNvGrpSpPr/>
          <p:nvPr/>
        </p:nvGrpSpPr>
        <p:grpSpPr>
          <a:xfrm>
            <a:off x="4764591" y="2341843"/>
            <a:ext cx="1458842" cy="484620"/>
            <a:chOff x="4764591" y="2341843"/>
            <a:chExt cx="1458842" cy="484620"/>
          </a:xfrm>
        </p:grpSpPr>
        <p:grpSp>
          <p:nvGrpSpPr>
            <p:cNvPr id="116" name="Group 115"/>
            <p:cNvGrpSpPr/>
            <p:nvPr/>
          </p:nvGrpSpPr>
          <p:grpSpPr>
            <a:xfrm rot="5400000">
              <a:off x="5619216" y="2480127"/>
              <a:ext cx="444754" cy="247916"/>
              <a:chOff x="1795463" y="1947863"/>
              <a:chExt cx="566738" cy="315913"/>
            </a:xfrm>
            <a:solidFill>
              <a:schemeClr val="accent3"/>
            </a:solidFill>
          </p:grpSpPr>
          <p:sp>
            <p:nvSpPr>
              <p:cNvPr id="150" name="Freeform 37"/>
              <p:cNvSpPr/>
              <p:nvPr/>
            </p:nvSpPr>
            <p:spPr bwMode="auto">
              <a:xfrm>
                <a:off x="1795463" y="1947863"/>
                <a:ext cx="315913" cy="315913"/>
              </a:xfrm>
              <a:custGeom>
                <a:avLst/>
                <a:gdLst/>
                <a:ahLst/>
                <a:cxnLst>
                  <a:cxn ang="0">
                    <a:pos x="108" y="19"/>
                  </a:cxn>
                  <a:cxn ang="0">
                    <a:pos x="126" y="63"/>
                  </a:cxn>
                  <a:cxn ang="0">
                    <a:pos x="108" y="107"/>
                  </a:cxn>
                  <a:cxn ang="0">
                    <a:pos x="63" y="126"/>
                  </a:cxn>
                  <a:cxn ang="0">
                    <a:pos x="19" y="107"/>
                  </a:cxn>
                  <a:cxn ang="0">
                    <a:pos x="0" y="63"/>
                  </a:cxn>
                  <a:cxn ang="0">
                    <a:pos x="19" y="19"/>
                  </a:cxn>
                  <a:cxn ang="0">
                    <a:pos x="63" y="0"/>
                  </a:cxn>
                  <a:cxn ang="0">
                    <a:pos x="108" y="19"/>
                  </a:cxn>
                </a:cxnLst>
                <a:rect l="0" t="0" r="r" b="b"/>
                <a:pathLst>
                  <a:path w="126" h="126">
                    <a:moveTo>
                      <a:pt x="108" y="19"/>
                    </a:moveTo>
                    <a:cubicBezTo>
                      <a:pt x="120" y="31"/>
                      <a:pt x="126" y="45"/>
                      <a:pt x="126" y="63"/>
                    </a:cubicBezTo>
                    <a:cubicBezTo>
                      <a:pt x="126" y="80"/>
                      <a:pt x="120" y="95"/>
                      <a:pt x="108" y="107"/>
                    </a:cubicBezTo>
                    <a:cubicBezTo>
                      <a:pt x="96" y="120"/>
                      <a:pt x="81" y="126"/>
                      <a:pt x="63" y="126"/>
                    </a:cubicBezTo>
                    <a:cubicBezTo>
                      <a:pt x="46" y="126"/>
                      <a:pt x="31" y="120"/>
                      <a:pt x="19" y="107"/>
                    </a:cubicBezTo>
                    <a:cubicBezTo>
                      <a:pt x="6" y="95"/>
                      <a:pt x="0" y="80"/>
                      <a:pt x="0" y="63"/>
                    </a:cubicBezTo>
                    <a:cubicBezTo>
                      <a:pt x="0" y="45"/>
                      <a:pt x="6" y="31"/>
                      <a:pt x="19" y="19"/>
                    </a:cubicBezTo>
                    <a:cubicBezTo>
                      <a:pt x="31" y="6"/>
                      <a:pt x="46" y="0"/>
                      <a:pt x="63" y="0"/>
                    </a:cubicBezTo>
                    <a:cubicBezTo>
                      <a:pt x="81" y="0"/>
                      <a:pt x="96" y="6"/>
                      <a:pt x="108" y="19"/>
                    </a:cubicBezTo>
                    <a:close/>
                  </a:path>
                </a:pathLst>
              </a:custGeom>
              <a:grpFill/>
              <a:ln w="9525">
                <a:noFill/>
                <a:round/>
              </a:ln>
            </p:spPr>
            <p:txBody>
              <a:bodyPr vert="horz" wrap="square" lIns="91440" tIns="45720" rIns="91440" bIns="45720" numCol="1" anchor="t" anchorCtr="0" compatLnSpc="1"/>
              <a:lstStyle/>
              <a:p>
                <a:endParaRPr lang="en-US"/>
              </a:p>
            </p:txBody>
          </p:sp>
          <p:sp>
            <p:nvSpPr>
              <p:cNvPr id="151" name="Rectangle 48"/>
              <p:cNvSpPr>
                <a:spLocks noChangeArrowheads="1"/>
              </p:cNvSpPr>
              <p:nvPr/>
            </p:nvSpPr>
            <p:spPr bwMode="auto">
              <a:xfrm>
                <a:off x="1941513" y="2078038"/>
                <a:ext cx="420688" cy="55563"/>
              </a:xfrm>
              <a:prstGeom prst="rect">
                <a:avLst/>
              </a:prstGeom>
              <a:grpFill/>
              <a:ln w="9525">
                <a:noFill/>
                <a:miter lim="800000"/>
              </a:ln>
            </p:spPr>
            <p:txBody>
              <a:bodyPr vert="horz" wrap="square" lIns="91440" tIns="45720" rIns="91440" bIns="45720" numCol="1" anchor="t" anchorCtr="0" compatLnSpc="1"/>
              <a:lstStyle/>
              <a:p>
                <a:endParaRPr lang="en-US"/>
              </a:p>
            </p:txBody>
          </p:sp>
        </p:grpSp>
        <p:grpSp>
          <p:nvGrpSpPr>
            <p:cNvPr id="117" name="Group 116"/>
            <p:cNvGrpSpPr/>
            <p:nvPr/>
          </p:nvGrpSpPr>
          <p:grpSpPr>
            <a:xfrm rot="5400000">
              <a:off x="5928800" y="2531828"/>
              <a:ext cx="325156" cy="264111"/>
              <a:chOff x="1947863" y="1619250"/>
              <a:chExt cx="414338" cy="336550"/>
            </a:xfrm>
            <a:solidFill>
              <a:schemeClr val="accent3"/>
            </a:solidFill>
          </p:grpSpPr>
          <p:sp>
            <p:nvSpPr>
              <p:cNvPr id="148" name="Freeform 38"/>
              <p:cNvSpPr/>
              <p:nvPr/>
            </p:nvSpPr>
            <p:spPr bwMode="auto">
              <a:xfrm>
                <a:off x="1947863" y="1619250"/>
                <a:ext cx="336550" cy="336550"/>
              </a:xfrm>
              <a:custGeom>
                <a:avLst/>
                <a:gdLst/>
                <a:ahLst/>
                <a:cxnLst>
                  <a:cxn ang="0">
                    <a:pos x="67" y="0"/>
                  </a:cxn>
                  <a:cxn ang="0">
                    <a:pos x="115" y="20"/>
                  </a:cxn>
                  <a:cxn ang="0">
                    <a:pos x="134" y="67"/>
                  </a:cxn>
                  <a:cxn ang="0">
                    <a:pos x="115" y="114"/>
                  </a:cxn>
                  <a:cxn ang="0">
                    <a:pos x="67" y="134"/>
                  </a:cxn>
                  <a:cxn ang="0">
                    <a:pos x="20" y="114"/>
                  </a:cxn>
                  <a:cxn ang="0">
                    <a:pos x="0" y="67"/>
                  </a:cxn>
                  <a:cxn ang="0">
                    <a:pos x="20" y="20"/>
                  </a:cxn>
                  <a:cxn ang="0">
                    <a:pos x="67" y="0"/>
                  </a:cxn>
                </a:cxnLst>
                <a:rect l="0" t="0" r="r" b="b"/>
                <a:pathLst>
                  <a:path w="134" h="134">
                    <a:moveTo>
                      <a:pt x="67" y="0"/>
                    </a:moveTo>
                    <a:cubicBezTo>
                      <a:pt x="86" y="0"/>
                      <a:pt x="102" y="6"/>
                      <a:pt x="115" y="20"/>
                    </a:cubicBezTo>
                    <a:cubicBezTo>
                      <a:pt x="128" y="33"/>
                      <a:pt x="134" y="48"/>
                      <a:pt x="134" y="67"/>
                    </a:cubicBezTo>
                    <a:cubicBezTo>
                      <a:pt x="134" y="85"/>
                      <a:pt x="128" y="101"/>
                      <a:pt x="115" y="114"/>
                    </a:cubicBezTo>
                    <a:cubicBezTo>
                      <a:pt x="102" y="127"/>
                      <a:pt x="86" y="134"/>
                      <a:pt x="67" y="134"/>
                    </a:cubicBezTo>
                    <a:cubicBezTo>
                      <a:pt x="49" y="134"/>
                      <a:pt x="33" y="127"/>
                      <a:pt x="20" y="114"/>
                    </a:cubicBezTo>
                    <a:cubicBezTo>
                      <a:pt x="7" y="101"/>
                      <a:pt x="0" y="85"/>
                      <a:pt x="0" y="67"/>
                    </a:cubicBezTo>
                    <a:cubicBezTo>
                      <a:pt x="0" y="48"/>
                      <a:pt x="7" y="33"/>
                      <a:pt x="20" y="20"/>
                    </a:cubicBezTo>
                    <a:cubicBezTo>
                      <a:pt x="33" y="6"/>
                      <a:pt x="49" y="0"/>
                      <a:pt x="67" y="0"/>
                    </a:cubicBezTo>
                    <a:close/>
                  </a:path>
                </a:pathLst>
              </a:custGeom>
              <a:grpFill/>
              <a:ln w="9525">
                <a:noFill/>
                <a:round/>
              </a:ln>
            </p:spPr>
            <p:txBody>
              <a:bodyPr vert="horz" wrap="square" lIns="91440" tIns="45720" rIns="91440" bIns="45720" numCol="1" anchor="t" anchorCtr="0" compatLnSpc="1"/>
              <a:lstStyle/>
              <a:p>
                <a:endParaRPr lang="en-US"/>
              </a:p>
            </p:txBody>
          </p:sp>
          <p:sp>
            <p:nvSpPr>
              <p:cNvPr id="149" name="Rectangle 49"/>
              <p:cNvSpPr>
                <a:spLocks noChangeArrowheads="1"/>
              </p:cNvSpPr>
              <p:nvPr/>
            </p:nvSpPr>
            <p:spPr bwMode="auto">
              <a:xfrm>
                <a:off x="2109788" y="1760538"/>
                <a:ext cx="252413" cy="53975"/>
              </a:xfrm>
              <a:prstGeom prst="rect">
                <a:avLst/>
              </a:prstGeom>
              <a:grpFill/>
              <a:ln w="9525">
                <a:noFill/>
                <a:miter lim="800000"/>
              </a:ln>
            </p:spPr>
            <p:txBody>
              <a:bodyPr vert="horz" wrap="square" lIns="91440" tIns="45720" rIns="91440" bIns="45720" numCol="1" anchor="t" anchorCtr="0" compatLnSpc="1"/>
              <a:lstStyle/>
              <a:p>
                <a:endParaRPr lang="en-US"/>
              </a:p>
            </p:txBody>
          </p:sp>
        </p:grpSp>
        <p:grpSp>
          <p:nvGrpSpPr>
            <p:cNvPr id="118" name="Group 117"/>
            <p:cNvGrpSpPr/>
            <p:nvPr/>
          </p:nvGrpSpPr>
          <p:grpSpPr>
            <a:xfrm rot="5400000">
              <a:off x="5348253" y="2472030"/>
              <a:ext cx="484620" cy="224246"/>
              <a:chOff x="1744663" y="2282825"/>
              <a:chExt cx="617538" cy="285750"/>
            </a:xfrm>
            <a:solidFill>
              <a:schemeClr val="accent3"/>
            </a:solidFill>
          </p:grpSpPr>
          <p:sp>
            <p:nvSpPr>
              <p:cNvPr id="146" name="Freeform 39"/>
              <p:cNvSpPr/>
              <p:nvPr/>
            </p:nvSpPr>
            <p:spPr bwMode="auto">
              <a:xfrm>
                <a:off x="1744663" y="2282825"/>
                <a:ext cx="287338" cy="285750"/>
              </a:xfrm>
              <a:custGeom>
                <a:avLst/>
                <a:gdLst/>
                <a:ahLst/>
                <a:cxnLst>
                  <a:cxn ang="0">
                    <a:pos x="0" y="57"/>
                  </a:cxn>
                  <a:cxn ang="0">
                    <a:pos x="17" y="17"/>
                  </a:cxn>
                  <a:cxn ang="0">
                    <a:pos x="57" y="0"/>
                  </a:cxn>
                  <a:cxn ang="0">
                    <a:pos x="98" y="17"/>
                  </a:cxn>
                  <a:cxn ang="0">
                    <a:pos x="114" y="57"/>
                  </a:cxn>
                  <a:cxn ang="0">
                    <a:pos x="98" y="97"/>
                  </a:cxn>
                  <a:cxn ang="0">
                    <a:pos x="57" y="114"/>
                  </a:cxn>
                  <a:cxn ang="0">
                    <a:pos x="17" y="97"/>
                  </a:cxn>
                  <a:cxn ang="0">
                    <a:pos x="0" y="57"/>
                  </a:cxn>
                </a:cxnLst>
                <a:rect l="0" t="0" r="r" b="b"/>
                <a:pathLst>
                  <a:path w="114" h="114">
                    <a:moveTo>
                      <a:pt x="0" y="57"/>
                    </a:moveTo>
                    <a:cubicBezTo>
                      <a:pt x="0" y="41"/>
                      <a:pt x="6" y="28"/>
                      <a:pt x="17" y="17"/>
                    </a:cubicBezTo>
                    <a:cubicBezTo>
                      <a:pt x="28" y="5"/>
                      <a:pt x="42" y="0"/>
                      <a:pt x="57" y="0"/>
                    </a:cubicBezTo>
                    <a:cubicBezTo>
                      <a:pt x="73" y="0"/>
                      <a:pt x="87" y="5"/>
                      <a:pt x="98" y="17"/>
                    </a:cubicBezTo>
                    <a:cubicBezTo>
                      <a:pt x="109" y="28"/>
                      <a:pt x="114" y="41"/>
                      <a:pt x="114" y="57"/>
                    </a:cubicBezTo>
                    <a:cubicBezTo>
                      <a:pt x="114" y="73"/>
                      <a:pt x="109" y="86"/>
                      <a:pt x="98" y="97"/>
                    </a:cubicBezTo>
                    <a:cubicBezTo>
                      <a:pt x="87" y="108"/>
                      <a:pt x="73" y="114"/>
                      <a:pt x="57" y="114"/>
                    </a:cubicBezTo>
                    <a:cubicBezTo>
                      <a:pt x="42" y="114"/>
                      <a:pt x="28" y="108"/>
                      <a:pt x="17" y="97"/>
                    </a:cubicBezTo>
                    <a:cubicBezTo>
                      <a:pt x="6" y="86"/>
                      <a:pt x="0" y="73"/>
                      <a:pt x="0" y="57"/>
                    </a:cubicBezTo>
                    <a:close/>
                  </a:path>
                </a:pathLst>
              </a:custGeom>
              <a:grpFill/>
              <a:ln w="9525">
                <a:noFill/>
                <a:round/>
              </a:ln>
            </p:spPr>
            <p:txBody>
              <a:bodyPr vert="horz" wrap="square" lIns="91440" tIns="45720" rIns="91440" bIns="45720" numCol="1" anchor="t" anchorCtr="0" compatLnSpc="1"/>
              <a:lstStyle/>
              <a:p>
                <a:endParaRPr lang="en-US"/>
              </a:p>
            </p:txBody>
          </p:sp>
          <p:sp>
            <p:nvSpPr>
              <p:cNvPr id="147" name="Rectangle 50"/>
              <p:cNvSpPr>
                <a:spLocks noChangeArrowheads="1"/>
              </p:cNvSpPr>
              <p:nvPr/>
            </p:nvSpPr>
            <p:spPr bwMode="auto">
              <a:xfrm>
                <a:off x="1881188" y="2403475"/>
                <a:ext cx="481013" cy="55563"/>
              </a:xfrm>
              <a:prstGeom prst="rect">
                <a:avLst/>
              </a:prstGeom>
              <a:grpFill/>
              <a:ln w="9525">
                <a:noFill/>
                <a:miter lim="800000"/>
              </a:ln>
            </p:spPr>
            <p:txBody>
              <a:bodyPr vert="horz" wrap="square" lIns="91440" tIns="45720" rIns="91440" bIns="45720" numCol="1" anchor="t" anchorCtr="0" compatLnSpc="1"/>
              <a:lstStyle/>
              <a:p>
                <a:endParaRPr lang="en-US"/>
              </a:p>
            </p:txBody>
          </p:sp>
        </p:grpSp>
        <p:grpSp>
          <p:nvGrpSpPr>
            <p:cNvPr id="119" name="Group 118"/>
            <p:cNvGrpSpPr/>
            <p:nvPr/>
          </p:nvGrpSpPr>
          <p:grpSpPr>
            <a:xfrm rot="5400000">
              <a:off x="5107188" y="2491339"/>
              <a:ext cx="469670" cy="200576"/>
              <a:chOff x="1763713" y="2614613"/>
              <a:chExt cx="598488" cy="255588"/>
            </a:xfrm>
            <a:solidFill>
              <a:schemeClr val="accent3"/>
            </a:solidFill>
          </p:grpSpPr>
          <p:sp>
            <p:nvSpPr>
              <p:cNvPr id="144" name="Freeform 45"/>
              <p:cNvSpPr/>
              <p:nvPr/>
            </p:nvSpPr>
            <p:spPr bwMode="auto">
              <a:xfrm>
                <a:off x="1763713" y="2614613"/>
                <a:ext cx="255588" cy="255588"/>
              </a:xfrm>
              <a:custGeom>
                <a:avLst/>
                <a:gdLst/>
                <a:ahLst/>
                <a:cxnLst>
                  <a:cxn ang="0">
                    <a:pos x="102" y="51"/>
                  </a:cxn>
                  <a:cxn ang="0">
                    <a:pos x="87" y="87"/>
                  </a:cxn>
                  <a:cxn ang="0">
                    <a:pos x="51" y="102"/>
                  </a:cxn>
                  <a:cxn ang="0">
                    <a:pos x="15" y="87"/>
                  </a:cxn>
                  <a:cxn ang="0">
                    <a:pos x="0" y="51"/>
                  </a:cxn>
                  <a:cxn ang="0">
                    <a:pos x="15" y="15"/>
                  </a:cxn>
                  <a:cxn ang="0">
                    <a:pos x="51" y="0"/>
                  </a:cxn>
                  <a:cxn ang="0">
                    <a:pos x="87" y="15"/>
                  </a:cxn>
                  <a:cxn ang="0">
                    <a:pos x="102" y="51"/>
                  </a:cxn>
                </a:cxnLst>
                <a:rect l="0" t="0" r="r" b="b"/>
                <a:pathLst>
                  <a:path w="102" h="102">
                    <a:moveTo>
                      <a:pt x="102" y="51"/>
                    </a:moveTo>
                    <a:cubicBezTo>
                      <a:pt x="102" y="65"/>
                      <a:pt x="97" y="77"/>
                      <a:pt x="87" y="87"/>
                    </a:cubicBezTo>
                    <a:cubicBezTo>
                      <a:pt x="77" y="97"/>
                      <a:pt x="65" y="102"/>
                      <a:pt x="51" y="102"/>
                    </a:cubicBezTo>
                    <a:cubicBezTo>
                      <a:pt x="37" y="102"/>
                      <a:pt x="25" y="97"/>
                      <a:pt x="15" y="87"/>
                    </a:cubicBezTo>
                    <a:cubicBezTo>
                      <a:pt x="5" y="77"/>
                      <a:pt x="0" y="65"/>
                      <a:pt x="0" y="51"/>
                    </a:cubicBezTo>
                    <a:cubicBezTo>
                      <a:pt x="0" y="37"/>
                      <a:pt x="5" y="25"/>
                      <a:pt x="15" y="15"/>
                    </a:cubicBezTo>
                    <a:cubicBezTo>
                      <a:pt x="25" y="5"/>
                      <a:pt x="37" y="0"/>
                      <a:pt x="51" y="0"/>
                    </a:cubicBezTo>
                    <a:cubicBezTo>
                      <a:pt x="65" y="0"/>
                      <a:pt x="77" y="5"/>
                      <a:pt x="87" y="15"/>
                    </a:cubicBezTo>
                    <a:cubicBezTo>
                      <a:pt x="97" y="25"/>
                      <a:pt x="102" y="37"/>
                      <a:pt x="102" y="51"/>
                    </a:cubicBezTo>
                    <a:close/>
                  </a:path>
                </a:pathLst>
              </a:custGeom>
              <a:grpFill/>
              <a:ln w="9525">
                <a:noFill/>
                <a:round/>
              </a:ln>
            </p:spPr>
            <p:txBody>
              <a:bodyPr vert="horz" wrap="square" lIns="91440" tIns="45720" rIns="91440" bIns="45720" numCol="1" anchor="t" anchorCtr="0" compatLnSpc="1"/>
              <a:lstStyle/>
              <a:p>
                <a:endParaRPr lang="en-US"/>
              </a:p>
            </p:txBody>
          </p:sp>
          <p:sp>
            <p:nvSpPr>
              <p:cNvPr id="145" name="Rectangle 51"/>
              <p:cNvSpPr>
                <a:spLocks noChangeArrowheads="1"/>
              </p:cNvSpPr>
              <p:nvPr/>
            </p:nvSpPr>
            <p:spPr bwMode="auto">
              <a:xfrm>
                <a:off x="1881188" y="2719388"/>
                <a:ext cx="481013" cy="55563"/>
              </a:xfrm>
              <a:prstGeom prst="rect">
                <a:avLst/>
              </a:prstGeom>
              <a:grpFill/>
              <a:ln w="9525">
                <a:noFill/>
                <a:miter lim="800000"/>
              </a:ln>
            </p:spPr>
            <p:txBody>
              <a:bodyPr vert="horz" wrap="square" lIns="91440" tIns="45720" rIns="91440" bIns="45720" numCol="1" anchor="t" anchorCtr="0" compatLnSpc="1"/>
              <a:lstStyle/>
              <a:p>
                <a:endParaRPr lang="en-US"/>
              </a:p>
            </p:txBody>
          </p:sp>
        </p:grpSp>
        <p:grpSp>
          <p:nvGrpSpPr>
            <p:cNvPr id="120" name="Group 119"/>
            <p:cNvGrpSpPr/>
            <p:nvPr/>
          </p:nvGrpSpPr>
          <p:grpSpPr>
            <a:xfrm rot="5400000">
              <a:off x="4882942" y="2543663"/>
              <a:ext cx="399905" cy="165693"/>
              <a:chOff x="1852613" y="2967038"/>
              <a:chExt cx="509588" cy="211138"/>
            </a:xfrm>
            <a:solidFill>
              <a:schemeClr val="accent3"/>
            </a:solidFill>
          </p:grpSpPr>
          <p:sp>
            <p:nvSpPr>
              <p:cNvPr id="142" name="Freeform 46"/>
              <p:cNvSpPr/>
              <p:nvPr/>
            </p:nvSpPr>
            <p:spPr bwMode="auto">
              <a:xfrm>
                <a:off x="1852613" y="2967038"/>
                <a:ext cx="211138" cy="211138"/>
              </a:xfrm>
              <a:custGeom>
                <a:avLst/>
                <a:gdLst/>
                <a:ahLst/>
                <a:cxnLst>
                  <a:cxn ang="0">
                    <a:pos x="72" y="12"/>
                  </a:cxn>
                  <a:cxn ang="0">
                    <a:pos x="84" y="42"/>
                  </a:cxn>
                  <a:cxn ang="0">
                    <a:pos x="72" y="72"/>
                  </a:cxn>
                  <a:cxn ang="0">
                    <a:pos x="42" y="84"/>
                  </a:cxn>
                  <a:cxn ang="0">
                    <a:pos x="12" y="72"/>
                  </a:cxn>
                  <a:cxn ang="0">
                    <a:pos x="0" y="42"/>
                  </a:cxn>
                  <a:cxn ang="0">
                    <a:pos x="12" y="12"/>
                  </a:cxn>
                  <a:cxn ang="0">
                    <a:pos x="42" y="0"/>
                  </a:cxn>
                  <a:cxn ang="0">
                    <a:pos x="72" y="12"/>
                  </a:cxn>
                </a:cxnLst>
                <a:rect l="0" t="0" r="r" b="b"/>
                <a:pathLst>
                  <a:path w="84" h="84">
                    <a:moveTo>
                      <a:pt x="72" y="12"/>
                    </a:moveTo>
                    <a:cubicBezTo>
                      <a:pt x="80" y="20"/>
                      <a:pt x="84" y="30"/>
                      <a:pt x="84" y="42"/>
                    </a:cubicBezTo>
                    <a:cubicBezTo>
                      <a:pt x="84" y="53"/>
                      <a:pt x="80" y="63"/>
                      <a:pt x="72" y="72"/>
                    </a:cubicBezTo>
                    <a:cubicBezTo>
                      <a:pt x="64" y="80"/>
                      <a:pt x="54" y="84"/>
                      <a:pt x="42" y="84"/>
                    </a:cubicBezTo>
                    <a:cubicBezTo>
                      <a:pt x="31" y="84"/>
                      <a:pt x="21" y="80"/>
                      <a:pt x="12" y="72"/>
                    </a:cubicBezTo>
                    <a:cubicBezTo>
                      <a:pt x="4" y="63"/>
                      <a:pt x="0" y="53"/>
                      <a:pt x="0" y="42"/>
                    </a:cubicBezTo>
                    <a:cubicBezTo>
                      <a:pt x="0" y="30"/>
                      <a:pt x="4" y="20"/>
                      <a:pt x="12" y="12"/>
                    </a:cubicBezTo>
                    <a:cubicBezTo>
                      <a:pt x="21" y="4"/>
                      <a:pt x="31" y="0"/>
                      <a:pt x="42" y="0"/>
                    </a:cubicBezTo>
                    <a:cubicBezTo>
                      <a:pt x="54" y="0"/>
                      <a:pt x="64" y="4"/>
                      <a:pt x="72" y="12"/>
                    </a:cubicBezTo>
                    <a:close/>
                  </a:path>
                </a:pathLst>
              </a:custGeom>
              <a:grpFill/>
              <a:ln w="9525">
                <a:noFill/>
                <a:round/>
              </a:ln>
            </p:spPr>
            <p:txBody>
              <a:bodyPr vert="horz" wrap="square" lIns="91440" tIns="45720" rIns="91440" bIns="45720" numCol="1" anchor="t" anchorCtr="0" compatLnSpc="1"/>
              <a:lstStyle/>
              <a:p>
                <a:endParaRPr lang="en-US"/>
              </a:p>
            </p:txBody>
          </p:sp>
          <p:sp>
            <p:nvSpPr>
              <p:cNvPr id="143" name="Rectangle 52"/>
              <p:cNvSpPr>
                <a:spLocks noChangeArrowheads="1"/>
              </p:cNvSpPr>
              <p:nvPr/>
            </p:nvSpPr>
            <p:spPr bwMode="auto">
              <a:xfrm>
                <a:off x="1941513" y="3040063"/>
                <a:ext cx="420688" cy="55563"/>
              </a:xfrm>
              <a:prstGeom prst="rect">
                <a:avLst/>
              </a:prstGeom>
              <a:grpFill/>
              <a:ln w="9525">
                <a:noFill/>
                <a:miter lim="800000"/>
              </a:ln>
            </p:spPr>
            <p:txBody>
              <a:bodyPr vert="horz" wrap="square" lIns="91440" tIns="45720" rIns="91440" bIns="45720" numCol="1" anchor="t" anchorCtr="0" compatLnSpc="1"/>
              <a:lstStyle/>
              <a:p>
                <a:endParaRPr lang="en-US"/>
              </a:p>
            </p:txBody>
          </p:sp>
        </p:grpSp>
        <p:grpSp>
          <p:nvGrpSpPr>
            <p:cNvPr id="121" name="Group 120"/>
            <p:cNvGrpSpPr/>
            <p:nvPr/>
          </p:nvGrpSpPr>
          <p:grpSpPr>
            <a:xfrm rot="5400000">
              <a:off x="4702924" y="2626510"/>
              <a:ext cx="261620" cy="138285"/>
              <a:chOff x="2028826" y="3302000"/>
              <a:chExt cx="333375" cy="176213"/>
            </a:xfrm>
            <a:solidFill>
              <a:schemeClr val="accent3"/>
            </a:solidFill>
          </p:grpSpPr>
          <p:sp>
            <p:nvSpPr>
              <p:cNvPr id="140" name="Freeform 44"/>
              <p:cNvSpPr/>
              <p:nvPr/>
            </p:nvSpPr>
            <p:spPr bwMode="auto">
              <a:xfrm>
                <a:off x="2028826" y="3302000"/>
                <a:ext cx="176213" cy="176213"/>
              </a:xfrm>
              <a:custGeom>
                <a:avLst/>
                <a:gdLst/>
                <a:ahLst/>
                <a:cxnLst>
                  <a:cxn ang="0">
                    <a:pos x="70" y="35"/>
                  </a:cxn>
                  <a:cxn ang="0">
                    <a:pos x="60" y="60"/>
                  </a:cxn>
                  <a:cxn ang="0">
                    <a:pos x="35" y="70"/>
                  </a:cxn>
                  <a:cxn ang="0">
                    <a:pos x="10" y="60"/>
                  </a:cxn>
                  <a:cxn ang="0">
                    <a:pos x="0" y="35"/>
                  </a:cxn>
                  <a:cxn ang="0">
                    <a:pos x="10" y="10"/>
                  </a:cxn>
                  <a:cxn ang="0">
                    <a:pos x="35" y="0"/>
                  </a:cxn>
                  <a:cxn ang="0">
                    <a:pos x="60" y="10"/>
                  </a:cxn>
                  <a:cxn ang="0">
                    <a:pos x="70" y="35"/>
                  </a:cxn>
                </a:cxnLst>
                <a:rect l="0" t="0" r="r" b="b"/>
                <a:pathLst>
                  <a:path w="70" h="70">
                    <a:moveTo>
                      <a:pt x="70" y="35"/>
                    </a:moveTo>
                    <a:cubicBezTo>
                      <a:pt x="70" y="45"/>
                      <a:pt x="67" y="53"/>
                      <a:pt x="60" y="60"/>
                    </a:cubicBezTo>
                    <a:cubicBezTo>
                      <a:pt x="53" y="66"/>
                      <a:pt x="45" y="70"/>
                      <a:pt x="35" y="70"/>
                    </a:cubicBezTo>
                    <a:cubicBezTo>
                      <a:pt x="25" y="70"/>
                      <a:pt x="17" y="66"/>
                      <a:pt x="10" y="60"/>
                    </a:cubicBezTo>
                    <a:cubicBezTo>
                      <a:pt x="3" y="53"/>
                      <a:pt x="0" y="45"/>
                      <a:pt x="0" y="35"/>
                    </a:cubicBezTo>
                    <a:cubicBezTo>
                      <a:pt x="0" y="25"/>
                      <a:pt x="3" y="17"/>
                      <a:pt x="10" y="10"/>
                    </a:cubicBezTo>
                    <a:cubicBezTo>
                      <a:pt x="17" y="3"/>
                      <a:pt x="25" y="0"/>
                      <a:pt x="35" y="0"/>
                    </a:cubicBezTo>
                    <a:cubicBezTo>
                      <a:pt x="45" y="0"/>
                      <a:pt x="53" y="3"/>
                      <a:pt x="60" y="10"/>
                    </a:cubicBezTo>
                    <a:cubicBezTo>
                      <a:pt x="67" y="17"/>
                      <a:pt x="70" y="25"/>
                      <a:pt x="70" y="35"/>
                    </a:cubicBezTo>
                    <a:close/>
                  </a:path>
                </a:pathLst>
              </a:custGeom>
              <a:grpFill/>
              <a:ln w="9525">
                <a:noFill/>
                <a:round/>
              </a:ln>
            </p:spPr>
            <p:txBody>
              <a:bodyPr vert="horz" wrap="square" lIns="91440" tIns="45720" rIns="91440" bIns="45720" numCol="1" anchor="t" anchorCtr="0" compatLnSpc="1"/>
              <a:lstStyle/>
              <a:p>
                <a:endParaRPr lang="en-US"/>
              </a:p>
            </p:txBody>
          </p:sp>
          <p:sp>
            <p:nvSpPr>
              <p:cNvPr id="141" name="Rectangle 53"/>
              <p:cNvSpPr>
                <a:spLocks noChangeArrowheads="1"/>
              </p:cNvSpPr>
              <p:nvPr/>
            </p:nvSpPr>
            <p:spPr bwMode="auto">
              <a:xfrm>
                <a:off x="2092326" y="3357563"/>
                <a:ext cx="269875" cy="55563"/>
              </a:xfrm>
              <a:prstGeom prst="rect">
                <a:avLst/>
              </a:prstGeom>
              <a:grpFill/>
              <a:ln w="9525">
                <a:noFill/>
                <a:miter lim="800000"/>
              </a:ln>
            </p:spPr>
            <p:txBody>
              <a:bodyPr vert="horz" wrap="square" lIns="91440" tIns="45720" rIns="91440" bIns="45720" numCol="1" anchor="t" anchorCtr="0" compatLnSpc="1"/>
              <a:lstStyle/>
              <a:p>
                <a:endParaRPr lang="en-US"/>
              </a:p>
            </p:txBody>
          </p:sp>
        </p:grpSp>
      </p:grpSp>
      <p:grpSp>
        <p:nvGrpSpPr>
          <p:cNvPr id="244" name="Group 243"/>
          <p:cNvGrpSpPr/>
          <p:nvPr/>
        </p:nvGrpSpPr>
        <p:grpSpPr>
          <a:xfrm>
            <a:off x="4702301" y="2718569"/>
            <a:ext cx="1795210" cy="663051"/>
            <a:chOff x="4702301" y="2718569"/>
            <a:chExt cx="1795210" cy="663051"/>
          </a:xfrm>
        </p:grpSpPr>
        <p:sp>
          <p:nvSpPr>
            <p:cNvPr id="115" name="Freeform 36"/>
            <p:cNvSpPr/>
            <p:nvPr/>
          </p:nvSpPr>
          <p:spPr bwMode="auto">
            <a:xfrm rot="5400000">
              <a:off x="6186682" y="2719191"/>
              <a:ext cx="311452" cy="310207"/>
            </a:xfrm>
            <a:custGeom>
              <a:avLst/>
              <a:gdLst/>
              <a:ahLst/>
              <a:cxnLst>
                <a:cxn ang="0">
                  <a:pos x="135" y="23"/>
                </a:cxn>
                <a:cxn ang="0">
                  <a:pos x="158" y="79"/>
                </a:cxn>
                <a:cxn ang="0">
                  <a:pos x="135" y="135"/>
                </a:cxn>
                <a:cxn ang="0">
                  <a:pos x="79" y="158"/>
                </a:cxn>
                <a:cxn ang="0">
                  <a:pos x="24" y="135"/>
                </a:cxn>
                <a:cxn ang="0">
                  <a:pos x="0" y="79"/>
                </a:cxn>
                <a:cxn ang="0">
                  <a:pos x="24" y="23"/>
                </a:cxn>
                <a:cxn ang="0">
                  <a:pos x="79" y="0"/>
                </a:cxn>
                <a:cxn ang="0">
                  <a:pos x="135" y="23"/>
                </a:cxn>
              </a:cxnLst>
              <a:rect l="0" t="0" r="r" b="b"/>
              <a:pathLst>
                <a:path w="158" h="158">
                  <a:moveTo>
                    <a:pt x="135" y="23"/>
                  </a:moveTo>
                  <a:cubicBezTo>
                    <a:pt x="150" y="39"/>
                    <a:pt x="158" y="57"/>
                    <a:pt x="158" y="79"/>
                  </a:cubicBezTo>
                  <a:cubicBezTo>
                    <a:pt x="158" y="100"/>
                    <a:pt x="150" y="119"/>
                    <a:pt x="135" y="135"/>
                  </a:cubicBezTo>
                  <a:cubicBezTo>
                    <a:pt x="120" y="150"/>
                    <a:pt x="101" y="158"/>
                    <a:pt x="79" y="158"/>
                  </a:cubicBezTo>
                  <a:cubicBezTo>
                    <a:pt x="58" y="158"/>
                    <a:pt x="39" y="150"/>
                    <a:pt x="24" y="135"/>
                  </a:cubicBezTo>
                  <a:cubicBezTo>
                    <a:pt x="8" y="119"/>
                    <a:pt x="0" y="100"/>
                    <a:pt x="0" y="79"/>
                  </a:cubicBezTo>
                  <a:cubicBezTo>
                    <a:pt x="0" y="57"/>
                    <a:pt x="8" y="39"/>
                    <a:pt x="24" y="23"/>
                  </a:cubicBezTo>
                  <a:cubicBezTo>
                    <a:pt x="39" y="8"/>
                    <a:pt x="58" y="0"/>
                    <a:pt x="79" y="0"/>
                  </a:cubicBezTo>
                  <a:cubicBezTo>
                    <a:pt x="101" y="0"/>
                    <a:pt x="120" y="8"/>
                    <a:pt x="135" y="23"/>
                  </a:cubicBezTo>
                  <a:close/>
                </a:path>
              </a:pathLst>
            </a:custGeom>
            <a:solidFill>
              <a:schemeClr val="accent3"/>
            </a:solidFill>
            <a:ln w="9525">
              <a:noFill/>
              <a:round/>
            </a:ln>
          </p:spPr>
          <p:txBody>
            <a:bodyPr vert="horz" wrap="square" lIns="91440" tIns="45720" rIns="91440" bIns="45720" numCol="1" anchor="t" anchorCtr="0" compatLnSpc="1"/>
            <a:lstStyle/>
            <a:p>
              <a:endParaRPr lang="en-US"/>
            </a:p>
          </p:txBody>
        </p:sp>
        <p:grpSp>
          <p:nvGrpSpPr>
            <p:cNvPr id="122" name="Group 121"/>
            <p:cNvGrpSpPr/>
            <p:nvPr/>
          </p:nvGrpSpPr>
          <p:grpSpPr>
            <a:xfrm rot="5400000">
              <a:off x="5642887" y="3015353"/>
              <a:ext cx="397412" cy="165693"/>
              <a:chOff x="2387601" y="2000250"/>
              <a:chExt cx="506412" cy="211138"/>
            </a:xfrm>
            <a:solidFill>
              <a:schemeClr val="accent3"/>
            </a:solidFill>
          </p:grpSpPr>
          <p:sp>
            <p:nvSpPr>
              <p:cNvPr id="138" name="Freeform 41"/>
              <p:cNvSpPr/>
              <p:nvPr/>
            </p:nvSpPr>
            <p:spPr bwMode="auto">
              <a:xfrm>
                <a:off x="2684463" y="2000250"/>
                <a:ext cx="209550" cy="211138"/>
              </a:xfrm>
              <a:custGeom>
                <a:avLst/>
                <a:gdLst/>
                <a:ahLst/>
                <a:cxnLst>
                  <a:cxn ang="0">
                    <a:pos x="71" y="12"/>
                  </a:cxn>
                  <a:cxn ang="0">
                    <a:pos x="84" y="42"/>
                  </a:cxn>
                  <a:cxn ang="0">
                    <a:pos x="71" y="71"/>
                  </a:cxn>
                  <a:cxn ang="0">
                    <a:pos x="42" y="84"/>
                  </a:cxn>
                  <a:cxn ang="0">
                    <a:pos x="12" y="71"/>
                  </a:cxn>
                  <a:cxn ang="0">
                    <a:pos x="0" y="42"/>
                  </a:cxn>
                  <a:cxn ang="0">
                    <a:pos x="12" y="12"/>
                  </a:cxn>
                  <a:cxn ang="0">
                    <a:pos x="42" y="0"/>
                  </a:cxn>
                  <a:cxn ang="0">
                    <a:pos x="71" y="12"/>
                  </a:cxn>
                </a:cxnLst>
                <a:rect l="0" t="0" r="r" b="b"/>
                <a:pathLst>
                  <a:path w="84" h="84">
                    <a:moveTo>
                      <a:pt x="71" y="12"/>
                    </a:moveTo>
                    <a:cubicBezTo>
                      <a:pt x="80" y="20"/>
                      <a:pt x="84" y="30"/>
                      <a:pt x="84" y="42"/>
                    </a:cubicBezTo>
                    <a:cubicBezTo>
                      <a:pt x="84" y="53"/>
                      <a:pt x="80" y="63"/>
                      <a:pt x="71" y="71"/>
                    </a:cubicBezTo>
                    <a:cubicBezTo>
                      <a:pt x="63" y="80"/>
                      <a:pt x="53" y="84"/>
                      <a:pt x="42" y="84"/>
                    </a:cubicBezTo>
                    <a:cubicBezTo>
                      <a:pt x="30" y="84"/>
                      <a:pt x="20" y="80"/>
                      <a:pt x="12" y="71"/>
                    </a:cubicBezTo>
                    <a:cubicBezTo>
                      <a:pt x="4" y="63"/>
                      <a:pt x="0" y="53"/>
                      <a:pt x="0" y="42"/>
                    </a:cubicBezTo>
                    <a:cubicBezTo>
                      <a:pt x="0" y="30"/>
                      <a:pt x="4" y="20"/>
                      <a:pt x="12" y="12"/>
                    </a:cubicBezTo>
                    <a:cubicBezTo>
                      <a:pt x="20" y="4"/>
                      <a:pt x="30" y="0"/>
                      <a:pt x="42" y="0"/>
                    </a:cubicBezTo>
                    <a:cubicBezTo>
                      <a:pt x="53" y="0"/>
                      <a:pt x="63" y="4"/>
                      <a:pt x="71" y="12"/>
                    </a:cubicBezTo>
                    <a:close/>
                  </a:path>
                </a:pathLst>
              </a:custGeom>
              <a:grpFill/>
              <a:ln w="9525">
                <a:noFill/>
                <a:round/>
              </a:ln>
            </p:spPr>
            <p:txBody>
              <a:bodyPr vert="horz" wrap="square" lIns="91440" tIns="45720" rIns="91440" bIns="45720" numCol="1" anchor="t" anchorCtr="0" compatLnSpc="1"/>
              <a:lstStyle/>
              <a:p>
                <a:endParaRPr lang="en-US"/>
              </a:p>
            </p:txBody>
          </p:sp>
          <p:sp>
            <p:nvSpPr>
              <p:cNvPr id="139" name="Rectangle 54"/>
              <p:cNvSpPr>
                <a:spLocks noChangeArrowheads="1"/>
              </p:cNvSpPr>
              <p:nvPr/>
            </p:nvSpPr>
            <p:spPr bwMode="auto">
              <a:xfrm>
                <a:off x="2387601" y="2078038"/>
                <a:ext cx="422275" cy="55563"/>
              </a:xfrm>
              <a:prstGeom prst="rect">
                <a:avLst/>
              </a:prstGeom>
              <a:grpFill/>
              <a:ln w="9525">
                <a:noFill/>
                <a:miter lim="800000"/>
              </a:ln>
            </p:spPr>
            <p:txBody>
              <a:bodyPr vert="horz" wrap="square" lIns="91440" tIns="45720" rIns="91440" bIns="45720" numCol="1" anchor="t" anchorCtr="0" compatLnSpc="1"/>
              <a:lstStyle/>
              <a:p>
                <a:endParaRPr lang="en-US"/>
              </a:p>
            </p:txBody>
          </p:sp>
        </p:grpSp>
        <p:grpSp>
          <p:nvGrpSpPr>
            <p:cNvPr id="123" name="Group 122"/>
            <p:cNvGrpSpPr/>
            <p:nvPr/>
          </p:nvGrpSpPr>
          <p:grpSpPr>
            <a:xfrm rot="5400000">
              <a:off x="5961190" y="2961161"/>
              <a:ext cx="260374" cy="137039"/>
              <a:chOff x="2387601" y="1700213"/>
              <a:chExt cx="331788" cy="174625"/>
            </a:xfrm>
            <a:solidFill>
              <a:schemeClr val="accent3"/>
            </a:solidFill>
          </p:grpSpPr>
          <p:sp>
            <p:nvSpPr>
              <p:cNvPr id="136" name="Freeform 40"/>
              <p:cNvSpPr/>
              <p:nvPr/>
            </p:nvSpPr>
            <p:spPr bwMode="auto">
              <a:xfrm>
                <a:off x="2543176" y="1700213"/>
                <a:ext cx="176213" cy="174625"/>
              </a:xfrm>
              <a:custGeom>
                <a:avLst/>
                <a:gdLst/>
                <a:ahLst/>
                <a:cxnLst>
                  <a:cxn ang="0">
                    <a:pos x="35" y="0"/>
                  </a:cxn>
                  <a:cxn ang="0">
                    <a:pos x="59" y="10"/>
                  </a:cxn>
                  <a:cxn ang="0">
                    <a:pos x="70" y="35"/>
                  </a:cxn>
                  <a:cxn ang="0">
                    <a:pos x="59" y="59"/>
                  </a:cxn>
                  <a:cxn ang="0">
                    <a:pos x="35" y="70"/>
                  </a:cxn>
                  <a:cxn ang="0">
                    <a:pos x="10" y="59"/>
                  </a:cxn>
                  <a:cxn ang="0">
                    <a:pos x="0" y="35"/>
                  </a:cxn>
                  <a:cxn ang="0">
                    <a:pos x="10" y="10"/>
                  </a:cxn>
                  <a:cxn ang="0">
                    <a:pos x="35" y="0"/>
                  </a:cxn>
                </a:cxnLst>
                <a:rect l="0" t="0" r="r" b="b"/>
                <a:pathLst>
                  <a:path w="70" h="70">
                    <a:moveTo>
                      <a:pt x="35" y="0"/>
                    </a:moveTo>
                    <a:cubicBezTo>
                      <a:pt x="44" y="0"/>
                      <a:pt x="53" y="3"/>
                      <a:pt x="59" y="10"/>
                    </a:cubicBezTo>
                    <a:cubicBezTo>
                      <a:pt x="66" y="17"/>
                      <a:pt x="70" y="25"/>
                      <a:pt x="70" y="35"/>
                    </a:cubicBezTo>
                    <a:cubicBezTo>
                      <a:pt x="70" y="44"/>
                      <a:pt x="66" y="53"/>
                      <a:pt x="59" y="59"/>
                    </a:cubicBezTo>
                    <a:cubicBezTo>
                      <a:pt x="53" y="66"/>
                      <a:pt x="44" y="70"/>
                      <a:pt x="35" y="70"/>
                    </a:cubicBezTo>
                    <a:cubicBezTo>
                      <a:pt x="25" y="70"/>
                      <a:pt x="17" y="66"/>
                      <a:pt x="10" y="59"/>
                    </a:cubicBezTo>
                    <a:cubicBezTo>
                      <a:pt x="3" y="53"/>
                      <a:pt x="0" y="44"/>
                      <a:pt x="0" y="35"/>
                    </a:cubicBezTo>
                    <a:cubicBezTo>
                      <a:pt x="0" y="25"/>
                      <a:pt x="3" y="17"/>
                      <a:pt x="10" y="10"/>
                    </a:cubicBezTo>
                    <a:cubicBezTo>
                      <a:pt x="17" y="3"/>
                      <a:pt x="25" y="0"/>
                      <a:pt x="35" y="0"/>
                    </a:cubicBezTo>
                    <a:close/>
                  </a:path>
                </a:pathLst>
              </a:custGeom>
              <a:grpFill/>
              <a:ln w="9525">
                <a:noFill/>
                <a:round/>
              </a:ln>
            </p:spPr>
            <p:txBody>
              <a:bodyPr vert="horz" wrap="square" lIns="91440" tIns="45720" rIns="91440" bIns="45720" numCol="1" anchor="t" anchorCtr="0" compatLnSpc="1"/>
              <a:lstStyle/>
              <a:p>
                <a:endParaRPr lang="en-US"/>
              </a:p>
            </p:txBody>
          </p:sp>
          <p:sp>
            <p:nvSpPr>
              <p:cNvPr id="137" name="Rectangle 55"/>
              <p:cNvSpPr>
                <a:spLocks noChangeArrowheads="1"/>
              </p:cNvSpPr>
              <p:nvPr/>
            </p:nvSpPr>
            <p:spPr bwMode="auto">
              <a:xfrm>
                <a:off x="2387601" y="1760538"/>
                <a:ext cx="254000" cy="53975"/>
              </a:xfrm>
              <a:prstGeom prst="rect">
                <a:avLst/>
              </a:prstGeom>
              <a:grpFill/>
              <a:ln w="9525">
                <a:noFill/>
                <a:miter lim="800000"/>
              </a:ln>
            </p:spPr>
            <p:txBody>
              <a:bodyPr vert="horz" wrap="square" lIns="91440" tIns="45720" rIns="91440" bIns="45720" numCol="1" anchor="t" anchorCtr="0" compatLnSpc="1"/>
              <a:lstStyle/>
              <a:p>
                <a:endParaRPr lang="en-US"/>
              </a:p>
            </p:txBody>
          </p:sp>
        </p:grpSp>
        <p:grpSp>
          <p:nvGrpSpPr>
            <p:cNvPr id="124" name="Group 123"/>
            <p:cNvGrpSpPr/>
            <p:nvPr/>
          </p:nvGrpSpPr>
          <p:grpSpPr>
            <a:xfrm rot="5400000">
              <a:off x="5355728" y="3033417"/>
              <a:ext cx="468424" cy="200576"/>
              <a:chOff x="2387601" y="2298700"/>
              <a:chExt cx="596900" cy="255588"/>
            </a:xfrm>
            <a:solidFill>
              <a:schemeClr val="accent3"/>
            </a:solidFill>
          </p:grpSpPr>
          <p:sp>
            <p:nvSpPr>
              <p:cNvPr id="134" name="Freeform 34"/>
              <p:cNvSpPr/>
              <p:nvPr/>
            </p:nvSpPr>
            <p:spPr bwMode="auto">
              <a:xfrm>
                <a:off x="2728913" y="2298700"/>
                <a:ext cx="255588" cy="255588"/>
              </a:xfrm>
              <a:custGeom>
                <a:avLst/>
                <a:gdLst/>
                <a:ahLst/>
                <a:cxnLst>
                  <a:cxn ang="0">
                    <a:pos x="87" y="87"/>
                  </a:cxn>
                  <a:cxn ang="0">
                    <a:pos x="51" y="102"/>
                  </a:cxn>
                  <a:cxn ang="0">
                    <a:pos x="15" y="87"/>
                  </a:cxn>
                  <a:cxn ang="0">
                    <a:pos x="0" y="51"/>
                  </a:cxn>
                  <a:cxn ang="0">
                    <a:pos x="15" y="15"/>
                  </a:cxn>
                  <a:cxn ang="0">
                    <a:pos x="51" y="0"/>
                  </a:cxn>
                  <a:cxn ang="0">
                    <a:pos x="87" y="15"/>
                  </a:cxn>
                  <a:cxn ang="0">
                    <a:pos x="102" y="51"/>
                  </a:cxn>
                  <a:cxn ang="0">
                    <a:pos x="87" y="87"/>
                  </a:cxn>
                </a:cxnLst>
                <a:rect l="0" t="0" r="r" b="b"/>
                <a:pathLst>
                  <a:path w="102" h="102">
                    <a:moveTo>
                      <a:pt x="87" y="87"/>
                    </a:moveTo>
                    <a:cubicBezTo>
                      <a:pt x="77" y="97"/>
                      <a:pt x="65" y="102"/>
                      <a:pt x="51" y="102"/>
                    </a:cubicBezTo>
                    <a:cubicBezTo>
                      <a:pt x="37" y="102"/>
                      <a:pt x="24" y="97"/>
                      <a:pt x="15" y="87"/>
                    </a:cubicBezTo>
                    <a:cubicBezTo>
                      <a:pt x="5" y="77"/>
                      <a:pt x="0" y="65"/>
                      <a:pt x="0" y="51"/>
                    </a:cubicBezTo>
                    <a:cubicBezTo>
                      <a:pt x="0" y="37"/>
                      <a:pt x="5" y="25"/>
                      <a:pt x="15" y="15"/>
                    </a:cubicBezTo>
                    <a:cubicBezTo>
                      <a:pt x="24" y="5"/>
                      <a:pt x="37" y="0"/>
                      <a:pt x="51" y="0"/>
                    </a:cubicBezTo>
                    <a:cubicBezTo>
                      <a:pt x="65" y="0"/>
                      <a:pt x="77" y="5"/>
                      <a:pt x="87" y="15"/>
                    </a:cubicBezTo>
                    <a:cubicBezTo>
                      <a:pt x="97" y="25"/>
                      <a:pt x="102" y="37"/>
                      <a:pt x="102" y="51"/>
                    </a:cubicBezTo>
                    <a:cubicBezTo>
                      <a:pt x="102" y="65"/>
                      <a:pt x="97" y="77"/>
                      <a:pt x="87" y="87"/>
                    </a:cubicBezTo>
                    <a:close/>
                  </a:path>
                </a:pathLst>
              </a:custGeom>
              <a:grpFill/>
              <a:ln w="9525">
                <a:noFill/>
                <a:round/>
              </a:ln>
            </p:spPr>
            <p:txBody>
              <a:bodyPr vert="horz" wrap="square" lIns="91440" tIns="45720" rIns="91440" bIns="45720" numCol="1" anchor="t" anchorCtr="0" compatLnSpc="1"/>
              <a:lstStyle/>
              <a:p>
                <a:endParaRPr lang="en-US"/>
              </a:p>
            </p:txBody>
          </p:sp>
          <p:sp>
            <p:nvSpPr>
              <p:cNvPr id="135" name="Rectangle 56"/>
              <p:cNvSpPr>
                <a:spLocks noChangeArrowheads="1"/>
              </p:cNvSpPr>
              <p:nvPr/>
            </p:nvSpPr>
            <p:spPr bwMode="auto">
              <a:xfrm>
                <a:off x="2387601" y="2403475"/>
                <a:ext cx="482600" cy="55563"/>
              </a:xfrm>
              <a:prstGeom prst="rect">
                <a:avLst/>
              </a:prstGeom>
              <a:grpFill/>
              <a:ln w="9525">
                <a:noFill/>
                <a:miter lim="800000"/>
              </a:ln>
            </p:spPr>
            <p:txBody>
              <a:bodyPr vert="horz" wrap="square" lIns="91440" tIns="45720" rIns="91440" bIns="45720" numCol="1" anchor="t" anchorCtr="0" compatLnSpc="1"/>
              <a:lstStyle/>
              <a:p>
                <a:endParaRPr lang="en-US"/>
              </a:p>
            </p:txBody>
          </p:sp>
        </p:grpSp>
        <p:grpSp>
          <p:nvGrpSpPr>
            <p:cNvPr id="125" name="Group 124"/>
            <p:cNvGrpSpPr/>
            <p:nvPr/>
          </p:nvGrpSpPr>
          <p:grpSpPr>
            <a:xfrm rot="5400000">
              <a:off x="5101583" y="3028434"/>
              <a:ext cx="482127" cy="224246"/>
              <a:chOff x="2387601" y="2598738"/>
              <a:chExt cx="614362" cy="285750"/>
            </a:xfrm>
            <a:solidFill>
              <a:schemeClr val="accent3"/>
            </a:solidFill>
          </p:grpSpPr>
          <p:sp>
            <p:nvSpPr>
              <p:cNvPr id="132" name="Freeform 35"/>
              <p:cNvSpPr/>
              <p:nvPr/>
            </p:nvSpPr>
            <p:spPr bwMode="auto">
              <a:xfrm>
                <a:off x="2716213" y="2598738"/>
                <a:ext cx="285750" cy="285750"/>
              </a:xfrm>
              <a:custGeom>
                <a:avLst/>
                <a:gdLst/>
                <a:ahLst/>
                <a:cxnLst>
                  <a:cxn ang="0">
                    <a:pos x="114" y="57"/>
                  </a:cxn>
                  <a:cxn ang="0">
                    <a:pos x="97" y="97"/>
                  </a:cxn>
                  <a:cxn ang="0">
                    <a:pos x="57" y="114"/>
                  </a:cxn>
                  <a:cxn ang="0">
                    <a:pos x="16" y="97"/>
                  </a:cxn>
                  <a:cxn ang="0">
                    <a:pos x="0" y="57"/>
                  </a:cxn>
                  <a:cxn ang="0">
                    <a:pos x="16" y="16"/>
                  </a:cxn>
                  <a:cxn ang="0">
                    <a:pos x="57" y="0"/>
                  </a:cxn>
                  <a:cxn ang="0">
                    <a:pos x="97" y="16"/>
                  </a:cxn>
                  <a:cxn ang="0">
                    <a:pos x="114" y="57"/>
                  </a:cxn>
                </a:cxnLst>
                <a:rect l="0" t="0" r="r" b="b"/>
                <a:pathLst>
                  <a:path w="114" h="114">
                    <a:moveTo>
                      <a:pt x="114" y="57"/>
                    </a:moveTo>
                    <a:cubicBezTo>
                      <a:pt x="114" y="72"/>
                      <a:pt x="108" y="86"/>
                      <a:pt x="97" y="97"/>
                    </a:cubicBezTo>
                    <a:cubicBezTo>
                      <a:pt x="86" y="108"/>
                      <a:pt x="72" y="114"/>
                      <a:pt x="57" y="114"/>
                    </a:cubicBezTo>
                    <a:cubicBezTo>
                      <a:pt x="41" y="114"/>
                      <a:pt x="27" y="108"/>
                      <a:pt x="16" y="97"/>
                    </a:cubicBezTo>
                    <a:cubicBezTo>
                      <a:pt x="5" y="86"/>
                      <a:pt x="0" y="72"/>
                      <a:pt x="0" y="57"/>
                    </a:cubicBezTo>
                    <a:cubicBezTo>
                      <a:pt x="0" y="41"/>
                      <a:pt x="5" y="28"/>
                      <a:pt x="16" y="16"/>
                    </a:cubicBezTo>
                    <a:cubicBezTo>
                      <a:pt x="27" y="5"/>
                      <a:pt x="41" y="0"/>
                      <a:pt x="57" y="0"/>
                    </a:cubicBezTo>
                    <a:cubicBezTo>
                      <a:pt x="72" y="0"/>
                      <a:pt x="86" y="5"/>
                      <a:pt x="97" y="16"/>
                    </a:cubicBezTo>
                    <a:cubicBezTo>
                      <a:pt x="108" y="28"/>
                      <a:pt x="114" y="41"/>
                      <a:pt x="114" y="57"/>
                    </a:cubicBezTo>
                    <a:close/>
                  </a:path>
                </a:pathLst>
              </a:custGeom>
              <a:grpFill/>
              <a:ln w="9525">
                <a:noFill/>
                <a:round/>
              </a:ln>
            </p:spPr>
            <p:txBody>
              <a:bodyPr vert="horz" wrap="square" lIns="91440" tIns="45720" rIns="91440" bIns="45720" numCol="1" anchor="t" anchorCtr="0" compatLnSpc="1"/>
              <a:lstStyle/>
              <a:p>
                <a:endParaRPr lang="en-US"/>
              </a:p>
            </p:txBody>
          </p:sp>
          <p:sp>
            <p:nvSpPr>
              <p:cNvPr id="133" name="Rectangle 57"/>
              <p:cNvSpPr>
                <a:spLocks noChangeArrowheads="1"/>
              </p:cNvSpPr>
              <p:nvPr/>
            </p:nvSpPr>
            <p:spPr bwMode="auto">
              <a:xfrm>
                <a:off x="2387601" y="2719388"/>
                <a:ext cx="482600" cy="55563"/>
              </a:xfrm>
              <a:prstGeom prst="rect">
                <a:avLst/>
              </a:prstGeom>
              <a:grpFill/>
              <a:ln w="9525">
                <a:noFill/>
                <a:miter lim="800000"/>
              </a:ln>
            </p:spPr>
            <p:txBody>
              <a:bodyPr vert="horz" wrap="square" lIns="91440" tIns="45720" rIns="91440" bIns="45720" numCol="1" anchor="t" anchorCtr="0" compatLnSpc="1"/>
              <a:lstStyle/>
              <a:p>
                <a:endParaRPr lang="en-US"/>
              </a:p>
            </p:txBody>
          </p:sp>
        </p:grpSp>
        <p:grpSp>
          <p:nvGrpSpPr>
            <p:cNvPr id="126" name="Group 125"/>
            <p:cNvGrpSpPr/>
            <p:nvPr/>
          </p:nvGrpSpPr>
          <p:grpSpPr>
            <a:xfrm rot="5400000">
              <a:off x="4861141" y="2997289"/>
              <a:ext cx="443508" cy="247916"/>
              <a:chOff x="2387601" y="2914650"/>
              <a:chExt cx="565150" cy="315913"/>
            </a:xfrm>
            <a:solidFill>
              <a:schemeClr val="accent3"/>
            </a:solidFill>
          </p:grpSpPr>
          <p:sp>
            <p:nvSpPr>
              <p:cNvPr id="130" name="Freeform 42"/>
              <p:cNvSpPr/>
              <p:nvPr/>
            </p:nvSpPr>
            <p:spPr bwMode="auto">
              <a:xfrm>
                <a:off x="2636838" y="2914650"/>
                <a:ext cx="315913" cy="315913"/>
              </a:xfrm>
              <a:custGeom>
                <a:avLst/>
                <a:gdLst/>
                <a:ahLst/>
                <a:cxnLst>
                  <a:cxn ang="0">
                    <a:pos x="107" y="18"/>
                  </a:cxn>
                  <a:cxn ang="0">
                    <a:pos x="126" y="63"/>
                  </a:cxn>
                  <a:cxn ang="0">
                    <a:pos x="107" y="107"/>
                  </a:cxn>
                  <a:cxn ang="0">
                    <a:pos x="63" y="126"/>
                  </a:cxn>
                  <a:cxn ang="0">
                    <a:pos x="18" y="107"/>
                  </a:cxn>
                  <a:cxn ang="0">
                    <a:pos x="0" y="63"/>
                  </a:cxn>
                  <a:cxn ang="0">
                    <a:pos x="18" y="18"/>
                  </a:cxn>
                  <a:cxn ang="0">
                    <a:pos x="63" y="0"/>
                  </a:cxn>
                  <a:cxn ang="0">
                    <a:pos x="107" y="18"/>
                  </a:cxn>
                </a:cxnLst>
                <a:rect l="0" t="0" r="r" b="b"/>
                <a:pathLst>
                  <a:path w="126" h="126">
                    <a:moveTo>
                      <a:pt x="107" y="18"/>
                    </a:moveTo>
                    <a:cubicBezTo>
                      <a:pt x="120" y="31"/>
                      <a:pt x="126" y="45"/>
                      <a:pt x="126" y="63"/>
                    </a:cubicBezTo>
                    <a:cubicBezTo>
                      <a:pt x="126" y="80"/>
                      <a:pt x="120" y="95"/>
                      <a:pt x="107" y="107"/>
                    </a:cubicBezTo>
                    <a:cubicBezTo>
                      <a:pt x="95" y="120"/>
                      <a:pt x="80" y="126"/>
                      <a:pt x="63" y="126"/>
                    </a:cubicBezTo>
                    <a:cubicBezTo>
                      <a:pt x="45" y="126"/>
                      <a:pt x="30" y="120"/>
                      <a:pt x="18" y="107"/>
                    </a:cubicBezTo>
                    <a:cubicBezTo>
                      <a:pt x="6" y="95"/>
                      <a:pt x="0" y="80"/>
                      <a:pt x="0" y="63"/>
                    </a:cubicBezTo>
                    <a:cubicBezTo>
                      <a:pt x="0" y="45"/>
                      <a:pt x="6" y="31"/>
                      <a:pt x="18" y="18"/>
                    </a:cubicBezTo>
                    <a:cubicBezTo>
                      <a:pt x="30" y="6"/>
                      <a:pt x="45" y="0"/>
                      <a:pt x="63" y="0"/>
                    </a:cubicBezTo>
                    <a:cubicBezTo>
                      <a:pt x="80" y="0"/>
                      <a:pt x="95" y="6"/>
                      <a:pt x="107" y="18"/>
                    </a:cubicBezTo>
                    <a:close/>
                  </a:path>
                </a:pathLst>
              </a:custGeom>
              <a:grpFill/>
              <a:ln w="9525">
                <a:noFill/>
                <a:round/>
              </a:ln>
            </p:spPr>
            <p:txBody>
              <a:bodyPr vert="horz" wrap="square" lIns="91440" tIns="45720" rIns="91440" bIns="45720" numCol="1" anchor="t" anchorCtr="0" compatLnSpc="1"/>
              <a:lstStyle/>
              <a:p>
                <a:endParaRPr lang="en-US"/>
              </a:p>
            </p:txBody>
          </p:sp>
          <p:sp>
            <p:nvSpPr>
              <p:cNvPr id="131" name="Rectangle 58"/>
              <p:cNvSpPr>
                <a:spLocks noChangeArrowheads="1"/>
              </p:cNvSpPr>
              <p:nvPr/>
            </p:nvSpPr>
            <p:spPr bwMode="auto">
              <a:xfrm>
                <a:off x="2387601" y="3040063"/>
                <a:ext cx="422275" cy="55563"/>
              </a:xfrm>
              <a:prstGeom prst="rect">
                <a:avLst/>
              </a:prstGeom>
              <a:grpFill/>
              <a:ln w="9525">
                <a:noFill/>
                <a:miter lim="800000"/>
              </a:ln>
            </p:spPr>
            <p:txBody>
              <a:bodyPr vert="horz" wrap="square" lIns="91440" tIns="45720" rIns="91440" bIns="45720" numCol="1" anchor="t" anchorCtr="0" compatLnSpc="1"/>
              <a:lstStyle/>
              <a:p>
                <a:endParaRPr lang="en-US"/>
              </a:p>
            </p:txBody>
          </p:sp>
        </p:grpSp>
        <p:grpSp>
          <p:nvGrpSpPr>
            <p:cNvPr id="127" name="Group 126"/>
            <p:cNvGrpSpPr/>
            <p:nvPr/>
          </p:nvGrpSpPr>
          <p:grpSpPr>
            <a:xfrm rot="5400000">
              <a:off x="4672401" y="2929392"/>
              <a:ext cx="322665" cy="262866"/>
              <a:chOff x="2387601" y="3222625"/>
              <a:chExt cx="411163" cy="334963"/>
            </a:xfrm>
            <a:solidFill>
              <a:schemeClr val="accent3"/>
            </a:solidFill>
          </p:grpSpPr>
          <p:sp>
            <p:nvSpPr>
              <p:cNvPr id="128" name="Freeform 43"/>
              <p:cNvSpPr/>
              <p:nvPr/>
            </p:nvSpPr>
            <p:spPr bwMode="auto">
              <a:xfrm>
                <a:off x="2463801" y="3222625"/>
                <a:ext cx="334963" cy="334963"/>
              </a:xfrm>
              <a:custGeom>
                <a:avLst/>
                <a:gdLst/>
                <a:ahLst/>
                <a:cxnLst>
                  <a:cxn ang="0">
                    <a:pos x="0" y="67"/>
                  </a:cxn>
                  <a:cxn ang="0">
                    <a:pos x="19" y="19"/>
                  </a:cxn>
                  <a:cxn ang="0">
                    <a:pos x="67" y="0"/>
                  </a:cxn>
                  <a:cxn ang="0">
                    <a:pos x="114" y="19"/>
                  </a:cxn>
                  <a:cxn ang="0">
                    <a:pos x="134" y="67"/>
                  </a:cxn>
                  <a:cxn ang="0">
                    <a:pos x="114" y="114"/>
                  </a:cxn>
                  <a:cxn ang="0">
                    <a:pos x="67" y="134"/>
                  </a:cxn>
                  <a:cxn ang="0">
                    <a:pos x="19" y="114"/>
                  </a:cxn>
                  <a:cxn ang="0">
                    <a:pos x="0" y="67"/>
                  </a:cxn>
                </a:cxnLst>
                <a:rect l="0" t="0" r="r" b="b"/>
                <a:pathLst>
                  <a:path w="134" h="134">
                    <a:moveTo>
                      <a:pt x="0" y="67"/>
                    </a:moveTo>
                    <a:cubicBezTo>
                      <a:pt x="0" y="48"/>
                      <a:pt x="6" y="33"/>
                      <a:pt x="19" y="19"/>
                    </a:cubicBezTo>
                    <a:cubicBezTo>
                      <a:pt x="32" y="6"/>
                      <a:pt x="48" y="0"/>
                      <a:pt x="67" y="0"/>
                    </a:cubicBezTo>
                    <a:cubicBezTo>
                      <a:pt x="85" y="0"/>
                      <a:pt x="101" y="6"/>
                      <a:pt x="114" y="19"/>
                    </a:cubicBezTo>
                    <a:cubicBezTo>
                      <a:pt x="127" y="33"/>
                      <a:pt x="134" y="48"/>
                      <a:pt x="134" y="67"/>
                    </a:cubicBezTo>
                    <a:cubicBezTo>
                      <a:pt x="134" y="85"/>
                      <a:pt x="127" y="101"/>
                      <a:pt x="114" y="114"/>
                    </a:cubicBezTo>
                    <a:cubicBezTo>
                      <a:pt x="101" y="127"/>
                      <a:pt x="85" y="134"/>
                      <a:pt x="67" y="134"/>
                    </a:cubicBezTo>
                    <a:cubicBezTo>
                      <a:pt x="48" y="134"/>
                      <a:pt x="32" y="127"/>
                      <a:pt x="19" y="114"/>
                    </a:cubicBezTo>
                    <a:cubicBezTo>
                      <a:pt x="6" y="101"/>
                      <a:pt x="0" y="85"/>
                      <a:pt x="0" y="67"/>
                    </a:cubicBezTo>
                    <a:close/>
                  </a:path>
                </a:pathLst>
              </a:custGeom>
              <a:grpFill/>
              <a:ln w="9525">
                <a:noFill/>
                <a:round/>
              </a:ln>
            </p:spPr>
            <p:txBody>
              <a:bodyPr vert="horz" wrap="square" lIns="91440" tIns="45720" rIns="91440" bIns="45720" numCol="1" anchor="t" anchorCtr="0" compatLnSpc="1"/>
              <a:lstStyle/>
              <a:p>
                <a:endParaRPr lang="en-US"/>
              </a:p>
            </p:txBody>
          </p:sp>
          <p:sp>
            <p:nvSpPr>
              <p:cNvPr id="129" name="Rectangle 59"/>
              <p:cNvSpPr>
                <a:spLocks noChangeArrowheads="1"/>
              </p:cNvSpPr>
              <p:nvPr/>
            </p:nvSpPr>
            <p:spPr bwMode="auto">
              <a:xfrm>
                <a:off x="2387601" y="3357563"/>
                <a:ext cx="271463" cy="55563"/>
              </a:xfrm>
              <a:prstGeom prst="rect">
                <a:avLst/>
              </a:prstGeom>
              <a:grpFill/>
              <a:ln w="9525">
                <a:noFill/>
                <a:miter lim="800000"/>
              </a:ln>
            </p:spPr>
            <p:txBody>
              <a:bodyPr vert="horz" wrap="square" lIns="91440" tIns="45720" rIns="91440" bIns="45720" numCol="1" anchor="t" anchorCtr="0" compatLnSpc="1"/>
              <a:lstStyle/>
              <a:p>
                <a:endParaRPr lang="en-US"/>
              </a:p>
            </p:txBody>
          </p:sp>
        </p:grpSp>
      </p:grpSp>
      <p:grpSp>
        <p:nvGrpSpPr>
          <p:cNvPr id="247" name="Group 246"/>
          <p:cNvGrpSpPr/>
          <p:nvPr/>
        </p:nvGrpSpPr>
        <p:grpSpPr>
          <a:xfrm>
            <a:off x="6559802" y="2341843"/>
            <a:ext cx="1458842" cy="484620"/>
            <a:chOff x="6559802" y="2341843"/>
            <a:chExt cx="1458842" cy="484620"/>
          </a:xfrm>
        </p:grpSpPr>
        <p:grpSp>
          <p:nvGrpSpPr>
            <p:cNvPr id="154" name="Group 153"/>
            <p:cNvGrpSpPr/>
            <p:nvPr/>
          </p:nvGrpSpPr>
          <p:grpSpPr>
            <a:xfrm rot="5400000">
              <a:off x="7414427" y="2480127"/>
              <a:ext cx="444754" cy="247916"/>
              <a:chOff x="1795463" y="1947863"/>
              <a:chExt cx="566738" cy="315913"/>
            </a:xfrm>
            <a:solidFill>
              <a:schemeClr val="accent4"/>
            </a:solidFill>
          </p:grpSpPr>
          <p:sp>
            <p:nvSpPr>
              <p:cNvPr id="188" name="Freeform 37"/>
              <p:cNvSpPr/>
              <p:nvPr/>
            </p:nvSpPr>
            <p:spPr bwMode="auto">
              <a:xfrm>
                <a:off x="1795463" y="1947863"/>
                <a:ext cx="315913" cy="315913"/>
              </a:xfrm>
              <a:custGeom>
                <a:avLst/>
                <a:gdLst/>
                <a:ahLst/>
                <a:cxnLst>
                  <a:cxn ang="0">
                    <a:pos x="108" y="19"/>
                  </a:cxn>
                  <a:cxn ang="0">
                    <a:pos x="126" y="63"/>
                  </a:cxn>
                  <a:cxn ang="0">
                    <a:pos x="108" y="107"/>
                  </a:cxn>
                  <a:cxn ang="0">
                    <a:pos x="63" y="126"/>
                  </a:cxn>
                  <a:cxn ang="0">
                    <a:pos x="19" y="107"/>
                  </a:cxn>
                  <a:cxn ang="0">
                    <a:pos x="0" y="63"/>
                  </a:cxn>
                  <a:cxn ang="0">
                    <a:pos x="19" y="19"/>
                  </a:cxn>
                  <a:cxn ang="0">
                    <a:pos x="63" y="0"/>
                  </a:cxn>
                  <a:cxn ang="0">
                    <a:pos x="108" y="19"/>
                  </a:cxn>
                </a:cxnLst>
                <a:rect l="0" t="0" r="r" b="b"/>
                <a:pathLst>
                  <a:path w="126" h="126">
                    <a:moveTo>
                      <a:pt x="108" y="19"/>
                    </a:moveTo>
                    <a:cubicBezTo>
                      <a:pt x="120" y="31"/>
                      <a:pt x="126" y="45"/>
                      <a:pt x="126" y="63"/>
                    </a:cubicBezTo>
                    <a:cubicBezTo>
                      <a:pt x="126" y="80"/>
                      <a:pt x="120" y="95"/>
                      <a:pt x="108" y="107"/>
                    </a:cubicBezTo>
                    <a:cubicBezTo>
                      <a:pt x="96" y="120"/>
                      <a:pt x="81" y="126"/>
                      <a:pt x="63" y="126"/>
                    </a:cubicBezTo>
                    <a:cubicBezTo>
                      <a:pt x="46" y="126"/>
                      <a:pt x="31" y="120"/>
                      <a:pt x="19" y="107"/>
                    </a:cubicBezTo>
                    <a:cubicBezTo>
                      <a:pt x="6" y="95"/>
                      <a:pt x="0" y="80"/>
                      <a:pt x="0" y="63"/>
                    </a:cubicBezTo>
                    <a:cubicBezTo>
                      <a:pt x="0" y="45"/>
                      <a:pt x="6" y="31"/>
                      <a:pt x="19" y="19"/>
                    </a:cubicBezTo>
                    <a:cubicBezTo>
                      <a:pt x="31" y="6"/>
                      <a:pt x="46" y="0"/>
                      <a:pt x="63" y="0"/>
                    </a:cubicBezTo>
                    <a:cubicBezTo>
                      <a:pt x="81" y="0"/>
                      <a:pt x="96" y="6"/>
                      <a:pt x="108" y="19"/>
                    </a:cubicBezTo>
                    <a:close/>
                  </a:path>
                </a:pathLst>
              </a:custGeom>
              <a:grpFill/>
              <a:ln w="9525">
                <a:noFill/>
                <a:round/>
              </a:ln>
            </p:spPr>
            <p:txBody>
              <a:bodyPr vert="horz" wrap="square" lIns="91440" tIns="45720" rIns="91440" bIns="45720" numCol="1" anchor="t" anchorCtr="0" compatLnSpc="1"/>
              <a:lstStyle/>
              <a:p>
                <a:endParaRPr lang="en-US"/>
              </a:p>
            </p:txBody>
          </p:sp>
          <p:sp>
            <p:nvSpPr>
              <p:cNvPr id="189" name="Rectangle 48"/>
              <p:cNvSpPr>
                <a:spLocks noChangeArrowheads="1"/>
              </p:cNvSpPr>
              <p:nvPr/>
            </p:nvSpPr>
            <p:spPr bwMode="auto">
              <a:xfrm>
                <a:off x="1941513" y="2078038"/>
                <a:ext cx="420688" cy="55563"/>
              </a:xfrm>
              <a:prstGeom prst="rect">
                <a:avLst/>
              </a:prstGeom>
              <a:grpFill/>
              <a:ln w="9525">
                <a:noFill/>
                <a:miter lim="800000"/>
              </a:ln>
            </p:spPr>
            <p:txBody>
              <a:bodyPr vert="horz" wrap="square" lIns="91440" tIns="45720" rIns="91440" bIns="45720" numCol="1" anchor="t" anchorCtr="0" compatLnSpc="1"/>
              <a:lstStyle/>
              <a:p>
                <a:endParaRPr lang="en-US"/>
              </a:p>
            </p:txBody>
          </p:sp>
        </p:grpSp>
        <p:grpSp>
          <p:nvGrpSpPr>
            <p:cNvPr id="155" name="Group 154"/>
            <p:cNvGrpSpPr/>
            <p:nvPr/>
          </p:nvGrpSpPr>
          <p:grpSpPr>
            <a:xfrm rot="5400000">
              <a:off x="7724011" y="2531828"/>
              <a:ext cx="325156" cy="264111"/>
              <a:chOff x="1947863" y="1619250"/>
              <a:chExt cx="414338" cy="336550"/>
            </a:xfrm>
            <a:solidFill>
              <a:schemeClr val="accent4"/>
            </a:solidFill>
          </p:grpSpPr>
          <p:sp>
            <p:nvSpPr>
              <p:cNvPr id="186" name="Freeform 38"/>
              <p:cNvSpPr/>
              <p:nvPr/>
            </p:nvSpPr>
            <p:spPr bwMode="auto">
              <a:xfrm>
                <a:off x="1947863" y="1619250"/>
                <a:ext cx="336550" cy="336550"/>
              </a:xfrm>
              <a:custGeom>
                <a:avLst/>
                <a:gdLst/>
                <a:ahLst/>
                <a:cxnLst>
                  <a:cxn ang="0">
                    <a:pos x="67" y="0"/>
                  </a:cxn>
                  <a:cxn ang="0">
                    <a:pos x="115" y="20"/>
                  </a:cxn>
                  <a:cxn ang="0">
                    <a:pos x="134" y="67"/>
                  </a:cxn>
                  <a:cxn ang="0">
                    <a:pos x="115" y="114"/>
                  </a:cxn>
                  <a:cxn ang="0">
                    <a:pos x="67" y="134"/>
                  </a:cxn>
                  <a:cxn ang="0">
                    <a:pos x="20" y="114"/>
                  </a:cxn>
                  <a:cxn ang="0">
                    <a:pos x="0" y="67"/>
                  </a:cxn>
                  <a:cxn ang="0">
                    <a:pos x="20" y="20"/>
                  </a:cxn>
                  <a:cxn ang="0">
                    <a:pos x="67" y="0"/>
                  </a:cxn>
                </a:cxnLst>
                <a:rect l="0" t="0" r="r" b="b"/>
                <a:pathLst>
                  <a:path w="134" h="134">
                    <a:moveTo>
                      <a:pt x="67" y="0"/>
                    </a:moveTo>
                    <a:cubicBezTo>
                      <a:pt x="86" y="0"/>
                      <a:pt x="102" y="6"/>
                      <a:pt x="115" y="20"/>
                    </a:cubicBezTo>
                    <a:cubicBezTo>
                      <a:pt x="128" y="33"/>
                      <a:pt x="134" y="48"/>
                      <a:pt x="134" y="67"/>
                    </a:cubicBezTo>
                    <a:cubicBezTo>
                      <a:pt x="134" y="85"/>
                      <a:pt x="128" y="101"/>
                      <a:pt x="115" y="114"/>
                    </a:cubicBezTo>
                    <a:cubicBezTo>
                      <a:pt x="102" y="127"/>
                      <a:pt x="86" y="134"/>
                      <a:pt x="67" y="134"/>
                    </a:cubicBezTo>
                    <a:cubicBezTo>
                      <a:pt x="49" y="134"/>
                      <a:pt x="33" y="127"/>
                      <a:pt x="20" y="114"/>
                    </a:cubicBezTo>
                    <a:cubicBezTo>
                      <a:pt x="7" y="101"/>
                      <a:pt x="0" y="85"/>
                      <a:pt x="0" y="67"/>
                    </a:cubicBezTo>
                    <a:cubicBezTo>
                      <a:pt x="0" y="48"/>
                      <a:pt x="7" y="33"/>
                      <a:pt x="20" y="20"/>
                    </a:cubicBezTo>
                    <a:cubicBezTo>
                      <a:pt x="33" y="6"/>
                      <a:pt x="49" y="0"/>
                      <a:pt x="67" y="0"/>
                    </a:cubicBezTo>
                    <a:close/>
                  </a:path>
                </a:pathLst>
              </a:custGeom>
              <a:grpFill/>
              <a:ln w="9525">
                <a:noFill/>
                <a:round/>
              </a:ln>
            </p:spPr>
            <p:txBody>
              <a:bodyPr vert="horz" wrap="square" lIns="91440" tIns="45720" rIns="91440" bIns="45720" numCol="1" anchor="t" anchorCtr="0" compatLnSpc="1"/>
              <a:lstStyle/>
              <a:p>
                <a:endParaRPr lang="en-US"/>
              </a:p>
            </p:txBody>
          </p:sp>
          <p:sp>
            <p:nvSpPr>
              <p:cNvPr id="187" name="Rectangle 49"/>
              <p:cNvSpPr>
                <a:spLocks noChangeArrowheads="1"/>
              </p:cNvSpPr>
              <p:nvPr/>
            </p:nvSpPr>
            <p:spPr bwMode="auto">
              <a:xfrm>
                <a:off x="2109788" y="1760538"/>
                <a:ext cx="252413" cy="53975"/>
              </a:xfrm>
              <a:prstGeom prst="rect">
                <a:avLst/>
              </a:prstGeom>
              <a:grpFill/>
              <a:ln w="9525">
                <a:noFill/>
                <a:miter lim="800000"/>
              </a:ln>
            </p:spPr>
            <p:txBody>
              <a:bodyPr vert="horz" wrap="square" lIns="91440" tIns="45720" rIns="91440" bIns="45720" numCol="1" anchor="t" anchorCtr="0" compatLnSpc="1"/>
              <a:lstStyle/>
              <a:p>
                <a:endParaRPr lang="en-US"/>
              </a:p>
            </p:txBody>
          </p:sp>
        </p:grpSp>
        <p:grpSp>
          <p:nvGrpSpPr>
            <p:cNvPr id="156" name="Group 155"/>
            <p:cNvGrpSpPr/>
            <p:nvPr/>
          </p:nvGrpSpPr>
          <p:grpSpPr>
            <a:xfrm rot="5400000">
              <a:off x="7143464" y="2472030"/>
              <a:ext cx="484620" cy="224246"/>
              <a:chOff x="1744663" y="2282825"/>
              <a:chExt cx="617538" cy="285750"/>
            </a:xfrm>
            <a:solidFill>
              <a:schemeClr val="accent4"/>
            </a:solidFill>
          </p:grpSpPr>
          <p:sp>
            <p:nvSpPr>
              <p:cNvPr id="184" name="Freeform 39"/>
              <p:cNvSpPr/>
              <p:nvPr/>
            </p:nvSpPr>
            <p:spPr bwMode="auto">
              <a:xfrm>
                <a:off x="1744663" y="2282825"/>
                <a:ext cx="287338" cy="285750"/>
              </a:xfrm>
              <a:custGeom>
                <a:avLst/>
                <a:gdLst/>
                <a:ahLst/>
                <a:cxnLst>
                  <a:cxn ang="0">
                    <a:pos x="0" y="57"/>
                  </a:cxn>
                  <a:cxn ang="0">
                    <a:pos x="17" y="17"/>
                  </a:cxn>
                  <a:cxn ang="0">
                    <a:pos x="57" y="0"/>
                  </a:cxn>
                  <a:cxn ang="0">
                    <a:pos x="98" y="17"/>
                  </a:cxn>
                  <a:cxn ang="0">
                    <a:pos x="114" y="57"/>
                  </a:cxn>
                  <a:cxn ang="0">
                    <a:pos x="98" y="97"/>
                  </a:cxn>
                  <a:cxn ang="0">
                    <a:pos x="57" y="114"/>
                  </a:cxn>
                  <a:cxn ang="0">
                    <a:pos x="17" y="97"/>
                  </a:cxn>
                  <a:cxn ang="0">
                    <a:pos x="0" y="57"/>
                  </a:cxn>
                </a:cxnLst>
                <a:rect l="0" t="0" r="r" b="b"/>
                <a:pathLst>
                  <a:path w="114" h="114">
                    <a:moveTo>
                      <a:pt x="0" y="57"/>
                    </a:moveTo>
                    <a:cubicBezTo>
                      <a:pt x="0" y="41"/>
                      <a:pt x="6" y="28"/>
                      <a:pt x="17" y="17"/>
                    </a:cubicBezTo>
                    <a:cubicBezTo>
                      <a:pt x="28" y="5"/>
                      <a:pt x="42" y="0"/>
                      <a:pt x="57" y="0"/>
                    </a:cubicBezTo>
                    <a:cubicBezTo>
                      <a:pt x="73" y="0"/>
                      <a:pt x="87" y="5"/>
                      <a:pt x="98" y="17"/>
                    </a:cubicBezTo>
                    <a:cubicBezTo>
                      <a:pt x="109" y="28"/>
                      <a:pt x="114" y="41"/>
                      <a:pt x="114" y="57"/>
                    </a:cubicBezTo>
                    <a:cubicBezTo>
                      <a:pt x="114" y="73"/>
                      <a:pt x="109" y="86"/>
                      <a:pt x="98" y="97"/>
                    </a:cubicBezTo>
                    <a:cubicBezTo>
                      <a:pt x="87" y="108"/>
                      <a:pt x="73" y="114"/>
                      <a:pt x="57" y="114"/>
                    </a:cubicBezTo>
                    <a:cubicBezTo>
                      <a:pt x="42" y="114"/>
                      <a:pt x="28" y="108"/>
                      <a:pt x="17" y="97"/>
                    </a:cubicBezTo>
                    <a:cubicBezTo>
                      <a:pt x="6" y="86"/>
                      <a:pt x="0" y="73"/>
                      <a:pt x="0" y="57"/>
                    </a:cubicBezTo>
                    <a:close/>
                  </a:path>
                </a:pathLst>
              </a:custGeom>
              <a:grpFill/>
              <a:ln w="9525">
                <a:noFill/>
                <a:round/>
              </a:ln>
            </p:spPr>
            <p:txBody>
              <a:bodyPr vert="horz" wrap="square" lIns="91440" tIns="45720" rIns="91440" bIns="45720" numCol="1" anchor="t" anchorCtr="0" compatLnSpc="1"/>
              <a:lstStyle/>
              <a:p>
                <a:endParaRPr lang="en-US"/>
              </a:p>
            </p:txBody>
          </p:sp>
          <p:sp>
            <p:nvSpPr>
              <p:cNvPr id="185" name="Rectangle 50"/>
              <p:cNvSpPr>
                <a:spLocks noChangeArrowheads="1"/>
              </p:cNvSpPr>
              <p:nvPr/>
            </p:nvSpPr>
            <p:spPr bwMode="auto">
              <a:xfrm>
                <a:off x="1881188" y="2403475"/>
                <a:ext cx="481013" cy="55563"/>
              </a:xfrm>
              <a:prstGeom prst="rect">
                <a:avLst/>
              </a:prstGeom>
              <a:grpFill/>
              <a:ln w="9525">
                <a:noFill/>
                <a:miter lim="800000"/>
              </a:ln>
            </p:spPr>
            <p:txBody>
              <a:bodyPr vert="horz" wrap="square" lIns="91440" tIns="45720" rIns="91440" bIns="45720" numCol="1" anchor="t" anchorCtr="0" compatLnSpc="1"/>
              <a:lstStyle/>
              <a:p>
                <a:endParaRPr lang="en-US"/>
              </a:p>
            </p:txBody>
          </p:sp>
        </p:grpSp>
        <p:grpSp>
          <p:nvGrpSpPr>
            <p:cNvPr id="157" name="Group 156"/>
            <p:cNvGrpSpPr/>
            <p:nvPr/>
          </p:nvGrpSpPr>
          <p:grpSpPr>
            <a:xfrm rot="5400000">
              <a:off x="6902399" y="2491339"/>
              <a:ext cx="469670" cy="200576"/>
              <a:chOff x="1763713" y="2614613"/>
              <a:chExt cx="598488" cy="255588"/>
            </a:xfrm>
            <a:solidFill>
              <a:schemeClr val="accent4"/>
            </a:solidFill>
          </p:grpSpPr>
          <p:sp>
            <p:nvSpPr>
              <p:cNvPr id="182" name="Freeform 45"/>
              <p:cNvSpPr/>
              <p:nvPr/>
            </p:nvSpPr>
            <p:spPr bwMode="auto">
              <a:xfrm>
                <a:off x="1763713" y="2614613"/>
                <a:ext cx="255588" cy="255588"/>
              </a:xfrm>
              <a:custGeom>
                <a:avLst/>
                <a:gdLst/>
                <a:ahLst/>
                <a:cxnLst>
                  <a:cxn ang="0">
                    <a:pos x="102" y="51"/>
                  </a:cxn>
                  <a:cxn ang="0">
                    <a:pos x="87" y="87"/>
                  </a:cxn>
                  <a:cxn ang="0">
                    <a:pos x="51" y="102"/>
                  </a:cxn>
                  <a:cxn ang="0">
                    <a:pos x="15" y="87"/>
                  </a:cxn>
                  <a:cxn ang="0">
                    <a:pos x="0" y="51"/>
                  </a:cxn>
                  <a:cxn ang="0">
                    <a:pos x="15" y="15"/>
                  </a:cxn>
                  <a:cxn ang="0">
                    <a:pos x="51" y="0"/>
                  </a:cxn>
                  <a:cxn ang="0">
                    <a:pos x="87" y="15"/>
                  </a:cxn>
                  <a:cxn ang="0">
                    <a:pos x="102" y="51"/>
                  </a:cxn>
                </a:cxnLst>
                <a:rect l="0" t="0" r="r" b="b"/>
                <a:pathLst>
                  <a:path w="102" h="102">
                    <a:moveTo>
                      <a:pt x="102" y="51"/>
                    </a:moveTo>
                    <a:cubicBezTo>
                      <a:pt x="102" y="65"/>
                      <a:pt x="97" y="77"/>
                      <a:pt x="87" y="87"/>
                    </a:cubicBezTo>
                    <a:cubicBezTo>
                      <a:pt x="77" y="97"/>
                      <a:pt x="65" y="102"/>
                      <a:pt x="51" y="102"/>
                    </a:cubicBezTo>
                    <a:cubicBezTo>
                      <a:pt x="37" y="102"/>
                      <a:pt x="25" y="97"/>
                      <a:pt x="15" y="87"/>
                    </a:cubicBezTo>
                    <a:cubicBezTo>
                      <a:pt x="5" y="77"/>
                      <a:pt x="0" y="65"/>
                      <a:pt x="0" y="51"/>
                    </a:cubicBezTo>
                    <a:cubicBezTo>
                      <a:pt x="0" y="37"/>
                      <a:pt x="5" y="25"/>
                      <a:pt x="15" y="15"/>
                    </a:cubicBezTo>
                    <a:cubicBezTo>
                      <a:pt x="25" y="5"/>
                      <a:pt x="37" y="0"/>
                      <a:pt x="51" y="0"/>
                    </a:cubicBezTo>
                    <a:cubicBezTo>
                      <a:pt x="65" y="0"/>
                      <a:pt x="77" y="5"/>
                      <a:pt x="87" y="15"/>
                    </a:cubicBezTo>
                    <a:cubicBezTo>
                      <a:pt x="97" y="25"/>
                      <a:pt x="102" y="37"/>
                      <a:pt x="102" y="51"/>
                    </a:cubicBezTo>
                    <a:close/>
                  </a:path>
                </a:pathLst>
              </a:custGeom>
              <a:grpFill/>
              <a:ln w="9525">
                <a:noFill/>
                <a:round/>
              </a:ln>
            </p:spPr>
            <p:txBody>
              <a:bodyPr vert="horz" wrap="square" lIns="91440" tIns="45720" rIns="91440" bIns="45720" numCol="1" anchor="t" anchorCtr="0" compatLnSpc="1"/>
              <a:lstStyle/>
              <a:p>
                <a:endParaRPr lang="en-US"/>
              </a:p>
            </p:txBody>
          </p:sp>
          <p:sp>
            <p:nvSpPr>
              <p:cNvPr id="183" name="Rectangle 51"/>
              <p:cNvSpPr>
                <a:spLocks noChangeArrowheads="1"/>
              </p:cNvSpPr>
              <p:nvPr/>
            </p:nvSpPr>
            <p:spPr bwMode="auto">
              <a:xfrm>
                <a:off x="1881188" y="2719388"/>
                <a:ext cx="481013" cy="55563"/>
              </a:xfrm>
              <a:prstGeom prst="rect">
                <a:avLst/>
              </a:prstGeom>
              <a:grpFill/>
              <a:ln w="9525">
                <a:noFill/>
                <a:miter lim="800000"/>
              </a:ln>
            </p:spPr>
            <p:txBody>
              <a:bodyPr vert="horz" wrap="square" lIns="91440" tIns="45720" rIns="91440" bIns="45720" numCol="1" anchor="t" anchorCtr="0" compatLnSpc="1"/>
              <a:lstStyle/>
              <a:p>
                <a:endParaRPr lang="en-US"/>
              </a:p>
            </p:txBody>
          </p:sp>
        </p:grpSp>
        <p:grpSp>
          <p:nvGrpSpPr>
            <p:cNvPr id="158" name="Group 157"/>
            <p:cNvGrpSpPr/>
            <p:nvPr/>
          </p:nvGrpSpPr>
          <p:grpSpPr>
            <a:xfrm rot="5400000">
              <a:off x="6678153" y="2543663"/>
              <a:ext cx="399905" cy="165693"/>
              <a:chOff x="1852613" y="2967038"/>
              <a:chExt cx="509588" cy="211138"/>
            </a:xfrm>
            <a:solidFill>
              <a:schemeClr val="accent4"/>
            </a:solidFill>
          </p:grpSpPr>
          <p:sp>
            <p:nvSpPr>
              <p:cNvPr id="180" name="Freeform 46"/>
              <p:cNvSpPr/>
              <p:nvPr/>
            </p:nvSpPr>
            <p:spPr bwMode="auto">
              <a:xfrm>
                <a:off x="1852613" y="2967038"/>
                <a:ext cx="211138" cy="211138"/>
              </a:xfrm>
              <a:custGeom>
                <a:avLst/>
                <a:gdLst/>
                <a:ahLst/>
                <a:cxnLst>
                  <a:cxn ang="0">
                    <a:pos x="72" y="12"/>
                  </a:cxn>
                  <a:cxn ang="0">
                    <a:pos x="84" y="42"/>
                  </a:cxn>
                  <a:cxn ang="0">
                    <a:pos x="72" y="72"/>
                  </a:cxn>
                  <a:cxn ang="0">
                    <a:pos x="42" y="84"/>
                  </a:cxn>
                  <a:cxn ang="0">
                    <a:pos x="12" y="72"/>
                  </a:cxn>
                  <a:cxn ang="0">
                    <a:pos x="0" y="42"/>
                  </a:cxn>
                  <a:cxn ang="0">
                    <a:pos x="12" y="12"/>
                  </a:cxn>
                  <a:cxn ang="0">
                    <a:pos x="42" y="0"/>
                  </a:cxn>
                  <a:cxn ang="0">
                    <a:pos x="72" y="12"/>
                  </a:cxn>
                </a:cxnLst>
                <a:rect l="0" t="0" r="r" b="b"/>
                <a:pathLst>
                  <a:path w="84" h="84">
                    <a:moveTo>
                      <a:pt x="72" y="12"/>
                    </a:moveTo>
                    <a:cubicBezTo>
                      <a:pt x="80" y="20"/>
                      <a:pt x="84" y="30"/>
                      <a:pt x="84" y="42"/>
                    </a:cubicBezTo>
                    <a:cubicBezTo>
                      <a:pt x="84" y="53"/>
                      <a:pt x="80" y="63"/>
                      <a:pt x="72" y="72"/>
                    </a:cubicBezTo>
                    <a:cubicBezTo>
                      <a:pt x="64" y="80"/>
                      <a:pt x="54" y="84"/>
                      <a:pt x="42" y="84"/>
                    </a:cubicBezTo>
                    <a:cubicBezTo>
                      <a:pt x="31" y="84"/>
                      <a:pt x="21" y="80"/>
                      <a:pt x="12" y="72"/>
                    </a:cubicBezTo>
                    <a:cubicBezTo>
                      <a:pt x="4" y="63"/>
                      <a:pt x="0" y="53"/>
                      <a:pt x="0" y="42"/>
                    </a:cubicBezTo>
                    <a:cubicBezTo>
                      <a:pt x="0" y="30"/>
                      <a:pt x="4" y="20"/>
                      <a:pt x="12" y="12"/>
                    </a:cubicBezTo>
                    <a:cubicBezTo>
                      <a:pt x="21" y="4"/>
                      <a:pt x="31" y="0"/>
                      <a:pt x="42" y="0"/>
                    </a:cubicBezTo>
                    <a:cubicBezTo>
                      <a:pt x="54" y="0"/>
                      <a:pt x="64" y="4"/>
                      <a:pt x="72" y="12"/>
                    </a:cubicBezTo>
                    <a:close/>
                  </a:path>
                </a:pathLst>
              </a:custGeom>
              <a:grpFill/>
              <a:ln w="9525">
                <a:noFill/>
                <a:round/>
              </a:ln>
            </p:spPr>
            <p:txBody>
              <a:bodyPr vert="horz" wrap="square" lIns="91440" tIns="45720" rIns="91440" bIns="45720" numCol="1" anchor="t" anchorCtr="0" compatLnSpc="1"/>
              <a:lstStyle/>
              <a:p>
                <a:endParaRPr lang="en-US"/>
              </a:p>
            </p:txBody>
          </p:sp>
          <p:sp>
            <p:nvSpPr>
              <p:cNvPr id="181" name="Rectangle 52"/>
              <p:cNvSpPr>
                <a:spLocks noChangeArrowheads="1"/>
              </p:cNvSpPr>
              <p:nvPr/>
            </p:nvSpPr>
            <p:spPr bwMode="auto">
              <a:xfrm>
                <a:off x="1941513" y="3040063"/>
                <a:ext cx="420688" cy="55563"/>
              </a:xfrm>
              <a:prstGeom prst="rect">
                <a:avLst/>
              </a:prstGeom>
              <a:grpFill/>
              <a:ln w="9525">
                <a:noFill/>
                <a:miter lim="800000"/>
              </a:ln>
            </p:spPr>
            <p:txBody>
              <a:bodyPr vert="horz" wrap="square" lIns="91440" tIns="45720" rIns="91440" bIns="45720" numCol="1" anchor="t" anchorCtr="0" compatLnSpc="1"/>
              <a:lstStyle/>
              <a:p>
                <a:endParaRPr lang="en-US"/>
              </a:p>
            </p:txBody>
          </p:sp>
        </p:grpSp>
        <p:grpSp>
          <p:nvGrpSpPr>
            <p:cNvPr id="159" name="Group 158"/>
            <p:cNvGrpSpPr/>
            <p:nvPr/>
          </p:nvGrpSpPr>
          <p:grpSpPr>
            <a:xfrm rot="5400000">
              <a:off x="6498135" y="2626510"/>
              <a:ext cx="261620" cy="138285"/>
              <a:chOff x="2028826" y="3302000"/>
              <a:chExt cx="333375" cy="176213"/>
            </a:xfrm>
            <a:solidFill>
              <a:schemeClr val="accent4"/>
            </a:solidFill>
          </p:grpSpPr>
          <p:sp>
            <p:nvSpPr>
              <p:cNvPr id="178" name="Freeform 44"/>
              <p:cNvSpPr/>
              <p:nvPr/>
            </p:nvSpPr>
            <p:spPr bwMode="auto">
              <a:xfrm>
                <a:off x="2028826" y="3302000"/>
                <a:ext cx="176213" cy="176213"/>
              </a:xfrm>
              <a:custGeom>
                <a:avLst/>
                <a:gdLst/>
                <a:ahLst/>
                <a:cxnLst>
                  <a:cxn ang="0">
                    <a:pos x="70" y="35"/>
                  </a:cxn>
                  <a:cxn ang="0">
                    <a:pos x="60" y="60"/>
                  </a:cxn>
                  <a:cxn ang="0">
                    <a:pos x="35" y="70"/>
                  </a:cxn>
                  <a:cxn ang="0">
                    <a:pos x="10" y="60"/>
                  </a:cxn>
                  <a:cxn ang="0">
                    <a:pos x="0" y="35"/>
                  </a:cxn>
                  <a:cxn ang="0">
                    <a:pos x="10" y="10"/>
                  </a:cxn>
                  <a:cxn ang="0">
                    <a:pos x="35" y="0"/>
                  </a:cxn>
                  <a:cxn ang="0">
                    <a:pos x="60" y="10"/>
                  </a:cxn>
                  <a:cxn ang="0">
                    <a:pos x="70" y="35"/>
                  </a:cxn>
                </a:cxnLst>
                <a:rect l="0" t="0" r="r" b="b"/>
                <a:pathLst>
                  <a:path w="70" h="70">
                    <a:moveTo>
                      <a:pt x="70" y="35"/>
                    </a:moveTo>
                    <a:cubicBezTo>
                      <a:pt x="70" y="45"/>
                      <a:pt x="67" y="53"/>
                      <a:pt x="60" y="60"/>
                    </a:cubicBezTo>
                    <a:cubicBezTo>
                      <a:pt x="53" y="66"/>
                      <a:pt x="45" y="70"/>
                      <a:pt x="35" y="70"/>
                    </a:cubicBezTo>
                    <a:cubicBezTo>
                      <a:pt x="25" y="70"/>
                      <a:pt x="17" y="66"/>
                      <a:pt x="10" y="60"/>
                    </a:cubicBezTo>
                    <a:cubicBezTo>
                      <a:pt x="3" y="53"/>
                      <a:pt x="0" y="45"/>
                      <a:pt x="0" y="35"/>
                    </a:cubicBezTo>
                    <a:cubicBezTo>
                      <a:pt x="0" y="25"/>
                      <a:pt x="3" y="17"/>
                      <a:pt x="10" y="10"/>
                    </a:cubicBezTo>
                    <a:cubicBezTo>
                      <a:pt x="17" y="3"/>
                      <a:pt x="25" y="0"/>
                      <a:pt x="35" y="0"/>
                    </a:cubicBezTo>
                    <a:cubicBezTo>
                      <a:pt x="45" y="0"/>
                      <a:pt x="53" y="3"/>
                      <a:pt x="60" y="10"/>
                    </a:cubicBezTo>
                    <a:cubicBezTo>
                      <a:pt x="67" y="17"/>
                      <a:pt x="70" y="25"/>
                      <a:pt x="70" y="35"/>
                    </a:cubicBezTo>
                    <a:close/>
                  </a:path>
                </a:pathLst>
              </a:custGeom>
              <a:grpFill/>
              <a:ln w="9525">
                <a:noFill/>
                <a:round/>
              </a:ln>
            </p:spPr>
            <p:txBody>
              <a:bodyPr vert="horz" wrap="square" lIns="91440" tIns="45720" rIns="91440" bIns="45720" numCol="1" anchor="t" anchorCtr="0" compatLnSpc="1"/>
              <a:lstStyle/>
              <a:p>
                <a:endParaRPr lang="en-US"/>
              </a:p>
            </p:txBody>
          </p:sp>
          <p:sp>
            <p:nvSpPr>
              <p:cNvPr id="179" name="Rectangle 53"/>
              <p:cNvSpPr>
                <a:spLocks noChangeArrowheads="1"/>
              </p:cNvSpPr>
              <p:nvPr/>
            </p:nvSpPr>
            <p:spPr bwMode="auto">
              <a:xfrm>
                <a:off x="2092326" y="3357563"/>
                <a:ext cx="269875" cy="55563"/>
              </a:xfrm>
              <a:prstGeom prst="rect">
                <a:avLst/>
              </a:prstGeom>
              <a:grpFill/>
              <a:ln w="9525">
                <a:noFill/>
                <a:miter lim="800000"/>
              </a:ln>
            </p:spPr>
            <p:txBody>
              <a:bodyPr vert="horz" wrap="square" lIns="91440" tIns="45720" rIns="91440" bIns="45720" numCol="1" anchor="t" anchorCtr="0" compatLnSpc="1"/>
              <a:lstStyle/>
              <a:p>
                <a:endParaRPr lang="en-US"/>
              </a:p>
            </p:txBody>
          </p:sp>
        </p:grpSp>
      </p:grpSp>
      <p:grpSp>
        <p:nvGrpSpPr>
          <p:cNvPr id="246" name="Group 245"/>
          <p:cNvGrpSpPr/>
          <p:nvPr/>
        </p:nvGrpSpPr>
        <p:grpSpPr>
          <a:xfrm>
            <a:off x="6497512" y="2718569"/>
            <a:ext cx="1795210" cy="663051"/>
            <a:chOff x="6497512" y="2718569"/>
            <a:chExt cx="1795210" cy="663051"/>
          </a:xfrm>
        </p:grpSpPr>
        <p:sp>
          <p:nvSpPr>
            <p:cNvPr id="153" name="Freeform 36"/>
            <p:cNvSpPr/>
            <p:nvPr/>
          </p:nvSpPr>
          <p:spPr bwMode="auto">
            <a:xfrm rot="5400000">
              <a:off x="7981893" y="2719191"/>
              <a:ext cx="311452" cy="310207"/>
            </a:xfrm>
            <a:custGeom>
              <a:avLst/>
              <a:gdLst/>
              <a:ahLst/>
              <a:cxnLst>
                <a:cxn ang="0">
                  <a:pos x="135" y="23"/>
                </a:cxn>
                <a:cxn ang="0">
                  <a:pos x="158" y="79"/>
                </a:cxn>
                <a:cxn ang="0">
                  <a:pos x="135" y="135"/>
                </a:cxn>
                <a:cxn ang="0">
                  <a:pos x="79" y="158"/>
                </a:cxn>
                <a:cxn ang="0">
                  <a:pos x="24" y="135"/>
                </a:cxn>
                <a:cxn ang="0">
                  <a:pos x="0" y="79"/>
                </a:cxn>
                <a:cxn ang="0">
                  <a:pos x="24" y="23"/>
                </a:cxn>
                <a:cxn ang="0">
                  <a:pos x="79" y="0"/>
                </a:cxn>
                <a:cxn ang="0">
                  <a:pos x="135" y="23"/>
                </a:cxn>
              </a:cxnLst>
              <a:rect l="0" t="0" r="r" b="b"/>
              <a:pathLst>
                <a:path w="158" h="158">
                  <a:moveTo>
                    <a:pt x="135" y="23"/>
                  </a:moveTo>
                  <a:cubicBezTo>
                    <a:pt x="150" y="39"/>
                    <a:pt x="158" y="57"/>
                    <a:pt x="158" y="79"/>
                  </a:cubicBezTo>
                  <a:cubicBezTo>
                    <a:pt x="158" y="100"/>
                    <a:pt x="150" y="119"/>
                    <a:pt x="135" y="135"/>
                  </a:cubicBezTo>
                  <a:cubicBezTo>
                    <a:pt x="120" y="150"/>
                    <a:pt x="101" y="158"/>
                    <a:pt x="79" y="158"/>
                  </a:cubicBezTo>
                  <a:cubicBezTo>
                    <a:pt x="58" y="158"/>
                    <a:pt x="39" y="150"/>
                    <a:pt x="24" y="135"/>
                  </a:cubicBezTo>
                  <a:cubicBezTo>
                    <a:pt x="8" y="119"/>
                    <a:pt x="0" y="100"/>
                    <a:pt x="0" y="79"/>
                  </a:cubicBezTo>
                  <a:cubicBezTo>
                    <a:pt x="0" y="57"/>
                    <a:pt x="8" y="39"/>
                    <a:pt x="24" y="23"/>
                  </a:cubicBezTo>
                  <a:cubicBezTo>
                    <a:pt x="39" y="8"/>
                    <a:pt x="58" y="0"/>
                    <a:pt x="79" y="0"/>
                  </a:cubicBezTo>
                  <a:cubicBezTo>
                    <a:pt x="101" y="0"/>
                    <a:pt x="120" y="8"/>
                    <a:pt x="135" y="23"/>
                  </a:cubicBezTo>
                  <a:close/>
                </a:path>
              </a:pathLst>
            </a:custGeom>
            <a:solidFill>
              <a:schemeClr val="accent4"/>
            </a:solidFill>
            <a:ln w="9525">
              <a:noFill/>
              <a:round/>
            </a:ln>
          </p:spPr>
          <p:txBody>
            <a:bodyPr vert="horz" wrap="square" lIns="91440" tIns="45720" rIns="91440" bIns="45720" numCol="1" anchor="t" anchorCtr="0" compatLnSpc="1"/>
            <a:lstStyle/>
            <a:p>
              <a:endParaRPr lang="en-US"/>
            </a:p>
          </p:txBody>
        </p:sp>
        <p:grpSp>
          <p:nvGrpSpPr>
            <p:cNvPr id="160" name="Group 159"/>
            <p:cNvGrpSpPr/>
            <p:nvPr/>
          </p:nvGrpSpPr>
          <p:grpSpPr>
            <a:xfrm rot="5400000">
              <a:off x="7438098" y="3015353"/>
              <a:ext cx="397412" cy="165693"/>
              <a:chOff x="2387601" y="2000250"/>
              <a:chExt cx="506412" cy="211138"/>
            </a:xfrm>
            <a:solidFill>
              <a:schemeClr val="accent4"/>
            </a:solidFill>
          </p:grpSpPr>
          <p:sp>
            <p:nvSpPr>
              <p:cNvPr id="176" name="Freeform 41"/>
              <p:cNvSpPr/>
              <p:nvPr/>
            </p:nvSpPr>
            <p:spPr bwMode="auto">
              <a:xfrm>
                <a:off x="2684463" y="2000250"/>
                <a:ext cx="209550" cy="211138"/>
              </a:xfrm>
              <a:custGeom>
                <a:avLst/>
                <a:gdLst/>
                <a:ahLst/>
                <a:cxnLst>
                  <a:cxn ang="0">
                    <a:pos x="71" y="12"/>
                  </a:cxn>
                  <a:cxn ang="0">
                    <a:pos x="84" y="42"/>
                  </a:cxn>
                  <a:cxn ang="0">
                    <a:pos x="71" y="71"/>
                  </a:cxn>
                  <a:cxn ang="0">
                    <a:pos x="42" y="84"/>
                  </a:cxn>
                  <a:cxn ang="0">
                    <a:pos x="12" y="71"/>
                  </a:cxn>
                  <a:cxn ang="0">
                    <a:pos x="0" y="42"/>
                  </a:cxn>
                  <a:cxn ang="0">
                    <a:pos x="12" y="12"/>
                  </a:cxn>
                  <a:cxn ang="0">
                    <a:pos x="42" y="0"/>
                  </a:cxn>
                  <a:cxn ang="0">
                    <a:pos x="71" y="12"/>
                  </a:cxn>
                </a:cxnLst>
                <a:rect l="0" t="0" r="r" b="b"/>
                <a:pathLst>
                  <a:path w="84" h="84">
                    <a:moveTo>
                      <a:pt x="71" y="12"/>
                    </a:moveTo>
                    <a:cubicBezTo>
                      <a:pt x="80" y="20"/>
                      <a:pt x="84" y="30"/>
                      <a:pt x="84" y="42"/>
                    </a:cubicBezTo>
                    <a:cubicBezTo>
                      <a:pt x="84" y="53"/>
                      <a:pt x="80" y="63"/>
                      <a:pt x="71" y="71"/>
                    </a:cubicBezTo>
                    <a:cubicBezTo>
                      <a:pt x="63" y="80"/>
                      <a:pt x="53" y="84"/>
                      <a:pt x="42" y="84"/>
                    </a:cubicBezTo>
                    <a:cubicBezTo>
                      <a:pt x="30" y="84"/>
                      <a:pt x="20" y="80"/>
                      <a:pt x="12" y="71"/>
                    </a:cubicBezTo>
                    <a:cubicBezTo>
                      <a:pt x="4" y="63"/>
                      <a:pt x="0" y="53"/>
                      <a:pt x="0" y="42"/>
                    </a:cubicBezTo>
                    <a:cubicBezTo>
                      <a:pt x="0" y="30"/>
                      <a:pt x="4" y="20"/>
                      <a:pt x="12" y="12"/>
                    </a:cubicBezTo>
                    <a:cubicBezTo>
                      <a:pt x="20" y="4"/>
                      <a:pt x="30" y="0"/>
                      <a:pt x="42" y="0"/>
                    </a:cubicBezTo>
                    <a:cubicBezTo>
                      <a:pt x="53" y="0"/>
                      <a:pt x="63" y="4"/>
                      <a:pt x="71" y="12"/>
                    </a:cubicBezTo>
                    <a:close/>
                  </a:path>
                </a:pathLst>
              </a:custGeom>
              <a:grpFill/>
              <a:ln w="9525">
                <a:noFill/>
                <a:round/>
              </a:ln>
            </p:spPr>
            <p:txBody>
              <a:bodyPr vert="horz" wrap="square" lIns="91440" tIns="45720" rIns="91440" bIns="45720" numCol="1" anchor="t" anchorCtr="0" compatLnSpc="1"/>
              <a:lstStyle/>
              <a:p>
                <a:endParaRPr lang="en-US"/>
              </a:p>
            </p:txBody>
          </p:sp>
          <p:sp>
            <p:nvSpPr>
              <p:cNvPr id="177" name="Rectangle 54"/>
              <p:cNvSpPr>
                <a:spLocks noChangeArrowheads="1"/>
              </p:cNvSpPr>
              <p:nvPr/>
            </p:nvSpPr>
            <p:spPr bwMode="auto">
              <a:xfrm>
                <a:off x="2387601" y="2078038"/>
                <a:ext cx="422275" cy="55563"/>
              </a:xfrm>
              <a:prstGeom prst="rect">
                <a:avLst/>
              </a:prstGeom>
              <a:grpFill/>
              <a:ln w="9525">
                <a:noFill/>
                <a:miter lim="800000"/>
              </a:ln>
            </p:spPr>
            <p:txBody>
              <a:bodyPr vert="horz" wrap="square" lIns="91440" tIns="45720" rIns="91440" bIns="45720" numCol="1" anchor="t" anchorCtr="0" compatLnSpc="1"/>
              <a:lstStyle/>
              <a:p>
                <a:endParaRPr lang="en-US"/>
              </a:p>
            </p:txBody>
          </p:sp>
        </p:grpSp>
        <p:grpSp>
          <p:nvGrpSpPr>
            <p:cNvPr id="161" name="Group 160"/>
            <p:cNvGrpSpPr/>
            <p:nvPr/>
          </p:nvGrpSpPr>
          <p:grpSpPr>
            <a:xfrm rot="5400000">
              <a:off x="7756401" y="2961161"/>
              <a:ext cx="260374" cy="137039"/>
              <a:chOff x="2387601" y="1700213"/>
              <a:chExt cx="331788" cy="174625"/>
            </a:xfrm>
            <a:solidFill>
              <a:schemeClr val="accent4"/>
            </a:solidFill>
          </p:grpSpPr>
          <p:sp>
            <p:nvSpPr>
              <p:cNvPr id="174" name="Freeform 40"/>
              <p:cNvSpPr/>
              <p:nvPr/>
            </p:nvSpPr>
            <p:spPr bwMode="auto">
              <a:xfrm>
                <a:off x="2543176" y="1700213"/>
                <a:ext cx="176213" cy="174625"/>
              </a:xfrm>
              <a:custGeom>
                <a:avLst/>
                <a:gdLst/>
                <a:ahLst/>
                <a:cxnLst>
                  <a:cxn ang="0">
                    <a:pos x="35" y="0"/>
                  </a:cxn>
                  <a:cxn ang="0">
                    <a:pos x="59" y="10"/>
                  </a:cxn>
                  <a:cxn ang="0">
                    <a:pos x="70" y="35"/>
                  </a:cxn>
                  <a:cxn ang="0">
                    <a:pos x="59" y="59"/>
                  </a:cxn>
                  <a:cxn ang="0">
                    <a:pos x="35" y="70"/>
                  </a:cxn>
                  <a:cxn ang="0">
                    <a:pos x="10" y="59"/>
                  </a:cxn>
                  <a:cxn ang="0">
                    <a:pos x="0" y="35"/>
                  </a:cxn>
                  <a:cxn ang="0">
                    <a:pos x="10" y="10"/>
                  </a:cxn>
                  <a:cxn ang="0">
                    <a:pos x="35" y="0"/>
                  </a:cxn>
                </a:cxnLst>
                <a:rect l="0" t="0" r="r" b="b"/>
                <a:pathLst>
                  <a:path w="70" h="70">
                    <a:moveTo>
                      <a:pt x="35" y="0"/>
                    </a:moveTo>
                    <a:cubicBezTo>
                      <a:pt x="44" y="0"/>
                      <a:pt x="53" y="3"/>
                      <a:pt x="59" y="10"/>
                    </a:cubicBezTo>
                    <a:cubicBezTo>
                      <a:pt x="66" y="17"/>
                      <a:pt x="70" y="25"/>
                      <a:pt x="70" y="35"/>
                    </a:cubicBezTo>
                    <a:cubicBezTo>
                      <a:pt x="70" y="44"/>
                      <a:pt x="66" y="53"/>
                      <a:pt x="59" y="59"/>
                    </a:cubicBezTo>
                    <a:cubicBezTo>
                      <a:pt x="53" y="66"/>
                      <a:pt x="44" y="70"/>
                      <a:pt x="35" y="70"/>
                    </a:cubicBezTo>
                    <a:cubicBezTo>
                      <a:pt x="25" y="70"/>
                      <a:pt x="17" y="66"/>
                      <a:pt x="10" y="59"/>
                    </a:cubicBezTo>
                    <a:cubicBezTo>
                      <a:pt x="3" y="53"/>
                      <a:pt x="0" y="44"/>
                      <a:pt x="0" y="35"/>
                    </a:cubicBezTo>
                    <a:cubicBezTo>
                      <a:pt x="0" y="25"/>
                      <a:pt x="3" y="17"/>
                      <a:pt x="10" y="10"/>
                    </a:cubicBezTo>
                    <a:cubicBezTo>
                      <a:pt x="17" y="3"/>
                      <a:pt x="25" y="0"/>
                      <a:pt x="35" y="0"/>
                    </a:cubicBezTo>
                    <a:close/>
                  </a:path>
                </a:pathLst>
              </a:custGeom>
              <a:grpFill/>
              <a:ln w="9525">
                <a:noFill/>
                <a:round/>
              </a:ln>
            </p:spPr>
            <p:txBody>
              <a:bodyPr vert="horz" wrap="square" lIns="91440" tIns="45720" rIns="91440" bIns="45720" numCol="1" anchor="t" anchorCtr="0" compatLnSpc="1"/>
              <a:lstStyle/>
              <a:p>
                <a:endParaRPr lang="en-US"/>
              </a:p>
            </p:txBody>
          </p:sp>
          <p:sp>
            <p:nvSpPr>
              <p:cNvPr id="175" name="Rectangle 55"/>
              <p:cNvSpPr>
                <a:spLocks noChangeArrowheads="1"/>
              </p:cNvSpPr>
              <p:nvPr/>
            </p:nvSpPr>
            <p:spPr bwMode="auto">
              <a:xfrm>
                <a:off x="2387601" y="1760538"/>
                <a:ext cx="254000" cy="53975"/>
              </a:xfrm>
              <a:prstGeom prst="rect">
                <a:avLst/>
              </a:prstGeom>
              <a:grpFill/>
              <a:ln w="9525">
                <a:noFill/>
                <a:miter lim="800000"/>
              </a:ln>
            </p:spPr>
            <p:txBody>
              <a:bodyPr vert="horz" wrap="square" lIns="91440" tIns="45720" rIns="91440" bIns="45720" numCol="1" anchor="t" anchorCtr="0" compatLnSpc="1"/>
              <a:lstStyle/>
              <a:p>
                <a:endParaRPr lang="en-US"/>
              </a:p>
            </p:txBody>
          </p:sp>
        </p:grpSp>
        <p:grpSp>
          <p:nvGrpSpPr>
            <p:cNvPr id="162" name="Group 161"/>
            <p:cNvGrpSpPr/>
            <p:nvPr/>
          </p:nvGrpSpPr>
          <p:grpSpPr>
            <a:xfrm rot="5400000">
              <a:off x="7150939" y="3033417"/>
              <a:ext cx="468424" cy="200576"/>
              <a:chOff x="2387601" y="2298700"/>
              <a:chExt cx="596900" cy="255588"/>
            </a:xfrm>
            <a:solidFill>
              <a:schemeClr val="accent4"/>
            </a:solidFill>
          </p:grpSpPr>
          <p:sp>
            <p:nvSpPr>
              <p:cNvPr id="172" name="Freeform 34"/>
              <p:cNvSpPr/>
              <p:nvPr/>
            </p:nvSpPr>
            <p:spPr bwMode="auto">
              <a:xfrm>
                <a:off x="2728913" y="2298700"/>
                <a:ext cx="255588" cy="255588"/>
              </a:xfrm>
              <a:custGeom>
                <a:avLst/>
                <a:gdLst/>
                <a:ahLst/>
                <a:cxnLst>
                  <a:cxn ang="0">
                    <a:pos x="87" y="87"/>
                  </a:cxn>
                  <a:cxn ang="0">
                    <a:pos x="51" y="102"/>
                  </a:cxn>
                  <a:cxn ang="0">
                    <a:pos x="15" y="87"/>
                  </a:cxn>
                  <a:cxn ang="0">
                    <a:pos x="0" y="51"/>
                  </a:cxn>
                  <a:cxn ang="0">
                    <a:pos x="15" y="15"/>
                  </a:cxn>
                  <a:cxn ang="0">
                    <a:pos x="51" y="0"/>
                  </a:cxn>
                  <a:cxn ang="0">
                    <a:pos x="87" y="15"/>
                  </a:cxn>
                  <a:cxn ang="0">
                    <a:pos x="102" y="51"/>
                  </a:cxn>
                  <a:cxn ang="0">
                    <a:pos x="87" y="87"/>
                  </a:cxn>
                </a:cxnLst>
                <a:rect l="0" t="0" r="r" b="b"/>
                <a:pathLst>
                  <a:path w="102" h="102">
                    <a:moveTo>
                      <a:pt x="87" y="87"/>
                    </a:moveTo>
                    <a:cubicBezTo>
                      <a:pt x="77" y="97"/>
                      <a:pt x="65" y="102"/>
                      <a:pt x="51" y="102"/>
                    </a:cubicBezTo>
                    <a:cubicBezTo>
                      <a:pt x="37" y="102"/>
                      <a:pt x="24" y="97"/>
                      <a:pt x="15" y="87"/>
                    </a:cubicBezTo>
                    <a:cubicBezTo>
                      <a:pt x="5" y="77"/>
                      <a:pt x="0" y="65"/>
                      <a:pt x="0" y="51"/>
                    </a:cubicBezTo>
                    <a:cubicBezTo>
                      <a:pt x="0" y="37"/>
                      <a:pt x="5" y="25"/>
                      <a:pt x="15" y="15"/>
                    </a:cubicBezTo>
                    <a:cubicBezTo>
                      <a:pt x="24" y="5"/>
                      <a:pt x="37" y="0"/>
                      <a:pt x="51" y="0"/>
                    </a:cubicBezTo>
                    <a:cubicBezTo>
                      <a:pt x="65" y="0"/>
                      <a:pt x="77" y="5"/>
                      <a:pt x="87" y="15"/>
                    </a:cubicBezTo>
                    <a:cubicBezTo>
                      <a:pt x="97" y="25"/>
                      <a:pt x="102" y="37"/>
                      <a:pt x="102" y="51"/>
                    </a:cubicBezTo>
                    <a:cubicBezTo>
                      <a:pt x="102" y="65"/>
                      <a:pt x="97" y="77"/>
                      <a:pt x="87" y="87"/>
                    </a:cubicBezTo>
                    <a:close/>
                  </a:path>
                </a:pathLst>
              </a:custGeom>
              <a:grpFill/>
              <a:ln w="9525">
                <a:noFill/>
                <a:round/>
              </a:ln>
            </p:spPr>
            <p:txBody>
              <a:bodyPr vert="horz" wrap="square" lIns="91440" tIns="45720" rIns="91440" bIns="45720" numCol="1" anchor="t" anchorCtr="0" compatLnSpc="1"/>
              <a:lstStyle/>
              <a:p>
                <a:endParaRPr lang="en-US"/>
              </a:p>
            </p:txBody>
          </p:sp>
          <p:sp>
            <p:nvSpPr>
              <p:cNvPr id="173" name="Rectangle 56"/>
              <p:cNvSpPr>
                <a:spLocks noChangeArrowheads="1"/>
              </p:cNvSpPr>
              <p:nvPr/>
            </p:nvSpPr>
            <p:spPr bwMode="auto">
              <a:xfrm>
                <a:off x="2387601" y="2403475"/>
                <a:ext cx="482600" cy="55563"/>
              </a:xfrm>
              <a:prstGeom prst="rect">
                <a:avLst/>
              </a:prstGeom>
              <a:grpFill/>
              <a:ln w="9525">
                <a:noFill/>
                <a:miter lim="800000"/>
              </a:ln>
            </p:spPr>
            <p:txBody>
              <a:bodyPr vert="horz" wrap="square" lIns="91440" tIns="45720" rIns="91440" bIns="45720" numCol="1" anchor="t" anchorCtr="0" compatLnSpc="1"/>
              <a:lstStyle/>
              <a:p>
                <a:endParaRPr lang="en-US"/>
              </a:p>
            </p:txBody>
          </p:sp>
        </p:grpSp>
        <p:grpSp>
          <p:nvGrpSpPr>
            <p:cNvPr id="163" name="Group 162"/>
            <p:cNvGrpSpPr/>
            <p:nvPr/>
          </p:nvGrpSpPr>
          <p:grpSpPr>
            <a:xfrm rot="5400000">
              <a:off x="6896794" y="3028434"/>
              <a:ext cx="482127" cy="224246"/>
              <a:chOff x="2387601" y="2598738"/>
              <a:chExt cx="614362" cy="285750"/>
            </a:xfrm>
            <a:solidFill>
              <a:schemeClr val="accent4"/>
            </a:solidFill>
          </p:grpSpPr>
          <p:sp>
            <p:nvSpPr>
              <p:cNvPr id="170" name="Freeform 35"/>
              <p:cNvSpPr/>
              <p:nvPr/>
            </p:nvSpPr>
            <p:spPr bwMode="auto">
              <a:xfrm>
                <a:off x="2716213" y="2598738"/>
                <a:ext cx="285750" cy="285750"/>
              </a:xfrm>
              <a:custGeom>
                <a:avLst/>
                <a:gdLst/>
                <a:ahLst/>
                <a:cxnLst>
                  <a:cxn ang="0">
                    <a:pos x="114" y="57"/>
                  </a:cxn>
                  <a:cxn ang="0">
                    <a:pos x="97" y="97"/>
                  </a:cxn>
                  <a:cxn ang="0">
                    <a:pos x="57" y="114"/>
                  </a:cxn>
                  <a:cxn ang="0">
                    <a:pos x="16" y="97"/>
                  </a:cxn>
                  <a:cxn ang="0">
                    <a:pos x="0" y="57"/>
                  </a:cxn>
                  <a:cxn ang="0">
                    <a:pos x="16" y="16"/>
                  </a:cxn>
                  <a:cxn ang="0">
                    <a:pos x="57" y="0"/>
                  </a:cxn>
                  <a:cxn ang="0">
                    <a:pos x="97" y="16"/>
                  </a:cxn>
                  <a:cxn ang="0">
                    <a:pos x="114" y="57"/>
                  </a:cxn>
                </a:cxnLst>
                <a:rect l="0" t="0" r="r" b="b"/>
                <a:pathLst>
                  <a:path w="114" h="114">
                    <a:moveTo>
                      <a:pt x="114" y="57"/>
                    </a:moveTo>
                    <a:cubicBezTo>
                      <a:pt x="114" y="72"/>
                      <a:pt x="108" y="86"/>
                      <a:pt x="97" y="97"/>
                    </a:cubicBezTo>
                    <a:cubicBezTo>
                      <a:pt x="86" y="108"/>
                      <a:pt x="72" y="114"/>
                      <a:pt x="57" y="114"/>
                    </a:cubicBezTo>
                    <a:cubicBezTo>
                      <a:pt x="41" y="114"/>
                      <a:pt x="27" y="108"/>
                      <a:pt x="16" y="97"/>
                    </a:cubicBezTo>
                    <a:cubicBezTo>
                      <a:pt x="5" y="86"/>
                      <a:pt x="0" y="72"/>
                      <a:pt x="0" y="57"/>
                    </a:cubicBezTo>
                    <a:cubicBezTo>
                      <a:pt x="0" y="41"/>
                      <a:pt x="5" y="28"/>
                      <a:pt x="16" y="16"/>
                    </a:cubicBezTo>
                    <a:cubicBezTo>
                      <a:pt x="27" y="5"/>
                      <a:pt x="41" y="0"/>
                      <a:pt x="57" y="0"/>
                    </a:cubicBezTo>
                    <a:cubicBezTo>
                      <a:pt x="72" y="0"/>
                      <a:pt x="86" y="5"/>
                      <a:pt x="97" y="16"/>
                    </a:cubicBezTo>
                    <a:cubicBezTo>
                      <a:pt x="108" y="28"/>
                      <a:pt x="114" y="41"/>
                      <a:pt x="114" y="57"/>
                    </a:cubicBezTo>
                    <a:close/>
                  </a:path>
                </a:pathLst>
              </a:custGeom>
              <a:grpFill/>
              <a:ln w="9525">
                <a:noFill/>
                <a:round/>
              </a:ln>
            </p:spPr>
            <p:txBody>
              <a:bodyPr vert="horz" wrap="square" lIns="91440" tIns="45720" rIns="91440" bIns="45720" numCol="1" anchor="t" anchorCtr="0" compatLnSpc="1"/>
              <a:lstStyle/>
              <a:p>
                <a:endParaRPr lang="en-US"/>
              </a:p>
            </p:txBody>
          </p:sp>
          <p:sp>
            <p:nvSpPr>
              <p:cNvPr id="171" name="Rectangle 57"/>
              <p:cNvSpPr>
                <a:spLocks noChangeArrowheads="1"/>
              </p:cNvSpPr>
              <p:nvPr/>
            </p:nvSpPr>
            <p:spPr bwMode="auto">
              <a:xfrm>
                <a:off x="2387601" y="2719388"/>
                <a:ext cx="482600" cy="55563"/>
              </a:xfrm>
              <a:prstGeom prst="rect">
                <a:avLst/>
              </a:prstGeom>
              <a:grpFill/>
              <a:ln w="9525">
                <a:noFill/>
                <a:miter lim="800000"/>
              </a:ln>
            </p:spPr>
            <p:txBody>
              <a:bodyPr vert="horz" wrap="square" lIns="91440" tIns="45720" rIns="91440" bIns="45720" numCol="1" anchor="t" anchorCtr="0" compatLnSpc="1"/>
              <a:lstStyle/>
              <a:p>
                <a:endParaRPr lang="en-US"/>
              </a:p>
            </p:txBody>
          </p:sp>
        </p:grpSp>
        <p:grpSp>
          <p:nvGrpSpPr>
            <p:cNvPr id="164" name="Group 163"/>
            <p:cNvGrpSpPr/>
            <p:nvPr/>
          </p:nvGrpSpPr>
          <p:grpSpPr>
            <a:xfrm rot="5400000">
              <a:off x="6656352" y="2997289"/>
              <a:ext cx="443508" cy="247916"/>
              <a:chOff x="2387601" y="2914650"/>
              <a:chExt cx="565150" cy="315913"/>
            </a:xfrm>
            <a:solidFill>
              <a:schemeClr val="accent4"/>
            </a:solidFill>
          </p:grpSpPr>
          <p:sp>
            <p:nvSpPr>
              <p:cNvPr id="168" name="Freeform 42"/>
              <p:cNvSpPr/>
              <p:nvPr/>
            </p:nvSpPr>
            <p:spPr bwMode="auto">
              <a:xfrm>
                <a:off x="2636838" y="2914650"/>
                <a:ext cx="315913" cy="315913"/>
              </a:xfrm>
              <a:custGeom>
                <a:avLst/>
                <a:gdLst/>
                <a:ahLst/>
                <a:cxnLst>
                  <a:cxn ang="0">
                    <a:pos x="107" y="18"/>
                  </a:cxn>
                  <a:cxn ang="0">
                    <a:pos x="126" y="63"/>
                  </a:cxn>
                  <a:cxn ang="0">
                    <a:pos x="107" y="107"/>
                  </a:cxn>
                  <a:cxn ang="0">
                    <a:pos x="63" y="126"/>
                  </a:cxn>
                  <a:cxn ang="0">
                    <a:pos x="18" y="107"/>
                  </a:cxn>
                  <a:cxn ang="0">
                    <a:pos x="0" y="63"/>
                  </a:cxn>
                  <a:cxn ang="0">
                    <a:pos x="18" y="18"/>
                  </a:cxn>
                  <a:cxn ang="0">
                    <a:pos x="63" y="0"/>
                  </a:cxn>
                  <a:cxn ang="0">
                    <a:pos x="107" y="18"/>
                  </a:cxn>
                </a:cxnLst>
                <a:rect l="0" t="0" r="r" b="b"/>
                <a:pathLst>
                  <a:path w="126" h="126">
                    <a:moveTo>
                      <a:pt x="107" y="18"/>
                    </a:moveTo>
                    <a:cubicBezTo>
                      <a:pt x="120" y="31"/>
                      <a:pt x="126" y="45"/>
                      <a:pt x="126" y="63"/>
                    </a:cubicBezTo>
                    <a:cubicBezTo>
                      <a:pt x="126" y="80"/>
                      <a:pt x="120" y="95"/>
                      <a:pt x="107" y="107"/>
                    </a:cubicBezTo>
                    <a:cubicBezTo>
                      <a:pt x="95" y="120"/>
                      <a:pt x="80" y="126"/>
                      <a:pt x="63" y="126"/>
                    </a:cubicBezTo>
                    <a:cubicBezTo>
                      <a:pt x="45" y="126"/>
                      <a:pt x="30" y="120"/>
                      <a:pt x="18" y="107"/>
                    </a:cubicBezTo>
                    <a:cubicBezTo>
                      <a:pt x="6" y="95"/>
                      <a:pt x="0" y="80"/>
                      <a:pt x="0" y="63"/>
                    </a:cubicBezTo>
                    <a:cubicBezTo>
                      <a:pt x="0" y="45"/>
                      <a:pt x="6" y="31"/>
                      <a:pt x="18" y="18"/>
                    </a:cubicBezTo>
                    <a:cubicBezTo>
                      <a:pt x="30" y="6"/>
                      <a:pt x="45" y="0"/>
                      <a:pt x="63" y="0"/>
                    </a:cubicBezTo>
                    <a:cubicBezTo>
                      <a:pt x="80" y="0"/>
                      <a:pt x="95" y="6"/>
                      <a:pt x="107" y="18"/>
                    </a:cubicBezTo>
                    <a:close/>
                  </a:path>
                </a:pathLst>
              </a:custGeom>
              <a:grpFill/>
              <a:ln w="9525">
                <a:noFill/>
                <a:round/>
              </a:ln>
            </p:spPr>
            <p:txBody>
              <a:bodyPr vert="horz" wrap="square" lIns="91440" tIns="45720" rIns="91440" bIns="45720" numCol="1" anchor="t" anchorCtr="0" compatLnSpc="1"/>
              <a:lstStyle/>
              <a:p>
                <a:endParaRPr lang="en-US"/>
              </a:p>
            </p:txBody>
          </p:sp>
          <p:sp>
            <p:nvSpPr>
              <p:cNvPr id="169" name="Rectangle 58"/>
              <p:cNvSpPr>
                <a:spLocks noChangeArrowheads="1"/>
              </p:cNvSpPr>
              <p:nvPr/>
            </p:nvSpPr>
            <p:spPr bwMode="auto">
              <a:xfrm>
                <a:off x="2387601" y="3040063"/>
                <a:ext cx="422275" cy="55563"/>
              </a:xfrm>
              <a:prstGeom prst="rect">
                <a:avLst/>
              </a:prstGeom>
              <a:grpFill/>
              <a:ln w="9525">
                <a:noFill/>
                <a:miter lim="800000"/>
              </a:ln>
            </p:spPr>
            <p:txBody>
              <a:bodyPr vert="horz" wrap="square" lIns="91440" tIns="45720" rIns="91440" bIns="45720" numCol="1" anchor="t" anchorCtr="0" compatLnSpc="1"/>
              <a:lstStyle/>
              <a:p>
                <a:endParaRPr lang="en-US"/>
              </a:p>
            </p:txBody>
          </p:sp>
        </p:grpSp>
        <p:grpSp>
          <p:nvGrpSpPr>
            <p:cNvPr id="165" name="Group 164"/>
            <p:cNvGrpSpPr/>
            <p:nvPr/>
          </p:nvGrpSpPr>
          <p:grpSpPr>
            <a:xfrm rot="5400000">
              <a:off x="6467612" y="2929392"/>
              <a:ext cx="322665" cy="262866"/>
              <a:chOff x="2387601" y="3222625"/>
              <a:chExt cx="411163" cy="334963"/>
            </a:xfrm>
            <a:solidFill>
              <a:schemeClr val="accent4"/>
            </a:solidFill>
          </p:grpSpPr>
          <p:sp>
            <p:nvSpPr>
              <p:cNvPr id="166" name="Freeform 43"/>
              <p:cNvSpPr/>
              <p:nvPr/>
            </p:nvSpPr>
            <p:spPr bwMode="auto">
              <a:xfrm>
                <a:off x="2463801" y="3222625"/>
                <a:ext cx="334963" cy="334963"/>
              </a:xfrm>
              <a:custGeom>
                <a:avLst/>
                <a:gdLst/>
                <a:ahLst/>
                <a:cxnLst>
                  <a:cxn ang="0">
                    <a:pos x="0" y="67"/>
                  </a:cxn>
                  <a:cxn ang="0">
                    <a:pos x="19" y="19"/>
                  </a:cxn>
                  <a:cxn ang="0">
                    <a:pos x="67" y="0"/>
                  </a:cxn>
                  <a:cxn ang="0">
                    <a:pos x="114" y="19"/>
                  </a:cxn>
                  <a:cxn ang="0">
                    <a:pos x="134" y="67"/>
                  </a:cxn>
                  <a:cxn ang="0">
                    <a:pos x="114" y="114"/>
                  </a:cxn>
                  <a:cxn ang="0">
                    <a:pos x="67" y="134"/>
                  </a:cxn>
                  <a:cxn ang="0">
                    <a:pos x="19" y="114"/>
                  </a:cxn>
                  <a:cxn ang="0">
                    <a:pos x="0" y="67"/>
                  </a:cxn>
                </a:cxnLst>
                <a:rect l="0" t="0" r="r" b="b"/>
                <a:pathLst>
                  <a:path w="134" h="134">
                    <a:moveTo>
                      <a:pt x="0" y="67"/>
                    </a:moveTo>
                    <a:cubicBezTo>
                      <a:pt x="0" y="48"/>
                      <a:pt x="6" y="33"/>
                      <a:pt x="19" y="19"/>
                    </a:cubicBezTo>
                    <a:cubicBezTo>
                      <a:pt x="32" y="6"/>
                      <a:pt x="48" y="0"/>
                      <a:pt x="67" y="0"/>
                    </a:cubicBezTo>
                    <a:cubicBezTo>
                      <a:pt x="85" y="0"/>
                      <a:pt x="101" y="6"/>
                      <a:pt x="114" y="19"/>
                    </a:cubicBezTo>
                    <a:cubicBezTo>
                      <a:pt x="127" y="33"/>
                      <a:pt x="134" y="48"/>
                      <a:pt x="134" y="67"/>
                    </a:cubicBezTo>
                    <a:cubicBezTo>
                      <a:pt x="134" y="85"/>
                      <a:pt x="127" y="101"/>
                      <a:pt x="114" y="114"/>
                    </a:cubicBezTo>
                    <a:cubicBezTo>
                      <a:pt x="101" y="127"/>
                      <a:pt x="85" y="134"/>
                      <a:pt x="67" y="134"/>
                    </a:cubicBezTo>
                    <a:cubicBezTo>
                      <a:pt x="48" y="134"/>
                      <a:pt x="32" y="127"/>
                      <a:pt x="19" y="114"/>
                    </a:cubicBezTo>
                    <a:cubicBezTo>
                      <a:pt x="6" y="101"/>
                      <a:pt x="0" y="85"/>
                      <a:pt x="0" y="67"/>
                    </a:cubicBezTo>
                    <a:close/>
                  </a:path>
                </a:pathLst>
              </a:custGeom>
              <a:grpFill/>
              <a:ln w="9525">
                <a:noFill/>
                <a:round/>
              </a:ln>
            </p:spPr>
            <p:txBody>
              <a:bodyPr vert="horz" wrap="square" lIns="91440" tIns="45720" rIns="91440" bIns="45720" numCol="1" anchor="t" anchorCtr="0" compatLnSpc="1"/>
              <a:lstStyle/>
              <a:p>
                <a:endParaRPr lang="en-US"/>
              </a:p>
            </p:txBody>
          </p:sp>
          <p:sp>
            <p:nvSpPr>
              <p:cNvPr id="167" name="Rectangle 59"/>
              <p:cNvSpPr>
                <a:spLocks noChangeArrowheads="1"/>
              </p:cNvSpPr>
              <p:nvPr/>
            </p:nvSpPr>
            <p:spPr bwMode="auto">
              <a:xfrm>
                <a:off x="2387601" y="3357563"/>
                <a:ext cx="271463" cy="55563"/>
              </a:xfrm>
              <a:prstGeom prst="rect">
                <a:avLst/>
              </a:prstGeom>
              <a:grpFill/>
              <a:ln w="9525">
                <a:noFill/>
                <a:miter lim="800000"/>
              </a:ln>
            </p:spPr>
            <p:txBody>
              <a:bodyPr vert="horz" wrap="square" lIns="91440" tIns="45720" rIns="91440" bIns="45720" numCol="1" anchor="t" anchorCtr="0" compatLnSpc="1"/>
              <a:lstStyle/>
              <a:p>
                <a:endParaRPr lang="en-US"/>
              </a:p>
            </p:txBody>
          </p:sp>
        </p:grpSp>
      </p:grpSp>
      <p:sp>
        <p:nvSpPr>
          <p:cNvPr id="195" name="Rectangular Callout 194"/>
          <p:cNvSpPr/>
          <p:nvPr/>
        </p:nvSpPr>
        <p:spPr>
          <a:xfrm>
            <a:off x="1634043" y="1132096"/>
            <a:ext cx="1230350" cy="888984"/>
          </a:xfrm>
          <a:prstGeom prst="wedgeRectCallout">
            <a:avLst>
              <a:gd name="adj1" fmla="val -30714"/>
              <a:gd name="adj2" fmla="val 77460"/>
            </a:avLst>
          </a:prstGeom>
          <a:noFill/>
          <a:ln w="1905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accent1">
                  <a:lumMod val="75000"/>
                </a:schemeClr>
              </a:solidFill>
              <a:latin typeface="FontAwesome" pitchFamily="2" charset="0"/>
            </a:endParaRPr>
          </a:p>
        </p:txBody>
      </p:sp>
      <p:grpSp>
        <p:nvGrpSpPr>
          <p:cNvPr id="196" name="Group 195"/>
          <p:cNvGrpSpPr/>
          <p:nvPr/>
        </p:nvGrpSpPr>
        <p:grpSpPr>
          <a:xfrm>
            <a:off x="1964947" y="1250987"/>
            <a:ext cx="623015" cy="610759"/>
            <a:chOff x="6718300" y="2185988"/>
            <a:chExt cx="484188" cy="474663"/>
          </a:xfrm>
          <a:solidFill>
            <a:schemeClr val="accent1"/>
          </a:solidFill>
        </p:grpSpPr>
        <p:sp>
          <p:nvSpPr>
            <p:cNvPr id="197" name="Freeform 92"/>
            <p:cNvSpPr/>
            <p:nvPr/>
          </p:nvSpPr>
          <p:spPr bwMode="auto">
            <a:xfrm>
              <a:off x="6718300" y="2297113"/>
              <a:ext cx="128588" cy="134938"/>
            </a:xfrm>
            <a:custGeom>
              <a:avLst/>
              <a:gdLst/>
              <a:ahLst/>
              <a:cxnLst>
                <a:cxn ang="0">
                  <a:pos x="40" y="85"/>
                </a:cxn>
                <a:cxn ang="0">
                  <a:pos x="81" y="65"/>
                </a:cxn>
                <a:cxn ang="0">
                  <a:pos x="81" y="22"/>
                </a:cxn>
                <a:cxn ang="0">
                  <a:pos x="40" y="0"/>
                </a:cxn>
                <a:cxn ang="0">
                  <a:pos x="0" y="22"/>
                </a:cxn>
                <a:cxn ang="0">
                  <a:pos x="0" y="65"/>
                </a:cxn>
                <a:cxn ang="0">
                  <a:pos x="40" y="85"/>
                </a:cxn>
              </a:cxnLst>
              <a:rect l="0" t="0" r="r" b="b"/>
              <a:pathLst>
                <a:path w="81" h="85">
                  <a:moveTo>
                    <a:pt x="40" y="85"/>
                  </a:moveTo>
                  <a:lnTo>
                    <a:pt x="81" y="65"/>
                  </a:lnTo>
                  <a:lnTo>
                    <a:pt x="81" y="22"/>
                  </a:lnTo>
                  <a:lnTo>
                    <a:pt x="40" y="0"/>
                  </a:lnTo>
                  <a:lnTo>
                    <a:pt x="0" y="22"/>
                  </a:lnTo>
                  <a:lnTo>
                    <a:pt x="0" y="65"/>
                  </a:lnTo>
                  <a:lnTo>
                    <a:pt x="40" y="85"/>
                  </a:lnTo>
                  <a:close/>
                </a:path>
              </a:pathLst>
            </a:custGeom>
            <a:grpFill/>
            <a:ln w="9525">
              <a:noFill/>
              <a:round/>
            </a:ln>
          </p:spPr>
          <p:txBody>
            <a:bodyPr vert="horz" wrap="square" lIns="91440" tIns="45720" rIns="91440" bIns="45720" numCol="1" anchor="t" anchorCtr="0" compatLnSpc="1"/>
            <a:lstStyle/>
            <a:p>
              <a:endParaRPr lang="en-US"/>
            </a:p>
          </p:txBody>
        </p:sp>
        <p:sp>
          <p:nvSpPr>
            <p:cNvPr id="198" name="Freeform 93"/>
            <p:cNvSpPr/>
            <p:nvPr/>
          </p:nvSpPr>
          <p:spPr bwMode="auto">
            <a:xfrm>
              <a:off x="6858000" y="2297113"/>
              <a:ext cx="130175" cy="134938"/>
            </a:xfrm>
            <a:custGeom>
              <a:avLst/>
              <a:gdLst/>
              <a:ahLst/>
              <a:cxnLst>
                <a:cxn ang="0">
                  <a:pos x="41" y="85"/>
                </a:cxn>
                <a:cxn ang="0">
                  <a:pos x="82" y="65"/>
                </a:cxn>
                <a:cxn ang="0">
                  <a:pos x="82" y="22"/>
                </a:cxn>
                <a:cxn ang="0">
                  <a:pos x="39" y="0"/>
                </a:cxn>
                <a:cxn ang="0">
                  <a:pos x="0" y="22"/>
                </a:cxn>
                <a:cxn ang="0">
                  <a:pos x="0" y="65"/>
                </a:cxn>
                <a:cxn ang="0">
                  <a:pos x="41" y="85"/>
                </a:cxn>
              </a:cxnLst>
              <a:rect l="0" t="0" r="r" b="b"/>
              <a:pathLst>
                <a:path w="82" h="85">
                  <a:moveTo>
                    <a:pt x="41" y="85"/>
                  </a:moveTo>
                  <a:lnTo>
                    <a:pt x="82" y="65"/>
                  </a:lnTo>
                  <a:lnTo>
                    <a:pt x="82" y="22"/>
                  </a:lnTo>
                  <a:lnTo>
                    <a:pt x="39" y="0"/>
                  </a:lnTo>
                  <a:lnTo>
                    <a:pt x="0" y="22"/>
                  </a:lnTo>
                  <a:lnTo>
                    <a:pt x="0" y="65"/>
                  </a:lnTo>
                  <a:lnTo>
                    <a:pt x="41" y="85"/>
                  </a:lnTo>
                  <a:close/>
                </a:path>
              </a:pathLst>
            </a:custGeom>
            <a:grpFill/>
            <a:ln w="9525">
              <a:noFill/>
              <a:round/>
            </a:ln>
          </p:spPr>
          <p:txBody>
            <a:bodyPr vert="horz" wrap="square" lIns="91440" tIns="45720" rIns="91440" bIns="45720" numCol="1" anchor="t" anchorCtr="0" compatLnSpc="1"/>
            <a:lstStyle/>
            <a:p>
              <a:endParaRPr lang="en-US"/>
            </a:p>
          </p:txBody>
        </p:sp>
        <p:sp>
          <p:nvSpPr>
            <p:cNvPr id="199" name="Freeform 94"/>
            <p:cNvSpPr/>
            <p:nvPr/>
          </p:nvSpPr>
          <p:spPr bwMode="auto">
            <a:xfrm>
              <a:off x="6784975" y="2185988"/>
              <a:ext cx="130175" cy="134938"/>
            </a:xfrm>
            <a:custGeom>
              <a:avLst/>
              <a:gdLst/>
              <a:ahLst/>
              <a:cxnLst>
                <a:cxn ang="0">
                  <a:pos x="41" y="85"/>
                </a:cxn>
                <a:cxn ang="0">
                  <a:pos x="82" y="64"/>
                </a:cxn>
                <a:cxn ang="0">
                  <a:pos x="82" y="22"/>
                </a:cxn>
                <a:cxn ang="0">
                  <a:pos x="41" y="0"/>
                </a:cxn>
                <a:cxn ang="0">
                  <a:pos x="0" y="22"/>
                </a:cxn>
                <a:cxn ang="0">
                  <a:pos x="0" y="64"/>
                </a:cxn>
                <a:cxn ang="0">
                  <a:pos x="41" y="85"/>
                </a:cxn>
              </a:cxnLst>
              <a:rect l="0" t="0" r="r" b="b"/>
              <a:pathLst>
                <a:path w="82" h="85">
                  <a:moveTo>
                    <a:pt x="41" y="85"/>
                  </a:moveTo>
                  <a:lnTo>
                    <a:pt x="82" y="64"/>
                  </a:lnTo>
                  <a:lnTo>
                    <a:pt x="82" y="22"/>
                  </a:lnTo>
                  <a:lnTo>
                    <a:pt x="41" y="0"/>
                  </a:lnTo>
                  <a:lnTo>
                    <a:pt x="0" y="22"/>
                  </a:lnTo>
                  <a:lnTo>
                    <a:pt x="0" y="64"/>
                  </a:lnTo>
                  <a:lnTo>
                    <a:pt x="41" y="85"/>
                  </a:lnTo>
                  <a:close/>
                </a:path>
              </a:pathLst>
            </a:custGeom>
            <a:grpFill/>
            <a:ln w="9525">
              <a:noFill/>
              <a:round/>
            </a:ln>
          </p:spPr>
          <p:txBody>
            <a:bodyPr vert="horz" wrap="square" lIns="91440" tIns="45720" rIns="91440" bIns="45720" numCol="1" anchor="t" anchorCtr="0" compatLnSpc="1"/>
            <a:lstStyle/>
            <a:p>
              <a:endParaRPr lang="en-US"/>
            </a:p>
          </p:txBody>
        </p:sp>
        <p:sp>
          <p:nvSpPr>
            <p:cNvPr id="200" name="Freeform 95"/>
            <p:cNvSpPr/>
            <p:nvPr/>
          </p:nvSpPr>
          <p:spPr bwMode="auto">
            <a:xfrm>
              <a:off x="6718300" y="2522538"/>
              <a:ext cx="128588" cy="138113"/>
            </a:xfrm>
            <a:custGeom>
              <a:avLst/>
              <a:gdLst/>
              <a:ahLst/>
              <a:cxnLst>
                <a:cxn ang="0">
                  <a:pos x="40" y="87"/>
                </a:cxn>
                <a:cxn ang="0">
                  <a:pos x="81" y="67"/>
                </a:cxn>
                <a:cxn ang="0">
                  <a:pos x="81" y="23"/>
                </a:cxn>
                <a:cxn ang="0">
                  <a:pos x="40" y="0"/>
                </a:cxn>
                <a:cxn ang="0">
                  <a:pos x="0" y="23"/>
                </a:cxn>
                <a:cxn ang="0">
                  <a:pos x="0" y="67"/>
                </a:cxn>
                <a:cxn ang="0">
                  <a:pos x="40" y="87"/>
                </a:cxn>
              </a:cxnLst>
              <a:rect l="0" t="0" r="r" b="b"/>
              <a:pathLst>
                <a:path w="81" h="87">
                  <a:moveTo>
                    <a:pt x="40" y="87"/>
                  </a:moveTo>
                  <a:lnTo>
                    <a:pt x="81" y="67"/>
                  </a:lnTo>
                  <a:lnTo>
                    <a:pt x="81" y="23"/>
                  </a:lnTo>
                  <a:lnTo>
                    <a:pt x="40" y="0"/>
                  </a:lnTo>
                  <a:lnTo>
                    <a:pt x="0" y="23"/>
                  </a:lnTo>
                  <a:lnTo>
                    <a:pt x="0" y="67"/>
                  </a:lnTo>
                  <a:lnTo>
                    <a:pt x="40" y="87"/>
                  </a:lnTo>
                  <a:close/>
                </a:path>
              </a:pathLst>
            </a:custGeom>
            <a:grpFill/>
            <a:ln w="9525">
              <a:noFill/>
              <a:round/>
            </a:ln>
          </p:spPr>
          <p:txBody>
            <a:bodyPr vert="horz" wrap="square" lIns="91440" tIns="45720" rIns="91440" bIns="45720" numCol="1" anchor="t" anchorCtr="0" compatLnSpc="1"/>
            <a:lstStyle/>
            <a:p>
              <a:endParaRPr lang="en-US"/>
            </a:p>
          </p:txBody>
        </p:sp>
        <p:sp>
          <p:nvSpPr>
            <p:cNvPr id="201" name="Freeform 96"/>
            <p:cNvSpPr/>
            <p:nvPr/>
          </p:nvSpPr>
          <p:spPr bwMode="auto">
            <a:xfrm>
              <a:off x="6858000" y="2522538"/>
              <a:ext cx="130175" cy="138113"/>
            </a:xfrm>
            <a:custGeom>
              <a:avLst/>
              <a:gdLst/>
              <a:ahLst/>
              <a:cxnLst>
                <a:cxn ang="0">
                  <a:pos x="41" y="87"/>
                </a:cxn>
                <a:cxn ang="0">
                  <a:pos x="82" y="67"/>
                </a:cxn>
                <a:cxn ang="0">
                  <a:pos x="82" y="23"/>
                </a:cxn>
                <a:cxn ang="0">
                  <a:pos x="39" y="0"/>
                </a:cxn>
                <a:cxn ang="0">
                  <a:pos x="0" y="23"/>
                </a:cxn>
                <a:cxn ang="0">
                  <a:pos x="0" y="67"/>
                </a:cxn>
                <a:cxn ang="0">
                  <a:pos x="41" y="87"/>
                </a:cxn>
              </a:cxnLst>
              <a:rect l="0" t="0" r="r" b="b"/>
              <a:pathLst>
                <a:path w="82" h="87">
                  <a:moveTo>
                    <a:pt x="41" y="87"/>
                  </a:moveTo>
                  <a:lnTo>
                    <a:pt x="82" y="67"/>
                  </a:lnTo>
                  <a:lnTo>
                    <a:pt x="82" y="23"/>
                  </a:lnTo>
                  <a:lnTo>
                    <a:pt x="39" y="0"/>
                  </a:lnTo>
                  <a:lnTo>
                    <a:pt x="0" y="23"/>
                  </a:lnTo>
                  <a:lnTo>
                    <a:pt x="0" y="67"/>
                  </a:lnTo>
                  <a:lnTo>
                    <a:pt x="41" y="87"/>
                  </a:lnTo>
                  <a:close/>
                </a:path>
              </a:pathLst>
            </a:custGeom>
            <a:grpFill/>
            <a:ln w="9525">
              <a:noFill/>
              <a:round/>
            </a:ln>
          </p:spPr>
          <p:txBody>
            <a:bodyPr vert="horz" wrap="square" lIns="91440" tIns="45720" rIns="91440" bIns="45720" numCol="1" anchor="t" anchorCtr="0" compatLnSpc="1"/>
            <a:lstStyle/>
            <a:p>
              <a:endParaRPr lang="en-US"/>
            </a:p>
          </p:txBody>
        </p:sp>
        <p:sp>
          <p:nvSpPr>
            <p:cNvPr id="202" name="Freeform 97"/>
            <p:cNvSpPr/>
            <p:nvPr/>
          </p:nvSpPr>
          <p:spPr bwMode="auto">
            <a:xfrm>
              <a:off x="6784975" y="2411413"/>
              <a:ext cx="130175" cy="138113"/>
            </a:xfrm>
            <a:custGeom>
              <a:avLst/>
              <a:gdLst/>
              <a:ahLst/>
              <a:cxnLst>
                <a:cxn ang="0">
                  <a:pos x="41" y="87"/>
                </a:cxn>
                <a:cxn ang="0">
                  <a:pos x="82" y="67"/>
                </a:cxn>
                <a:cxn ang="0">
                  <a:pos x="82" y="22"/>
                </a:cxn>
                <a:cxn ang="0">
                  <a:pos x="41" y="0"/>
                </a:cxn>
                <a:cxn ang="0">
                  <a:pos x="0" y="22"/>
                </a:cxn>
                <a:cxn ang="0">
                  <a:pos x="0" y="67"/>
                </a:cxn>
                <a:cxn ang="0">
                  <a:pos x="41" y="87"/>
                </a:cxn>
              </a:cxnLst>
              <a:rect l="0" t="0" r="r" b="b"/>
              <a:pathLst>
                <a:path w="82" h="87">
                  <a:moveTo>
                    <a:pt x="41" y="87"/>
                  </a:moveTo>
                  <a:lnTo>
                    <a:pt x="82" y="67"/>
                  </a:lnTo>
                  <a:lnTo>
                    <a:pt x="82" y="22"/>
                  </a:lnTo>
                  <a:lnTo>
                    <a:pt x="41" y="0"/>
                  </a:lnTo>
                  <a:lnTo>
                    <a:pt x="0" y="22"/>
                  </a:lnTo>
                  <a:lnTo>
                    <a:pt x="0" y="67"/>
                  </a:lnTo>
                  <a:lnTo>
                    <a:pt x="41" y="87"/>
                  </a:lnTo>
                  <a:close/>
                </a:path>
              </a:pathLst>
            </a:custGeom>
            <a:grpFill/>
            <a:ln w="9525">
              <a:noFill/>
              <a:round/>
            </a:ln>
          </p:spPr>
          <p:txBody>
            <a:bodyPr vert="horz" wrap="square" lIns="91440" tIns="45720" rIns="91440" bIns="45720" numCol="1" anchor="t" anchorCtr="0" compatLnSpc="1"/>
            <a:lstStyle/>
            <a:p>
              <a:endParaRPr lang="en-US"/>
            </a:p>
          </p:txBody>
        </p:sp>
        <p:sp>
          <p:nvSpPr>
            <p:cNvPr id="203" name="Freeform 98"/>
            <p:cNvSpPr/>
            <p:nvPr/>
          </p:nvSpPr>
          <p:spPr bwMode="auto">
            <a:xfrm>
              <a:off x="6932613" y="2414588"/>
              <a:ext cx="131763" cy="134938"/>
            </a:xfrm>
            <a:custGeom>
              <a:avLst/>
              <a:gdLst/>
              <a:ahLst/>
              <a:cxnLst>
                <a:cxn ang="0">
                  <a:pos x="40" y="85"/>
                </a:cxn>
                <a:cxn ang="0">
                  <a:pos x="83" y="65"/>
                </a:cxn>
                <a:cxn ang="0">
                  <a:pos x="83" y="22"/>
                </a:cxn>
                <a:cxn ang="0">
                  <a:pos x="40" y="0"/>
                </a:cxn>
                <a:cxn ang="0">
                  <a:pos x="0" y="22"/>
                </a:cxn>
                <a:cxn ang="0">
                  <a:pos x="0" y="65"/>
                </a:cxn>
                <a:cxn ang="0">
                  <a:pos x="40" y="85"/>
                </a:cxn>
              </a:cxnLst>
              <a:rect l="0" t="0" r="r" b="b"/>
              <a:pathLst>
                <a:path w="83" h="85">
                  <a:moveTo>
                    <a:pt x="40" y="85"/>
                  </a:moveTo>
                  <a:lnTo>
                    <a:pt x="83" y="65"/>
                  </a:lnTo>
                  <a:lnTo>
                    <a:pt x="83" y="22"/>
                  </a:lnTo>
                  <a:lnTo>
                    <a:pt x="40" y="0"/>
                  </a:lnTo>
                  <a:lnTo>
                    <a:pt x="0" y="22"/>
                  </a:lnTo>
                  <a:lnTo>
                    <a:pt x="0" y="65"/>
                  </a:lnTo>
                  <a:lnTo>
                    <a:pt x="40" y="85"/>
                  </a:lnTo>
                  <a:close/>
                </a:path>
              </a:pathLst>
            </a:custGeom>
            <a:grpFill/>
            <a:ln w="9525">
              <a:noFill/>
              <a:round/>
            </a:ln>
          </p:spPr>
          <p:txBody>
            <a:bodyPr vert="horz" wrap="square" lIns="91440" tIns="45720" rIns="91440" bIns="45720" numCol="1" anchor="t" anchorCtr="0" compatLnSpc="1"/>
            <a:lstStyle/>
            <a:p>
              <a:endParaRPr lang="en-US"/>
            </a:p>
          </p:txBody>
        </p:sp>
        <p:sp>
          <p:nvSpPr>
            <p:cNvPr id="204" name="Freeform 99"/>
            <p:cNvSpPr/>
            <p:nvPr/>
          </p:nvSpPr>
          <p:spPr bwMode="auto">
            <a:xfrm>
              <a:off x="7072313" y="2414588"/>
              <a:ext cx="130175" cy="134938"/>
            </a:xfrm>
            <a:custGeom>
              <a:avLst/>
              <a:gdLst/>
              <a:ahLst/>
              <a:cxnLst>
                <a:cxn ang="0">
                  <a:pos x="41" y="85"/>
                </a:cxn>
                <a:cxn ang="0">
                  <a:pos x="82" y="65"/>
                </a:cxn>
                <a:cxn ang="0">
                  <a:pos x="82" y="22"/>
                </a:cxn>
                <a:cxn ang="0">
                  <a:pos x="39" y="0"/>
                </a:cxn>
                <a:cxn ang="0">
                  <a:pos x="0" y="22"/>
                </a:cxn>
                <a:cxn ang="0">
                  <a:pos x="0" y="65"/>
                </a:cxn>
                <a:cxn ang="0">
                  <a:pos x="41" y="85"/>
                </a:cxn>
              </a:cxnLst>
              <a:rect l="0" t="0" r="r" b="b"/>
              <a:pathLst>
                <a:path w="82" h="85">
                  <a:moveTo>
                    <a:pt x="41" y="85"/>
                  </a:moveTo>
                  <a:lnTo>
                    <a:pt x="82" y="65"/>
                  </a:lnTo>
                  <a:lnTo>
                    <a:pt x="82" y="22"/>
                  </a:lnTo>
                  <a:lnTo>
                    <a:pt x="39" y="0"/>
                  </a:lnTo>
                  <a:lnTo>
                    <a:pt x="0" y="22"/>
                  </a:lnTo>
                  <a:lnTo>
                    <a:pt x="0" y="65"/>
                  </a:lnTo>
                  <a:lnTo>
                    <a:pt x="41" y="85"/>
                  </a:lnTo>
                  <a:close/>
                </a:path>
              </a:pathLst>
            </a:custGeom>
            <a:grpFill/>
            <a:ln w="9525">
              <a:noFill/>
              <a:round/>
            </a:ln>
          </p:spPr>
          <p:txBody>
            <a:bodyPr vert="horz" wrap="square" lIns="91440" tIns="45720" rIns="91440" bIns="45720" numCol="1" anchor="t" anchorCtr="0" compatLnSpc="1"/>
            <a:lstStyle/>
            <a:p>
              <a:endParaRPr lang="en-US"/>
            </a:p>
          </p:txBody>
        </p:sp>
        <p:sp>
          <p:nvSpPr>
            <p:cNvPr id="205" name="Freeform 100"/>
            <p:cNvSpPr/>
            <p:nvPr/>
          </p:nvSpPr>
          <p:spPr bwMode="auto">
            <a:xfrm>
              <a:off x="6999288" y="2303463"/>
              <a:ext cx="131763" cy="134938"/>
            </a:xfrm>
            <a:custGeom>
              <a:avLst/>
              <a:gdLst/>
              <a:ahLst/>
              <a:cxnLst>
                <a:cxn ang="0">
                  <a:pos x="41" y="85"/>
                </a:cxn>
                <a:cxn ang="0">
                  <a:pos x="83" y="64"/>
                </a:cxn>
                <a:cxn ang="0">
                  <a:pos x="83" y="22"/>
                </a:cxn>
                <a:cxn ang="0">
                  <a:pos x="41" y="0"/>
                </a:cxn>
                <a:cxn ang="0">
                  <a:pos x="0" y="22"/>
                </a:cxn>
                <a:cxn ang="0">
                  <a:pos x="0" y="64"/>
                </a:cxn>
                <a:cxn ang="0">
                  <a:pos x="41" y="85"/>
                </a:cxn>
              </a:cxnLst>
              <a:rect l="0" t="0" r="r" b="b"/>
              <a:pathLst>
                <a:path w="83" h="85">
                  <a:moveTo>
                    <a:pt x="41" y="85"/>
                  </a:moveTo>
                  <a:lnTo>
                    <a:pt x="83" y="64"/>
                  </a:lnTo>
                  <a:lnTo>
                    <a:pt x="83" y="22"/>
                  </a:lnTo>
                  <a:lnTo>
                    <a:pt x="41" y="0"/>
                  </a:lnTo>
                  <a:lnTo>
                    <a:pt x="0" y="22"/>
                  </a:lnTo>
                  <a:lnTo>
                    <a:pt x="0" y="64"/>
                  </a:lnTo>
                  <a:lnTo>
                    <a:pt x="41" y="85"/>
                  </a:lnTo>
                  <a:close/>
                </a:path>
              </a:pathLst>
            </a:custGeom>
            <a:grpFill/>
            <a:ln w="9525">
              <a:noFill/>
              <a:round/>
            </a:ln>
          </p:spPr>
          <p:txBody>
            <a:bodyPr vert="horz" wrap="square" lIns="91440" tIns="45720" rIns="91440" bIns="45720" numCol="1" anchor="t" anchorCtr="0" compatLnSpc="1"/>
            <a:lstStyle/>
            <a:p>
              <a:endParaRPr lang="en-US"/>
            </a:p>
          </p:txBody>
        </p:sp>
      </p:grpSp>
      <p:grpSp>
        <p:nvGrpSpPr>
          <p:cNvPr id="206" name="Group 205"/>
          <p:cNvGrpSpPr/>
          <p:nvPr/>
        </p:nvGrpSpPr>
        <p:grpSpPr>
          <a:xfrm>
            <a:off x="3014427" y="3791574"/>
            <a:ext cx="566717" cy="633129"/>
            <a:chOff x="6445250" y="2822575"/>
            <a:chExt cx="812800" cy="908050"/>
          </a:xfrm>
          <a:solidFill>
            <a:schemeClr val="accent2"/>
          </a:solidFill>
        </p:grpSpPr>
        <p:sp>
          <p:nvSpPr>
            <p:cNvPr id="207" name="Freeform 101"/>
            <p:cNvSpPr>
              <a:spLocks noEditPoints="1"/>
            </p:cNvSpPr>
            <p:nvPr/>
          </p:nvSpPr>
          <p:spPr bwMode="auto">
            <a:xfrm>
              <a:off x="6445250" y="2822575"/>
              <a:ext cx="812800" cy="908050"/>
            </a:xfrm>
            <a:custGeom>
              <a:avLst/>
              <a:gdLst/>
              <a:ahLst/>
              <a:cxnLst>
                <a:cxn ang="0">
                  <a:pos x="249" y="169"/>
                </a:cxn>
                <a:cxn ang="0">
                  <a:pos x="256" y="131"/>
                </a:cxn>
                <a:cxn ang="0">
                  <a:pos x="243" y="112"/>
                </a:cxn>
                <a:cxn ang="0">
                  <a:pos x="234" y="143"/>
                </a:cxn>
                <a:cxn ang="0">
                  <a:pos x="203" y="152"/>
                </a:cxn>
                <a:cxn ang="0">
                  <a:pos x="171" y="115"/>
                </a:cxn>
                <a:cxn ang="0">
                  <a:pos x="175" y="85"/>
                </a:cxn>
                <a:cxn ang="0">
                  <a:pos x="173" y="52"/>
                </a:cxn>
                <a:cxn ang="0">
                  <a:pos x="157" y="88"/>
                </a:cxn>
                <a:cxn ang="0">
                  <a:pos x="109" y="98"/>
                </a:cxn>
                <a:cxn ang="0">
                  <a:pos x="87" y="74"/>
                </a:cxn>
                <a:cxn ang="0">
                  <a:pos x="91" y="38"/>
                </a:cxn>
                <a:cxn ang="0">
                  <a:pos x="91" y="5"/>
                </a:cxn>
                <a:cxn ang="0">
                  <a:pos x="73" y="47"/>
                </a:cxn>
                <a:cxn ang="0">
                  <a:pos x="40" y="56"/>
                </a:cxn>
                <a:cxn ang="0">
                  <a:pos x="39" y="72"/>
                </a:cxn>
                <a:cxn ang="0">
                  <a:pos x="73" y="81"/>
                </a:cxn>
                <a:cxn ang="0">
                  <a:pos x="77" y="105"/>
                </a:cxn>
                <a:cxn ang="0">
                  <a:pos x="63" y="143"/>
                </a:cxn>
                <a:cxn ang="0">
                  <a:pos x="31" y="151"/>
                </a:cxn>
                <a:cxn ang="0">
                  <a:pos x="32" y="168"/>
                </a:cxn>
                <a:cxn ang="0">
                  <a:pos x="63" y="177"/>
                </a:cxn>
                <a:cxn ang="0">
                  <a:pos x="77" y="214"/>
                </a:cxn>
                <a:cxn ang="0">
                  <a:pos x="71" y="235"/>
                </a:cxn>
                <a:cxn ang="0">
                  <a:pos x="45" y="249"/>
                </a:cxn>
                <a:cxn ang="0">
                  <a:pos x="25" y="269"/>
                </a:cxn>
                <a:cxn ang="0">
                  <a:pos x="55" y="261"/>
                </a:cxn>
                <a:cxn ang="0">
                  <a:pos x="74" y="282"/>
                </a:cxn>
                <a:cxn ang="0">
                  <a:pos x="89" y="273"/>
                </a:cxn>
                <a:cxn ang="0">
                  <a:pos x="84" y="244"/>
                </a:cxn>
                <a:cxn ang="0">
                  <a:pos x="109" y="221"/>
                </a:cxn>
                <a:cxn ang="0">
                  <a:pos x="157" y="231"/>
                </a:cxn>
                <a:cxn ang="0">
                  <a:pos x="161" y="254"/>
                </a:cxn>
                <a:cxn ang="0">
                  <a:pos x="205" y="257"/>
                </a:cxn>
                <a:cxn ang="0">
                  <a:pos x="225" y="237"/>
                </a:cxn>
                <a:cxn ang="0">
                  <a:pos x="193" y="246"/>
                </a:cxn>
                <a:cxn ang="0">
                  <a:pos x="170" y="225"/>
                </a:cxn>
                <a:cxn ang="0">
                  <a:pos x="182" y="179"/>
                </a:cxn>
                <a:cxn ang="0">
                  <a:pos x="214" y="163"/>
                </a:cxn>
                <a:cxn ang="0">
                  <a:pos x="248" y="191"/>
                </a:cxn>
                <a:cxn ang="0">
                  <a:pos x="277" y="207"/>
                </a:cxn>
                <a:cxn ang="0">
                  <a:pos x="157" y="197"/>
                </a:cxn>
                <a:cxn ang="0">
                  <a:pos x="109" y="207"/>
                </a:cxn>
                <a:cxn ang="0">
                  <a:pos x="77" y="169"/>
                </a:cxn>
                <a:cxn ang="0">
                  <a:pos x="87" y="125"/>
                </a:cxn>
                <a:cxn ang="0">
                  <a:pos x="138" y="109"/>
                </a:cxn>
                <a:cxn ang="0">
                  <a:pos x="175" y="144"/>
                </a:cxn>
                <a:cxn ang="0">
                  <a:pos x="175" y="175"/>
                </a:cxn>
              </a:cxnLst>
              <a:rect l="0" t="0" r="r" b="b"/>
              <a:pathLst>
                <a:path w="277" h="309">
                  <a:moveTo>
                    <a:pt x="260" y="190"/>
                  </a:moveTo>
                  <a:cubicBezTo>
                    <a:pt x="257" y="190"/>
                    <a:pt x="257" y="190"/>
                    <a:pt x="255" y="188"/>
                  </a:cubicBezTo>
                  <a:cubicBezTo>
                    <a:pt x="253" y="184"/>
                    <a:pt x="250" y="178"/>
                    <a:pt x="248" y="175"/>
                  </a:cubicBezTo>
                  <a:cubicBezTo>
                    <a:pt x="246" y="171"/>
                    <a:pt x="248" y="170"/>
                    <a:pt x="249" y="169"/>
                  </a:cubicBezTo>
                  <a:cubicBezTo>
                    <a:pt x="250" y="166"/>
                    <a:pt x="251" y="163"/>
                    <a:pt x="251" y="160"/>
                  </a:cubicBezTo>
                  <a:cubicBezTo>
                    <a:pt x="251" y="157"/>
                    <a:pt x="250" y="154"/>
                    <a:pt x="249" y="151"/>
                  </a:cubicBezTo>
                  <a:cubicBezTo>
                    <a:pt x="248" y="150"/>
                    <a:pt x="246" y="148"/>
                    <a:pt x="248" y="145"/>
                  </a:cubicBezTo>
                  <a:cubicBezTo>
                    <a:pt x="249" y="143"/>
                    <a:pt x="254" y="135"/>
                    <a:pt x="256" y="131"/>
                  </a:cubicBezTo>
                  <a:cubicBezTo>
                    <a:pt x="257" y="129"/>
                    <a:pt x="257" y="129"/>
                    <a:pt x="260" y="129"/>
                  </a:cubicBezTo>
                  <a:cubicBezTo>
                    <a:pt x="269" y="129"/>
                    <a:pt x="277" y="122"/>
                    <a:pt x="277" y="112"/>
                  </a:cubicBezTo>
                  <a:cubicBezTo>
                    <a:pt x="277" y="103"/>
                    <a:pt x="269" y="96"/>
                    <a:pt x="260" y="96"/>
                  </a:cubicBezTo>
                  <a:cubicBezTo>
                    <a:pt x="250" y="96"/>
                    <a:pt x="243" y="103"/>
                    <a:pt x="243" y="112"/>
                  </a:cubicBezTo>
                  <a:cubicBezTo>
                    <a:pt x="243" y="117"/>
                    <a:pt x="244" y="121"/>
                    <a:pt x="247" y="124"/>
                  </a:cubicBezTo>
                  <a:cubicBezTo>
                    <a:pt x="248" y="125"/>
                    <a:pt x="249" y="126"/>
                    <a:pt x="248" y="128"/>
                  </a:cubicBezTo>
                  <a:cubicBezTo>
                    <a:pt x="246" y="132"/>
                    <a:pt x="243" y="138"/>
                    <a:pt x="242" y="140"/>
                  </a:cubicBezTo>
                  <a:cubicBezTo>
                    <a:pt x="240" y="144"/>
                    <a:pt x="236" y="143"/>
                    <a:pt x="234" y="143"/>
                  </a:cubicBezTo>
                  <a:cubicBezTo>
                    <a:pt x="227" y="143"/>
                    <a:pt x="222" y="147"/>
                    <a:pt x="219" y="153"/>
                  </a:cubicBezTo>
                  <a:cubicBezTo>
                    <a:pt x="219" y="154"/>
                    <a:pt x="217" y="155"/>
                    <a:pt x="215" y="155"/>
                  </a:cubicBezTo>
                  <a:cubicBezTo>
                    <a:pt x="214" y="155"/>
                    <a:pt x="211" y="155"/>
                    <a:pt x="208" y="155"/>
                  </a:cubicBezTo>
                  <a:cubicBezTo>
                    <a:pt x="205" y="155"/>
                    <a:pt x="204" y="154"/>
                    <a:pt x="203" y="152"/>
                  </a:cubicBezTo>
                  <a:cubicBezTo>
                    <a:pt x="200" y="146"/>
                    <a:pt x="195" y="143"/>
                    <a:pt x="188" y="143"/>
                  </a:cubicBezTo>
                  <a:cubicBezTo>
                    <a:pt x="184" y="143"/>
                    <a:pt x="184" y="143"/>
                    <a:pt x="182" y="141"/>
                  </a:cubicBezTo>
                  <a:cubicBezTo>
                    <a:pt x="179" y="135"/>
                    <a:pt x="171" y="122"/>
                    <a:pt x="171" y="121"/>
                  </a:cubicBezTo>
                  <a:cubicBezTo>
                    <a:pt x="170" y="119"/>
                    <a:pt x="170" y="116"/>
                    <a:pt x="171" y="115"/>
                  </a:cubicBezTo>
                  <a:cubicBezTo>
                    <a:pt x="173" y="112"/>
                    <a:pt x="174" y="109"/>
                    <a:pt x="174" y="105"/>
                  </a:cubicBezTo>
                  <a:cubicBezTo>
                    <a:pt x="174" y="102"/>
                    <a:pt x="174" y="99"/>
                    <a:pt x="172" y="97"/>
                  </a:cubicBezTo>
                  <a:cubicBezTo>
                    <a:pt x="171" y="94"/>
                    <a:pt x="170" y="94"/>
                    <a:pt x="171" y="91"/>
                  </a:cubicBezTo>
                  <a:cubicBezTo>
                    <a:pt x="172" y="89"/>
                    <a:pt x="174" y="87"/>
                    <a:pt x="175" y="85"/>
                  </a:cubicBezTo>
                  <a:cubicBezTo>
                    <a:pt x="176" y="83"/>
                    <a:pt x="179" y="83"/>
                    <a:pt x="180" y="83"/>
                  </a:cubicBezTo>
                  <a:cubicBezTo>
                    <a:pt x="184" y="83"/>
                    <a:pt x="187" y="83"/>
                    <a:pt x="190" y="81"/>
                  </a:cubicBezTo>
                  <a:cubicBezTo>
                    <a:pt x="198" y="76"/>
                    <a:pt x="201" y="66"/>
                    <a:pt x="196" y="58"/>
                  </a:cubicBezTo>
                  <a:cubicBezTo>
                    <a:pt x="192" y="50"/>
                    <a:pt x="181" y="47"/>
                    <a:pt x="173" y="52"/>
                  </a:cubicBezTo>
                  <a:cubicBezTo>
                    <a:pt x="165" y="56"/>
                    <a:pt x="162" y="67"/>
                    <a:pt x="167" y="75"/>
                  </a:cubicBezTo>
                  <a:cubicBezTo>
                    <a:pt x="169" y="78"/>
                    <a:pt x="170" y="78"/>
                    <a:pt x="168" y="81"/>
                  </a:cubicBezTo>
                  <a:cubicBezTo>
                    <a:pt x="167" y="83"/>
                    <a:pt x="166" y="85"/>
                    <a:pt x="165" y="86"/>
                  </a:cubicBezTo>
                  <a:cubicBezTo>
                    <a:pt x="163" y="89"/>
                    <a:pt x="159" y="88"/>
                    <a:pt x="157" y="88"/>
                  </a:cubicBezTo>
                  <a:cubicBezTo>
                    <a:pt x="151" y="88"/>
                    <a:pt x="145" y="92"/>
                    <a:pt x="142" y="98"/>
                  </a:cubicBezTo>
                  <a:cubicBezTo>
                    <a:pt x="142" y="99"/>
                    <a:pt x="139" y="101"/>
                    <a:pt x="137" y="101"/>
                  </a:cubicBezTo>
                  <a:cubicBezTo>
                    <a:pt x="130" y="101"/>
                    <a:pt x="117" y="101"/>
                    <a:pt x="114" y="101"/>
                  </a:cubicBezTo>
                  <a:cubicBezTo>
                    <a:pt x="111" y="101"/>
                    <a:pt x="110" y="99"/>
                    <a:pt x="109" y="98"/>
                  </a:cubicBezTo>
                  <a:cubicBezTo>
                    <a:pt x="107" y="92"/>
                    <a:pt x="101" y="88"/>
                    <a:pt x="94" y="88"/>
                  </a:cubicBezTo>
                  <a:cubicBezTo>
                    <a:pt x="93" y="88"/>
                    <a:pt x="90" y="87"/>
                    <a:pt x="89" y="86"/>
                  </a:cubicBezTo>
                  <a:cubicBezTo>
                    <a:pt x="88" y="84"/>
                    <a:pt x="87" y="82"/>
                    <a:pt x="86" y="81"/>
                  </a:cubicBezTo>
                  <a:cubicBezTo>
                    <a:pt x="84" y="77"/>
                    <a:pt x="86" y="75"/>
                    <a:pt x="87" y="74"/>
                  </a:cubicBezTo>
                  <a:cubicBezTo>
                    <a:pt x="89" y="71"/>
                    <a:pt x="90" y="68"/>
                    <a:pt x="90" y="64"/>
                  </a:cubicBezTo>
                  <a:cubicBezTo>
                    <a:pt x="90" y="60"/>
                    <a:pt x="88" y="57"/>
                    <a:pt x="86" y="54"/>
                  </a:cubicBezTo>
                  <a:cubicBezTo>
                    <a:pt x="85" y="53"/>
                    <a:pt x="84" y="50"/>
                    <a:pt x="85" y="48"/>
                  </a:cubicBezTo>
                  <a:cubicBezTo>
                    <a:pt x="87" y="45"/>
                    <a:pt x="90" y="40"/>
                    <a:pt x="91" y="38"/>
                  </a:cubicBezTo>
                  <a:cubicBezTo>
                    <a:pt x="93" y="36"/>
                    <a:pt x="95" y="36"/>
                    <a:pt x="96" y="36"/>
                  </a:cubicBezTo>
                  <a:cubicBezTo>
                    <a:pt x="100" y="37"/>
                    <a:pt x="104" y="36"/>
                    <a:pt x="108" y="34"/>
                  </a:cubicBezTo>
                  <a:cubicBezTo>
                    <a:pt x="116" y="30"/>
                    <a:pt x="119" y="19"/>
                    <a:pt x="114" y="11"/>
                  </a:cubicBezTo>
                  <a:cubicBezTo>
                    <a:pt x="110" y="3"/>
                    <a:pt x="99" y="0"/>
                    <a:pt x="91" y="5"/>
                  </a:cubicBezTo>
                  <a:cubicBezTo>
                    <a:pt x="83" y="10"/>
                    <a:pt x="80" y="20"/>
                    <a:pt x="85" y="28"/>
                  </a:cubicBezTo>
                  <a:cubicBezTo>
                    <a:pt x="86" y="29"/>
                    <a:pt x="86" y="31"/>
                    <a:pt x="85" y="34"/>
                  </a:cubicBezTo>
                  <a:cubicBezTo>
                    <a:pt x="84" y="36"/>
                    <a:pt x="80" y="41"/>
                    <a:pt x="78" y="45"/>
                  </a:cubicBezTo>
                  <a:cubicBezTo>
                    <a:pt x="76" y="47"/>
                    <a:pt x="75" y="47"/>
                    <a:pt x="73" y="47"/>
                  </a:cubicBezTo>
                  <a:cubicBezTo>
                    <a:pt x="67" y="47"/>
                    <a:pt x="61" y="51"/>
                    <a:pt x="58" y="56"/>
                  </a:cubicBezTo>
                  <a:cubicBezTo>
                    <a:pt x="57" y="59"/>
                    <a:pt x="57" y="60"/>
                    <a:pt x="53" y="60"/>
                  </a:cubicBezTo>
                  <a:cubicBezTo>
                    <a:pt x="51" y="60"/>
                    <a:pt x="47" y="60"/>
                    <a:pt x="45" y="60"/>
                  </a:cubicBezTo>
                  <a:cubicBezTo>
                    <a:pt x="42" y="60"/>
                    <a:pt x="40" y="57"/>
                    <a:pt x="40" y="56"/>
                  </a:cubicBezTo>
                  <a:cubicBezTo>
                    <a:pt x="37" y="50"/>
                    <a:pt x="31" y="46"/>
                    <a:pt x="25" y="46"/>
                  </a:cubicBezTo>
                  <a:cubicBezTo>
                    <a:pt x="15" y="46"/>
                    <a:pt x="8" y="54"/>
                    <a:pt x="8" y="63"/>
                  </a:cubicBezTo>
                  <a:cubicBezTo>
                    <a:pt x="8" y="72"/>
                    <a:pt x="15" y="80"/>
                    <a:pt x="25" y="80"/>
                  </a:cubicBezTo>
                  <a:cubicBezTo>
                    <a:pt x="31" y="80"/>
                    <a:pt x="36" y="77"/>
                    <a:pt x="39" y="72"/>
                  </a:cubicBezTo>
                  <a:cubicBezTo>
                    <a:pt x="41" y="69"/>
                    <a:pt x="41" y="68"/>
                    <a:pt x="44" y="68"/>
                  </a:cubicBezTo>
                  <a:cubicBezTo>
                    <a:pt x="47" y="68"/>
                    <a:pt x="50" y="68"/>
                    <a:pt x="53" y="68"/>
                  </a:cubicBezTo>
                  <a:cubicBezTo>
                    <a:pt x="56" y="68"/>
                    <a:pt x="57" y="70"/>
                    <a:pt x="57" y="70"/>
                  </a:cubicBezTo>
                  <a:cubicBezTo>
                    <a:pt x="60" y="77"/>
                    <a:pt x="66" y="81"/>
                    <a:pt x="73" y="81"/>
                  </a:cubicBezTo>
                  <a:cubicBezTo>
                    <a:pt x="74" y="81"/>
                    <a:pt x="77" y="81"/>
                    <a:pt x="79" y="84"/>
                  </a:cubicBezTo>
                  <a:cubicBezTo>
                    <a:pt x="80" y="85"/>
                    <a:pt x="81" y="87"/>
                    <a:pt x="82" y="88"/>
                  </a:cubicBezTo>
                  <a:cubicBezTo>
                    <a:pt x="83" y="90"/>
                    <a:pt x="82" y="94"/>
                    <a:pt x="81" y="95"/>
                  </a:cubicBezTo>
                  <a:cubicBezTo>
                    <a:pt x="79" y="97"/>
                    <a:pt x="77" y="101"/>
                    <a:pt x="77" y="105"/>
                  </a:cubicBezTo>
                  <a:cubicBezTo>
                    <a:pt x="77" y="108"/>
                    <a:pt x="78" y="111"/>
                    <a:pt x="80" y="114"/>
                  </a:cubicBezTo>
                  <a:cubicBezTo>
                    <a:pt x="81" y="115"/>
                    <a:pt x="82" y="118"/>
                    <a:pt x="80" y="121"/>
                  </a:cubicBezTo>
                  <a:cubicBezTo>
                    <a:pt x="79" y="124"/>
                    <a:pt x="73" y="134"/>
                    <a:pt x="70" y="140"/>
                  </a:cubicBezTo>
                  <a:cubicBezTo>
                    <a:pt x="67" y="143"/>
                    <a:pt x="65" y="143"/>
                    <a:pt x="63" y="143"/>
                  </a:cubicBezTo>
                  <a:cubicBezTo>
                    <a:pt x="57" y="143"/>
                    <a:pt x="51" y="146"/>
                    <a:pt x="48" y="152"/>
                  </a:cubicBezTo>
                  <a:cubicBezTo>
                    <a:pt x="47" y="153"/>
                    <a:pt x="47" y="155"/>
                    <a:pt x="43" y="155"/>
                  </a:cubicBezTo>
                  <a:cubicBezTo>
                    <a:pt x="41" y="155"/>
                    <a:pt x="38" y="155"/>
                    <a:pt x="37" y="155"/>
                  </a:cubicBezTo>
                  <a:cubicBezTo>
                    <a:pt x="33" y="155"/>
                    <a:pt x="32" y="152"/>
                    <a:pt x="31" y="151"/>
                  </a:cubicBezTo>
                  <a:cubicBezTo>
                    <a:pt x="28" y="146"/>
                    <a:pt x="23" y="143"/>
                    <a:pt x="17" y="143"/>
                  </a:cubicBezTo>
                  <a:cubicBezTo>
                    <a:pt x="8" y="143"/>
                    <a:pt x="0" y="150"/>
                    <a:pt x="0" y="160"/>
                  </a:cubicBezTo>
                  <a:cubicBezTo>
                    <a:pt x="0" y="169"/>
                    <a:pt x="8" y="177"/>
                    <a:pt x="17" y="177"/>
                  </a:cubicBezTo>
                  <a:cubicBezTo>
                    <a:pt x="24" y="177"/>
                    <a:pt x="29" y="173"/>
                    <a:pt x="32" y="168"/>
                  </a:cubicBezTo>
                  <a:cubicBezTo>
                    <a:pt x="33" y="165"/>
                    <a:pt x="34" y="163"/>
                    <a:pt x="37" y="163"/>
                  </a:cubicBezTo>
                  <a:cubicBezTo>
                    <a:pt x="38" y="163"/>
                    <a:pt x="40" y="163"/>
                    <a:pt x="42" y="163"/>
                  </a:cubicBezTo>
                  <a:cubicBezTo>
                    <a:pt x="46" y="163"/>
                    <a:pt x="47" y="166"/>
                    <a:pt x="48" y="168"/>
                  </a:cubicBezTo>
                  <a:cubicBezTo>
                    <a:pt x="51" y="173"/>
                    <a:pt x="57" y="177"/>
                    <a:pt x="63" y="177"/>
                  </a:cubicBezTo>
                  <a:cubicBezTo>
                    <a:pt x="65" y="177"/>
                    <a:pt x="68" y="176"/>
                    <a:pt x="70" y="180"/>
                  </a:cubicBezTo>
                  <a:cubicBezTo>
                    <a:pt x="71" y="182"/>
                    <a:pt x="77" y="192"/>
                    <a:pt x="80" y="198"/>
                  </a:cubicBezTo>
                  <a:cubicBezTo>
                    <a:pt x="82" y="202"/>
                    <a:pt x="82" y="202"/>
                    <a:pt x="80" y="205"/>
                  </a:cubicBezTo>
                  <a:cubicBezTo>
                    <a:pt x="78" y="207"/>
                    <a:pt x="77" y="211"/>
                    <a:pt x="77" y="214"/>
                  </a:cubicBezTo>
                  <a:cubicBezTo>
                    <a:pt x="77" y="217"/>
                    <a:pt x="78" y="219"/>
                    <a:pt x="79" y="221"/>
                  </a:cubicBezTo>
                  <a:cubicBezTo>
                    <a:pt x="80" y="223"/>
                    <a:pt x="82" y="225"/>
                    <a:pt x="80" y="228"/>
                  </a:cubicBezTo>
                  <a:cubicBezTo>
                    <a:pt x="79" y="230"/>
                    <a:pt x="78" y="232"/>
                    <a:pt x="77" y="234"/>
                  </a:cubicBezTo>
                  <a:cubicBezTo>
                    <a:pt x="75" y="237"/>
                    <a:pt x="73" y="235"/>
                    <a:pt x="71" y="235"/>
                  </a:cubicBezTo>
                  <a:cubicBezTo>
                    <a:pt x="68" y="235"/>
                    <a:pt x="64" y="236"/>
                    <a:pt x="61" y="237"/>
                  </a:cubicBezTo>
                  <a:cubicBezTo>
                    <a:pt x="58" y="239"/>
                    <a:pt x="56" y="242"/>
                    <a:pt x="54" y="245"/>
                  </a:cubicBezTo>
                  <a:cubicBezTo>
                    <a:pt x="54" y="246"/>
                    <a:pt x="52" y="249"/>
                    <a:pt x="49" y="249"/>
                  </a:cubicBezTo>
                  <a:cubicBezTo>
                    <a:pt x="48" y="249"/>
                    <a:pt x="46" y="249"/>
                    <a:pt x="45" y="249"/>
                  </a:cubicBezTo>
                  <a:cubicBezTo>
                    <a:pt x="42" y="249"/>
                    <a:pt x="41" y="246"/>
                    <a:pt x="40" y="244"/>
                  </a:cubicBezTo>
                  <a:cubicBezTo>
                    <a:pt x="37" y="239"/>
                    <a:pt x="31" y="235"/>
                    <a:pt x="25" y="235"/>
                  </a:cubicBezTo>
                  <a:cubicBezTo>
                    <a:pt x="15" y="235"/>
                    <a:pt x="8" y="243"/>
                    <a:pt x="8" y="252"/>
                  </a:cubicBezTo>
                  <a:cubicBezTo>
                    <a:pt x="8" y="261"/>
                    <a:pt x="15" y="269"/>
                    <a:pt x="25" y="269"/>
                  </a:cubicBezTo>
                  <a:cubicBezTo>
                    <a:pt x="31" y="269"/>
                    <a:pt x="36" y="266"/>
                    <a:pt x="39" y="261"/>
                  </a:cubicBezTo>
                  <a:cubicBezTo>
                    <a:pt x="41" y="258"/>
                    <a:pt x="43" y="257"/>
                    <a:pt x="45" y="257"/>
                  </a:cubicBezTo>
                  <a:cubicBezTo>
                    <a:pt x="46" y="257"/>
                    <a:pt x="48" y="257"/>
                    <a:pt x="49" y="257"/>
                  </a:cubicBezTo>
                  <a:cubicBezTo>
                    <a:pt x="52" y="257"/>
                    <a:pt x="54" y="259"/>
                    <a:pt x="55" y="261"/>
                  </a:cubicBezTo>
                  <a:cubicBezTo>
                    <a:pt x="58" y="266"/>
                    <a:pt x="63" y="269"/>
                    <a:pt x="69" y="269"/>
                  </a:cubicBezTo>
                  <a:cubicBezTo>
                    <a:pt x="72" y="269"/>
                    <a:pt x="73" y="269"/>
                    <a:pt x="75" y="272"/>
                  </a:cubicBezTo>
                  <a:cubicBezTo>
                    <a:pt x="76" y="274"/>
                    <a:pt x="76" y="274"/>
                    <a:pt x="76" y="274"/>
                  </a:cubicBezTo>
                  <a:cubicBezTo>
                    <a:pt x="77" y="277"/>
                    <a:pt x="76" y="278"/>
                    <a:pt x="74" y="282"/>
                  </a:cubicBezTo>
                  <a:cubicBezTo>
                    <a:pt x="69" y="290"/>
                    <a:pt x="72" y="300"/>
                    <a:pt x="80" y="305"/>
                  </a:cubicBezTo>
                  <a:cubicBezTo>
                    <a:pt x="88" y="309"/>
                    <a:pt x="99" y="307"/>
                    <a:pt x="103" y="299"/>
                  </a:cubicBezTo>
                  <a:cubicBezTo>
                    <a:pt x="108" y="291"/>
                    <a:pt x="105" y="280"/>
                    <a:pt x="97" y="276"/>
                  </a:cubicBezTo>
                  <a:cubicBezTo>
                    <a:pt x="95" y="274"/>
                    <a:pt x="92" y="273"/>
                    <a:pt x="89" y="273"/>
                  </a:cubicBezTo>
                  <a:cubicBezTo>
                    <a:pt x="86" y="273"/>
                    <a:pt x="84" y="273"/>
                    <a:pt x="83" y="271"/>
                  </a:cubicBezTo>
                  <a:cubicBezTo>
                    <a:pt x="82" y="268"/>
                    <a:pt x="82" y="268"/>
                    <a:pt x="82" y="268"/>
                  </a:cubicBezTo>
                  <a:cubicBezTo>
                    <a:pt x="80" y="266"/>
                    <a:pt x="80" y="266"/>
                    <a:pt x="83" y="262"/>
                  </a:cubicBezTo>
                  <a:cubicBezTo>
                    <a:pt x="87" y="257"/>
                    <a:pt x="88" y="250"/>
                    <a:pt x="84" y="244"/>
                  </a:cubicBezTo>
                  <a:cubicBezTo>
                    <a:pt x="83" y="242"/>
                    <a:pt x="82" y="240"/>
                    <a:pt x="83" y="238"/>
                  </a:cubicBezTo>
                  <a:cubicBezTo>
                    <a:pt x="84" y="236"/>
                    <a:pt x="86" y="234"/>
                    <a:pt x="87" y="232"/>
                  </a:cubicBezTo>
                  <a:cubicBezTo>
                    <a:pt x="88" y="230"/>
                    <a:pt x="90" y="231"/>
                    <a:pt x="94" y="231"/>
                  </a:cubicBezTo>
                  <a:cubicBezTo>
                    <a:pt x="101" y="231"/>
                    <a:pt x="107" y="227"/>
                    <a:pt x="109" y="221"/>
                  </a:cubicBezTo>
                  <a:cubicBezTo>
                    <a:pt x="110" y="220"/>
                    <a:pt x="110" y="218"/>
                    <a:pt x="113" y="218"/>
                  </a:cubicBezTo>
                  <a:cubicBezTo>
                    <a:pt x="116" y="218"/>
                    <a:pt x="132" y="218"/>
                    <a:pt x="138" y="218"/>
                  </a:cubicBezTo>
                  <a:cubicBezTo>
                    <a:pt x="140" y="218"/>
                    <a:pt x="142" y="220"/>
                    <a:pt x="142" y="221"/>
                  </a:cubicBezTo>
                  <a:cubicBezTo>
                    <a:pt x="145" y="227"/>
                    <a:pt x="151" y="231"/>
                    <a:pt x="157" y="231"/>
                  </a:cubicBezTo>
                  <a:cubicBezTo>
                    <a:pt x="158" y="231"/>
                    <a:pt x="161" y="230"/>
                    <a:pt x="162" y="233"/>
                  </a:cubicBezTo>
                  <a:cubicBezTo>
                    <a:pt x="162" y="234"/>
                    <a:pt x="164" y="236"/>
                    <a:pt x="165" y="238"/>
                  </a:cubicBezTo>
                  <a:cubicBezTo>
                    <a:pt x="166" y="241"/>
                    <a:pt x="165" y="243"/>
                    <a:pt x="164" y="245"/>
                  </a:cubicBezTo>
                  <a:cubicBezTo>
                    <a:pt x="162" y="247"/>
                    <a:pt x="161" y="251"/>
                    <a:pt x="161" y="254"/>
                  </a:cubicBezTo>
                  <a:cubicBezTo>
                    <a:pt x="161" y="264"/>
                    <a:pt x="169" y="271"/>
                    <a:pt x="178" y="271"/>
                  </a:cubicBezTo>
                  <a:cubicBezTo>
                    <a:pt x="186" y="271"/>
                    <a:pt x="192" y="267"/>
                    <a:pt x="194" y="260"/>
                  </a:cubicBezTo>
                  <a:cubicBezTo>
                    <a:pt x="195" y="259"/>
                    <a:pt x="195" y="257"/>
                    <a:pt x="198" y="257"/>
                  </a:cubicBezTo>
                  <a:cubicBezTo>
                    <a:pt x="200" y="257"/>
                    <a:pt x="202" y="257"/>
                    <a:pt x="205" y="257"/>
                  </a:cubicBezTo>
                  <a:cubicBezTo>
                    <a:pt x="206" y="257"/>
                    <a:pt x="208" y="259"/>
                    <a:pt x="208" y="260"/>
                  </a:cubicBezTo>
                  <a:cubicBezTo>
                    <a:pt x="211" y="266"/>
                    <a:pt x="217" y="271"/>
                    <a:pt x="225" y="271"/>
                  </a:cubicBezTo>
                  <a:cubicBezTo>
                    <a:pt x="234" y="271"/>
                    <a:pt x="241" y="264"/>
                    <a:pt x="241" y="254"/>
                  </a:cubicBezTo>
                  <a:cubicBezTo>
                    <a:pt x="241" y="245"/>
                    <a:pt x="234" y="237"/>
                    <a:pt x="225" y="237"/>
                  </a:cubicBezTo>
                  <a:cubicBezTo>
                    <a:pt x="218" y="237"/>
                    <a:pt x="213" y="241"/>
                    <a:pt x="210" y="246"/>
                  </a:cubicBezTo>
                  <a:cubicBezTo>
                    <a:pt x="208" y="248"/>
                    <a:pt x="208" y="249"/>
                    <a:pt x="205" y="249"/>
                  </a:cubicBezTo>
                  <a:cubicBezTo>
                    <a:pt x="203" y="249"/>
                    <a:pt x="200" y="249"/>
                    <a:pt x="198" y="249"/>
                  </a:cubicBezTo>
                  <a:cubicBezTo>
                    <a:pt x="194" y="249"/>
                    <a:pt x="193" y="247"/>
                    <a:pt x="193" y="246"/>
                  </a:cubicBezTo>
                  <a:cubicBezTo>
                    <a:pt x="190" y="241"/>
                    <a:pt x="184" y="237"/>
                    <a:pt x="178" y="237"/>
                  </a:cubicBezTo>
                  <a:cubicBezTo>
                    <a:pt x="174" y="237"/>
                    <a:pt x="174" y="238"/>
                    <a:pt x="172" y="235"/>
                  </a:cubicBezTo>
                  <a:cubicBezTo>
                    <a:pt x="171" y="234"/>
                    <a:pt x="170" y="232"/>
                    <a:pt x="169" y="230"/>
                  </a:cubicBezTo>
                  <a:cubicBezTo>
                    <a:pt x="168" y="228"/>
                    <a:pt x="170" y="226"/>
                    <a:pt x="170" y="225"/>
                  </a:cubicBezTo>
                  <a:cubicBezTo>
                    <a:pt x="173" y="222"/>
                    <a:pt x="174" y="218"/>
                    <a:pt x="174" y="214"/>
                  </a:cubicBezTo>
                  <a:cubicBezTo>
                    <a:pt x="174" y="210"/>
                    <a:pt x="173" y="207"/>
                    <a:pt x="171" y="204"/>
                  </a:cubicBezTo>
                  <a:cubicBezTo>
                    <a:pt x="170" y="203"/>
                    <a:pt x="168" y="202"/>
                    <a:pt x="170" y="198"/>
                  </a:cubicBezTo>
                  <a:cubicBezTo>
                    <a:pt x="172" y="196"/>
                    <a:pt x="179" y="184"/>
                    <a:pt x="182" y="179"/>
                  </a:cubicBezTo>
                  <a:cubicBezTo>
                    <a:pt x="183" y="177"/>
                    <a:pt x="185" y="177"/>
                    <a:pt x="188" y="177"/>
                  </a:cubicBezTo>
                  <a:cubicBezTo>
                    <a:pt x="195" y="177"/>
                    <a:pt x="201" y="173"/>
                    <a:pt x="204" y="167"/>
                  </a:cubicBezTo>
                  <a:cubicBezTo>
                    <a:pt x="204" y="166"/>
                    <a:pt x="205" y="163"/>
                    <a:pt x="208" y="163"/>
                  </a:cubicBezTo>
                  <a:cubicBezTo>
                    <a:pt x="209" y="163"/>
                    <a:pt x="212" y="163"/>
                    <a:pt x="214" y="163"/>
                  </a:cubicBezTo>
                  <a:cubicBezTo>
                    <a:pt x="217" y="163"/>
                    <a:pt x="218" y="165"/>
                    <a:pt x="219" y="167"/>
                  </a:cubicBezTo>
                  <a:cubicBezTo>
                    <a:pt x="222" y="173"/>
                    <a:pt x="227" y="177"/>
                    <a:pt x="234" y="177"/>
                  </a:cubicBezTo>
                  <a:cubicBezTo>
                    <a:pt x="236" y="177"/>
                    <a:pt x="239" y="175"/>
                    <a:pt x="241" y="179"/>
                  </a:cubicBezTo>
                  <a:cubicBezTo>
                    <a:pt x="243" y="181"/>
                    <a:pt x="246" y="187"/>
                    <a:pt x="248" y="191"/>
                  </a:cubicBezTo>
                  <a:cubicBezTo>
                    <a:pt x="249" y="193"/>
                    <a:pt x="249" y="194"/>
                    <a:pt x="247" y="196"/>
                  </a:cubicBezTo>
                  <a:cubicBezTo>
                    <a:pt x="244" y="199"/>
                    <a:pt x="243" y="203"/>
                    <a:pt x="243" y="207"/>
                  </a:cubicBezTo>
                  <a:cubicBezTo>
                    <a:pt x="243" y="216"/>
                    <a:pt x="250" y="224"/>
                    <a:pt x="260" y="224"/>
                  </a:cubicBezTo>
                  <a:cubicBezTo>
                    <a:pt x="269" y="224"/>
                    <a:pt x="277" y="216"/>
                    <a:pt x="277" y="207"/>
                  </a:cubicBezTo>
                  <a:cubicBezTo>
                    <a:pt x="277" y="198"/>
                    <a:pt x="269" y="190"/>
                    <a:pt x="260" y="190"/>
                  </a:cubicBezTo>
                  <a:close/>
                  <a:moveTo>
                    <a:pt x="175" y="175"/>
                  </a:moveTo>
                  <a:cubicBezTo>
                    <a:pt x="174" y="176"/>
                    <a:pt x="167" y="188"/>
                    <a:pt x="164" y="194"/>
                  </a:cubicBezTo>
                  <a:cubicBezTo>
                    <a:pt x="162" y="198"/>
                    <a:pt x="160" y="197"/>
                    <a:pt x="157" y="197"/>
                  </a:cubicBezTo>
                  <a:cubicBezTo>
                    <a:pt x="151" y="197"/>
                    <a:pt x="145" y="201"/>
                    <a:pt x="142" y="206"/>
                  </a:cubicBezTo>
                  <a:cubicBezTo>
                    <a:pt x="142" y="208"/>
                    <a:pt x="141" y="210"/>
                    <a:pt x="138" y="210"/>
                  </a:cubicBezTo>
                  <a:cubicBezTo>
                    <a:pt x="136" y="210"/>
                    <a:pt x="120" y="210"/>
                    <a:pt x="114" y="210"/>
                  </a:cubicBezTo>
                  <a:cubicBezTo>
                    <a:pt x="111" y="210"/>
                    <a:pt x="110" y="208"/>
                    <a:pt x="109" y="207"/>
                  </a:cubicBezTo>
                  <a:cubicBezTo>
                    <a:pt x="107" y="201"/>
                    <a:pt x="101" y="197"/>
                    <a:pt x="94" y="197"/>
                  </a:cubicBezTo>
                  <a:cubicBezTo>
                    <a:pt x="93" y="197"/>
                    <a:pt x="89" y="198"/>
                    <a:pt x="87" y="194"/>
                  </a:cubicBezTo>
                  <a:cubicBezTo>
                    <a:pt x="85" y="190"/>
                    <a:pt x="77" y="176"/>
                    <a:pt x="77" y="176"/>
                  </a:cubicBezTo>
                  <a:cubicBezTo>
                    <a:pt x="75" y="173"/>
                    <a:pt x="76" y="172"/>
                    <a:pt x="77" y="169"/>
                  </a:cubicBezTo>
                  <a:cubicBezTo>
                    <a:pt x="79" y="166"/>
                    <a:pt x="80" y="163"/>
                    <a:pt x="80" y="160"/>
                  </a:cubicBezTo>
                  <a:cubicBezTo>
                    <a:pt x="80" y="156"/>
                    <a:pt x="79" y="153"/>
                    <a:pt x="77" y="150"/>
                  </a:cubicBezTo>
                  <a:cubicBezTo>
                    <a:pt x="75" y="148"/>
                    <a:pt x="75" y="146"/>
                    <a:pt x="76" y="144"/>
                  </a:cubicBezTo>
                  <a:cubicBezTo>
                    <a:pt x="80" y="138"/>
                    <a:pt x="86" y="127"/>
                    <a:pt x="87" y="125"/>
                  </a:cubicBezTo>
                  <a:cubicBezTo>
                    <a:pt x="89" y="122"/>
                    <a:pt x="93" y="122"/>
                    <a:pt x="94" y="122"/>
                  </a:cubicBezTo>
                  <a:cubicBezTo>
                    <a:pt x="101" y="122"/>
                    <a:pt x="106" y="118"/>
                    <a:pt x="109" y="113"/>
                  </a:cubicBezTo>
                  <a:cubicBezTo>
                    <a:pt x="110" y="112"/>
                    <a:pt x="111" y="109"/>
                    <a:pt x="115" y="109"/>
                  </a:cubicBezTo>
                  <a:cubicBezTo>
                    <a:pt x="118" y="109"/>
                    <a:pt x="131" y="109"/>
                    <a:pt x="138" y="109"/>
                  </a:cubicBezTo>
                  <a:cubicBezTo>
                    <a:pt x="140" y="109"/>
                    <a:pt x="142" y="111"/>
                    <a:pt x="142" y="112"/>
                  </a:cubicBezTo>
                  <a:cubicBezTo>
                    <a:pt x="145" y="118"/>
                    <a:pt x="151" y="122"/>
                    <a:pt x="157" y="122"/>
                  </a:cubicBezTo>
                  <a:cubicBezTo>
                    <a:pt x="159" y="122"/>
                    <a:pt x="162" y="122"/>
                    <a:pt x="164" y="124"/>
                  </a:cubicBezTo>
                  <a:cubicBezTo>
                    <a:pt x="165" y="127"/>
                    <a:pt x="172" y="139"/>
                    <a:pt x="175" y="144"/>
                  </a:cubicBezTo>
                  <a:cubicBezTo>
                    <a:pt x="176" y="146"/>
                    <a:pt x="175" y="149"/>
                    <a:pt x="175" y="150"/>
                  </a:cubicBezTo>
                  <a:cubicBezTo>
                    <a:pt x="173" y="152"/>
                    <a:pt x="171" y="156"/>
                    <a:pt x="171" y="160"/>
                  </a:cubicBezTo>
                  <a:cubicBezTo>
                    <a:pt x="171" y="163"/>
                    <a:pt x="172" y="166"/>
                    <a:pt x="174" y="169"/>
                  </a:cubicBezTo>
                  <a:cubicBezTo>
                    <a:pt x="175" y="170"/>
                    <a:pt x="176" y="173"/>
                    <a:pt x="175" y="175"/>
                  </a:cubicBezTo>
                  <a:close/>
                </a:path>
              </a:pathLst>
            </a:custGeom>
            <a:grpFill/>
            <a:ln w="9525">
              <a:noFill/>
              <a:round/>
            </a:ln>
          </p:spPr>
          <p:txBody>
            <a:bodyPr vert="horz" wrap="square" lIns="91440" tIns="45720" rIns="91440" bIns="45720" numCol="1" anchor="t" anchorCtr="0" compatLnSpc="1"/>
            <a:lstStyle/>
            <a:p>
              <a:endParaRPr lang="en-US"/>
            </a:p>
          </p:txBody>
        </p:sp>
        <p:sp>
          <p:nvSpPr>
            <p:cNvPr id="208" name="Oval 102"/>
            <p:cNvSpPr>
              <a:spLocks noChangeArrowheads="1"/>
            </p:cNvSpPr>
            <p:nvPr/>
          </p:nvSpPr>
          <p:spPr bwMode="auto">
            <a:xfrm>
              <a:off x="6684963" y="3095625"/>
              <a:ext cx="74613" cy="71438"/>
            </a:xfrm>
            <a:prstGeom prst="ellipse">
              <a:avLst/>
            </a:prstGeom>
            <a:grpFill/>
            <a:ln w="9525">
              <a:noFill/>
              <a:round/>
            </a:ln>
          </p:spPr>
          <p:txBody>
            <a:bodyPr vert="horz" wrap="square" lIns="91440" tIns="45720" rIns="91440" bIns="45720" numCol="1" anchor="t" anchorCtr="0" compatLnSpc="1"/>
            <a:lstStyle/>
            <a:p>
              <a:endParaRPr lang="en-US"/>
            </a:p>
          </p:txBody>
        </p:sp>
        <p:sp>
          <p:nvSpPr>
            <p:cNvPr id="209" name="Oval 103"/>
            <p:cNvSpPr>
              <a:spLocks noChangeArrowheads="1"/>
            </p:cNvSpPr>
            <p:nvPr/>
          </p:nvSpPr>
          <p:spPr bwMode="auto">
            <a:xfrm>
              <a:off x="6932613" y="3533775"/>
              <a:ext cx="73025" cy="73025"/>
            </a:xfrm>
            <a:prstGeom prst="ellipse">
              <a:avLst/>
            </a:prstGeom>
            <a:grpFill/>
            <a:ln w="9525">
              <a:noFill/>
              <a:round/>
            </a:ln>
          </p:spPr>
          <p:txBody>
            <a:bodyPr vert="horz" wrap="square" lIns="91440" tIns="45720" rIns="91440" bIns="45720" numCol="1" anchor="t" anchorCtr="0" compatLnSpc="1"/>
            <a:lstStyle/>
            <a:p>
              <a:endParaRPr lang="en-US"/>
            </a:p>
          </p:txBody>
        </p:sp>
        <p:sp>
          <p:nvSpPr>
            <p:cNvPr id="210" name="Freeform 104"/>
            <p:cNvSpPr/>
            <p:nvPr/>
          </p:nvSpPr>
          <p:spPr bwMode="auto">
            <a:xfrm>
              <a:off x="6937375" y="2974975"/>
              <a:ext cx="82550" cy="82550"/>
            </a:xfrm>
            <a:custGeom>
              <a:avLst/>
              <a:gdLst/>
              <a:ahLst/>
              <a:cxnLst>
                <a:cxn ang="0">
                  <a:pos x="20" y="25"/>
                </a:cxn>
                <a:cxn ang="0">
                  <a:pos x="3" y="21"/>
                </a:cxn>
                <a:cxn ang="0">
                  <a:pos x="8" y="4"/>
                </a:cxn>
                <a:cxn ang="0">
                  <a:pos x="24" y="8"/>
                </a:cxn>
                <a:cxn ang="0">
                  <a:pos x="20" y="25"/>
                </a:cxn>
              </a:cxnLst>
              <a:rect l="0" t="0" r="r" b="b"/>
              <a:pathLst>
                <a:path w="28" h="28">
                  <a:moveTo>
                    <a:pt x="20" y="25"/>
                  </a:moveTo>
                  <a:cubicBezTo>
                    <a:pt x="14" y="28"/>
                    <a:pt x="7" y="26"/>
                    <a:pt x="3" y="21"/>
                  </a:cubicBezTo>
                  <a:cubicBezTo>
                    <a:pt x="0" y="15"/>
                    <a:pt x="2" y="7"/>
                    <a:pt x="8" y="4"/>
                  </a:cubicBezTo>
                  <a:cubicBezTo>
                    <a:pt x="14" y="0"/>
                    <a:pt x="21" y="2"/>
                    <a:pt x="24" y="8"/>
                  </a:cubicBezTo>
                  <a:cubicBezTo>
                    <a:pt x="28" y="14"/>
                    <a:pt x="26" y="22"/>
                    <a:pt x="20" y="25"/>
                  </a:cubicBezTo>
                  <a:close/>
                </a:path>
              </a:pathLst>
            </a:custGeom>
            <a:grpFill/>
            <a:ln w="9525">
              <a:noFill/>
              <a:round/>
            </a:ln>
          </p:spPr>
          <p:txBody>
            <a:bodyPr vert="horz" wrap="square" lIns="91440" tIns="45720" rIns="91440" bIns="45720" numCol="1" anchor="t" anchorCtr="0" compatLnSpc="1"/>
            <a:lstStyle/>
            <a:p>
              <a:endParaRPr lang="en-US"/>
            </a:p>
          </p:txBody>
        </p:sp>
        <p:sp>
          <p:nvSpPr>
            <p:cNvPr id="211" name="Oval 105"/>
            <p:cNvSpPr>
              <a:spLocks noChangeArrowheads="1"/>
            </p:cNvSpPr>
            <p:nvPr/>
          </p:nvSpPr>
          <p:spPr bwMode="auto">
            <a:xfrm>
              <a:off x="6624638" y="2974975"/>
              <a:ext cx="69850" cy="74613"/>
            </a:xfrm>
            <a:prstGeom prst="ellipse">
              <a:avLst/>
            </a:prstGeom>
            <a:grpFill/>
            <a:ln w="9525">
              <a:noFill/>
              <a:round/>
            </a:ln>
          </p:spPr>
          <p:txBody>
            <a:bodyPr vert="horz" wrap="square" lIns="91440" tIns="45720" rIns="91440" bIns="45720" numCol="1" anchor="t" anchorCtr="0" compatLnSpc="1"/>
            <a:lstStyle/>
            <a:p>
              <a:endParaRPr lang="en-US"/>
            </a:p>
          </p:txBody>
        </p:sp>
        <p:sp>
          <p:nvSpPr>
            <p:cNvPr id="212" name="Freeform 106"/>
            <p:cNvSpPr/>
            <p:nvPr/>
          </p:nvSpPr>
          <p:spPr bwMode="auto">
            <a:xfrm>
              <a:off x="6608763" y="3522663"/>
              <a:ext cx="82550" cy="80963"/>
            </a:xfrm>
            <a:custGeom>
              <a:avLst/>
              <a:gdLst/>
              <a:ahLst/>
              <a:cxnLst>
                <a:cxn ang="0">
                  <a:pos x="8" y="3"/>
                </a:cxn>
                <a:cxn ang="0">
                  <a:pos x="24" y="8"/>
                </a:cxn>
                <a:cxn ang="0">
                  <a:pos x="20" y="25"/>
                </a:cxn>
                <a:cxn ang="0">
                  <a:pos x="3" y="20"/>
                </a:cxn>
                <a:cxn ang="0">
                  <a:pos x="8" y="3"/>
                </a:cxn>
              </a:cxnLst>
              <a:rect l="0" t="0" r="r" b="b"/>
              <a:pathLst>
                <a:path w="28" h="28">
                  <a:moveTo>
                    <a:pt x="8" y="3"/>
                  </a:moveTo>
                  <a:cubicBezTo>
                    <a:pt x="14" y="0"/>
                    <a:pt x="21" y="2"/>
                    <a:pt x="24" y="8"/>
                  </a:cubicBezTo>
                  <a:cubicBezTo>
                    <a:pt x="28" y="14"/>
                    <a:pt x="26" y="21"/>
                    <a:pt x="20" y="25"/>
                  </a:cubicBezTo>
                  <a:cubicBezTo>
                    <a:pt x="14" y="28"/>
                    <a:pt x="7" y="26"/>
                    <a:pt x="3" y="20"/>
                  </a:cubicBezTo>
                  <a:cubicBezTo>
                    <a:pt x="0" y="14"/>
                    <a:pt x="2" y="7"/>
                    <a:pt x="8" y="3"/>
                  </a:cubicBezTo>
                  <a:close/>
                </a:path>
              </a:pathLst>
            </a:custGeom>
            <a:grpFill/>
            <a:ln w="9525">
              <a:noFill/>
              <a:round/>
            </a:ln>
          </p:spPr>
          <p:txBody>
            <a:bodyPr vert="horz" wrap="square" lIns="91440" tIns="45720" rIns="91440" bIns="45720" numCol="1" anchor="t" anchorCtr="0" compatLnSpc="1"/>
            <a:lstStyle/>
            <a:p>
              <a:endParaRPr lang="en-US"/>
            </a:p>
          </p:txBody>
        </p:sp>
        <p:sp>
          <p:nvSpPr>
            <p:cNvPr id="213" name="Oval 107"/>
            <p:cNvSpPr>
              <a:spLocks noChangeArrowheads="1"/>
            </p:cNvSpPr>
            <p:nvPr/>
          </p:nvSpPr>
          <p:spPr bwMode="auto">
            <a:xfrm>
              <a:off x="6684963" y="3416300"/>
              <a:ext cx="74613" cy="69850"/>
            </a:xfrm>
            <a:prstGeom prst="ellipse">
              <a:avLst/>
            </a:prstGeom>
            <a:grpFill/>
            <a:ln w="9525">
              <a:noFill/>
              <a:round/>
            </a:ln>
          </p:spPr>
          <p:txBody>
            <a:bodyPr vert="horz" wrap="square" lIns="91440" tIns="45720" rIns="91440" bIns="45720" numCol="1" anchor="t" anchorCtr="0" compatLnSpc="1"/>
            <a:lstStyle/>
            <a:p>
              <a:endParaRPr lang="en-US"/>
            </a:p>
          </p:txBody>
        </p:sp>
        <p:sp>
          <p:nvSpPr>
            <p:cNvPr id="214" name="Oval 108"/>
            <p:cNvSpPr>
              <a:spLocks noChangeArrowheads="1"/>
            </p:cNvSpPr>
            <p:nvPr/>
          </p:nvSpPr>
          <p:spPr bwMode="auto">
            <a:xfrm>
              <a:off x="6870700" y="3095625"/>
              <a:ext cx="73025" cy="71438"/>
            </a:xfrm>
            <a:prstGeom prst="ellipse">
              <a:avLst/>
            </a:prstGeom>
            <a:grpFill/>
            <a:ln w="9525">
              <a:noFill/>
              <a:round/>
            </a:ln>
          </p:spPr>
          <p:txBody>
            <a:bodyPr vert="horz" wrap="square" lIns="91440" tIns="45720" rIns="91440" bIns="45720" numCol="1" anchor="t" anchorCtr="0" compatLnSpc="1"/>
            <a:lstStyle/>
            <a:p>
              <a:endParaRPr lang="en-US"/>
            </a:p>
          </p:txBody>
        </p:sp>
        <p:sp>
          <p:nvSpPr>
            <p:cNvPr id="215" name="Oval 109"/>
            <p:cNvSpPr>
              <a:spLocks noChangeArrowheads="1"/>
            </p:cNvSpPr>
            <p:nvPr/>
          </p:nvSpPr>
          <p:spPr bwMode="auto">
            <a:xfrm>
              <a:off x="6870700" y="3416300"/>
              <a:ext cx="73025" cy="69850"/>
            </a:xfrm>
            <a:prstGeom prst="ellipse">
              <a:avLst/>
            </a:prstGeom>
            <a:grpFill/>
            <a:ln w="9525">
              <a:noFill/>
              <a:round/>
            </a:ln>
          </p:spPr>
          <p:txBody>
            <a:bodyPr vert="horz" wrap="square" lIns="91440" tIns="45720" rIns="91440" bIns="45720" numCol="1" anchor="t" anchorCtr="0" compatLnSpc="1"/>
            <a:lstStyle/>
            <a:p>
              <a:endParaRPr lang="en-US"/>
            </a:p>
          </p:txBody>
        </p:sp>
        <p:sp>
          <p:nvSpPr>
            <p:cNvPr id="216" name="Oval 110"/>
            <p:cNvSpPr>
              <a:spLocks noChangeArrowheads="1"/>
            </p:cNvSpPr>
            <p:nvPr/>
          </p:nvSpPr>
          <p:spPr bwMode="auto">
            <a:xfrm>
              <a:off x="6594475" y="3254375"/>
              <a:ext cx="73025" cy="73025"/>
            </a:xfrm>
            <a:prstGeom prst="ellipse">
              <a:avLst/>
            </a:prstGeom>
            <a:grpFill/>
            <a:ln w="9525">
              <a:noFill/>
              <a:round/>
            </a:ln>
          </p:spPr>
          <p:txBody>
            <a:bodyPr vert="horz" wrap="square" lIns="91440" tIns="45720" rIns="91440" bIns="45720" numCol="1" anchor="t" anchorCtr="0" compatLnSpc="1"/>
            <a:lstStyle/>
            <a:p>
              <a:endParaRPr lang="en-US"/>
            </a:p>
          </p:txBody>
        </p:sp>
        <p:sp>
          <p:nvSpPr>
            <p:cNvPr id="217" name="Oval 111"/>
            <p:cNvSpPr>
              <a:spLocks noChangeArrowheads="1"/>
            </p:cNvSpPr>
            <p:nvPr/>
          </p:nvSpPr>
          <p:spPr bwMode="auto">
            <a:xfrm>
              <a:off x="6459538" y="3254375"/>
              <a:ext cx="73025" cy="73025"/>
            </a:xfrm>
            <a:prstGeom prst="ellipse">
              <a:avLst/>
            </a:prstGeom>
            <a:grpFill/>
            <a:ln w="9525">
              <a:noFill/>
              <a:round/>
            </a:ln>
          </p:spPr>
          <p:txBody>
            <a:bodyPr vert="horz" wrap="square" lIns="91440" tIns="45720" rIns="91440" bIns="45720" numCol="1" anchor="t" anchorCtr="0" compatLnSpc="1"/>
            <a:lstStyle/>
            <a:p>
              <a:endParaRPr lang="en-US"/>
            </a:p>
          </p:txBody>
        </p:sp>
        <p:sp>
          <p:nvSpPr>
            <p:cNvPr id="218" name="Oval 112"/>
            <p:cNvSpPr>
              <a:spLocks noChangeArrowheads="1"/>
            </p:cNvSpPr>
            <p:nvPr/>
          </p:nvSpPr>
          <p:spPr bwMode="auto">
            <a:xfrm>
              <a:off x="6480175" y="3527425"/>
              <a:ext cx="73025" cy="71438"/>
            </a:xfrm>
            <a:prstGeom prst="ellipse">
              <a:avLst/>
            </a:prstGeom>
            <a:grpFill/>
            <a:ln w="9525">
              <a:noFill/>
              <a:round/>
            </a:ln>
          </p:spPr>
          <p:txBody>
            <a:bodyPr vert="horz" wrap="square" lIns="91440" tIns="45720" rIns="91440" bIns="45720" numCol="1" anchor="t" anchorCtr="0" compatLnSpc="1"/>
            <a:lstStyle/>
            <a:p>
              <a:endParaRPr lang="en-US"/>
            </a:p>
          </p:txBody>
        </p:sp>
        <p:sp>
          <p:nvSpPr>
            <p:cNvPr id="219" name="Oval 113"/>
            <p:cNvSpPr>
              <a:spLocks noChangeArrowheads="1"/>
            </p:cNvSpPr>
            <p:nvPr/>
          </p:nvSpPr>
          <p:spPr bwMode="auto">
            <a:xfrm>
              <a:off x="6961188" y="3254375"/>
              <a:ext cx="73025" cy="73025"/>
            </a:xfrm>
            <a:prstGeom prst="ellipse">
              <a:avLst/>
            </a:prstGeom>
            <a:grpFill/>
            <a:ln w="9525">
              <a:noFill/>
              <a:round/>
            </a:ln>
          </p:spPr>
          <p:txBody>
            <a:bodyPr vert="horz" wrap="square" lIns="91440" tIns="45720" rIns="91440" bIns="45720" numCol="1" anchor="t" anchorCtr="0" compatLnSpc="1"/>
            <a:lstStyle/>
            <a:p>
              <a:endParaRPr lang="en-US"/>
            </a:p>
          </p:txBody>
        </p:sp>
        <p:sp>
          <p:nvSpPr>
            <p:cNvPr id="220" name="Oval 114"/>
            <p:cNvSpPr>
              <a:spLocks noChangeArrowheads="1"/>
            </p:cNvSpPr>
            <p:nvPr/>
          </p:nvSpPr>
          <p:spPr bwMode="auto">
            <a:xfrm>
              <a:off x="7096125" y="3254375"/>
              <a:ext cx="73025" cy="73025"/>
            </a:xfrm>
            <a:prstGeom prst="ellipse">
              <a:avLst/>
            </a:prstGeom>
            <a:grpFill/>
            <a:ln w="9525">
              <a:noFill/>
              <a:round/>
            </a:ln>
          </p:spPr>
          <p:txBody>
            <a:bodyPr vert="horz" wrap="square" lIns="91440" tIns="45720" rIns="91440" bIns="45720" numCol="1" anchor="t" anchorCtr="0" compatLnSpc="1"/>
            <a:lstStyle/>
            <a:p>
              <a:endParaRPr lang="en-US"/>
            </a:p>
          </p:txBody>
        </p:sp>
        <p:sp>
          <p:nvSpPr>
            <p:cNvPr id="221" name="Oval 115"/>
            <p:cNvSpPr>
              <a:spLocks noChangeArrowheads="1"/>
            </p:cNvSpPr>
            <p:nvPr/>
          </p:nvSpPr>
          <p:spPr bwMode="auto">
            <a:xfrm>
              <a:off x="7172325" y="3395663"/>
              <a:ext cx="71438" cy="69850"/>
            </a:xfrm>
            <a:prstGeom prst="ellipse">
              <a:avLst/>
            </a:prstGeom>
            <a:grpFill/>
            <a:ln w="9525">
              <a:noFill/>
              <a:round/>
            </a:ln>
          </p:spPr>
          <p:txBody>
            <a:bodyPr vert="horz" wrap="square" lIns="91440" tIns="45720" rIns="91440" bIns="45720" numCol="1" anchor="t" anchorCtr="0" compatLnSpc="1"/>
            <a:lstStyle/>
            <a:p>
              <a:endParaRPr lang="en-US"/>
            </a:p>
          </p:txBody>
        </p:sp>
        <p:sp>
          <p:nvSpPr>
            <p:cNvPr id="222" name="Oval 116"/>
            <p:cNvSpPr>
              <a:spLocks noChangeArrowheads="1"/>
            </p:cNvSpPr>
            <p:nvPr/>
          </p:nvSpPr>
          <p:spPr bwMode="auto">
            <a:xfrm>
              <a:off x="7172325" y="3116263"/>
              <a:ext cx="71438" cy="73025"/>
            </a:xfrm>
            <a:prstGeom prst="ellipse">
              <a:avLst/>
            </a:prstGeom>
            <a:grpFill/>
            <a:ln w="9525">
              <a:noFill/>
              <a:round/>
            </a:ln>
          </p:spPr>
          <p:txBody>
            <a:bodyPr vert="horz" wrap="square" lIns="91440" tIns="45720" rIns="91440" bIns="45720" numCol="1" anchor="t" anchorCtr="0" compatLnSpc="1"/>
            <a:lstStyle/>
            <a:p>
              <a:endParaRPr lang="en-US"/>
            </a:p>
          </p:txBody>
        </p:sp>
        <p:sp>
          <p:nvSpPr>
            <p:cNvPr id="223" name="Freeform 117"/>
            <p:cNvSpPr/>
            <p:nvPr/>
          </p:nvSpPr>
          <p:spPr bwMode="auto">
            <a:xfrm>
              <a:off x="6697663" y="2836863"/>
              <a:ext cx="82550" cy="85725"/>
            </a:xfrm>
            <a:custGeom>
              <a:avLst/>
              <a:gdLst/>
              <a:ahLst/>
              <a:cxnLst>
                <a:cxn ang="0">
                  <a:pos x="8" y="4"/>
                </a:cxn>
                <a:cxn ang="0">
                  <a:pos x="25" y="8"/>
                </a:cxn>
                <a:cxn ang="0">
                  <a:pos x="20" y="25"/>
                </a:cxn>
                <a:cxn ang="0">
                  <a:pos x="3" y="21"/>
                </a:cxn>
                <a:cxn ang="0">
                  <a:pos x="8" y="4"/>
                </a:cxn>
              </a:cxnLst>
              <a:rect l="0" t="0" r="r" b="b"/>
              <a:pathLst>
                <a:path w="28" h="29">
                  <a:moveTo>
                    <a:pt x="8" y="4"/>
                  </a:moveTo>
                  <a:cubicBezTo>
                    <a:pt x="14" y="0"/>
                    <a:pt x="21" y="2"/>
                    <a:pt x="25" y="8"/>
                  </a:cubicBezTo>
                  <a:cubicBezTo>
                    <a:pt x="28" y="14"/>
                    <a:pt x="26" y="22"/>
                    <a:pt x="20" y="25"/>
                  </a:cubicBezTo>
                  <a:cubicBezTo>
                    <a:pt x="14" y="29"/>
                    <a:pt x="7" y="27"/>
                    <a:pt x="3" y="21"/>
                  </a:cubicBezTo>
                  <a:cubicBezTo>
                    <a:pt x="0" y="15"/>
                    <a:pt x="2" y="7"/>
                    <a:pt x="8" y="4"/>
                  </a:cubicBezTo>
                  <a:close/>
                </a:path>
              </a:pathLst>
            </a:custGeom>
            <a:grpFill/>
            <a:ln w="9525">
              <a:noFill/>
              <a:round/>
            </a:ln>
          </p:spPr>
          <p:txBody>
            <a:bodyPr vert="horz" wrap="square" lIns="91440" tIns="45720" rIns="91440" bIns="45720" numCol="1" anchor="t" anchorCtr="0" compatLnSpc="1"/>
            <a:lstStyle/>
            <a:p>
              <a:endParaRPr lang="en-US"/>
            </a:p>
          </p:txBody>
        </p:sp>
        <p:sp>
          <p:nvSpPr>
            <p:cNvPr id="224" name="Oval 118"/>
            <p:cNvSpPr>
              <a:spLocks noChangeArrowheads="1"/>
            </p:cNvSpPr>
            <p:nvPr/>
          </p:nvSpPr>
          <p:spPr bwMode="auto">
            <a:xfrm>
              <a:off x="6480175" y="2973388"/>
              <a:ext cx="73025" cy="69850"/>
            </a:xfrm>
            <a:prstGeom prst="ellipse">
              <a:avLst/>
            </a:prstGeom>
            <a:grpFill/>
            <a:ln w="9525">
              <a:noFill/>
              <a:round/>
            </a:ln>
          </p:spPr>
          <p:txBody>
            <a:bodyPr vert="horz" wrap="square" lIns="91440" tIns="45720" rIns="91440" bIns="45720" numCol="1" anchor="t" anchorCtr="0" compatLnSpc="1"/>
            <a:lstStyle/>
            <a:p>
              <a:endParaRPr lang="en-US"/>
            </a:p>
          </p:txBody>
        </p:sp>
        <p:sp>
          <p:nvSpPr>
            <p:cNvPr id="225" name="Freeform 119"/>
            <p:cNvSpPr/>
            <p:nvPr/>
          </p:nvSpPr>
          <p:spPr bwMode="auto">
            <a:xfrm>
              <a:off x="6664325" y="3633788"/>
              <a:ext cx="82550" cy="82550"/>
            </a:xfrm>
            <a:custGeom>
              <a:avLst/>
              <a:gdLst/>
              <a:ahLst/>
              <a:cxnLst>
                <a:cxn ang="0">
                  <a:pos x="20" y="4"/>
                </a:cxn>
                <a:cxn ang="0">
                  <a:pos x="3" y="8"/>
                </a:cxn>
                <a:cxn ang="0">
                  <a:pos x="8" y="25"/>
                </a:cxn>
                <a:cxn ang="0">
                  <a:pos x="24" y="20"/>
                </a:cxn>
                <a:cxn ang="0">
                  <a:pos x="20" y="4"/>
                </a:cxn>
              </a:cxnLst>
              <a:rect l="0" t="0" r="r" b="b"/>
              <a:pathLst>
                <a:path w="28" h="28">
                  <a:moveTo>
                    <a:pt x="20" y="4"/>
                  </a:moveTo>
                  <a:cubicBezTo>
                    <a:pt x="14" y="0"/>
                    <a:pt x="7" y="2"/>
                    <a:pt x="3" y="8"/>
                  </a:cubicBezTo>
                  <a:cubicBezTo>
                    <a:pt x="0" y="14"/>
                    <a:pt x="2" y="21"/>
                    <a:pt x="8" y="25"/>
                  </a:cubicBezTo>
                  <a:cubicBezTo>
                    <a:pt x="14" y="28"/>
                    <a:pt x="21" y="26"/>
                    <a:pt x="24" y="20"/>
                  </a:cubicBezTo>
                  <a:cubicBezTo>
                    <a:pt x="28" y="14"/>
                    <a:pt x="26" y="7"/>
                    <a:pt x="20" y="4"/>
                  </a:cubicBezTo>
                  <a:close/>
                </a:path>
              </a:pathLst>
            </a:custGeom>
            <a:grpFill/>
            <a:ln w="9525">
              <a:noFill/>
              <a:round/>
            </a:ln>
          </p:spPr>
          <p:txBody>
            <a:bodyPr vert="horz" wrap="square" lIns="91440" tIns="45720" rIns="91440" bIns="45720" numCol="1" anchor="t" anchorCtr="0" compatLnSpc="1"/>
            <a:lstStyle/>
            <a:p>
              <a:endParaRPr lang="en-US"/>
            </a:p>
          </p:txBody>
        </p:sp>
        <p:sp>
          <p:nvSpPr>
            <p:cNvPr id="226" name="Oval 120"/>
            <p:cNvSpPr>
              <a:spLocks noChangeArrowheads="1"/>
            </p:cNvSpPr>
            <p:nvPr/>
          </p:nvSpPr>
          <p:spPr bwMode="auto">
            <a:xfrm>
              <a:off x="7067550" y="3533775"/>
              <a:ext cx="73025" cy="73025"/>
            </a:xfrm>
            <a:prstGeom prst="ellipse">
              <a:avLst/>
            </a:prstGeom>
            <a:grpFill/>
            <a:ln w="9525">
              <a:noFill/>
              <a:round/>
            </a:ln>
          </p:spPr>
          <p:txBody>
            <a:bodyPr vert="horz" wrap="square" lIns="91440" tIns="45720" rIns="91440" bIns="45720" numCol="1" anchor="t" anchorCtr="0" compatLnSpc="1"/>
            <a:lstStyle/>
            <a:p>
              <a:endParaRPr lang="en-US"/>
            </a:p>
          </p:txBody>
        </p:sp>
      </p:grpSp>
      <p:sp>
        <p:nvSpPr>
          <p:cNvPr id="227" name="Freeform 124"/>
          <p:cNvSpPr>
            <a:spLocks noEditPoints="1"/>
          </p:cNvSpPr>
          <p:nvPr/>
        </p:nvSpPr>
        <p:spPr bwMode="auto">
          <a:xfrm>
            <a:off x="5519112" y="1250751"/>
            <a:ext cx="622310" cy="675840"/>
          </a:xfrm>
          <a:custGeom>
            <a:avLst/>
            <a:gdLst/>
            <a:ahLst/>
            <a:cxnLst>
              <a:cxn ang="0">
                <a:pos x="142" y="47"/>
              </a:cxn>
              <a:cxn ang="0">
                <a:pos x="138" y="21"/>
              </a:cxn>
              <a:cxn ang="0">
                <a:pos x="89" y="14"/>
              </a:cxn>
              <a:cxn ang="0">
                <a:pos x="76" y="0"/>
              </a:cxn>
              <a:cxn ang="0">
                <a:pos x="62" y="15"/>
              </a:cxn>
              <a:cxn ang="0">
                <a:pos x="13" y="21"/>
              </a:cxn>
              <a:cxn ang="0">
                <a:pos x="11" y="47"/>
              </a:cxn>
              <a:cxn ang="0">
                <a:pos x="0" y="121"/>
              </a:cxn>
              <a:cxn ang="0">
                <a:pos x="26" y="126"/>
              </a:cxn>
              <a:cxn ang="0">
                <a:pos x="62" y="150"/>
              </a:cxn>
              <a:cxn ang="0">
                <a:pos x="89" y="150"/>
              </a:cxn>
              <a:cxn ang="0">
                <a:pos x="126" y="126"/>
              </a:cxn>
              <a:cxn ang="0">
                <a:pos x="151" y="121"/>
              </a:cxn>
              <a:cxn ang="0">
                <a:pos x="18" y="108"/>
              </a:cxn>
              <a:cxn ang="0">
                <a:pos x="24" y="43"/>
              </a:cxn>
              <a:cxn ang="0">
                <a:pos x="62" y="64"/>
              </a:cxn>
              <a:cxn ang="0">
                <a:pos x="73" y="86"/>
              </a:cxn>
              <a:cxn ang="0">
                <a:pos x="21" y="110"/>
              </a:cxn>
              <a:cxn ang="0">
                <a:pos x="26" y="116"/>
              </a:cxn>
              <a:cxn ang="0">
                <a:pos x="73" y="137"/>
              </a:cxn>
              <a:cxn ang="0">
                <a:pos x="27" y="119"/>
              </a:cxn>
              <a:cxn ang="0">
                <a:pos x="80" y="138"/>
              </a:cxn>
              <a:cxn ang="0">
                <a:pos x="126" y="116"/>
              </a:cxn>
              <a:cxn ang="0">
                <a:pos x="82" y="139"/>
              </a:cxn>
              <a:cxn ang="0">
                <a:pos x="80" y="93"/>
              </a:cxn>
              <a:cxn ang="0">
                <a:pos x="80" y="77"/>
              </a:cxn>
              <a:cxn ang="0">
                <a:pos x="89" y="61"/>
              </a:cxn>
              <a:cxn ang="0">
                <a:pos x="135" y="47"/>
              </a:cxn>
              <a:cxn ang="0">
                <a:pos x="130" y="110"/>
              </a:cxn>
              <a:cxn ang="0">
                <a:pos x="125" y="34"/>
              </a:cxn>
              <a:cxn ang="0">
                <a:pos x="125" y="37"/>
              </a:cxn>
              <a:cxn ang="0">
                <a:pos x="80" y="51"/>
              </a:cxn>
              <a:cxn ang="0">
                <a:pos x="86" y="21"/>
              </a:cxn>
              <a:cxn ang="0">
                <a:pos x="65" y="21"/>
              </a:cxn>
              <a:cxn ang="0">
                <a:pos x="73" y="51"/>
              </a:cxn>
              <a:cxn ang="0">
                <a:pos x="27" y="37"/>
              </a:cxn>
              <a:cxn ang="0">
                <a:pos x="27" y="34"/>
              </a:cxn>
            </a:cxnLst>
            <a:rect l="0" t="0" r="r" b="b"/>
            <a:pathLst>
              <a:path w="151" h="164">
                <a:moveTo>
                  <a:pt x="142" y="108"/>
                </a:moveTo>
                <a:cubicBezTo>
                  <a:pt x="142" y="47"/>
                  <a:pt x="142" y="47"/>
                  <a:pt x="142" y="47"/>
                </a:cubicBezTo>
                <a:cubicBezTo>
                  <a:pt x="148" y="45"/>
                  <a:pt x="151" y="40"/>
                  <a:pt x="151" y="35"/>
                </a:cubicBezTo>
                <a:cubicBezTo>
                  <a:pt x="151" y="27"/>
                  <a:pt x="145" y="21"/>
                  <a:pt x="138" y="21"/>
                </a:cubicBezTo>
                <a:cubicBezTo>
                  <a:pt x="133" y="21"/>
                  <a:pt x="129" y="24"/>
                  <a:pt x="127" y="27"/>
                </a:cubicBezTo>
                <a:cubicBezTo>
                  <a:pt x="89" y="14"/>
                  <a:pt x="89" y="14"/>
                  <a:pt x="89" y="14"/>
                </a:cubicBezTo>
                <a:cubicBezTo>
                  <a:pt x="89" y="14"/>
                  <a:pt x="89" y="14"/>
                  <a:pt x="89" y="13"/>
                </a:cubicBezTo>
                <a:cubicBezTo>
                  <a:pt x="89" y="6"/>
                  <a:pt x="83" y="0"/>
                  <a:pt x="76" y="0"/>
                </a:cubicBezTo>
                <a:cubicBezTo>
                  <a:pt x="68" y="0"/>
                  <a:pt x="62" y="6"/>
                  <a:pt x="62" y="13"/>
                </a:cubicBezTo>
                <a:cubicBezTo>
                  <a:pt x="62" y="14"/>
                  <a:pt x="62" y="14"/>
                  <a:pt x="62" y="15"/>
                </a:cubicBezTo>
                <a:cubicBezTo>
                  <a:pt x="25" y="27"/>
                  <a:pt x="25" y="27"/>
                  <a:pt x="25" y="27"/>
                </a:cubicBezTo>
                <a:cubicBezTo>
                  <a:pt x="22" y="24"/>
                  <a:pt x="18" y="21"/>
                  <a:pt x="13" y="21"/>
                </a:cubicBezTo>
                <a:cubicBezTo>
                  <a:pt x="6" y="21"/>
                  <a:pt x="0" y="27"/>
                  <a:pt x="0" y="35"/>
                </a:cubicBezTo>
                <a:cubicBezTo>
                  <a:pt x="0" y="41"/>
                  <a:pt x="5" y="46"/>
                  <a:pt x="11" y="47"/>
                </a:cubicBezTo>
                <a:cubicBezTo>
                  <a:pt x="11" y="108"/>
                  <a:pt x="11" y="108"/>
                  <a:pt x="11" y="108"/>
                </a:cubicBezTo>
                <a:cubicBezTo>
                  <a:pt x="5" y="109"/>
                  <a:pt x="0" y="115"/>
                  <a:pt x="0" y="121"/>
                </a:cubicBezTo>
                <a:cubicBezTo>
                  <a:pt x="0" y="128"/>
                  <a:pt x="6" y="134"/>
                  <a:pt x="13" y="134"/>
                </a:cubicBezTo>
                <a:cubicBezTo>
                  <a:pt x="19" y="134"/>
                  <a:pt x="24" y="131"/>
                  <a:pt x="26" y="126"/>
                </a:cubicBezTo>
                <a:cubicBezTo>
                  <a:pt x="64" y="144"/>
                  <a:pt x="64" y="144"/>
                  <a:pt x="64" y="144"/>
                </a:cubicBezTo>
                <a:cubicBezTo>
                  <a:pt x="63" y="146"/>
                  <a:pt x="62" y="148"/>
                  <a:pt x="62" y="150"/>
                </a:cubicBezTo>
                <a:cubicBezTo>
                  <a:pt x="62" y="158"/>
                  <a:pt x="68" y="164"/>
                  <a:pt x="76" y="164"/>
                </a:cubicBezTo>
                <a:cubicBezTo>
                  <a:pt x="83" y="164"/>
                  <a:pt x="89" y="158"/>
                  <a:pt x="89" y="150"/>
                </a:cubicBezTo>
                <a:cubicBezTo>
                  <a:pt x="89" y="148"/>
                  <a:pt x="88" y="146"/>
                  <a:pt x="87" y="144"/>
                </a:cubicBezTo>
                <a:cubicBezTo>
                  <a:pt x="126" y="126"/>
                  <a:pt x="126" y="126"/>
                  <a:pt x="126" y="126"/>
                </a:cubicBezTo>
                <a:cubicBezTo>
                  <a:pt x="128" y="131"/>
                  <a:pt x="133" y="134"/>
                  <a:pt x="138" y="134"/>
                </a:cubicBezTo>
                <a:cubicBezTo>
                  <a:pt x="145" y="134"/>
                  <a:pt x="151" y="128"/>
                  <a:pt x="151" y="121"/>
                </a:cubicBezTo>
                <a:cubicBezTo>
                  <a:pt x="151" y="115"/>
                  <a:pt x="148" y="110"/>
                  <a:pt x="142" y="108"/>
                </a:cubicBezTo>
                <a:close/>
                <a:moveTo>
                  <a:pt x="18" y="108"/>
                </a:moveTo>
                <a:cubicBezTo>
                  <a:pt x="18" y="47"/>
                  <a:pt x="18" y="47"/>
                  <a:pt x="18" y="47"/>
                </a:cubicBezTo>
                <a:cubicBezTo>
                  <a:pt x="20" y="46"/>
                  <a:pt x="22" y="45"/>
                  <a:pt x="24" y="43"/>
                </a:cubicBezTo>
                <a:cubicBezTo>
                  <a:pt x="63" y="61"/>
                  <a:pt x="63" y="61"/>
                  <a:pt x="63" y="61"/>
                </a:cubicBezTo>
                <a:cubicBezTo>
                  <a:pt x="62" y="62"/>
                  <a:pt x="62" y="63"/>
                  <a:pt x="62" y="64"/>
                </a:cubicBezTo>
                <a:cubicBezTo>
                  <a:pt x="62" y="70"/>
                  <a:pt x="67" y="76"/>
                  <a:pt x="73" y="77"/>
                </a:cubicBezTo>
                <a:cubicBezTo>
                  <a:pt x="73" y="86"/>
                  <a:pt x="73" y="86"/>
                  <a:pt x="73" y="86"/>
                </a:cubicBezTo>
                <a:cubicBezTo>
                  <a:pt x="73" y="93"/>
                  <a:pt x="73" y="93"/>
                  <a:pt x="73" y="93"/>
                </a:cubicBezTo>
                <a:cubicBezTo>
                  <a:pt x="21" y="110"/>
                  <a:pt x="21" y="110"/>
                  <a:pt x="21" y="110"/>
                </a:cubicBezTo>
                <a:cubicBezTo>
                  <a:pt x="20" y="109"/>
                  <a:pt x="19" y="109"/>
                  <a:pt x="18" y="108"/>
                </a:cubicBezTo>
                <a:close/>
                <a:moveTo>
                  <a:pt x="26" y="116"/>
                </a:moveTo>
                <a:cubicBezTo>
                  <a:pt x="73" y="100"/>
                  <a:pt x="73" y="100"/>
                  <a:pt x="73" y="100"/>
                </a:cubicBezTo>
                <a:cubicBezTo>
                  <a:pt x="73" y="137"/>
                  <a:pt x="73" y="137"/>
                  <a:pt x="73" y="137"/>
                </a:cubicBezTo>
                <a:cubicBezTo>
                  <a:pt x="72" y="138"/>
                  <a:pt x="70" y="138"/>
                  <a:pt x="69" y="139"/>
                </a:cubicBezTo>
                <a:cubicBezTo>
                  <a:pt x="27" y="119"/>
                  <a:pt x="27" y="119"/>
                  <a:pt x="27" y="119"/>
                </a:cubicBezTo>
                <a:cubicBezTo>
                  <a:pt x="26" y="118"/>
                  <a:pt x="26" y="117"/>
                  <a:pt x="26" y="116"/>
                </a:cubicBezTo>
                <a:close/>
                <a:moveTo>
                  <a:pt x="80" y="138"/>
                </a:moveTo>
                <a:cubicBezTo>
                  <a:pt x="80" y="101"/>
                  <a:pt x="80" y="101"/>
                  <a:pt x="80" y="101"/>
                </a:cubicBezTo>
                <a:cubicBezTo>
                  <a:pt x="126" y="116"/>
                  <a:pt x="126" y="116"/>
                  <a:pt x="126" y="116"/>
                </a:cubicBezTo>
                <a:cubicBezTo>
                  <a:pt x="125" y="117"/>
                  <a:pt x="125" y="118"/>
                  <a:pt x="125" y="119"/>
                </a:cubicBezTo>
                <a:cubicBezTo>
                  <a:pt x="82" y="139"/>
                  <a:pt x="82" y="139"/>
                  <a:pt x="82" y="139"/>
                </a:cubicBezTo>
                <a:cubicBezTo>
                  <a:pt x="81" y="138"/>
                  <a:pt x="80" y="138"/>
                  <a:pt x="80" y="138"/>
                </a:cubicBezTo>
                <a:close/>
                <a:moveTo>
                  <a:pt x="80" y="93"/>
                </a:moveTo>
                <a:cubicBezTo>
                  <a:pt x="80" y="85"/>
                  <a:pt x="80" y="85"/>
                  <a:pt x="80" y="85"/>
                </a:cubicBezTo>
                <a:cubicBezTo>
                  <a:pt x="80" y="77"/>
                  <a:pt x="80" y="77"/>
                  <a:pt x="80" y="77"/>
                </a:cubicBezTo>
                <a:cubicBezTo>
                  <a:pt x="85" y="75"/>
                  <a:pt x="89" y="70"/>
                  <a:pt x="89" y="64"/>
                </a:cubicBezTo>
                <a:cubicBezTo>
                  <a:pt x="89" y="63"/>
                  <a:pt x="89" y="62"/>
                  <a:pt x="89" y="61"/>
                </a:cubicBezTo>
                <a:cubicBezTo>
                  <a:pt x="128" y="43"/>
                  <a:pt x="128" y="43"/>
                  <a:pt x="128" y="43"/>
                </a:cubicBezTo>
                <a:cubicBezTo>
                  <a:pt x="130" y="45"/>
                  <a:pt x="132" y="47"/>
                  <a:pt x="135" y="47"/>
                </a:cubicBezTo>
                <a:cubicBezTo>
                  <a:pt x="135" y="108"/>
                  <a:pt x="135" y="108"/>
                  <a:pt x="135" y="108"/>
                </a:cubicBezTo>
                <a:cubicBezTo>
                  <a:pt x="133" y="108"/>
                  <a:pt x="132" y="109"/>
                  <a:pt x="130" y="110"/>
                </a:cubicBezTo>
                <a:lnTo>
                  <a:pt x="80" y="93"/>
                </a:lnTo>
                <a:close/>
                <a:moveTo>
                  <a:pt x="125" y="34"/>
                </a:moveTo>
                <a:cubicBezTo>
                  <a:pt x="125" y="34"/>
                  <a:pt x="125" y="34"/>
                  <a:pt x="125" y="35"/>
                </a:cubicBezTo>
                <a:cubicBezTo>
                  <a:pt x="125" y="35"/>
                  <a:pt x="125" y="36"/>
                  <a:pt x="125" y="37"/>
                </a:cubicBezTo>
                <a:cubicBezTo>
                  <a:pt x="85" y="55"/>
                  <a:pt x="85" y="55"/>
                  <a:pt x="85" y="55"/>
                </a:cubicBezTo>
                <a:cubicBezTo>
                  <a:pt x="84" y="53"/>
                  <a:pt x="82" y="52"/>
                  <a:pt x="80" y="51"/>
                </a:cubicBezTo>
                <a:cubicBezTo>
                  <a:pt x="80" y="26"/>
                  <a:pt x="80" y="26"/>
                  <a:pt x="80" y="26"/>
                </a:cubicBezTo>
                <a:cubicBezTo>
                  <a:pt x="82" y="25"/>
                  <a:pt x="85" y="23"/>
                  <a:pt x="86" y="21"/>
                </a:cubicBezTo>
                <a:lnTo>
                  <a:pt x="125" y="34"/>
                </a:lnTo>
                <a:close/>
                <a:moveTo>
                  <a:pt x="65" y="21"/>
                </a:moveTo>
                <a:cubicBezTo>
                  <a:pt x="67" y="24"/>
                  <a:pt x="69" y="26"/>
                  <a:pt x="73" y="26"/>
                </a:cubicBezTo>
                <a:cubicBezTo>
                  <a:pt x="73" y="51"/>
                  <a:pt x="73" y="51"/>
                  <a:pt x="73" y="51"/>
                </a:cubicBezTo>
                <a:cubicBezTo>
                  <a:pt x="70" y="52"/>
                  <a:pt x="68" y="53"/>
                  <a:pt x="66" y="55"/>
                </a:cubicBezTo>
                <a:cubicBezTo>
                  <a:pt x="27" y="37"/>
                  <a:pt x="27" y="37"/>
                  <a:pt x="27" y="37"/>
                </a:cubicBezTo>
                <a:cubicBezTo>
                  <a:pt x="27" y="36"/>
                  <a:pt x="27" y="35"/>
                  <a:pt x="27" y="35"/>
                </a:cubicBezTo>
                <a:cubicBezTo>
                  <a:pt x="27" y="34"/>
                  <a:pt x="27" y="34"/>
                  <a:pt x="27" y="34"/>
                </a:cubicBezTo>
                <a:lnTo>
                  <a:pt x="65" y="21"/>
                </a:lnTo>
                <a:close/>
              </a:path>
            </a:pathLst>
          </a:custGeom>
          <a:solidFill>
            <a:schemeClr val="accent3"/>
          </a:solidFill>
          <a:ln w="9525">
            <a:noFill/>
            <a:round/>
          </a:ln>
        </p:spPr>
        <p:txBody>
          <a:bodyPr vert="horz" wrap="square" lIns="91440" tIns="45720" rIns="91440" bIns="45720" numCol="1" anchor="t" anchorCtr="0" compatLnSpc="1"/>
          <a:lstStyle/>
          <a:p>
            <a:endParaRPr lang="en-US"/>
          </a:p>
        </p:txBody>
      </p:sp>
      <p:sp>
        <p:nvSpPr>
          <p:cNvPr id="230" name="Rectangular Callout 229"/>
          <p:cNvSpPr/>
          <p:nvPr/>
        </p:nvSpPr>
        <p:spPr>
          <a:xfrm rot="10800000">
            <a:off x="6323608" y="3664154"/>
            <a:ext cx="1230350" cy="888984"/>
          </a:xfrm>
          <a:prstGeom prst="wedgeRectCallout">
            <a:avLst>
              <a:gd name="adj1" fmla="val -30714"/>
              <a:gd name="adj2" fmla="val 77460"/>
            </a:avLst>
          </a:prstGeom>
          <a:noFill/>
          <a:ln w="19050">
            <a:solidFill>
              <a:schemeClr val="accent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accent1">
                  <a:lumMod val="75000"/>
                </a:schemeClr>
              </a:solidFill>
              <a:latin typeface="FontAwesome" pitchFamily="2" charset="0"/>
            </a:endParaRPr>
          </a:p>
        </p:txBody>
      </p:sp>
      <p:sp>
        <p:nvSpPr>
          <p:cNvPr id="2111" name="Freeform 63"/>
          <p:cNvSpPr>
            <a:spLocks noEditPoints="1"/>
          </p:cNvSpPr>
          <p:nvPr/>
        </p:nvSpPr>
        <p:spPr bwMode="auto">
          <a:xfrm rot="3952011">
            <a:off x="6576931" y="3680394"/>
            <a:ext cx="684676" cy="806861"/>
          </a:xfrm>
          <a:custGeom>
            <a:avLst/>
            <a:gdLst/>
            <a:ahLst/>
            <a:cxnLst>
              <a:cxn ang="0">
                <a:pos x="413" y="276"/>
              </a:cxn>
              <a:cxn ang="0">
                <a:pos x="375" y="294"/>
              </a:cxn>
              <a:cxn ang="0">
                <a:pos x="317" y="265"/>
              </a:cxn>
              <a:cxn ang="0">
                <a:pos x="318" y="253"/>
              </a:cxn>
              <a:cxn ang="0">
                <a:pos x="292" y="204"/>
              </a:cxn>
              <a:cxn ang="0">
                <a:pos x="329" y="99"/>
              </a:cxn>
              <a:cxn ang="0">
                <a:pos x="379" y="49"/>
              </a:cxn>
              <a:cxn ang="0">
                <a:pos x="329" y="0"/>
              </a:cxn>
              <a:cxn ang="0">
                <a:pos x="280" y="49"/>
              </a:cxn>
              <a:cxn ang="0">
                <a:pos x="305" y="92"/>
              </a:cxn>
              <a:cxn ang="0">
                <a:pos x="269" y="194"/>
              </a:cxn>
              <a:cxn ang="0">
                <a:pos x="258" y="193"/>
              </a:cxn>
              <a:cxn ang="0">
                <a:pos x="198" y="249"/>
              </a:cxn>
              <a:cxn ang="0">
                <a:pos x="96" y="273"/>
              </a:cxn>
              <a:cxn ang="0">
                <a:pos x="49" y="238"/>
              </a:cxn>
              <a:cxn ang="0">
                <a:pos x="0" y="288"/>
              </a:cxn>
              <a:cxn ang="0">
                <a:pos x="49" y="337"/>
              </a:cxn>
              <a:cxn ang="0">
                <a:pos x="98" y="298"/>
              </a:cxn>
              <a:cxn ang="0">
                <a:pos x="202" y="273"/>
              </a:cxn>
              <a:cxn ang="0">
                <a:pos x="256" y="313"/>
              </a:cxn>
              <a:cxn ang="0">
                <a:pos x="262" y="452"/>
              </a:cxn>
              <a:cxn ang="0">
                <a:pos x="236" y="495"/>
              </a:cxn>
              <a:cxn ang="0">
                <a:pos x="286" y="545"/>
              </a:cxn>
              <a:cxn ang="0">
                <a:pos x="335" y="495"/>
              </a:cxn>
              <a:cxn ang="0">
                <a:pos x="288" y="446"/>
              </a:cxn>
              <a:cxn ang="0">
                <a:pos x="281" y="308"/>
              </a:cxn>
              <a:cxn ang="0">
                <a:pos x="307" y="287"/>
              </a:cxn>
              <a:cxn ang="0">
                <a:pos x="364" y="316"/>
              </a:cxn>
              <a:cxn ang="0">
                <a:pos x="363" y="325"/>
              </a:cxn>
              <a:cxn ang="0">
                <a:pos x="413" y="375"/>
              </a:cxn>
              <a:cxn ang="0">
                <a:pos x="462" y="325"/>
              </a:cxn>
              <a:cxn ang="0">
                <a:pos x="413" y="276"/>
              </a:cxn>
              <a:cxn ang="0">
                <a:pos x="413" y="276"/>
              </a:cxn>
              <a:cxn ang="0">
                <a:pos x="413" y="276"/>
              </a:cxn>
            </a:cxnLst>
            <a:rect l="0" t="0" r="r" b="b"/>
            <a:pathLst>
              <a:path w="462" h="545">
                <a:moveTo>
                  <a:pt x="413" y="276"/>
                </a:moveTo>
                <a:cubicBezTo>
                  <a:pt x="397" y="276"/>
                  <a:pt x="384" y="283"/>
                  <a:pt x="375" y="294"/>
                </a:cubicBezTo>
                <a:cubicBezTo>
                  <a:pt x="317" y="265"/>
                  <a:pt x="317" y="265"/>
                  <a:pt x="317" y="265"/>
                </a:cubicBezTo>
                <a:cubicBezTo>
                  <a:pt x="317" y="261"/>
                  <a:pt x="318" y="257"/>
                  <a:pt x="318" y="253"/>
                </a:cubicBezTo>
                <a:cubicBezTo>
                  <a:pt x="318" y="233"/>
                  <a:pt x="308" y="215"/>
                  <a:pt x="292" y="204"/>
                </a:cubicBezTo>
                <a:cubicBezTo>
                  <a:pt x="329" y="99"/>
                  <a:pt x="329" y="99"/>
                  <a:pt x="329" y="99"/>
                </a:cubicBezTo>
                <a:cubicBezTo>
                  <a:pt x="356" y="99"/>
                  <a:pt x="379" y="77"/>
                  <a:pt x="379" y="49"/>
                </a:cubicBezTo>
                <a:cubicBezTo>
                  <a:pt x="379" y="22"/>
                  <a:pt x="356" y="0"/>
                  <a:pt x="329" y="0"/>
                </a:cubicBezTo>
                <a:cubicBezTo>
                  <a:pt x="302" y="0"/>
                  <a:pt x="280" y="22"/>
                  <a:pt x="280" y="49"/>
                </a:cubicBezTo>
                <a:cubicBezTo>
                  <a:pt x="280" y="68"/>
                  <a:pt x="290" y="84"/>
                  <a:pt x="305" y="92"/>
                </a:cubicBezTo>
                <a:cubicBezTo>
                  <a:pt x="269" y="194"/>
                  <a:pt x="269" y="194"/>
                  <a:pt x="269" y="194"/>
                </a:cubicBezTo>
                <a:cubicBezTo>
                  <a:pt x="266" y="193"/>
                  <a:pt x="262" y="193"/>
                  <a:pt x="258" y="193"/>
                </a:cubicBezTo>
                <a:cubicBezTo>
                  <a:pt x="226" y="193"/>
                  <a:pt x="200" y="218"/>
                  <a:pt x="198" y="249"/>
                </a:cubicBezTo>
                <a:cubicBezTo>
                  <a:pt x="96" y="273"/>
                  <a:pt x="96" y="273"/>
                  <a:pt x="96" y="273"/>
                </a:cubicBezTo>
                <a:cubicBezTo>
                  <a:pt x="90" y="253"/>
                  <a:pt x="72" y="238"/>
                  <a:pt x="49" y="238"/>
                </a:cubicBezTo>
                <a:cubicBezTo>
                  <a:pt x="22" y="238"/>
                  <a:pt x="0" y="260"/>
                  <a:pt x="0" y="288"/>
                </a:cubicBezTo>
                <a:cubicBezTo>
                  <a:pt x="0" y="315"/>
                  <a:pt x="22" y="337"/>
                  <a:pt x="49" y="337"/>
                </a:cubicBezTo>
                <a:cubicBezTo>
                  <a:pt x="73" y="337"/>
                  <a:pt x="93" y="320"/>
                  <a:pt x="98" y="298"/>
                </a:cubicBezTo>
                <a:cubicBezTo>
                  <a:pt x="202" y="273"/>
                  <a:pt x="202" y="273"/>
                  <a:pt x="202" y="273"/>
                </a:cubicBezTo>
                <a:cubicBezTo>
                  <a:pt x="210" y="296"/>
                  <a:pt x="231" y="312"/>
                  <a:pt x="256" y="313"/>
                </a:cubicBezTo>
                <a:cubicBezTo>
                  <a:pt x="262" y="452"/>
                  <a:pt x="262" y="452"/>
                  <a:pt x="262" y="452"/>
                </a:cubicBezTo>
                <a:cubicBezTo>
                  <a:pt x="247" y="460"/>
                  <a:pt x="236" y="476"/>
                  <a:pt x="236" y="495"/>
                </a:cubicBezTo>
                <a:cubicBezTo>
                  <a:pt x="236" y="522"/>
                  <a:pt x="259" y="545"/>
                  <a:pt x="286" y="545"/>
                </a:cubicBezTo>
                <a:cubicBezTo>
                  <a:pt x="313" y="545"/>
                  <a:pt x="335" y="522"/>
                  <a:pt x="335" y="495"/>
                </a:cubicBezTo>
                <a:cubicBezTo>
                  <a:pt x="335" y="468"/>
                  <a:pt x="314" y="447"/>
                  <a:pt x="288" y="446"/>
                </a:cubicBezTo>
                <a:cubicBezTo>
                  <a:pt x="281" y="308"/>
                  <a:pt x="281" y="308"/>
                  <a:pt x="281" y="308"/>
                </a:cubicBezTo>
                <a:cubicBezTo>
                  <a:pt x="292" y="304"/>
                  <a:pt x="301" y="296"/>
                  <a:pt x="307" y="287"/>
                </a:cubicBezTo>
                <a:cubicBezTo>
                  <a:pt x="364" y="316"/>
                  <a:pt x="364" y="316"/>
                  <a:pt x="364" y="316"/>
                </a:cubicBezTo>
                <a:cubicBezTo>
                  <a:pt x="364" y="319"/>
                  <a:pt x="363" y="322"/>
                  <a:pt x="363" y="325"/>
                </a:cubicBezTo>
                <a:cubicBezTo>
                  <a:pt x="363" y="352"/>
                  <a:pt x="385" y="375"/>
                  <a:pt x="413" y="375"/>
                </a:cubicBezTo>
                <a:cubicBezTo>
                  <a:pt x="440" y="375"/>
                  <a:pt x="462" y="352"/>
                  <a:pt x="462" y="325"/>
                </a:cubicBezTo>
                <a:cubicBezTo>
                  <a:pt x="462" y="298"/>
                  <a:pt x="440" y="276"/>
                  <a:pt x="413" y="276"/>
                </a:cubicBezTo>
                <a:close/>
                <a:moveTo>
                  <a:pt x="413" y="276"/>
                </a:moveTo>
                <a:cubicBezTo>
                  <a:pt x="413" y="276"/>
                  <a:pt x="413" y="276"/>
                  <a:pt x="413" y="276"/>
                </a:cubicBezTo>
              </a:path>
            </a:pathLst>
          </a:custGeom>
          <a:solidFill>
            <a:schemeClr val="accent4"/>
          </a:solidFill>
          <a:ln w="9525">
            <a:noFill/>
            <a:round/>
          </a:ln>
        </p:spPr>
        <p:txBody>
          <a:bodyPr vert="horz" wrap="square" lIns="91440" tIns="45720" rIns="91440" bIns="45720" numCol="1" anchor="t" anchorCtr="0" compatLnSpc="1"/>
          <a:lstStyle/>
          <a:p>
            <a:endParaRPr lang="en-US"/>
          </a:p>
        </p:txBody>
      </p:sp>
      <p:sp>
        <p:nvSpPr>
          <p:cNvPr id="235" name="Text Placeholder 3"/>
          <p:cNvSpPr txBox="1"/>
          <p:nvPr/>
        </p:nvSpPr>
        <p:spPr>
          <a:xfrm>
            <a:off x="2970002" y="1132096"/>
            <a:ext cx="715389" cy="184666"/>
          </a:xfrm>
          <a:prstGeom prst="rect">
            <a:avLst/>
          </a:prstGeom>
          <a:noFill/>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sz="1200" b="1" i="0" u="none" strike="noStrike" kern="1200" cap="none" spc="0" normalizeH="0" baseline="0" noProof="0" dirty="0">
                <a:ln>
                  <a:noFill/>
                </a:ln>
                <a:solidFill>
                  <a:schemeClr val="bg1">
                    <a:lumMod val="50000"/>
                  </a:schemeClr>
                </a:solidFill>
                <a:effectLst/>
                <a:uLnTx/>
                <a:uFillTx/>
                <a:latin typeface="+mn-lt"/>
                <a:ea typeface="+mn-ea"/>
                <a:cs typeface="+mn-cs"/>
              </a:rPr>
              <a:t>Key Word</a:t>
            </a:r>
          </a:p>
        </p:txBody>
      </p:sp>
      <p:sp>
        <p:nvSpPr>
          <p:cNvPr id="236" name="Text Placeholder 3"/>
          <p:cNvSpPr txBox="1"/>
          <p:nvPr/>
        </p:nvSpPr>
        <p:spPr>
          <a:xfrm>
            <a:off x="2970002" y="1327405"/>
            <a:ext cx="1659605"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l" defTabSz="914400">
              <a:spcBef>
                <a:spcPct val="20000"/>
              </a:spcBef>
              <a:defRPr/>
            </a:pPr>
            <a:r>
              <a:rPr lang="en-US" sz="1000" dirty="0">
                <a:solidFill>
                  <a:schemeClr val="bg1">
                    <a:lumMod val="50000"/>
                  </a:schemeClr>
                </a:solidFill>
              </a:rPr>
              <a:t>There are many variations of passages of lorem ipsum available but the majority </a:t>
            </a:r>
          </a:p>
          <a:p>
            <a:pPr lvl="0" algn="l" defTabSz="914400">
              <a:spcBef>
                <a:spcPct val="20000"/>
              </a:spcBef>
              <a:defRPr/>
            </a:pPr>
            <a:r>
              <a:rPr lang="en-US" sz="1000" dirty="0">
                <a:solidFill>
                  <a:schemeClr val="bg1">
                    <a:lumMod val="50000"/>
                  </a:schemeClr>
                </a:solidFill>
              </a:rPr>
              <a:t>slightly believable</a:t>
            </a:r>
          </a:p>
        </p:txBody>
      </p:sp>
      <p:sp>
        <p:nvSpPr>
          <p:cNvPr id="237" name="Text Placeholder 3"/>
          <p:cNvSpPr txBox="1"/>
          <p:nvPr/>
        </p:nvSpPr>
        <p:spPr>
          <a:xfrm>
            <a:off x="6559802" y="1132096"/>
            <a:ext cx="715389" cy="184666"/>
          </a:xfrm>
          <a:prstGeom prst="rect">
            <a:avLst/>
          </a:prstGeom>
          <a:noFill/>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sz="1200" b="1" i="0" u="none" strike="noStrike" kern="1200" cap="none" spc="0" normalizeH="0" baseline="0" noProof="0" dirty="0">
                <a:ln>
                  <a:noFill/>
                </a:ln>
                <a:solidFill>
                  <a:schemeClr val="bg1">
                    <a:lumMod val="50000"/>
                  </a:schemeClr>
                </a:solidFill>
                <a:effectLst/>
                <a:uLnTx/>
                <a:uFillTx/>
                <a:latin typeface="+mn-lt"/>
                <a:ea typeface="+mn-ea"/>
                <a:cs typeface="+mn-cs"/>
              </a:rPr>
              <a:t>Key Word</a:t>
            </a:r>
          </a:p>
        </p:txBody>
      </p:sp>
      <p:sp>
        <p:nvSpPr>
          <p:cNvPr id="238" name="Text Placeholder 3"/>
          <p:cNvSpPr txBox="1"/>
          <p:nvPr/>
        </p:nvSpPr>
        <p:spPr>
          <a:xfrm>
            <a:off x="6559802" y="1327405"/>
            <a:ext cx="1659605"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l" defTabSz="914400">
              <a:spcBef>
                <a:spcPct val="20000"/>
              </a:spcBef>
              <a:defRPr/>
            </a:pPr>
            <a:r>
              <a:rPr lang="en-US" sz="1000" dirty="0">
                <a:solidFill>
                  <a:schemeClr val="bg1">
                    <a:lumMod val="50000"/>
                  </a:schemeClr>
                </a:solidFill>
              </a:rPr>
              <a:t>There are many variations of passages of lorem ipsum available but the majority </a:t>
            </a:r>
          </a:p>
          <a:p>
            <a:pPr lvl="0" algn="l" defTabSz="914400">
              <a:spcBef>
                <a:spcPct val="20000"/>
              </a:spcBef>
              <a:defRPr/>
            </a:pPr>
            <a:r>
              <a:rPr lang="en-US" sz="1000" dirty="0">
                <a:solidFill>
                  <a:schemeClr val="bg1">
                    <a:lumMod val="50000"/>
                  </a:schemeClr>
                </a:solidFill>
              </a:rPr>
              <a:t>slightly believable</a:t>
            </a:r>
          </a:p>
        </p:txBody>
      </p:sp>
      <p:sp>
        <p:nvSpPr>
          <p:cNvPr id="239" name="Text Placeholder 3"/>
          <p:cNvSpPr txBox="1"/>
          <p:nvPr/>
        </p:nvSpPr>
        <p:spPr>
          <a:xfrm>
            <a:off x="5508044" y="3692011"/>
            <a:ext cx="715389" cy="184666"/>
          </a:xfrm>
          <a:prstGeom prst="rect">
            <a:avLst/>
          </a:prstGeom>
          <a:noFill/>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r"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sz="1200" b="1" i="0" u="none" strike="noStrike" kern="1200" cap="none" spc="0" normalizeH="0" baseline="0" noProof="0" dirty="0">
                <a:ln>
                  <a:noFill/>
                </a:ln>
                <a:solidFill>
                  <a:schemeClr val="bg1">
                    <a:lumMod val="50000"/>
                  </a:schemeClr>
                </a:solidFill>
                <a:effectLst/>
                <a:uLnTx/>
                <a:uFillTx/>
                <a:latin typeface="+mn-lt"/>
                <a:ea typeface="+mn-ea"/>
                <a:cs typeface="+mn-cs"/>
              </a:rPr>
              <a:t>Key Word</a:t>
            </a:r>
          </a:p>
        </p:txBody>
      </p:sp>
      <p:sp>
        <p:nvSpPr>
          <p:cNvPr id="240" name="Text Placeholder 3"/>
          <p:cNvSpPr txBox="1"/>
          <p:nvPr/>
        </p:nvSpPr>
        <p:spPr>
          <a:xfrm>
            <a:off x="4563828" y="3887320"/>
            <a:ext cx="1659605"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r" defTabSz="914400">
              <a:spcBef>
                <a:spcPct val="20000"/>
              </a:spcBef>
              <a:defRPr/>
            </a:pPr>
            <a:r>
              <a:rPr lang="en-US" sz="1000" dirty="0">
                <a:solidFill>
                  <a:schemeClr val="bg1">
                    <a:lumMod val="50000"/>
                  </a:schemeClr>
                </a:solidFill>
              </a:rPr>
              <a:t>There are many variations of passages of lorem ipsum available but the majority </a:t>
            </a:r>
          </a:p>
          <a:p>
            <a:pPr lvl="0" algn="r" defTabSz="914400">
              <a:spcBef>
                <a:spcPct val="20000"/>
              </a:spcBef>
              <a:defRPr/>
            </a:pPr>
            <a:r>
              <a:rPr lang="en-US" sz="1000" dirty="0">
                <a:solidFill>
                  <a:schemeClr val="bg1">
                    <a:lumMod val="50000"/>
                  </a:schemeClr>
                </a:solidFill>
              </a:rPr>
              <a:t>slightly believable</a:t>
            </a:r>
          </a:p>
        </p:txBody>
      </p:sp>
      <p:sp>
        <p:nvSpPr>
          <p:cNvPr id="241" name="Text Placeholder 3"/>
          <p:cNvSpPr txBox="1"/>
          <p:nvPr/>
        </p:nvSpPr>
        <p:spPr>
          <a:xfrm>
            <a:off x="1855777" y="3685573"/>
            <a:ext cx="715389" cy="184666"/>
          </a:xfrm>
          <a:prstGeom prst="rect">
            <a:avLst/>
          </a:prstGeom>
          <a:noFill/>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r"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sz="1200" b="1" i="0" u="none" strike="noStrike" kern="1200" cap="none" spc="0" normalizeH="0" baseline="0" noProof="0" dirty="0">
                <a:ln>
                  <a:noFill/>
                </a:ln>
                <a:solidFill>
                  <a:schemeClr val="bg1">
                    <a:lumMod val="50000"/>
                  </a:schemeClr>
                </a:solidFill>
                <a:effectLst/>
                <a:uLnTx/>
                <a:uFillTx/>
                <a:latin typeface="+mn-lt"/>
                <a:ea typeface="+mn-ea"/>
                <a:cs typeface="+mn-cs"/>
              </a:rPr>
              <a:t>Key Word</a:t>
            </a:r>
          </a:p>
        </p:txBody>
      </p:sp>
      <p:sp>
        <p:nvSpPr>
          <p:cNvPr id="242" name="Text Placeholder 3"/>
          <p:cNvSpPr txBox="1"/>
          <p:nvPr/>
        </p:nvSpPr>
        <p:spPr>
          <a:xfrm>
            <a:off x="911561" y="3880882"/>
            <a:ext cx="1659605"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r" defTabSz="914400">
              <a:spcBef>
                <a:spcPct val="20000"/>
              </a:spcBef>
              <a:defRPr/>
            </a:pPr>
            <a:r>
              <a:rPr lang="en-US" sz="1000" dirty="0">
                <a:solidFill>
                  <a:schemeClr val="bg1">
                    <a:lumMod val="50000"/>
                  </a:schemeClr>
                </a:solidFill>
              </a:rPr>
              <a:t>There are many variations of passages of lorem ipsum available but the majority </a:t>
            </a:r>
          </a:p>
          <a:p>
            <a:pPr lvl="0" algn="r" defTabSz="914400">
              <a:spcBef>
                <a:spcPct val="20000"/>
              </a:spcBef>
              <a:defRPr/>
            </a:pPr>
            <a:r>
              <a:rPr lang="en-US" sz="1000" dirty="0">
                <a:solidFill>
                  <a:schemeClr val="bg1">
                    <a:lumMod val="50000"/>
                  </a:schemeClr>
                </a:solidFill>
              </a:rPr>
              <a:t>slightly believable</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232"/>
                                        </p:tgtEl>
                                        <p:attrNameLst>
                                          <p:attrName>style.visibility</p:attrName>
                                        </p:attrNameLst>
                                      </p:cBhvr>
                                      <p:to>
                                        <p:strVal val="visible"/>
                                      </p:to>
                                    </p:set>
                                    <p:animEffect transition="in" filter="fade">
                                      <p:cBhvr>
                                        <p:cTn id="7" dur="500"/>
                                        <p:tgtEl>
                                          <p:spTgt spid="232"/>
                                        </p:tgtEl>
                                      </p:cBhvr>
                                    </p:animEffect>
                                    <p:anim calcmode="lin" valueType="num">
                                      <p:cBhvr>
                                        <p:cTn id="8" dur="500" fill="hold"/>
                                        <p:tgtEl>
                                          <p:spTgt spid="232"/>
                                        </p:tgtEl>
                                        <p:attrNameLst>
                                          <p:attrName>ppt_x</p:attrName>
                                        </p:attrNameLst>
                                      </p:cBhvr>
                                      <p:tavLst>
                                        <p:tav tm="0">
                                          <p:val>
                                            <p:strVal val="#ppt_x"/>
                                          </p:val>
                                        </p:tav>
                                        <p:tav tm="100000">
                                          <p:val>
                                            <p:strVal val="#ppt_x"/>
                                          </p:val>
                                        </p:tav>
                                      </p:tavLst>
                                    </p:anim>
                                    <p:anim calcmode="lin" valueType="num">
                                      <p:cBhvr>
                                        <p:cTn id="9" dur="500" fill="hold"/>
                                        <p:tgtEl>
                                          <p:spTgt spid="23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31"/>
                                        </p:tgtEl>
                                        <p:attrNameLst>
                                          <p:attrName>style.visibility</p:attrName>
                                        </p:attrNameLst>
                                      </p:cBhvr>
                                      <p:to>
                                        <p:strVal val="visible"/>
                                      </p:to>
                                    </p:set>
                                    <p:animEffect transition="in" filter="fade">
                                      <p:cBhvr>
                                        <p:cTn id="12" dur="500"/>
                                        <p:tgtEl>
                                          <p:spTgt spid="231"/>
                                        </p:tgtEl>
                                      </p:cBhvr>
                                    </p:animEffect>
                                    <p:anim calcmode="lin" valueType="num">
                                      <p:cBhvr>
                                        <p:cTn id="13" dur="500" fill="hold"/>
                                        <p:tgtEl>
                                          <p:spTgt spid="231"/>
                                        </p:tgtEl>
                                        <p:attrNameLst>
                                          <p:attrName>ppt_x</p:attrName>
                                        </p:attrNameLst>
                                      </p:cBhvr>
                                      <p:tavLst>
                                        <p:tav tm="0">
                                          <p:val>
                                            <p:strVal val="#ppt_x"/>
                                          </p:val>
                                        </p:tav>
                                        <p:tav tm="100000">
                                          <p:val>
                                            <p:strVal val="#ppt_x"/>
                                          </p:val>
                                        </p:tav>
                                      </p:tavLst>
                                    </p:anim>
                                    <p:anim calcmode="lin" valueType="num">
                                      <p:cBhvr>
                                        <p:cTn id="14" dur="500" fill="hold"/>
                                        <p:tgtEl>
                                          <p:spTgt spid="231"/>
                                        </p:tgtEl>
                                        <p:attrNameLst>
                                          <p:attrName>ppt_y</p:attrName>
                                        </p:attrNameLst>
                                      </p:cBhvr>
                                      <p:tavLst>
                                        <p:tav tm="0">
                                          <p:val>
                                            <p:strVal val="#ppt_y+.1"/>
                                          </p:val>
                                        </p:tav>
                                        <p:tav tm="100000">
                                          <p:val>
                                            <p:strVal val="#ppt_y"/>
                                          </p:val>
                                        </p:tav>
                                      </p:tavLst>
                                    </p:anim>
                                  </p:childTnLst>
                                </p:cTn>
                              </p:par>
                            </p:childTnLst>
                          </p:cTn>
                        </p:par>
                        <p:par>
                          <p:cTn id="15" fill="hold">
                            <p:stCondLst>
                              <p:cond delay="500"/>
                            </p:stCondLst>
                            <p:childTnLst>
                              <p:par>
                                <p:cTn id="16" presetID="2" presetClass="entr" presetSubtype="1" accel="50000" decel="50000" fill="hold" grpId="0" nodeType="afterEffect">
                                  <p:stCondLst>
                                    <p:cond delay="0"/>
                                  </p:stCondLst>
                                  <p:childTnLst>
                                    <p:set>
                                      <p:cBhvr>
                                        <p:cTn id="17" dur="1" fill="hold">
                                          <p:stCondLst>
                                            <p:cond delay="0"/>
                                          </p:stCondLst>
                                        </p:cTn>
                                        <p:tgtEl>
                                          <p:spTgt spid="195"/>
                                        </p:tgtEl>
                                        <p:attrNameLst>
                                          <p:attrName>style.visibility</p:attrName>
                                        </p:attrNameLst>
                                      </p:cBhvr>
                                      <p:to>
                                        <p:strVal val="visible"/>
                                      </p:to>
                                    </p:set>
                                    <p:anim calcmode="lin" valueType="num">
                                      <p:cBhvr additive="base">
                                        <p:cTn id="18" dur="500" fill="hold"/>
                                        <p:tgtEl>
                                          <p:spTgt spid="195"/>
                                        </p:tgtEl>
                                        <p:attrNameLst>
                                          <p:attrName>ppt_x</p:attrName>
                                        </p:attrNameLst>
                                      </p:cBhvr>
                                      <p:tavLst>
                                        <p:tav tm="0">
                                          <p:val>
                                            <p:strVal val="#ppt_x"/>
                                          </p:val>
                                        </p:tav>
                                        <p:tav tm="100000">
                                          <p:val>
                                            <p:strVal val="#ppt_x"/>
                                          </p:val>
                                        </p:tav>
                                      </p:tavLst>
                                    </p:anim>
                                    <p:anim calcmode="lin" valueType="num">
                                      <p:cBhvr additive="base">
                                        <p:cTn id="19" dur="500" fill="hold"/>
                                        <p:tgtEl>
                                          <p:spTgt spid="195"/>
                                        </p:tgtEl>
                                        <p:attrNameLst>
                                          <p:attrName>ppt_y</p:attrName>
                                        </p:attrNameLst>
                                      </p:cBhvr>
                                      <p:tavLst>
                                        <p:tav tm="0">
                                          <p:val>
                                            <p:strVal val="0-#ppt_h/2"/>
                                          </p:val>
                                        </p:tav>
                                        <p:tav tm="100000">
                                          <p:val>
                                            <p:strVal val="#ppt_y"/>
                                          </p:val>
                                        </p:tav>
                                      </p:tavLst>
                                    </p:anim>
                                  </p:childTnLst>
                                </p:cTn>
                              </p:par>
                            </p:childTnLst>
                          </p:cTn>
                        </p:par>
                        <p:par>
                          <p:cTn id="20" fill="hold">
                            <p:stCondLst>
                              <p:cond delay="1000"/>
                            </p:stCondLst>
                            <p:childTnLst>
                              <p:par>
                                <p:cTn id="21" presetID="53" presetClass="entr" presetSubtype="16" fill="hold" nodeType="afterEffect">
                                  <p:stCondLst>
                                    <p:cond delay="0"/>
                                  </p:stCondLst>
                                  <p:childTnLst>
                                    <p:set>
                                      <p:cBhvr>
                                        <p:cTn id="22" dur="1" fill="hold">
                                          <p:stCondLst>
                                            <p:cond delay="0"/>
                                          </p:stCondLst>
                                        </p:cTn>
                                        <p:tgtEl>
                                          <p:spTgt spid="196"/>
                                        </p:tgtEl>
                                        <p:attrNameLst>
                                          <p:attrName>style.visibility</p:attrName>
                                        </p:attrNameLst>
                                      </p:cBhvr>
                                      <p:to>
                                        <p:strVal val="visible"/>
                                      </p:to>
                                    </p:set>
                                    <p:anim calcmode="lin" valueType="num">
                                      <p:cBhvr>
                                        <p:cTn id="23" dur="500" fill="hold"/>
                                        <p:tgtEl>
                                          <p:spTgt spid="196"/>
                                        </p:tgtEl>
                                        <p:attrNameLst>
                                          <p:attrName>ppt_w</p:attrName>
                                        </p:attrNameLst>
                                      </p:cBhvr>
                                      <p:tavLst>
                                        <p:tav tm="0">
                                          <p:val>
                                            <p:fltVal val="0"/>
                                          </p:val>
                                        </p:tav>
                                        <p:tav tm="100000">
                                          <p:val>
                                            <p:strVal val="#ppt_w"/>
                                          </p:val>
                                        </p:tav>
                                      </p:tavLst>
                                    </p:anim>
                                    <p:anim calcmode="lin" valueType="num">
                                      <p:cBhvr>
                                        <p:cTn id="24" dur="500" fill="hold"/>
                                        <p:tgtEl>
                                          <p:spTgt spid="196"/>
                                        </p:tgtEl>
                                        <p:attrNameLst>
                                          <p:attrName>ppt_h</p:attrName>
                                        </p:attrNameLst>
                                      </p:cBhvr>
                                      <p:tavLst>
                                        <p:tav tm="0">
                                          <p:val>
                                            <p:fltVal val="0"/>
                                          </p:val>
                                        </p:tav>
                                        <p:tav tm="100000">
                                          <p:val>
                                            <p:strVal val="#ppt_h"/>
                                          </p:val>
                                        </p:tav>
                                      </p:tavLst>
                                    </p:anim>
                                    <p:animEffect transition="in" filter="fade">
                                      <p:cBhvr>
                                        <p:cTn id="25" dur="500"/>
                                        <p:tgtEl>
                                          <p:spTgt spid="196"/>
                                        </p:tgtEl>
                                      </p:cBhvr>
                                    </p:animEffect>
                                  </p:childTnLst>
                                </p:cTn>
                              </p:par>
                              <p:par>
                                <p:cTn id="26" presetID="2" presetClass="entr" presetSubtype="2" accel="50000" decel="50000" fill="hold" grpId="0" nodeType="withEffect">
                                  <p:stCondLst>
                                    <p:cond delay="0"/>
                                  </p:stCondLst>
                                  <p:childTnLst>
                                    <p:set>
                                      <p:cBhvr>
                                        <p:cTn id="27" dur="1" fill="hold">
                                          <p:stCondLst>
                                            <p:cond delay="0"/>
                                          </p:stCondLst>
                                        </p:cTn>
                                        <p:tgtEl>
                                          <p:spTgt spid="235"/>
                                        </p:tgtEl>
                                        <p:attrNameLst>
                                          <p:attrName>style.visibility</p:attrName>
                                        </p:attrNameLst>
                                      </p:cBhvr>
                                      <p:to>
                                        <p:strVal val="visible"/>
                                      </p:to>
                                    </p:set>
                                    <p:anim calcmode="lin" valueType="num">
                                      <p:cBhvr additive="base">
                                        <p:cTn id="28" dur="500" fill="hold"/>
                                        <p:tgtEl>
                                          <p:spTgt spid="235"/>
                                        </p:tgtEl>
                                        <p:attrNameLst>
                                          <p:attrName>ppt_x</p:attrName>
                                        </p:attrNameLst>
                                      </p:cBhvr>
                                      <p:tavLst>
                                        <p:tav tm="0">
                                          <p:val>
                                            <p:strVal val="1+#ppt_w/2"/>
                                          </p:val>
                                        </p:tav>
                                        <p:tav tm="100000">
                                          <p:val>
                                            <p:strVal val="#ppt_x"/>
                                          </p:val>
                                        </p:tav>
                                      </p:tavLst>
                                    </p:anim>
                                    <p:anim calcmode="lin" valueType="num">
                                      <p:cBhvr additive="base">
                                        <p:cTn id="29" dur="500" fill="hold"/>
                                        <p:tgtEl>
                                          <p:spTgt spid="235"/>
                                        </p:tgtEl>
                                        <p:attrNameLst>
                                          <p:attrName>ppt_y</p:attrName>
                                        </p:attrNameLst>
                                      </p:cBhvr>
                                      <p:tavLst>
                                        <p:tav tm="0">
                                          <p:val>
                                            <p:strVal val="#ppt_y"/>
                                          </p:val>
                                        </p:tav>
                                        <p:tav tm="100000">
                                          <p:val>
                                            <p:strVal val="#ppt_y"/>
                                          </p:val>
                                        </p:tav>
                                      </p:tavLst>
                                    </p:anim>
                                  </p:childTnLst>
                                </p:cTn>
                              </p:par>
                            </p:childTnLst>
                          </p:cTn>
                        </p:par>
                        <p:par>
                          <p:cTn id="30" fill="hold">
                            <p:stCondLst>
                              <p:cond delay="1500"/>
                            </p:stCondLst>
                            <p:childTnLst>
                              <p:par>
                                <p:cTn id="31" presetID="2" presetClass="entr" presetSubtype="2" accel="50000" decel="50000" fill="hold" grpId="0" nodeType="afterEffect">
                                  <p:stCondLst>
                                    <p:cond delay="0"/>
                                  </p:stCondLst>
                                  <p:childTnLst>
                                    <p:set>
                                      <p:cBhvr>
                                        <p:cTn id="32" dur="1" fill="hold">
                                          <p:stCondLst>
                                            <p:cond delay="0"/>
                                          </p:stCondLst>
                                        </p:cTn>
                                        <p:tgtEl>
                                          <p:spTgt spid="236"/>
                                        </p:tgtEl>
                                        <p:attrNameLst>
                                          <p:attrName>style.visibility</p:attrName>
                                        </p:attrNameLst>
                                      </p:cBhvr>
                                      <p:to>
                                        <p:strVal val="visible"/>
                                      </p:to>
                                    </p:set>
                                    <p:anim calcmode="lin" valueType="num">
                                      <p:cBhvr additive="base">
                                        <p:cTn id="33" dur="500" fill="hold"/>
                                        <p:tgtEl>
                                          <p:spTgt spid="236"/>
                                        </p:tgtEl>
                                        <p:attrNameLst>
                                          <p:attrName>ppt_x</p:attrName>
                                        </p:attrNameLst>
                                      </p:cBhvr>
                                      <p:tavLst>
                                        <p:tav tm="0">
                                          <p:val>
                                            <p:strVal val="1+#ppt_w/2"/>
                                          </p:val>
                                        </p:tav>
                                        <p:tav tm="100000">
                                          <p:val>
                                            <p:strVal val="#ppt_x"/>
                                          </p:val>
                                        </p:tav>
                                      </p:tavLst>
                                    </p:anim>
                                    <p:anim calcmode="lin" valueType="num">
                                      <p:cBhvr additive="base">
                                        <p:cTn id="34" dur="500" fill="hold"/>
                                        <p:tgtEl>
                                          <p:spTgt spid="236"/>
                                        </p:tgtEl>
                                        <p:attrNameLst>
                                          <p:attrName>ppt_y</p:attrName>
                                        </p:attrNameLst>
                                      </p:cBhvr>
                                      <p:tavLst>
                                        <p:tav tm="0">
                                          <p:val>
                                            <p:strVal val="#ppt_y"/>
                                          </p:val>
                                        </p:tav>
                                        <p:tav tm="100000">
                                          <p:val>
                                            <p:strVal val="#ppt_y"/>
                                          </p:val>
                                        </p:tav>
                                      </p:tavLst>
                                    </p:anim>
                                  </p:childTnLst>
                                </p:cTn>
                              </p:par>
                            </p:childTnLst>
                          </p:cTn>
                        </p:par>
                        <p:par>
                          <p:cTn id="35" fill="hold">
                            <p:stCondLst>
                              <p:cond delay="2000"/>
                            </p:stCondLst>
                            <p:childTnLst>
                              <p:par>
                                <p:cTn id="36" presetID="42" presetClass="entr" presetSubtype="0" fill="hold" nodeType="afterEffect">
                                  <p:stCondLst>
                                    <p:cond delay="0"/>
                                  </p:stCondLst>
                                  <p:childTnLst>
                                    <p:set>
                                      <p:cBhvr>
                                        <p:cTn id="37" dur="1" fill="hold">
                                          <p:stCondLst>
                                            <p:cond delay="0"/>
                                          </p:stCondLst>
                                        </p:cTn>
                                        <p:tgtEl>
                                          <p:spTgt spid="243"/>
                                        </p:tgtEl>
                                        <p:attrNameLst>
                                          <p:attrName>style.visibility</p:attrName>
                                        </p:attrNameLst>
                                      </p:cBhvr>
                                      <p:to>
                                        <p:strVal val="visible"/>
                                      </p:to>
                                    </p:set>
                                    <p:animEffect transition="in" filter="fade">
                                      <p:cBhvr>
                                        <p:cTn id="38" dur="500"/>
                                        <p:tgtEl>
                                          <p:spTgt spid="243"/>
                                        </p:tgtEl>
                                      </p:cBhvr>
                                    </p:animEffect>
                                    <p:anim calcmode="lin" valueType="num">
                                      <p:cBhvr>
                                        <p:cTn id="39" dur="500" fill="hold"/>
                                        <p:tgtEl>
                                          <p:spTgt spid="243"/>
                                        </p:tgtEl>
                                        <p:attrNameLst>
                                          <p:attrName>ppt_x</p:attrName>
                                        </p:attrNameLst>
                                      </p:cBhvr>
                                      <p:tavLst>
                                        <p:tav tm="0">
                                          <p:val>
                                            <p:strVal val="#ppt_x"/>
                                          </p:val>
                                        </p:tav>
                                        <p:tav tm="100000">
                                          <p:val>
                                            <p:strVal val="#ppt_x"/>
                                          </p:val>
                                        </p:tav>
                                      </p:tavLst>
                                    </p:anim>
                                    <p:anim calcmode="lin" valueType="num">
                                      <p:cBhvr>
                                        <p:cTn id="40" dur="500" fill="hold"/>
                                        <p:tgtEl>
                                          <p:spTgt spid="243"/>
                                        </p:tgtEl>
                                        <p:attrNameLst>
                                          <p:attrName>ppt_y</p:attrName>
                                        </p:attrNameLst>
                                      </p:cBhvr>
                                      <p:tavLst>
                                        <p:tav tm="0">
                                          <p:val>
                                            <p:strVal val="#ppt_y+.1"/>
                                          </p:val>
                                        </p:tav>
                                        <p:tav tm="100000">
                                          <p:val>
                                            <p:strVal val="#ppt_y"/>
                                          </p:val>
                                        </p:tav>
                                      </p:tavLst>
                                    </p:anim>
                                  </p:childTnLst>
                                </p:cTn>
                              </p:par>
                              <p:par>
                                <p:cTn id="41" presetID="47" presetClass="entr" presetSubtype="0" fill="hold" nodeType="withEffect">
                                  <p:stCondLst>
                                    <p:cond delay="0"/>
                                  </p:stCondLst>
                                  <p:childTnLst>
                                    <p:set>
                                      <p:cBhvr>
                                        <p:cTn id="42" dur="1" fill="hold">
                                          <p:stCondLst>
                                            <p:cond delay="0"/>
                                          </p:stCondLst>
                                        </p:cTn>
                                        <p:tgtEl>
                                          <p:spTgt spid="233"/>
                                        </p:tgtEl>
                                        <p:attrNameLst>
                                          <p:attrName>style.visibility</p:attrName>
                                        </p:attrNameLst>
                                      </p:cBhvr>
                                      <p:to>
                                        <p:strVal val="visible"/>
                                      </p:to>
                                    </p:set>
                                    <p:animEffect transition="in" filter="fade">
                                      <p:cBhvr>
                                        <p:cTn id="43" dur="500"/>
                                        <p:tgtEl>
                                          <p:spTgt spid="233"/>
                                        </p:tgtEl>
                                      </p:cBhvr>
                                    </p:animEffect>
                                    <p:anim calcmode="lin" valueType="num">
                                      <p:cBhvr>
                                        <p:cTn id="44" dur="500" fill="hold"/>
                                        <p:tgtEl>
                                          <p:spTgt spid="233"/>
                                        </p:tgtEl>
                                        <p:attrNameLst>
                                          <p:attrName>ppt_x</p:attrName>
                                        </p:attrNameLst>
                                      </p:cBhvr>
                                      <p:tavLst>
                                        <p:tav tm="0">
                                          <p:val>
                                            <p:strVal val="#ppt_x"/>
                                          </p:val>
                                        </p:tav>
                                        <p:tav tm="100000">
                                          <p:val>
                                            <p:strVal val="#ppt_x"/>
                                          </p:val>
                                        </p:tav>
                                      </p:tavLst>
                                    </p:anim>
                                    <p:anim calcmode="lin" valueType="num">
                                      <p:cBhvr>
                                        <p:cTn id="45" dur="500" fill="hold"/>
                                        <p:tgtEl>
                                          <p:spTgt spid="233"/>
                                        </p:tgtEl>
                                        <p:attrNameLst>
                                          <p:attrName>ppt_y</p:attrName>
                                        </p:attrNameLst>
                                      </p:cBhvr>
                                      <p:tavLst>
                                        <p:tav tm="0">
                                          <p:val>
                                            <p:strVal val="#ppt_y-.1"/>
                                          </p:val>
                                        </p:tav>
                                        <p:tav tm="100000">
                                          <p:val>
                                            <p:strVal val="#ppt_y"/>
                                          </p:val>
                                        </p:tav>
                                      </p:tavLst>
                                    </p:anim>
                                  </p:childTnLst>
                                </p:cTn>
                              </p:par>
                            </p:childTnLst>
                          </p:cTn>
                        </p:par>
                        <p:par>
                          <p:cTn id="46" fill="hold">
                            <p:stCondLst>
                              <p:cond delay="2500"/>
                            </p:stCondLst>
                            <p:childTnLst>
                              <p:par>
                                <p:cTn id="47" presetID="2" presetClass="entr" presetSubtype="4" accel="50000" decel="50000" fill="hold" grpId="0" nodeType="afterEffect">
                                  <p:stCondLst>
                                    <p:cond delay="0"/>
                                  </p:stCondLst>
                                  <p:childTnLst>
                                    <p:set>
                                      <p:cBhvr>
                                        <p:cTn id="48" dur="1" fill="hold">
                                          <p:stCondLst>
                                            <p:cond delay="0"/>
                                          </p:stCondLst>
                                        </p:cTn>
                                        <p:tgtEl>
                                          <p:spTgt spid="228"/>
                                        </p:tgtEl>
                                        <p:attrNameLst>
                                          <p:attrName>style.visibility</p:attrName>
                                        </p:attrNameLst>
                                      </p:cBhvr>
                                      <p:to>
                                        <p:strVal val="visible"/>
                                      </p:to>
                                    </p:set>
                                    <p:anim calcmode="lin" valueType="num">
                                      <p:cBhvr additive="base">
                                        <p:cTn id="49" dur="500" fill="hold"/>
                                        <p:tgtEl>
                                          <p:spTgt spid="228"/>
                                        </p:tgtEl>
                                        <p:attrNameLst>
                                          <p:attrName>ppt_x</p:attrName>
                                        </p:attrNameLst>
                                      </p:cBhvr>
                                      <p:tavLst>
                                        <p:tav tm="0">
                                          <p:val>
                                            <p:strVal val="#ppt_x"/>
                                          </p:val>
                                        </p:tav>
                                        <p:tav tm="100000">
                                          <p:val>
                                            <p:strVal val="#ppt_x"/>
                                          </p:val>
                                        </p:tav>
                                      </p:tavLst>
                                    </p:anim>
                                    <p:anim calcmode="lin" valueType="num">
                                      <p:cBhvr additive="base">
                                        <p:cTn id="50" dur="500" fill="hold"/>
                                        <p:tgtEl>
                                          <p:spTgt spid="228"/>
                                        </p:tgtEl>
                                        <p:attrNameLst>
                                          <p:attrName>ppt_y</p:attrName>
                                        </p:attrNameLst>
                                      </p:cBhvr>
                                      <p:tavLst>
                                        <p:tav tm="0">
                                          <p:val>
                                            <p:strVal val="1+#ppt_h/2"/>
                                          </p:val>
                                        </p:tav>
                                        <p:tav tm="100000">
                                          <p:val>
                                            <p:strVal val="#ppt_y"/>
                                          </p:val>
                                        </p:tav>
                                      </p:tavLst>
                                    </p:anim>
                                  </p:childTnLst>
                                </p:cTn>
                              </p:par>
                            </p:childTnLst>
                          </p:cTn>
                        </p:par>
                        <p:par>
                          <p:cTn id="51" fill="hold">
                            <p:stCondLst>
                              <p:cond delay="3000"/>
                            </p:stCondLst>
                            <p:childTnLst>
                              <p:par>
                                <p:cTn id="52" presetID="53" presetClass="entr" presetSubtype="16" fill="hold" nodeType="afterEffect">
                                  <p:stCondLst>
                                    <p:cond delay="0"/>
                                  </p:stCondLst>
                                  <p:childTnLst>
                                    <p:set>
                                      <p:cBhvr>
                                        <p:cTn id="53" dur="1" fill="hold">
                                          <p:stCondLst>
                                            <p:cond delay="0"/>
                                          </p:stCondLst>
                                        </p:cTn>
                                        <p:tgtEl>
                                          <p:spTgt spid="206"/>
                                        </p:tgtEl>
                                        <p:attrNameLst>
                                          <p:attrName>style.visibility</p:attrName>
                                        </p:attrNameLst>
                                      </p:cBhvr>
                                      <p:to>
                                        <p:strVal val="visible"/>
                                      </p:to>
                                    </p:set>
                                    <p:anim calcmode="lin" valueType="num">
                                      <p:cBhvr>
                                        <p:cTn id="54" dur="500" fill="hold"/>
                                        <p:tgtEl>
                                          <p:spTgt spid="206"/>
                                        </p:tgtEl>
                                        <p:attrNameLst>
                                          <p:attrName>ppt_w</p:attrName>
                                        </p:attrNameLst>
                                      </p:cBhvr>
                                      <p:tavLst>
                                        <p:tav tm="0">
                                          <p:val>
                                            <p:fltVal val="0"/>
                                          </p:val>
                                        </p:tav>
                                        <p:tav tm="100000">
                                          <p:val>
                                            <p:strVal val="#ppt_w"/>
                                          </p:val>
                                        </p:tav>
                                      </p:tavLst>
                                    </p:anim>
                                    <p:anim calcmode="lin" valueType="num">
                                      <p:cBhvr>
                                        <p:cTn id="55" dur="500" fill="hold"/>
                                        <p:tgtEl>
                                          <p:spTgt spid="206"/>
                                        </p:tgtEl>
                                        <p:attrNameLst>
                                          <p:attrName>ppt_h</p:attrName>
                                        </p:attrNameLst>
                                      </p:cBhvr>
                                      <p:tavLst>
                                        <p:tav tm="0">
                                          <p:val>
                                            <p:fltVal val="0"/>
                                          </p:val>
                                        </p:tav>
                                        <p:tav tm="100000">
                                          <p:val>
                                            <p:strVal val="#ppt_h"/>
                                          </p:val>
                                        </p:tav>
                                      </p:tavLst>
                                    </p:anim>
                                    <p:animEffect transition="in" filter="fade">
                                      <p:cBhvr>
                                        <p:cTn id="56" dur="500"/>
                                        <p:tgtEl>
                                          <p:spTgt spid="206"/>
                                        </p:tgtEl>
                                      </p:cBhvr>
                                    </p:animEffect>
                                  </p:childTnLst>
                                </p:cTn>
                              </p:par>
                              <p:par>
                                <p:cTn id="57" presetID="2" presetClass="entr" presetSubtype="8" accel="50000" decel="50000" fill="hold" grpId="0" nodeType="withEffect">
                                  <p:stCondLst>
                                    <p:cond delay="0"/>
                                  </p:stCondLst>
                                  <p:childTnLst>
                                    <p:set>
                                      <p:cBhvr>
                                        <p:cTn id="58" dur="1" fill="hold">
                                          <p:stCondLst>
                                            <p:cond delay="0"/>
                                          </p:stCondLst>
                                        </p:cTn>
                                        <p:tgtEl>
                                          <p:spTgt spid="241"/>
                                        </p:tgtEl>
                                        <p:attrNameLst>
                                          <p:attrName>style.visibility</p:attrName>
                                        </p:attrNameLst>
                                      </p:cBhvr>
                                      <p:to>
                                        <p:strVal val="visible"/>
                                      </p:to>
                                    </p:set>
                                    <p:anim calcmode="lin" valueType="num">
                                      <p:cBhvr additive="base">
                                        <p:cTn id="59" dur="500" fill="hold"/>
                                        <p:tgtEl>
                                          <p:spTgt spid="241"/>
                                        </p:tgtEl>
                                        <p:attrNameLst>
                                          <p:attrName>ppt_x</p:attrName>
                                        </p:attrNameLst>
                                      </p:cBhvr>
                                      <p:tavLst>
                                        <p:tav tm="0">
                                          <p:val>
                                            <p:strVal val="0-#ppt_w/2"/>
                                          </p:val>
                                        </p:tav>
                                        <p:tav tm="100000">
                                          <p:val>
                                            <p:strVal val="#ppt_x"/>
                                          </p:val>
                                        </p:tav>
                                      </p:tavLst>
                                    </p:anim>
                                    <p:anim calcmode="lin" valueType="num">
                                      <p:cBhvr additive="base">
                                        <p:cTn id="60" dur="500" fill="hold"/>
                                        <p:tgtEl>
                                          <p:spTgt spid="241"/>
                                        </p:tgtEl>
                                        <p:attrNameLst>
                                          <p:attrName>ppt_y</p:attrName>
                                        </p:attrNameLst>
                                      </p:cBhvr>
                                      <p:tavLst>
                                        <p:tav tm="0">
                                          <p:val>
                                            <p:strVal val="#ppt_y"/>
                                          </p:val>
                                        </p:tav>
                                        <p:tav tm="100000">
                                          <p:val>
                                            <p:strVal val="#ppt_y"/>
                                          </p:val>
                                        </p:tav>
                                      </p:tavLst>
                                    </p:anim>
                                  </p:childTnLst>
                                </p:cTn>
                              </p:par>
                            </p:childTnLst>
                          </p:cTn>
                        </p:par>
                        <p:par>
                          <p:cTn id="61" fill="hold">
                            <p:stCondLst>
                              <p:cond delay="3500"/>
                            </p:stCondLst>
                            <p:childTnLst>
                              <p:par>
                                <p:cTn id="62" presetID="2" presetClass="entr" presetSubtype="8" accel="50000" decel="50000" fill="hold" grpId="0" nodeType="afterEffect">
                                  <p:stCondLst>
                                    <p:cond delay="0"/>
                                  </p:stCondLst>
                                  <p:childTnLst>
                                    <p:set>
                                      <p:cBhvr>
                                        <p:cTn id="63" dur="1" fill="hold">
                                          <p:stCondLst>
                                            <p:cond delay="0"/>
                                          </p:stCondLst>
                                        </p:cTn>
                                        <p:tgtEl>
                                          <p:spTgt spid="242"/>
                                        </p:tgtEl>
                                        <p:attrNameLst>
                                          <p:attrName>style.visibility</p:attrName>
                                        </p:attrNameLst>
                                      </p:cBhvr>
                                      <p:to>
                                        <p:strVal val="visible"/>
                                      </p:to>
                                    </p:set>
                                    <p:anim calcmode="lin" valueType="num">
                                      <p:cBhvr additive="base">
                                        <p:cTn id="64" dur="500" fill="hold"/>
                                        <p:tgtEl>
                                          <p:spTgt spid="242"/>
                                        </p:tgtEl>
                                        <p:attrNameLst>
                                          <p:attrName>ppt_x</p:attrName>
                                        </p:attrNameLst>
                                      </p:cBhvr>
                                      <p:tavLst>
                                        <p:tav tm="0">
                                          <p:val>
                                            <p:strVal val="0-#ppt_w/2"/>
                                          </p:val>
                                        </p:tav>
                                        <p:tav tm="100000">
                                          <p:val>
                                            <p:strVal val="#ppt_x"/>
                                          </p:val>
                                        </p:tav>
                                      </p:tavLst>
                                    </p:anim>
                                    <p:anim calcmode="lin" valueType="num">
                                      <p:cBhvr additive="base">
                                        <p:cTn id="65" dur="500" fill="hold"/>
                                        <p:tgtEl>
                                          <p:spTgt spid="242"/>
                                        </p:tgtEl>
                                        <p:attrNameLst>
                                          <p:attrName>ppt_y</p:attrName>
                                        </p:attrNameLst>
                                      </p:cBhvr>
                                      <p:tavLst>
                                        <p:tav tm="0">
                                          <p:val>
                                            <p:strVal val="#ppt_y"/>
                                          </p:val>
                                        </p:tav>
                                        <p:tav tm="100000">
                                          <p:val>
                                            <p:strVal val="#ppt_y"/>
                                          </p:val>
                                        </p:tav>
                                      </p:tavLst>
                                    </p:anim>
                                  </p:childTnLst>
                                </p:cTn>
                              </p:par>
                            </p:childTnLst>
                          </p:cTn>
                        </p:par>
                        <p:par>
                          <p:cTn id="66" fill="hold">
                            <p:stCondLst>
                              <p:cond delay="4000"/>
                            </p:stCondLst>
                            <p:childTnLst>
                              <p:par>
                                <p:cTn id="67" presetID="42" presetClass="entr" presetSubtype="0" fill="hold" nodeType="afterEffect">
                                  <p:stCondLst>
                                    <p:cond delay="0"/>
                                  </p:stCondLst>
                                  <p:childTnLst>
                                    <p:set>
                                      <p:cBhvr>
                                        <p:cTn id="68" dur="1" fill="hold">
                                          <p:stCondLst>
                                            <p:cond delay="0"/>
                                          </p:stCondLst>
                                        </p:cTn>
                                        <p:tgtEl>
                                          <p:spTgt spid="244"/>
                                        </p:tgtEl>
                                        <p:attrNameLst>
                                          <p:attrName>style.visibility</p:attrName>
                                        </p:attrNameLst>
                                      </p:cBhvr>
                                      <p:to>
                                        <p:strVal val="visible"/>
                                      </p:to>
                                    </p:set>
                                    <p:animEffect transition="in" filter="fade">
                                      <p:cBhvr>
                                        <p:cTn id="69" dur="500"/>
                                        <p:tgtEl>
                                          <p:spTgt spid="244"/>
                                        </p:tgtEl>
                                      </p:cBhvr>
                                    </p:animEffect>
                                    <p:anim calcmode="lin" valueType="num">
                                      <p:cBhvr>
                                        <p:cTn id="70" dur="500" fill="hold"/>
                                        <p:tgtEl>
                                          <p:spTgt spid="244"/>
                                        </p:tgtEl>
                                        <p:attrNameLst>
                                          <p:attrName>ppt_x</p:attrName>
                                        </p:attrNameLst>
                                      </p:cBhvr>
                                      <p:tavLst>
                                        <p:tav tm="0">
                                          <p:val>
                                            <p:strVal val="#ppt_x"/>
                                          </p:val>
                                        </p:tav>
                                        <p:tav tm="100000">
                                          <p:val>
                                            <p:strVal val="#ppt_x"/>
                                          </p:val>
                                        </p:tav>
                                      </p:tavLst>
                                    </p:anim>
                                    <p:anim calcmode="lin" valueType="num">
                                      <p:cBhvr>
                                        <p:cTn id="71" dur="500" fill="hold"/>
                                        <p:tgtEl>
                                          <p:spTgt spid="244"/>
                                        </p:tgtEl>
                                        <p:attrNameLst>
                                          <p:attrName>ppt_y</p:attrName>
                                        </p:attrNameLst>
                                      </p:cBhvr>
                                      <p:tavLst>
                                        <p:tav tm="0">
                                          <p:val>
                                            <p:strVal val="#ppt_y+.1"/>
                                          </p:val>
                                        </p:tav>
                                        <p:tav tm="100000">
                                          <p:val>
                                            <p:strVal val="#ppt_y"/>
                                          </p:val>
                                        </p:tav>
                                      </p:tavLst>
                                    </p:anim>
                                  </p:childTnLst>
                                </p:cTn>
                              </p:par>
                              <p:par>
                                <p:cTn id="72" presetID="47" presetClass="entr" presetSubtype="0" fill="hold" nodeType="withEffect">
                                  <p:stCondLst>
                                    <p:cond delay="0"/>
                                  </p:stCondLst>
                                  <p:childTnLst>
                                    <p:set>
                                      <p:cBhvr>
                                        <p:cTn id="73" dur="1" fill="hold">
                                          <p:stCondLst>
                                            <p:cond delay="0"/>
                                          </p:stCondLst>
                                        </p:cTn>
                                        <p:tgtEl>
                                          <p:spTgt spid="245"/>
                                        </p:tgtEl>
                                        <p:attrNameLst>
                                          <p:attrName>style.visibility</p:attrName>
                                        </p:attrNameLst>
                                      </p:cBhvr>
                                      <p:to>
                                        <p:strVal val="visible"/>
                                      </p:to>
                                    </p:set>
                                    <p:animEffect transition="in" filter="fade">
                                      <p:cBhvr>
                                        <p:cTn id="74" dur="500"/>
                                        <p:tgtEl>
                                          <p:spTgt spid="245"/>
                                        </p:tgtEl>
                                      </p:cBhvr>
                                    </p:animEffect>
                                    <p:anim calcmode="lin" valueType="num">
                                      <p:cBhvr>
                                        <p:cTn id="75" dur="500" fill="hold"/>
                                        <p:tgtEl>
                                          <p:spTgt spid="245"/>
                                        </p:tgtEl>
                                        <p:attrNameLst>
                                          <p:attrName>ppt_x</p:attrName>
                                        </p:attrNameLst>
                                      </p:cBhvr>
                                      <p:tavLst>
                                        <p:tav tm="0">
                                          <p:val>
                                            <p:strVal val="#ppt_x"/>
                                          </p:val>
                                        </p:tav>
                                        <p:tav tm="100000">
                                          <p:val>
                                            <p:strVal val="#ppt_x"/>
                                          </p:val>
                                        </p:tav>
                                      </p:tavLst>
                                    </p:anim>
                                    <p:anim calcmode="lin" valueType="num">
                                      <p:cBhvr>
                                        <p:cTn id="76" dur="500" fill="hold"/>
                                        <p:tgtEl>
                                          <p:spTgt spid="245"/>
                                        </p:tgtEl>
                                        <p:attrNameLst>
                                          <p:attrName>ppt_y</p:attrName>
                                        </p:attrNameLst>
                                      </p:cBhvr>
                                      <p:tavLst>
                                        <p:tav tm="0">
                                          <p:val>
                                            <p:strVal val="#ppt_y-.1"/>
                                          </p:val>
                                        </p:tav>
                                        <p:tav tm="100000">
                                          <p:val>
                                            <p:strVal val="#ppt_y"/>
                                          </p:val>
                                        </p:tav>
                                      </p:tavLst>
                                    </p:anim>
                                  </p:childTnLst>
                                </p:cTn>
                              </p:par>
                            </p:childTnLst>
                          </p:cTn>
                        </p:par>
                        <p:par>
                          <p:cTn id="77" fill="hold">
                            <p:stCondLst>
                              <p:cond delay="4500"/>
                            </p:stCondLst>
                            <p:childTnLst>
                              <p:par>
                                <p:cTn id="78" presetID="2" presetClass="entr" presetSubtype="1" accel="50000" decel="50000" fill="hold" grpId="0" nodeType="afterEffect">
                                  <p:stCondLst>
                                    <p:cond delay="0"/>
                                  </p:stCondLst>
                                  <p:childTnLst>
                                    <p:set>
                                      <p:cBhvr>
                                        <p:cTn id="79" dur="1" fill="hold">
                                          <p:stCondLst>
                                            <p:cond delay="0"/>
                                          </p:stCondLst>
                                        </p:cTn>
                                        <p:tgtEl>
                                          <p:spTgt spid="229"/>
                                        </p:tgtEl>
                                        <p:attrNameLst>
                                          <p:attrName>style.visibility</p:attrName>
                                        </p:attrNameLst>
                                      </p:cBhvr>
                                      <p:to>
                                        <p:strVal val="visible"/>
                                      </p:to>
                                    </p:set>
                                    <p:anim calcmode="lin" valueType="num">
                                      <p:cBhvr additive="base">
                                        <p:cTn id="80" dur="500" fill="hold"/>
                                        <p:tgtEl>
                                          <p:spTgt spid="229"/>
                                        </p:tgtEl>
                                        <p:attrNameLst>
                                          <p:attrName>ppt_x</p:attrName>
                                        </p:attrNameLst>
                                      </p:cBhvr>
                                      <p:tavLst>
                                        <p:tav tm="0">
                                          <p:val>
                                            <p:strVal val="#ppt_x"/>
                                          </p:val>
                                        </p:tav>
                                        <p:tav tm="100000">
                                          <p:val>
                                            <p:strVal val="#ppt_x"/>
                                          </p:val>
                                        </p:tav>
                                      </p:tavLst>
                                    </p:anim>
                                    <p:anim calcmode="lin" valueType="num">
                                      <p:cBhvr additive="base">
                                        <p:cTn id="81" dur="500" fill="hold"/>
                                        <p:tgtEl>
                                          <p:spTgt spid="229"/>
                                        </p:tgtEl>
                                        <p:attrNameLst>
                                          <p:attrName>ppt_y</p:attrName>
                                        </p:attrNameLst>
                                      </p:cBhvr>
                                      <p:tavLst>
                                        <p:tav tm="0">
                                          <p:val>
                                            <p:strVal val="0-#ppt_h/2"/>
                                          </p:val>
                                        </p:tav>
                                        <p:tav tm="100000">
                                          <p:val>
                                            <p:strVal val="#ppt_y"/>
                                          </p:val>
                                        </p:tav>
                                      </p:tavLst>
                                    </p:anim>
                                  </p:childTnLst>
                                </p:cTn>
                              </p:par>
                            </p:childTnLst>
                          </p:cTn>
                        </p:par>
                        <p:par>
                          <p:cTn id="82" fill="hold">
                            <p:stCondLst>
                              <p:cond delay="5000"/>
                            </p:stCondLst>
                            <p:childTnLst>
                              <p:par>
                                <p:cTn id="83" presetID="53" presetClass="entr" presetSubtype="16" fill="hold" grpId="0" nodeType="afterEffect">
                                  <p:stCondLst>
                                    <p:cond delay="0"/>
                                  </p:stCondLst>
                                  <p:childTnLst>
                                    <p:set>
                                      <p:cBhvr>
                                        <p:cTn id="84" dur="1" fill="hold">
                                          <p:stCondLst>
                                            <p:cond delay="0"/>
                                          </p:stCondLst>
                                        </p:cTn>
                                        <p:tgtEl>
                                          <p:spTgt spid="227"/>
                                        </p:tgtEl>
                                        <p:attrNameLst>
                                          <p:attrName>style.visibility</p:attrName>
                                        </p:attrNameLst>
                                      </p:cBhvr>
                                      <p:to>
                                        <p:strVal val="visible"/>
                                      </p:to>
                                    </p:set>
                                    <p:anim calcmode="lin" valueType="num">
                                      <p:cBhvr>
                                        <p:cTn id="85" dur="500" fill="hold"/>
                                        <p:tgtEl>
                                          <p:spTgt spid="227"/>
                                        </p:tgtEl>
                                        <p:attrNameLst>
                                          <p:attrName>ppt_w</p:attrName>
                                        </p:attrNameLst>
                                      </p:cBhvr>
                                      <p:tavLst>
                                        <p:tav tm="0">
                                          <p:val>
                                            <p:fltVal val="0"/>
                                          </p:val>
                                        </p:tav>
                                        <p:tav tm="100000">
                                          <p:val>
                                            <p:strVal val="#ppt_w"/>
                                          </p:val>
                                        </p:tav>
                                      </p:tavLst>
                                    </p:anim>
                                    <p:anim calcmode="lin" valueType="num">
                                      <p:cBhvr>
                                        <p:cTn id="86" dur="500" fill="hold"/>
                                        <p:tgtEl>
                                          <p:spTgt spid="227"/>
                                        </p:tgtEl>
                                        <p:attrNameLst>
                                          <p:attrName>ppt_h</p:attrName>
                                        </p:attrNameLst>
                                      </p:cBhvr>
                                      <p:tavLst>
                                        <p:tav tm="0">
                                          <p:val>
                                            <p:fltVal val="0"/>
                                          </p:val>
                                        </p:tav>
                                        <p:tav tm="100000">
                                          <p:val>
                                            <p:strVal val="#ppt_h"/>
                                          </p:val>
                                        </p:tav>
                                      </p:tavLst>
                                    </p:anim>
                                    <p:animEffect transition="in" filter="fade">
                                      <p:cBhvr>
                                        <p:cTn id="87" dur="500"/>
                                        <p:tgtEl>
                                          <p:spTgt spid="227"/>
                                        </p:tgtEl>
                                      </p:cBhvr>
                                    </p:animEffect>
                                  </p:childTnLst>
                                </p:cTn>
                              </p:par>
                              <p:par>
                                <p:cTn id="88" presetID="2" presetClass="entr" presetSubtype="2" accel="50000" decel="50000" fill="hold" grpId="0" nodeType="withEffect">
                                  <p:stCondLst>
                                    <p:cond delay="0"/>
                                  </p:stCondLst>
                                  <p:childTnLst>
                                    <p:set>
                                      <p:cBhvr>
                                        <p:cTn id="89" dur="1" fill="hold">
                                          <p:stCondLst>
                                            <p:cond delay="0"/>
                                          </p:stCondLst>
                                        </p:cTn>
                                        <p:tgtEl>
                                          <p:spTgt spid="237"/>
                                        </p:tgtEl>
                                        <p:attrNameLst>
                                          <p:attrName>style.visibility</p:attrName>
                                        </p:attrNameLst>
                                      </p:cBhvr>
                                      <p:to>
                                        <p:strVal val="visible"/>
                                      </p:to>
                                    </p:set>
                                    <p:anim calcmode="lin" valueType="num">
                                      <p:cBhvr additive="base">
                                        <p:cTn id="90" dur="500" fill="hold"/>
                                        <p:tgtEl>
                                          <p:spTgt spid="237"/>
                                        </p:tgtEl>
                                        <p:attrNameLst>
                                          <p:attrName>ppt_x</p:attrName>
                                        </p:attrNameLst>
                                      </p:cBhvr>
                                      <p:tavLst>
                                        <p:tav tm="0">
                                          <p:val>
                                            <p:strVal val="1+#ppt_w/2"/>
                                          </p:val>
                                        </p:tav>
                                        <p:tav tm="100000">
                                          <p:val>
                                            <p:strVal val="#ppt_x"/>
                                          </p:val>
                                        </p:tav>
                                      </p:tavLst>
                                    </p:anim>
                                    <p:anim calcmode="lin" valueType="num">
                                      <p:cBhvr additive="base">
                                        <p:cTn id="91" dur="500" fill="hold"/>
                                        <p:tgtEl>
                                          <p:spTgt spid="237"/>
                                        </p:tgtEl>
                                        <p:attrNameLst>
                                          <p:attrName>ppt_y</p:attrName>
                                        </p:attrNameLst>
                                      </p:cBhvr>
                                      <p:tavLst>
                                        <p:tav tm="0">
                                          <p:val>
                                            <p:strVal val="#ppt_y"/>
                                          </p:val>
                                        </p:tav>
                                        <p:tav tm="100000">
                                          <p:val>
                                            <p:strVal val="#ppt_y"/>
                                          </p:val>
                                        </p:tav>
                                      </p:tavLst>
                                    </p:anim>
                                  </p:childTnLst>
                                </p:cTn>
                              </p:par>
                            </p:childTnLst>
                          </p:cTn>
                        </p:par>
                        <p:par>
                          <p:cTn id="92" fill="hold">
                            <p:stCondLst>
                              <p:cond delay="5500"/>
                            </p:stCondLst>
                            <p:childTnLst>
                              <p:par>
                                <p:cTn id="93" presetID="2" presetClass="entr" presetSubtype="2" accel="50000" decel="50000" fill="hold" grpId="0" nodeType="afterEffect">
                                  <p:stCondLst>
                                    <p:cond delay="0"/>
                                  </p:stCondLst>
                                  <p:childTnLst>
                                    <p:set>
                                      <p:cBhvr>
                                        <p:cTn id="94" dur="1" fill="hold">
                                          <p:stCondLst>
                                            <p:cond delay="0"/>
                                          </p:stCondLst>
                                        </p:cTn>
                                        <p:tgtEl>
                                          <p:spTgt spid="238"/>
                                        </p:tgtEl>
                                        <p:attrNameLst>
                                          <p:attrName>style.visibility</p:attrName>
                                        </p:attrNameLst>
                                      </p:cBhvr>
                                      <p:to>
                                        <p:strVal val="visible"/>
                                      </p:to>
                                    </p:set>
                                    <p:anim calcmode="lin" valueType="num">
                                      <p:cBhvr additive="base">
                                        <p:cTn id="95" dur="500" fill="hold"/>
                                        <p:tgtEl>
                                          <p:spTgt spid="238"/>
                                        </p:tgtEl>
                                        <p:attrNameLst>
                                          <p:attrName>ppt_x</p:attrName>
                                        </p:attrNameLst>
                                      </p:cBhvr>
                                      <p:tavLst>
                                        <p:tav tm="0">
                                          <p:val>
                                            <p:strVal val="1+#ppt_w/2"/>
                                          </p:val>
                                        </p:tav>
                                        <p:tav tm="100000">
                                          <p:val>
                                            <p:strVal val="#ppt_x"/>
                                          </p:val>
                                        </p:tav>
                                      </p:tavLst>
                                    </p:anim>
                                    <p:anim calcmode="lin" valueType="num">
                                      <p:cBhvr additive="base">
                                        <p:cTn id="96" dur="500" fill="hold"/>
                                        <p:tgtEl>
                                          <p:spTgt spid="238"/>
                                        </p:tgtEl>
                                        <p:attrNameLst>
                                          <p:attrName>ppt_y</p:attrName>
                                        </p:attrNameLst>
                                      </p:cBhvr>
                                      <p:tavLst>
                                        <p:tav tm="0">
                                          <p:val>
                                            <p:strVal val="#ppt_y"/>
                                          </p:val>
                                        </p:tav>
                                        <p:tav tm="100000">
                                          <p:val>
                                            <p:strVal val="#ppt_y"/>
                                          </p:val>
                                        </p:tav>
                                      </p:tavLst>
                                    </p:anim>
                                  </p:childTnLst>
                                </p:cTn>
                              </p:par>
                            </p:childTnLst>
                          </p:cTn>
                        </p:par>
                        <p:par>
                          <p:cTn id="97" fill="hold">
                            <p:stCondLst>
                              <p:cond delay="6000"/>
                            </p:stCondLst>
                            <p:childTnLst>
                              <p:par>
                                <p:cTn id="98" presetID="42" presetClass="entr" presetSubtype="0" fill="hold" nodeType="afterEffect">
                                  <p:stCondLst>
                                    <p:cond delay="0"/>
                                  </p:stCondLst>
                                  <p:childTnLst>
                                    <p:set>
                                      <p:cBhvr>
                                        <p:cTn id="99" dur="1" fill="hold">
                                          <p:stCondLst>
                                            <p:cond delay="0"/>
                                          </p:stCondLst>
                                        </p:cTn>
                                        <p:tgtEl>
                                          <p:spTgt spid="246"/>
                                        </p:tgtEl>
                                        <p:attrNameLst>
                                          <p:attrName>style.visibility</p:attrName>
                                        </p:attrNameLst>
                                      </p:cBhvr>
                                      <p:to>
                                        <p:strVal val="visible"/>
                                      </p:to>
                                    </p:set>
                                    <p:animEffect transition="in" filter="fade">
                                      <p:cBhvr>
                                        <p:cTn id="100" dur="500"/>
                                        <p:tgtEl>
                                          <p:spTgt spid="246"/>
                                        </p:tgtEl>
                                      </p:cBhvr>
                                    </p:animEffect>
                                    <p:anim calcmode="lin" valueType="num">
                                      <p:cBhvr>
                                        <p:cTn id="101" dur="500" fill="hold"/>
                                        <p:tgtEl>
                                          <p:spTgt spid="246"/>
                                        </p:tgtEl>
                                        <p:attrNameLst>
                                          <p:attrName>ppt_x</p:attrName>
                                        </p:attrNameLst>
                                      </p:cBhvr>
                                      <p:tavLst>
                                        <p:tav tm="0">
                                          <p:val>
                                            <p:strVal val="#ppt_x"/>
                                          </p:val>
                                        </p:tav>
                                        <p:tav tm="100000">
                                          <p:val>
                                            <p:strVal val="#ppt_x"/>
                                          </p:val>
                                        </p:tav>
                                      </p:tavLst>
                                    </p:anim>
                                    <p:anim calcmode="lin" valueType="num">
                                      <p:cBhvr>
                                        <p:cTn id="102" dur="500" fill="hold"/>
                                        <p:tgtEl>
                                          <p:spTgt spid="246"/>
                                        </p:tgtEl>
                                        <p:attrNameLst>
                                          <p:attrName>ppt_y</p:attrName>
                                        </p:attrNameLst>
                                      </p:cBhvr>
                                      <p:tavLst>
                                        <p:tav tm="0">
                                          <p:val>
                                            <p:strVal val="#ppt_y+.1"/>
                                          </p:val>
                                        </p:tav>
                                        <p:tav tm="100000">
                                          <p:val>
                                            <p:strVal val="#ppt_y"/>
                                          </p:val>
                                        </p:tav>
                                      </p:tavLst>
                                    </p:anim>
                                  </p:childTnLst>
                                </p:cTn>
                              </p:par>
                              <p:par>
                                <p:cTn id="103" presetID="47" presetClass="entr" presetSubtype="0" fill="hold" nodeType="withEffect">
                                  <p:stCondLst>
                                    <p:cond delay="0"/>
                                  </p:stCondLst>
                                  <p:childTnLst>
                                    <p:set>
                                      <p:cBhvr>
                                        <p:cTn id="104" dur="1" fill="hold">
                                          <p:stCondLst>
                                            <p:cond delay="0"/>
                                          </p:stCondLst>
                                        </p:cTn>
                                        <p:tgtEl>
                                          <p:spTgt spid="247"/>
                                        </p:tgtEl>
                                        <p:attrNameLst>
                                          <p:attrName>style.visibility</p:attrName>
                                        </p:attrNameLst>
                                      </p:cBhvr>
                                      <p:to>
                                        <p:strVal val="visible"/>
                                      </p:to>
                                    </p:set>
                                    <p:animEffect transition="in" filter="fade">
                                      <p:cBhvr>
                                        <p:cTn id="105" dur="500"/>
                                        <p:tgtEl>
                                          <p:spTgt spid="247"/>
                                        </p:tgtEl>
                                      </p:cBhvr>
                                    </p:animEffect>
                                    <p:anim calcmode="lin" valueType="num">
                                      <p:cBhvr>
                                        <p:cTn id="106" dur="500" fill="hold"/>
                                        <p:tgtEl>
                                          <p:spTgt spid="247"/>
                                        </p:tgtEl>
                                        <p:attrNameLst>
                                          <p:attrName>ppt_x</p:attrName>
                                        </p:attrNameLst>
                                      </p:cBhvr>
                                      <p:tavLst>
                                        <p:tav tm="0">
                                          <p:val>
                                            <p:strVal val="#ppt_x"/>
                                          </p:val>
                                        </p:tav>
                                        <p:tav tm="100000">
                                          <p:val>
                                            <p:strVal val="#ppt_x"/>
                                          </p:val>
                                        </p:tav>
                                      </p:tavLst>
                                    </p:anim>
                                    <p:anim calcmode="lin" valueType="num">
                                      <p:cBhvr>
                                        <p:cTn id="107" dur="500" fill="hold"/>
                                        <p:tgtEl>
                                          <p:spTgt spid="247"/>
                                        </p:tgtEl>
                                        <p:attrNameLst>
                                          <p:attrName>ppt_y</p:attrName>
                                        </p:attrNameLst>
                                      </p:cBhvr>
                                      <p:tavLst>
                                        <p:tav tm="0">
                                          <p:val>
                                            <p:strVal val="#ppt_y-.1"/>
                                          </p:val>
                                        </p:tav>
                                        <p:tav tm="100000">
                                          <p:val>
                                            <p:strVal val="#ppt_y"/>
                                          </p:val>
                                        </p:tav>
                                      </p:tavLst>
                                    </p:anim>
                                  </p:childTnLst>
                                </p:cTn>
                              </p:par>
                            </p:childTnLst>
                          </p:cTn>
                        </p:par>
                        <p:par>
                          <p:cTn id="108" fill="hold">
                            <p:stCondLst>
                              <p:cond delay="6500"/>
                            </p:stCondLst>
                            <p:childTnLst>
                              <p:par>
                                <p:cTn id="109" presetID="2" presetClass="entr" presetSubtype="4" accel="50000" decel="50000" fill="hold" grpId="0" nodeType="afterEffect">
                                  <p:stCondLst>
                                    <p:cond delay="0"/>
                                  </p:stCondLst>
                                  <p:childTnLst>
                                    <p:set>
                                      <p:cBhvr>
                                        <p:cTn id="110" dur="1" fill="hold">
                                          <p:stCondLst>
                                            <p:cond delay="0"/>
                                          </p:stCondLst>
                                        </p:cTn>
                                        <p:tgtEl>
                                          <p:spTgt spid="230"/>
                                        </p:tgtEl>
                                        <p:attrNameLst>
                                          <p:attrName>style.visibility</p:attrName>
                                        </p:attrNameLst>
                                      </p:cBhvr>
                                      <p:to>
                                        <p:strVal val="visible"/>
                                      </p:to>
                                    </p:set>
                                    <p:anim calcmode="lin" valueType="num">
                                      <p:cBhvr additive="base">
                                        <p:cTn id="111" dur="500" fill="hold"/>
                                        <p:tgtEl>
                                          <p:spTgt spid="230"/>
                                        </p:tgtEl>
                                        <p:attrNameLst>
                                          <p:attrName>ppt_x</p:attrName>
                                        </p:attrNameLst>
                                      </p:cBhvr>
                                      <p:tavLst>
                                        <p:tav tm="0">
                                          <p:val>
                                            <p:strVal val="#ppt_x"/>
                                          </p:val>
                                        </p:tav>
                                        <p:tav tm="100000">
                                          <p:val>
                                            <p:strVal val="#ppt_x"/>
                                          </p:val>
                                        </p:tav>
                                      </p:tavLst>
                                    </p:anim>
                                    <p:anim calcmode="lin" valueType="num">
                                      <p:cBhvr additive="base">
                                        <p:cTn id="112" dur="500" fill="hold"/>
                                        <p:tgtEl>
                                          <p:spTgt spid="230"/>
                                        </p:tgtEl>
                                        <p:attrNameLst>
                                          <p:attrName>ppt_y</p:attrName>
                                        </p:attrNameLst>
                                      </p:cBhvr>
                                      <p:tavLst>
                                        <p:tav tm="0">
                                          <p:val>
                                            <p:strVal val="1+#ppt_h/2"/>
                                          </p:val>
                                        </p:tav>
                                        <p:tav tm="100000">
                                          <p:val>
                                            <p:strVal val="#ppt_y"/>
                                          </p:val>
                                        </p:tav>
                                      </p:tavLst>
                                    </p:anim>
                                  </p:childTnLst>
                                </p:cTn>
                              </p:par>
                            </p:childTnLst>
                          </p:cTn>
                        </p:par>
                        <p:par>
                          <p:cTn id="113" fill="hold">
                            <p:stCondLst>
                              <p:cond delay="7000"/>
                            </p:stCondLst>
                            <p:childTnLst>
                              <p:par>
                                <p:cTn id="114" presetID="53" presetClass="entr" presetSubtype="16" fill="hold" grpId="0" nodeType="afterEffect">
                                  <p:stCondLst>
                                    <p:cond delay="0"/>
                                  </p:stCondLst>
                                  <p:childTnLst>
                                    <p:set>
                                      <p:cBhvr>
                                        <p:cTn id="115" dur="1" fill="hold">
                                          <p:stCondLst>
                                            <p:cond delay="0"/>
                                          </p:stCondLst>
                                        </p:cTn>
                                        <p:tgtEl>
                                          <p:spTgt spid="2111"/>
                                        </p:tgtEl>
                                        <p:attrNameLst>
                                          <p:attrName>style.visibility</p:attrName>
                                        </p:attrNameLst>
                                      </p:cBhvr>
                                      <p:to>
                                        <p:strVal val="visible"/>
                                      </p:to>
                                    </p:set>
                                    <p:anim calcmode="lin" valueType="num">
                                      <p:cBhvr>
                                        <p:cTn id="116" dur="500" fill="hold"/>
                                        <p:tgtEl>
                                          <p:spTgt spid="2111"/>
                                        </p:tgtEl>
                                        <p:attrNameLst>
                                          <p:attrName>ppt_w</p:attrName>
                                        </p:attrNameLst>
                                      </p:cBhvr>
                                      <p:tavLst>
                                        <p:tav tm="0">
                                          <p:val>
                                            <p:fltVal val="0"/>
                                          </p:val>
                                        </p:tav>
                                        <p:tav tm="100000">
                                          <p:val>
                                            <p:strVal val="#ppt_w"/>
                                          </p:val>
                                        </p:tav>
                                      </p:tavLst>
                                    </p:anim>
                                    <p:anim calcmode="lin" valueType="num">
                                      <p:cBhvr>
                                        <p:cTn id="117" dur="500" fill="hold"/>
                                        <p:tgtEl>
                                          <p:spTgt spid="2111"/>
                                        </p:tgtEl>
                                        <p:attrNameLst>
                                          <p:attrName>ppt_h</p:attrName>
                                        </p:attrNameLst>
                                      </p:cBhvr>
                                      <p:tavLst>
                                        <p:tav tm="0">
                                          <p:val>
                                            <p:fltVal val="0"/>
                                          </p:val>
                                        </p:tav>
                                        <p:tav tm="100000">
                                          <p:val>
                                            <p:strVal val="#ppt_h"/>
                                          </p:val>
                                        </p:tav>
                                      </p:tavLst>
                                    </p:anim>
                                    <p:animEffect transition="in" filter="fade">
                                      <p:cBhvr>
                                        <p:cTn id="118" dur="500"/>
                                        <p:tgtEl>
                                          <p:spTgt spid="2111"/>
                                        </p:tgtEl>
                                      </p:cBhvr>
                                    </p:animEffect>
                                  </p:childTnLst>
                                </p:cTn>
                              </p:par>
                              <p:par>
                                <p:cTn id="119" presetID="2" presetClass="entr" presetSubtype="4" accel="50000" decel="50000" fill="hold" grpId="0" nodeType="withEffect">
                                  <p:stCondLst>
                                    <p:cond delay="0"/>
                                  </p:stCondLst>
                                  <p:childTnLst>
                                    <p:set>
                                      <p:cBhvr>
                                        <p:cTn id="120" dur="1" fill="hold">
                                          <p:stCondLst>
                                            <p:cond delay="0"/>
                                          </p:stCondLst>
                                        </p:cTn>
                                        <p:tgtEl>
                                          <p:spTgt spid="239"/>
                                        </p:tgtEl>
                                        <p:attrNameLst>
                                          <p:attrName>style.visibility</p:attrName>
                                        </p:attrNameLst>
                                      </p:cBhvr>
                                      <p:to>
                                        <p:strVal val="visible"/>
                                      </p:to>
                                    </p:set>
                                    <p:anim calcmode="lin" valueType="num">
                                      <p:cBhvr additive="base">
                                        <p:cTn id="121" dur="500" fill="hold"/>
                                        <p:tgtEl>
                                          <p:spTgt spid="239"/>
                                        </p:tgtEl>
                                        <p:attrNameLst>
                                          <p:attrName>ppt_x</p:attrName>
                                        </p:attrNameLst>
                                      </p:cBhvr>
                                      <p:tavLst>
                                        <p:tav tm="0">
                                          <p:val>
                                            <p:strVal val="#ppt_x"/>
                                          </p:val>
                                        </p:tav>
                                        <p:tav tm="100000">
                                          <p:val>
                                            <p:strVal val="#ppt_x"/>
                                          </p:val>
                                        </p:tav>
                                      </p:tavLst>
                                    </p:anim>
                                    <p:anim calcmode="lin" valueType="num">
                                      <p:cBhvr additive="base">
                                        <p:cTn id="122" dur="500" fill="hold"/>
                                        <p:tgtEl>
                                          <p:spTgt spid="239"/>
                                        </p:tgtEl>
                                        <p:attrNameLst>
                                          <p:attrName>ppt_y</p:attrName>
                                        </p:attrNameLst>
                                      </p:cBhvr>
                                      <p:tavLst>
                                        <p:tav tm="0">
                                          <p:val>
                                            <p:strVal val="1+#ppt_h/2"/>
                                          </p:val>
                                        </p:tav>
                                        <p:tav tm="100000">
                                          <p:val>
                                            <p:strVal val="#ppt_y"/>
                                          </p:val>
                                        </p:tav>
                                      </p:tavLst>
                                    </p:anim>
                                  </p:childTnLst>
                                </p:cTn>
                              </p:par>
                            </p:childTnLst>
                          </p:cTn>
                        </p:par>
                        <p:par>
                          <p:cTn id="123" fill="hold">
                            <p:stCondLst>
                              <p:cond delay="7500"/>
                            </p:stCondLst>
                            <p:childTnLst>
                              <p:par>
                                <p:cTn id="124" presetID="2" presetClass="entr" presetSubtype="4" accel="50000" decel="50000" fill="hold" grpId="0" nodeType="afterEffect">
                                  <p:stCondLst>
                                    <p:cond delay="0"/>
                                  </p:stCondLst>
                                  <p:childTnLst>
                                    <p:set>
                                      <p:cBhvr>
                                        <p:cTn id="125" dur="1" fill="hold">
                                          <p:stCondLst>
                                            <p:cond delay="0"/>
                                          </p:stCondLst>
                                        </p:cTn>
                                        <p:tgtEl>
                                          <p:spTgt spid="240"/>
                                        </p:tgtEl>
                                        <p:attrNameLst>
                                          <p:attrName>style.visibility</p:attrName>
                                        </p:attrNameLst>
                                      </p:cBhvr>
                                      <p:to>
                                        <p:strVal val="visible"/>
                                      </p:to>
                                    </p:set>
                                    <p:anim calcmode="lin" valueType="num">
                                      <p:cBhvr additive="base">
                                        <p:cTn id="126" dur="500" fill="hold"/>
                                        <p:tgtEl>
                                          <p:spTgt spid="240"/>
                                        </p:tgtEl>
                                        <p:attrNameLst>
                                          <p:attrName>ppt_x</p:attrName>
                                        </p:attrNameLst>
                                      </p:cBhvr>
                                      <p:tavLst>
                                        <p:tav tm="0">
                                          <p:val>
                                            <p:strVal val="#ppt_x"/>
                                          </p:val>
                                        </p:tav>
                                        <p:tav tm="100000">
                                          <p:val>
                                            <p:strVal val="#ppt_x"/>
                                          </p:val>
                                        </p:tav>
                                      </p:tavLst>
                                    </p:anim>
                                    <p:anim calcmode="lin" valueType="num">
                                      <p:cBhvr additive="base">
                                        <p:cTn id="127" dur="500" fill="hold"/>
                                        <p:tgtEl>
                                          <p:spTgt spid="24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9" grpId="0" animBg="1"/>
      <p:bldP spid="228" grpId="0" animBg="1"/>
      <p:bldP spid="195" grpId="0" animBg="1"/>
      <p:bldP spid="227" grpId="0" animBg="1"/>
      <p:bldP spid="230" grpId="0" animBg="1"/>
      <p:bldP spid="2111" grpId="0" animBg="1"/>
      <p:bldP spid="235" grpId="0"/>
      <p:bldP spid="236" grpId="0"/>
      <p:bldP spid="237" grpId="0"/>
      <p:bldP spid="238" grpId="0"/>
      <p:bldP spid="239" grpId="0"/>
      <p:bldP spid="240" grpId="0"/>
      <p:bldP spid="241" grpId="0"/>
      <p:bldP spid="24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136B7D2-B98C-44FD-8D04-7EC62A564975}" type="slidenum">
              <a:rPr lang="en-US" smtClean="0"/>
              <a:t>32</a:t>
            </a:fld>
            <a:endParaRPr lang="en-US" dirty="0"/>
          </a:p>
        </p:txBody>
      </p:sp>
      <p:sp>
        <p:nvSpPr>
          <p:cNvPr id="3" name="Title 2"/>
          <p:cNvSpPr>
            <a:spLocks noGrp="1"/>
          </p:cNvSpPr>
          <p:nvPr>
            <p:ph type="title"/>
          </p:nvPr>
        </p:nvSpPr>
        <p:spPr/>
        <p:txBody>
          <a:bodyPr/>
          <a:lstStyle/>
          <a:p>
            <a:r>
              <a:rPr lang="en-US" dirty="0"/>
              <a:t>DNA Infographic 05</a:t>
            </a:r>
          </a:p>
        </p:txBody>
      </p:sp>
      <p:sp>
        <p:nvSpPr>
          <p:cNvPr id="4" name="Text Placeholder 3"/>
          <p:cNvSpPr>
            <a:spLocks noGrp="1"/>
          </p:cNvSpPr>
          <p:nvPr>
            <p:ph type="body" sz="half" idx="2"/>
          </p:nvPr>
        </p:nvSpPr>
        <p:spPr/>
        <p:txBody>
          <a:bodyPr/>
          <a:lstStyle/>
          <a:p>
            <a:r>
              <a:rPr lang="en-US" dirty="0"/>
              <a:t>DNA Infographic 05</a:t>
            </a:r>
          </a:p>
        </p:txBody>
      </p:sp>
      <p:sp>
        <p:nvSpPr>
          <p:cNvPr id="22" name="TextBox 21"/>
          <p:cNvSpPr txBox="1"/>
          <p:nvPr/>
        </p:nvSpPr>
        <p:spPr>
          <a:xfrm>
            <a:off x="4638543" y="1333861"/>
            <a:ext cx="3841888" cy="461665"/>
          </a:xfrm>
          <a:prstGeom prst="rect">
            <a:avLst/>
          </a:prstGeom>
          <a:noFill/>
        </p:spPr>
        <p:txBody>
          <a:bodyPr wrap="square" lIns="0" tIns="0" rIns="0" bIns="0" rtlCol="0" anchor="t">
            <a:spAutoFit/>
          </a:bodyPr>
          <a:lstStyle/>
          <a:p>
            <a:pPr algn="just"/>
            <a:r>
              <a:rPr lang="en-US" sz="1000" dirty="0">
                <a:solidFill>
                  <a:schemeClr val="tx1">
                    <a:lumMod val="50000"/>
                    <a:lumOff val="50000"/>
                  </a:schemeClr>
                </a:solidFill>
              </a:rPr>
              <a:t>There are many variations of passages of lorem ipsum available, but the majority have suffered alteration in some form, by injected humour randomized words which don't look even slightly.</a:t>
            </a:r>
            <a:endParaRPr lang="en-US" sz="1000" dirty="0">
              <a:solidFill>
                <a:schemeClr val="tx1">
                  <a:lumMod val="65000"/>
                  <a:lumOff val="35000"/>
                </a:schemeClr>
              </a:solidFill>
            </a:endParaRPr>
          </a:p>
        </p:txBody>
      </p:sp>
      <p:sp>
        <p:nvSpPr>
          <p:cNvPr id="23" name="Rectangle 22"/>
          <p:cNvSpPr/>
          <p:nvPr/>
        </p:nvSpPr>
        <p:spPr>
          <a:xfrm>
            <a:off x="4638543" y="1073968"/>
            <a:ext cx="1930016" cy="215444"/>
          </a:xfrm>
          <a:prstGeom prst="rect">
            <a:avLst/>
          </a:prstGeom>
        </p:spPr>
        <p:txBody>
          <a:bodyPr wrap="none" lIns="0" tIns="0" rIns="0" bIns="0" anchor="ctr">
            <a:spAutoFit/>
          </a:bodyPr>
          <a:lstStyle/>
          <a:p>
            <a:r>
              <a:rPr lang="en-US" sz="1400" b="1" dirty="0">
                <a:solidFill>
                  <a:schemeClr val="bg1">
                    <a:lumMod val="65000"/>
                  </a:schemeClr>
                </a:solidFill>
              </a:rPr>
              <a:t>Description Goes Here</a:t>
            </a:r>
          </a:p>
        </p:txBody>
      </p:sp>
      <p:grpSp>
        <p:nvGrpSpPr>
          <p:cNvPr id="103" name="Group 102"/>
          <p:cNvGrpSpPr/>
          <p:nvPr/>
        </p:nvGrpSpPr>
        <p:grpSpPr>
          <a:xfrm>
            <a:off x="4719477" y="2394946"/>
            <a:ext cx="641507" cy="2303819"/>
            <a:chOff x="669035" y="1765252"/>
            <a:chExt cx="864105" cy="2246673"/>
          </a:xfrm>
        </p:grpSpPr>
        <p:sp>
          <p:nvSpPr>
            <p:cNvPr id="106" name="Rounded Rectangle 105"/>
            <p:cNvSpPr/>
            <p:nvPr/>
          </p:nvSpPr>
          <p:spPr>
            <a:xfrm>
              <a:off x="669035" y="3781497"/>
              <a:ext cx="864105" cy="230428"/>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7" name="Rounded Rectangle 106"/>
            <p:cNvSpPr/>
            <p:nvPr/>
          </p:nvSpPr>
          <p:spPr>
            <a:xfrm>
              <a:off x="669035" y="3493462"/>
              <a:ext cx="864105" cy="230428"/>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Rounded Rectangle 107"/>
            <p:cNvSpPr/>
            <p:nvPr/>
          </p:nvSpPr>
          <p:spPr>
            <a:xfrm>
              <a:off x="669035" y="3205427"/>
              <a:ext cx="864105" cy="230428"/>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Rounded Rectangle 108"/>
            <p:cNvSpPr/>
            <p:nvPr/>
          </p:nvSpPr>
          <p:spPr>
            <a:xfrm>
              <a:off x="669035" y="2917392"/>
              <a:ext cx="864105" cy="230428"/>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 name="Rounded Rectangle 109"/>
            <p:cNvSpPr/>
            <p:nvPr/>
          </p:nvSpPr>
          <p:spPr>
            <a:xfrm>
              <a:off x="669035" y="2629357"/>
              <a:ext cx="864105" cy="230428"/>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Rounded Rectangle 110"/>
            <p:cNvSpPr/>
            <p:nvPr/>
          </p:nvSpPr>
          <p:spPr>
            <a:xfrm>
              <a:off x="669035" y="2341322"/>
              <a:ext cx="864105" cy="230428"/>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Rounded Rectangle 111"/>
            <p:cNvSpPr/>
            <p:nvPr/>
          </p:nvSpPr>
          <p:spPr>
            <a:xfrm>
              <a:off x="669035" y="2053287"/>
              <a:ext cx="864105" cy="230428"/>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Rounded Rectangle 112"/>
            <p:cNvSpPr/>
            <p:nvPr/>
          </p:nvSpPr>
          <p:spPr>
            <a:xfrm>
              <a:off x="669035" y="1765252"/>
              <a:ext cx="864105" cy="230428"/>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6" name="Group 115"/>
          <p:cNvGrpSpPr/>
          <p:nvPr/>
        </p:nvGrpSpPr>
        <p:grpSpPr>
          <a:xfrm>
            <a:off x="5751505" y="2394947"/>
            <a:ext cx="641507" cy="2303820"/>
            <a:chOff x="1572768" y="2397753"/>
            <a:chExt cx="561758" cy="2017421"/>
          </a:xfrm>
        </p:grpSpPr>
        <p:sp>
          <p:nvSpPr>
            <p:cNvPr id="117" name="Rounded Rectangle 116"/>
            <p:cNvSpPr/>
            <p:nvPr/>
          </p:nvSpPr>
          <p:spPr>
            <a:xfrm>
              <a:off x="1572768" y="4208259"/>
              <a:ext cx="561758" cy="206915"/>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Rounded Rectangle 117"/>
            <p:cNvSpPr/>
            <p:nvPr/>
          </p:nvSpPr>
          <p:spPr>
            <a:xfrm>
              <a:off x="1572768" y="3949615"/>
              <a:ext cx="561758" cy="206915"/>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Rounded Rectangle 118"/>
            <p:cNvSpPr/>
            <p:nvPr/>
          </p:nvSpPr>
          <p:spPr>
            <a:xfrm>
              <a:off x="1572768" y="3690972"/>
              <a:ext cx="561758" cy="206915"/>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0" name="Rounded Rectangle 119"/>
            <p:cNvSpPr/>
            <p:nvPr/>
          </p:nvSpPr>
          <p:spPr>
            <a:xfrm>
              <a:off x="1572768" y="3432328"/>
              <a:ext cx="561758" cy="206915"/>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1" name="Rounded Rectangle 120"/>
            <p:cNvSpPr/>
            <p:nvPr/>
          </p:nvSpPr>
          <p:spPr>
            <a:xfrm>
              <a:off x="1572768" y="3173684"/>
              <a:ext cx="561758" cy="206915"/>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2" name="Rounded Rectangle 121"/>
            <p:cNvSpPr/>
            <p:nvPr/>
          </p:nvSpPr>
          <p:spPr>
            <a:xfrm>
              <a:off x="1572768" y="2915041"/>
              <a:ext cx="561758" cy="206915"/>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3" name="Rounded Rectangle 122"/>
            <p:cNvSpPr/>
            <p:nvPr/>
          </p:nvSpPr>
          <p:spPr>
            <a:xfrm>
              <a:off x="1572768" y="2656397"/>
              <a:ext cx="561758" cy="206915"/>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4" name="Rounded Rectangle 123"/>
            <p:cNvSpPr/>
            <p:nvPr/>
          </p:nvSpPr>
          <p:spPr>
            <a:xfrm>
              <a:off x="1572768" y="2397753"/>
              <a:ext cx="561758" cy="206915"/>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7" name="Group 126"/>
          <p:cNvGrpSpPr/>
          <p:nvPr/>
        </p:nvGrpSpPr>
        <p:grpSpPr>
          <a:xfrm>
            <a:off x="6783534" y="2394947"/>
            <a:ext cx="641507" cy="2303820"/>
            <a:chOff x="2476500" y="2397753"/>
            <a:chExt cx="561758" cy="2017421"/>
          </a:xfrm>
        </p:grpSpPr>
        <p:sp>
          <p:nvSpPr>
            <p:cNvPr id="128" name="Rounded Rectangle 127"/>
            <p:cNvSpPr/>
            <p:nvPr/>
          </p:nvSpPr>
          <p:spPr>
            <a:xfrm>
              <a:off x="2476500" y="4208259"/>
              <a:ext cx="561758" cy="206915"/>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9" name="Rounded Rectangle 128"/>
            <p:cNvSpPr/>
            <p:nvPr/>
          </p:nvSpPr>
          <p:spPr>
            <a:xfrm>
              <a:off x="2476500" y="3949615"/>
              <a:ext cx="561758" cy="206915"/>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0" name="Rounded Rectangle 129"/>
            <p:cNvSpPr/>
            <p:nvPr/>
          </p:nvSpPr>
          <p:spPr>
            <a:xfrm>
              <a:off x="2476500" y="3690972"/>
              <a:ext cx="561758" cy="206915"/>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Rounded Rectangle 130"/>
            <p:cNvSpPr/>
            <p:nvPr/>
          </p:nvSpPr>
          <p:spPr>
            <a:xfrm>
              <a:off x="2476500" y="3432328"/>
              <a:ext cx="561758" cy="206915"/>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2" name="Rounded Rectangle 131"/>
            <p:cNvSpPr/>
            <p:nvPr/>
          </p:nvSpPr>
          <p:spPr>
            <a:xfrm>
              <a:off x="2476500" y="3173684"/>
              <a:ext cx="561758" cy="206915"/>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3" name="Rounded Rectangle 132"/>
            <p:cNvSpPr/>
            <p:nvPr/>
          </p:nvSpPr>
          <p:spPr>
            <a:xfrm>
              <a:off x="2476500" y="2915041"/>
              <a:ext cx="561758" cy="206915"/>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4" name="Rounded Rectangle 133"/>
            <p:cNvSpPr/>
            <p:nvPr/>
          </p:nvSpPr>
          <p:spPr>
            <a:xfrm>
              <a:off x="2476500" y="2656397"/>
              <a:ext cx="561758" cy="206915"/>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5" name="Rounded Rectangle 134"/>
            <p:cNvSpPr/>
            <p:nvPr/>
          </p:nvSpPr>
          <p:spPr>
            <a:xfrm>
              <a:off x="2476500" y="2397753"/>
              <a:ext cx="561758" cy="206915"/>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8" name="Group 137"/>
          <p:cNvGrpSpPr/>
          <p:nvPr/>
        </p:nvGrpSpPr>
        <p:grpSpPr>
          <a:xfrm>
            <a:off x="7815562" y="2394947"/>
            <a:ext cx="641507" cy="2303820"/>
            <a:chOff x="3380232" y="2397753"/>
            <a:chExt cx="561758" cy="2017421"/>
          </a:xfrm>
        </p:grpSpPr>
        <p:sp>
          <p:nvSpPr>
            <p:cNvPr id="139" name="Rounded Rectangle 138"/>
            <p:cNvSpPr/>
            <p:nvPr/>
          </p:nvSpPr>
          <p:spPr>
            <a:xfrm>
              <a:off x="3380232" y="4208259"/>
              <a:ext cx="561758" cy="206915"/>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0" name="Rounded Rectangle 139"/>
            <p:cNvSpPr/>
            <p:nvPr/>
          </p:nvSpPr>
          <p:spPr>
            <a:xfrm>
              <a:off x="3380232" y="3949615"/>
              <a:ext cx="561758" cy="206915"/>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1" name="Rounded Rectangle 140"/>
            <p:cNvSpPr/>
            <p:nvPr/>
          </p:nvSpPr>
          <p:spPr>
            <a:xfrm>
              <a:off x="3380232" y="3690972"/>
              <a:ext cx="561758" cy="206915"/>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2" name="Rounded Rectangle 141"/>
            <p:cNvSpPr/>
            <p:nvPr/>
          </p:nvSpPr>
          <p:spPr>
            <a:xfrm>
              <a:off x="3380232" y="3432328"/>
              <a:ext cx="561758" cy="206915"/>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3" name="Rounded Rectangle 142"/>
            <p:cNvSpPr/>
            <p:nvPr/>
          </p:nvSpPr>
          <p:spPr>
            <a:xfrm>
              <a:off x="3380232" y="3173684"/>
              <a:ext cx="561758" cy="206915"/>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4" name="Rounded Rectangle 143"/>
            <p:cNvSpPr/>
            <p:nvPr/>
          </p:nvSpPr>
          <p:spPr>
            <a:xfrm>
              <a:off x="3380232" y="2915041"/>
              <a:ext cx="561758" cy="206915"/>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5" name="Rounded Rectangle 144"/>
            <p:cNvSpPr/>
            <p:nvPr/>
          </p:nvSpPr>
          <p:spPr>
            <a:xfrm>
              <a:off x="3380232" y="2656397"/>
              <a:ext cx="561758" cy="206915"/>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6" name="Rounded Rectangle 145"/>
            <p:cNvSpPr/>
            <p:nvPr/>
          </p:nvSpPr>
          <p:spPr>
            <a:xfrm>
              <a:off x="3380232" y="2397753"/>
              <a:ext cx="561758" cy="206915"/>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29" name="Freeform 5"/>
          <p:cNvSpPr>
            <a:spLocks noEditPoints="1"/>
          </p:cNvSpPr>
          <p:nvPr/>
        </p:nvSpPr>
        <p:spPr bwMode="auto">
          <a:xfrm rot="2700000">
            <a:off x="81325" y="1111682"/>
            <a:ext cx="1835310" cy="1875095"/>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chemeClr val="accent1"/>
          </a:solidFill>
          <a:ln w="9525">
            <a:noFill/>
            <a:round/>
          </a:ln>
        </p:spPr>
        <p:txBody>
          <a:bodyPr vert="horz" wrap="square" lIns="91440" tIns="45720" rIns="91440" bIns="45720" numCol="1" anchor="t" anchorCtr="0" compatLnSpc="1"/>
          <a:lstStyle/>
          <a:p>
            <a:endParaRPr lang="en-US"/>
          </a:p>
        </p:txBody>
      </p:sp>
      <p:sp>
        <p:nvSpPr>
          <p:cNvPr id="214" name="Freeform 5"/>
          <p:cNvSpPr>
            <a:spLocks noEditPoints="1"/>
          </p:cNvSpPr>
          <p:nvPr/>
        </p:nvSpPr>
        <p:spPr bwMode="auto">
          <a:xfrm rot="2700000">
            <a:off x="1096961" y="1111682"/>
            <a:ext cx="1835310" cy="1875095"/>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chemeClr val="accent2"/>
          </a:solidFill>
          <a:ln w="9525">
            <a:noFill/>
            <a:round/>
          </a:ln>
        </p:spPr>
        <p:txBody>
          <a:bodyPr vert="horz" wrap="square" lIns="91440" tIns="45720" rIns="91440" bIns="45720" numCol="1" anchor="t" anchorCtr="0" compatLnSpc="1"/>
          <a:lstStyle/>
          <a:p>
            <a:endParaRPr lang="en-US"/>
          </a:p>
        </p:txBody>
      </p:sp>
      <p:sp>
        <p:nvSpPr>
          <p:cNvPr id="215" name="Freeform 5"/>
          <p:cNvSpPr>
            <a:spLocks noEditPoints="1"/>
          </p:cNvSpPr>
          <p:nvPr/>
        </p:nvSpPr>
        <p:spPr bwMode="auto">
          <a:xfrm rot="2700000">
            <a:off x="2112596" y="1111682"/>
            <a:ext cx="1835310" cy="1875095"/>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chemeClr val="accent3"/>
          </a:solidFill>
          <a:ln w="9525">
            <a:noFill/>
            <a:round/>
          </a:ln>
        </p:spPr>
        <p:txBody>
          <a:bodyPr vert="horz" wrap="square" lIns="91440" tIns="45720" rIns="91440" bIns="45720" numCol="1" anchor="t" anchorCtr="0" compatLnSpc="1"/>
          <a:lstStyle/>
          <a:p>
            <a:endParaRPr lang="en-US"/>
          </a:p>
        </p:txBody>
      </p:sp>
      <p:sp>
        <p:nvSpPr>
          <p:cNvPr id="216" name="Freeform 5"/>
          <p:cNvSpPr>
            <a:spLocks noEditPoints="1"/>
          </p:cNvSpPr>
          <p:nvPr/>
        </p:nvSpPr>
        <p:spPr bwMode="auto">
          <a:xfrm rot="2700000">
            <a:off x="3128231" y="1111682"/>
            <a:ext cx="1835310" cy="1875095"/>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chemeClr val="accent4"/>
          </a:solidFill>
          <a:ln w="9525">
            <a:noFill/>
            <a:round/>
          </a:ln>
        </p:spPr>
        <p:txBody>
          <a:bodyPr vert="horz" wrap="square" lIns="91440" tIns="45720" rIns="91440" bIns="45720" numCol="1" anchor="t" anchorCtr="0" compatLnSpc="1"/>
          <a:lstStyle/>
          <a:p>
            <a:endParaRPr lang="en-US"/>
          </a:p>
        </p:txBody>
      </p:sp>
      <p:grpSp>
        <p:nvGrpSpPr>
          <p:cNvPr id="267" name="Group 266"/>
          <p:cNvGrpSpPr/>
          <p:nvPr/>
        </p:nvGrpSpPr>
        <p:grpSpPr>
          <a:xfrm>
            <a:off x="671967" y="3285717"/>
            <a:ext cx="1175890" cy="620426"/>
            <a:chOff x="671967" y="3285717"/>
            <a:chExt cx="1175890" cy="620426"/>
          </a:xfrm>
        </p:grpSpPr>
        <p:sp>
          <p:nvSpPr>
            <p:cNvPr id="219" name="Left-Right Arrow Callout 218"/>
            <p:cNvSpPr/>
            <p:nvPr/>
          </p:nvSpPr>
          <p:spPr>
            <a:xfrm>
              <a:off x="671967" y="3285717"/>
              <a:ext cx="1175890" cy="620426"/>
            </a:xfrm>
            <a:prstGeom prst="rightArrowCallout">
              <a:avLst>
                <a:gd name="adj1" fmla="val 25000"/>
                <a:gd name="adj2" fmla="val 25000"/>
                <a:gd name="adj3" fmla="val 25000"/>
                <a:gd name="adj4" fmla="val 86809"/>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0" name="TextBox 219"/>
            <p:cNvSpPr txBox="1"/>
            <p:nvPr/>
          </p:nvSpPr>
          <p:spPr>
            <a:xfrm>
              <a:off x="883037" y="3411264"/>
              <a:ext cx="712654" cy="369332"/>
            </a:xfrm>
            <a:prstGeom prst="rightArrowCallout">
              <a:avLst>
                <a:gd name="adj1" fmla="val 25000"/>
                <a:gd name="adj2" fmla="val 25000"/>
                <a:gd name="adj3" fmla="val 25000"/>
                <a:gd name="adj4" fmla="val 90208"/>
              </a:avLst>
            </a:prstGeom>
            <a:noFill/>
          </p:spPr>
          <p:txBody>
            <a:bodyPr wrap="none" lIns="0" tIns="0" rIns="0" bIns="0" rtlCol="0">
              <a:spAutoFit/>
            </a:bodyPr>
            <a:lstStyle/>
            <a:p>
              <a:pPr algn="ctr"/>
              <a:r>
                <a:rPr lang="en-US" sz="2400" b="1" dirty="0">
                  <a:solidFill>
                    <a:schemeClr val="bg2"/>
                  </a:solidFill>
                </a:rPr>
                <a:t>75%</a:t>
              </a:r>
            </a:p>
          </p:txBody>
        </p:sp>
      </p:grpSp>
      <p:grpSp>
        <p:nvGrpSpPr>
          <p:cNvPr id="221" name="Group 220"/>
          <p:cNvGrpSpPr/>
          <p:nvPr/>
        </p:nvGrpSpPr>
        <p:grpSpPr>
          <a:xfrm>
            <a:off x="2864658" y="3270907"/>
            <a:ext cx="1640967" cy="650046"/>
            <a:chOff x="6438990" y="2673176"/>
            <a:chExt cx="1331581" cy="527487"/>
          </a:xfrm>
          <a:solidFill>
            <a:schemeClr val="bg1">
              <a:lumMod val="75000"/>
            </a:schemeClr>
          </a:solidFill>
        </p:grpSpPr>
        <p:grpSp>
          <p:nvGrpSpPr>
            <p:cNvPr id="222" name="Group 179"/>
            <p:cNvGrpSpPr/>
            <p:nvPr/>
          </p:nvGrpSpPr>
          <p:grpSpPr>
            <a:xfrm>
              <a:off x="7564466" y="2673176"/>
              <a:ext cx="206105" cy="527487"/>
              <a:chOff x="5054600" y="1652588"/>
              <a:chExt cx="187325" cy="479424"/>
            </a:xfrm>
            <a:grpFill/>
          </p:grpSpPr>
          <p:sp>
            <p:nvSpPr>
              <p:cNvPr id="232" name="Freeform 96"/>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233" name="Oval 97"/>
              <p:cNvSpPr>
                <a:spLocks noChangeArrowheads="1"/>
              </p:cNvSpPr>
              <p:nvPr/>
            </p:nvSpPr>
            <p:spPr bwMode="auto">
              <a:xfrm>
                <a:off x="5110163" y="1652588"/>
                <a:ext cx="74613" cy="76200"/>
              </a:xfrm>
              <a:prstGeom prst="ellipse">
                <a:avLst/>
              </a:prstGeom>
              <a:grpFill/>
              <a:ln w="9525">
                <a:noFill/>
                <a:round/>
              </a:ln>
            </p:spPr>
            <p:txBody>
              <a:bodyPr vert="horz" wrap="square" lIns="91440" tIns="45720" rIns="91440" bIns="45720" numCol="1" anchor="t" anchorCtr="0" compatLnSpc="1"/>
              <a:lstStyle/>
              <a:p>
                <a:endParaRPr lang="en-US" dirty="0"/>
              </a:p>
            </p:txBody>
          </p:sp>
        </p:grpSp>
        <p:grpSp>
          <p:nvGrpSpPr>
            <p:cNvPr id="223" name="Group 179"/>
            <p:cNvGrpSpPr/>
            <p:nvPr/>
          </p:nvGrpSpPr>
          <p:grpSpPr>
            <a:xfrm>
              <a:off x="7189308" y="2673176"/>
              <a:ext cx="206105" cy="527487"/>
              <a:chOff x="5054600" y="1652588"/>
              <a:chExt cx="187325" cy="479424"/>
            </a:xfrm>
            <a:grpFill/>
          </p:grpSpPr>
          <p:sp>
            <p:nvSpPr>
              <p:cNvPr id="230" name="Freeform 96"/>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231" name="Oval 97"/>
              <p:cNvSpPr>
                <a:spLocks noChangeArrowheads="1"/>
              </p:cNvSpPr>
              <p:nvPr/>
            </p:nvSpPr>
            <p:spPr bwMode="auto">
              <a:xfrm>
                <a:off x="5110163" y="1652588"/>
                <a:ext cx="74613" cy="76200"/>
              </a:xfrm>
              <a:prstGeom prst="ellipse">
                <a:avLst/>
              </a:prstGeom>
              <a:grpFill/>
              <a:ln w="9525">
                <a:noFill/>
                <a:round/>
              </a:ln>
            </p:spPr>
            <p:txBody>
              <a:bodyPr vert="horz" wrap="square" lIns="91440" tIns="45720" rIns="91440" bIns="45720" numCol="1" anchor="t" anchorCtr="0" compatLnSpc="1"/>
              <a:lstStyle/>
              <a:p>
                <a:endParaRPr lang="en-US" dirty="0"/>
              </a:p>
            </p:txBody>
          </p:sp>
        </p:grpSp>
        <p:grpSp>
          <p:nvGrpSpPr>
            <p:cNvPr id="224" name="Group 179"/>
            <p:cNvGrpSpPr/>
            <p:nvPr/>
          </p:nvGrpSpPr>
          <p:grpSpPr>
            <a:xfrm>
              <a:off x="6814149" y="2673176"/>
              <a:ext cx="206105" cy="527487"/>
              <a:chOff x="5054600" y="1652588"/>
              <a:chExt cx="187325" cy="479424"/>
            </a:xfrm>
            <a:grpFill/>
          </p:grpSpPr>
          <p:sp>
            <p:nvSpPr>
              <p:cNvPr id="228" name="Freeform 96"/>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229" name="Oval 97"/>
              <p:cNvSpPr>
                <a:spLocks noChangeArrowheads="1"/>
              </p:cNvSpPr>
              <p:nvPr/>
            </p:nvSpPr>
            <p:spPr bwMode="auto">
              <a:xfrm>
                <a:off x="5110163" y="1652588"/>
                <a:ext cx="74613" cy="76200"/>
              </a:xfrm>
              <a:prstGeom prst="ellipse">
                <a:avLst/>
              </a:prstGeom>
              <a:grpFill/>
              <a:ln w="9525">
                <a:noFill/>
                <a:round/>
              </a:ln>
            </p:spPr>
            <p:txBody>
              <a:bodyPr vert="horz" wrap="square" lIns="91440" tIns="45720" rIns="91440" bIns="45720" numCol="1" anchor="t" anchorCtr="0" compatLnSpc="1"/>
              <a:lstStyle/>
              <a:p>
                <a:endParaRPr lang="en-US" dirty="0"/>
              </a:p>
            </p:txBody>
          </p:sp>
        </p:grpSp>
        <p:grpSp>
          <p:nvGrpSpPr>
            <p:cNvPr id="225" name="Group 179"/>
            <p:cNvGrpSpPr/>
            <p:nvPr/>
          </p:nvGrpSpPr>
          <p:grpSpPr>
            <a:xfrm>
              <a:off x="6438990" y="2673176"/>
              <a:ext cx="206105" cy="527487"/>
              <a:chOff x="5054600" y="1652588"/>
              <a:chExt cx="187325" cy="479424"/>
            </a:xfrm>
            <a:grpFill/>
          </p:grpSpPr>
          <p:sp>
            <p:nvSpPr>
              <p:cNvPr id="226" name="Freeform 96"/>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227" name="Oval 97"/>
              <p:cNvSpPr>
                <a:spLocks noChangeArrowheads="1"/>
              </p:cNvSpPr>
              <p:nvPr/>
            </p:nvSpPr>
            <p:spPr bwMode="auto">
              <a:xfrm>
                <a:off x="5110163" y="1652588"/>
                <a:ext cx="74613" cy="76200"/>
              </a:xfrm>
              <a:prstGeom prst="ellipse">
                <a:avLst/>
              </a:prstGeom>
              <a:grpFill/>
              <a:ln w="9525">
                <a:noFill/>
                <a:round/>
              </a:ln>
            </p:spPr>
            <p:txBody>
              <a:bodyPr vert="horz" wrap="square" lIns="91440" tIns="45720" rIns="91440" bIns="45720" numCol="1" anchor="t" anchorCtr="0" compatLnSpc="1"/>
              <a:lstStyle/>
              <a:p>
                <a:endParaRPr lang="en-US" dirty="0"/>
              </a:p>
            </p:txBody>
          </p:sp>
        </p:grpSp>
      </p:grpSp>
      <p:grpSp>
        <p:nvGrpSpPr>
          <p:cNvPr id="234" name="Group 233"/>
          <p:cNvGrpSpPr/>
          <p:nvPr/>
        </p:nvGrpSpPr>
        <p:grpSpPr>
          <a:xfrm>
            <a:off x="2835022" y="4000727"/>
            <a:ext cx="1710537" cy="704884"/>
            <a:chOff x="6438990" y="3324726"/>
            <a:chExt cx="1388034" cy="571986"/>
          </a:xfrm>
          <a:solidFill>
            <a:schemeClr val="bg1">
              <a:lumMod val="75000"/>
            </a:schemeClr>
          </a:solidFill>
        </p:grpSpPr>
        <p:grpSp>
          <p:nvGrpSpPr>
            <p:cNvPr id="235" name="Group 184"/>
            <p:cNvGrpSpPr/>
            <p:nvPr/>
          </p:nvGrpSpPr>
          <p:grpSpPr>
            <a:xfrm>
              <a:off x="7560592" y="3324726"/>
              <a:ext cx="266432" cy="571986"/>
              <a:chOff x="6213475" y="1668463"/>
              <a:chExt cx="227013" cy="487362"/>
            </a:xfrm>
            <a:grpFill/>
          </p:grpSpPr>
          <p:sp>
            <p:nvSpPr>
              <p:cNvPr id="245" name="Oval 98"/>
              <p:cNvSpPr>
                <a:spLocks noChangeArrowheads="1"/>
              </p:cNvSpPr>
              <p:nvPr/>
            </p:nvSpPr>
            <p:spPr bwMode="auto">
              <a:xfrm>
                <a:off x="6291263" y="1668463"/>
                <a:ext cx="73025" cy="73025"/>
              </a:xfrm>
              <a:prstGeom prst="ellipse">
                <a:avLst/>
              </a:prstGeom>
              <a:grpFill/>
              <a:ln w="9525">
                <a:noFill/>
                <a:round/>
              </a:ln>
            </p:spPr>
            <p:txBody>
              <a:bodyPr vert="horz" wrap="square" lIns="91440" tIns="45720" rIns="91440" bIns="45720" numCol="1" anchor="t" anchorCtr="0" compatLnSpc="1"/>
              <a:lstStyle/>
              <a:p>
                <a:endParaRPr lang="en-US" dirty="0"/>
              </a:p>
            </p:txBody>
          </p:sp>
          <p:sp>
            <p:nvSpPr>
              <p:cNvPr id="246" name="Freeform 99"/>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ln>
            </p:spPr>
            <p:txBody>
              <a:bodyPr vert="horz" wrap="square" lIns="91440" tIns="45720" rIns="91440" bIns="45720" numCol="1" anchor="t" anchorCtr="0" compatLnSpc="1"/>
              <a:lstStyle/>
              <a:p>
                <a:endParaRPr lang="en-US" dirty="0"/>
              </a:p>
            </p:txBody>
          </p:sp>
        </p:grpSp>
        <p:grpSp>
          <p:nvGrpSpPr>
            <p:cNvPr id="236" name="Group 184"/>
            <p:cNvGrpSpPr/>
            <p:nvPr/>
          </p:nvGrpSpPr>
          <p:grpSpPr>
            <a:xfrm>
              <a:off x="7186724" y="3324726"/>
              <a:ext cx="266432" cy="571986"/>
              <a:chOff x="6213475" y="1668463"/>
              <a:chExt cx="227013" cy="487362"/>
            </a:xfrm>
            <a:grpFill/>
          </p:grpSpPr>
          <p:sp>
            <p:nvSpPr>
              <p:cNvPr id="243" name="Oval 98"/>
              <p:cNvSpPr>
                <a:spLocks noChangeArrowheads="1"/>
              </p:cNvSpPr>
              <p:nvPr/>
            </p:nvSpPr>
            <p:spPr bwMode="auto">
              <a:xfrm>
                <a:off x="6291263" y="1668463"/>
                <a:ext cx="73025" cy="73025"/>
              </a:xfrm>
              <a:prstGeom prst="ellipse">
                <a:avLst/>
              </a:prstGeom>
              <a:grpFill/>
              <a:ln w="9525">
                <a:noFill/>
                <a:round/>
              </a:ln>
            </p:spPr>
            <p:txBody>
              <a:bodyPr vert="horz" wrap="square" lIns="91440" tIns="45720" rIns="91440" bIns="45720" numCol="1" anchor="t" anchorCtr="0" compatLnSpc="1"/>
              <a:lstStyle/>
              <a:p>
                <a:endParaRPr lang="en-US" dirty="0"/>
              </a:p>
            </p:txBody>
          </p:sp>
          <p:sp>
            <p:nvSpPr>
              <p:cNvPr id="244" name="Freeform 99"/>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ln>
            </p:spPr>
            <p:txBody>
              <a:bodyPr vert="horz" wrap="square" lIns="91440" tIns="45720" rIns="91440" bIns="45720" numCol="1" anchor="t" anchorCtr="0" compatLnSpc="1"/>
              <a:lstStyle/>
              <a:p>
                <a:endParaRPr lang="en-US" dirty="0"/>
              </a:p>
            </p:txBody>
          </p:sp>
        </p:grpSp>
        <p:grpSp>
          <p:nvGrpSpPr>
            <p:cNvPr id="237" name="Group 184"/>
            <p:cNvGrpSpPr/>
            <p:nvPr/>
          </p:nvGrpSpPr>
          <p:grpSpPr>
            <a:xfrm>
              <a:off x="6812857" y="3324726"/>
              <a:ext cx="266432" cy="571986"/>
              <a:chOff x="6213475" y="1668463"/>
              <a:chExt cx="227013" cy="487362"/>
            </a:xfrm>
            <a:grpFill/>
          </p:grpSpPr>
          <p:sp>
            <p:nvSpPr>
              <p:cNvPr id="241" name="Oval 98"/>
              <p:cNvSpPr>
                <a:spLocks noChangeArrowheads="1"/>
              </p:cNvSpPr>
              <p:nvPr/>
            </p:nvSpPr>
            <p:spPr bwMode="auto">
              <a:xfrm>
                <a:off x="6291263" y="1668463"/>
                <a:ext cx="73025" cy="73025"/>
              </a:xfrm>
              <a:prstGeom prst="ellipse">
                <a:avLst/>
              </a:prstGeom>
              <a:grpFill/>
              <a:ln w="9525">
                <a:noFill/>
                <a:round/>
              </a:ln>
            </p:spPr>
            <p:txBody>
              <a:bodyPr vert="horz" wrap="square" lIns="91440" tIns="45720" rIns="91440" bIns="45720" numCol="1" anchor="t" anchorCtr="0" compatLnSpc="1"/>
              <a:lstStyle/>
              <a:p>
                <a:endParaRPr lang="en-US" dirty="0"/>
              </a:p>
            </p:txBody>
          </p:sp>
          <p:sp>
            <p:nvSpPr>
              <p:cNvPr id="242" name="Freeform 99"/>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ln>
            </p:spPr>
            <p:txBody>
              <a:bodyPr vert="horz" wrap="square" lIns="91440" tIns="45720" rIns="91440" bIns="45720" numCol="1" anchor="t" anchorCtr="0" compatLnSpc="1"/>
              <a:lstStyle/>
              <a:p>
                <a:endParaRPr lang="en-US" dirty="0"/>
              </a:p>
            </p:txBody>
          </p:sp>
        </p:grpSp>
        <p:grpSp>
          <p:nvGrpSpPr>
            <p:cNvPr id="238" name="Group 184"/>
            <p:cNvGrpSpPr/>
            <p:nvPr/>
          </p:nvGrpSpPr>
          <p:grpSpPr>
            <a:xfrm>
              <a:off x="6438990" y="3324726"/>
              <a:ext cx="266432" cy="571986"/>
              <a:chOff x="6213475" y="1668463"/>
              <a:chExt cx="227013" cy="487362"/>
            </a:xfrm>
            <a:grpFill/>
          </p:grpSpPr>
          <p:sp>
            <p:nvSpPr>
              <p:cNvPr id="239" name="Oval 98"/>
              <p:cNvSpPr>
                <a:spLocks noChangeArrowheads="1"/>
              </p:cNvSpPr>
              <p:nvPr/>
            </p:nvSpPr>
            <p:spPr bwMode="auto">
              <a:xfrm>
                <a:off x="6291263" y="1668463"/>
                <a:ext cx="73025" cy="73025"/>
              </a:xfrm>
              <a:prstGeom prst="ellipse">
                <a:avLst/>
              </a:prstGeom>
              <a:grpFill/>
              <a:ln w="9525">
                <a:noFill/>
                <a:round/>
              </a:ln>
            </p:spPr>
            <p:txBody>
              <a:bodyPr vert="horz" wrap="square" lIns="91440" tIns="45720" rIns="91440" bIns="45720" numCol="1" anchor="t" anchorCtr="0" compatLnSpc="1"/>
              <a:lstStyle/>
              <a:p>
                <a:endParaRPr lang="en-US" dirty="0"/>
              </a:p>
            </p:txBody>
          </p:sp>
          <p:sp>
            <p:nvSpPr>
              <p:cNvPr id="240" name="Freeform 99"/>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ln>
            </p:spPr>
            <p:txBody>
              <a:bodyPr vert="horz" wrap="square" lIns="91440" tIns="45720" rIns="91440" bIns="45720" numCol="1" anchor="t" anchorCtr="0" compatLnSpc="1"/>
              <a:lstStyle/>
              <a:p>
                <a:endParaRPr lang="en-US" dirty="0"/>
              </a:p>
            </p:txBody>
          </p:sp>
        </p:grpSp>
      </p:grpSp>
      <p:grpSp>
        <p:nvGrpSpPr>
          <p:cNvPr id="268" name="Group 267"/>
          <p:cNvGrpSpPr/>
          <p:nvPr/>
        </p:nvGrpSpPr>
        <p:grpSpPr>
          <a:xfrm>
            <a:off x="671967" y="4042956"/>
            <a:ext cx="1175890" cy="620426"/>
            <a:chOff x="671967" y="4042956"/>
            <a:chExt cx="1175890" cy="620426"/>
          </a:xfrm>
        </p:grpSpPr>
        <p:sp>
          <p:nvSpPr>
            <p:cNvPr id="248" name="Right Arrow Callout 247"/>
            <p:cNvSpPr/>
            <p:nvPr/>
          </p:nvSpPr>
          <p:spPr>
            <a:xfrm>
              <a:off x="671967" y="4042956"/>
              <a:ext cx="1175890" cy="620426"/>
            </a:xfrm>
            <a:prstGeom prst="rightArrowCallout">
              <a:avLst>
                <a:gd name="adj1" fmla="val 25000"/>
                <a:gd name="adj2" fmla="val 25000"/>
                <a:gd name="adj3" fmla="val 25000"/>
                <a:gd name="adj4" fmla="val 8680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9" name="TextBox 248"/>
            <p:cNvSpPr txBox="1"/>
            <p:nvPr/>
          </p:nvSpPr>
          <p:spPr>
            <a:xfrm>
              <a:off x="930786" y="4168503"/>
              <a:ext cx="617157" cy="369332"/>
            </a:xfrm>
            <a:prstGeom prst="rect">
              <a:avLst/>
            </a:prstGeom>
            <a:noFill/>
          </p:spPr>
          <p:txBody>
            <a:bodyPr wrap="none" lIns="0" tIns="0" rIns="0" bIns="0" rtlCol="0">
              <a:spAutoFit/>
            </a:bodyPr>
            <a:lstStyle/>
            <a:p>
              <a:pPr algn="ctr"/>
              <a:r>
                <a:rPr lang="en-US" sz="2400" b="1" dirty="0">
                  <a:solidFill>
                    <a:schemeClr val="bg2"/>
                  </a:solidFill>
                </a:rPr>
                <a:t>25%</a:t>
              </a:r>
            </a:p>
          </p:txBody>
        </p:sp>
      </p:grpSp>
      <p:grpSp>
        <p:nvGrpSpPr>
          <p:cNvPr id="250" name="Group 249"/>
          <p:cNvGrpSpPr/>
          <p:nvPr/>
        </p:nvGrpSpPr>
        <p:grpSpPr>
          <a:xfrm>
            <a:off x="1970917" y="3270907"/>
            <a:ext cx="716318" cy="650046"/>
            <a:chOff x="6438990" y="2673176"/>
            <a:chExt cx="581264" cy="527487"/>
          </a:xfrm>
          <a:solidFill>
            <a:schemeClr val="accent1"/>
          </a:solidFill>
        </p:grpSpPr>
        <p:grpSp>
          <p:nvGrpSpPr>
            <p:cNvPr id="251" name="Group 179"/>
            <p:cNvGrpSpPr/>
            <p:nvPr/>
          </p:nvGrpSpPr>
          <p:grpSpPr>
            <a:xfrm>
              <a:off x="6814149" y="2673176"/>
              <a:ext cx="206105" cy="527487"/>
              <a:chOff x="5054600" y="1652588"/>
              <a:chExt cx="187325" cy="479424"/>
            </a:xfrm>
            <a:grpFill/>
          </p:grpSpPr>
          <p:sp>
            <p:nvSpPr>
              <p:cNvPr id="255" name="Freeform 96"/>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256" name="Oval 97"/>
              <p:cNvSpPr>
                <a:spLocks noChangeArrowheads="1"/>
              </p:cNvSpPr>
              <p:nvPr/>
            </p:nvSpPr>
            <p:spPr bwMode="auto">
              <a:xfrm>
                <a:off x="5110163" y="1652588"/>
                <a:ext cx="74613" cy="76200"/>
              </a:xfrm>
              <a:prstGeom prst="ellipse">
                <a:avLst/>
              </a:prstGeom>
              <a:grpFill/>
              <a:ln w="9525">
                <a:noFill/>
                <a:round/>
              </a:ln>
            </p:spPr>
            <p:txBody>
              <a:bodyPr vert="horz" wrap="square" lIns="91440" tIns="45720" rIns="91440" bIns="45720" numCol="1" anchor="t" anchorCtr="0" compatLnSpc="1"/>
              <a:lstStyle/>
              <a:p>
                <a:endParaRPr lang="en-US" dirty="0"/>
              </a:p>
            </p:txBody>
          </p:sp>
        </p:grpSp>
        <p:grpSp>
          <p:nvGrpSpPr>
            <p:cNvPr id="252" name="Group 179"/>
            <p:cNvGrpSpPr/>
            <p:nvPr/>
          </p:nvGrpSpPr>
          <p:grpSpPr>
            <a:xfrm>
              <a:off x="6438990" y="2673176"/>
              <a:ext cx="206105" cy="527487"/>
              <a:chOff x="5054600" y="1652588"/>
              <a:chExt cx="187325" cy="479424"/>
            </a:xfrm>
            <a:grpFill/>
          </p:grpSpPr>
          <p:sp>
            <p:nvSpPr>
              <p:cNvPr id="253" name="Freeform 96"/>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254" name="Oval 97"/>
              <p:cNvSpPr>
                <a:spLocks noChangeArrowheads="1"/>
              </p:cNvSpPr>
              <p:nvPr/>
            </p:nvSpPr>
            <p:spPr bwMode="auto">
              <a:xfrm>
                <a:off x="5110163" y="1652588"/>
                <a:ext cx="74613" cy="76200"/>
              </a:xfrm>
              <a:prstGeom prst="ellipse">
                <a:avLst/>
              </a:prstGeom>
              <a:grpFill/>
              <a:ln w="9525">
                <a:noFill/>
                <a:round/>
              </a:ln>
            </p:spPr>
            <p:txBody>
              <a:bodyPr vert="horz" wrap="square" lIns="91440" tIns="45720" rIns="91440" bIns="45720" numCol="1" anchor="t" anchorCtr="0" compatLnSpc="1"/>
              <a:lstStyle/>
              <a:p>
                <a:endParaRPr lang="en-US" dirty="0"/>
              </a:p>
            </p:txBody>
          </p:sp>
        </p:grpSp>
      </p:grpSp>
      <p:grpSp>
        <p:nvGrpSpPr>
          <p:cNvPr id="269" name="Group 268"/>
          <p:cNvGrpSpPr/>
          <p:nvPr/>
        </p:nvGrpSpPr>
        <p:grpSpPr>
          <a:xfrm>
            <a:off x="1951649" y="4000727"/>
            <a:ext cx="750853" cy="704884"/>
            <a:chOff x="1951649" y="4000727"/>
            <a:chExt cx="750853" cy="704884"/>
          </a:xfrm>
        </p:grpSpPr>
        <p:grpSp>
          <p:nvGrpSpPr>
            <p:cNvPr id="257" name="Group 256"/>
            <p:cNvGrpSpPr/>
            <p:nvPr/>
          </p:nvGrpSpPr>
          <p:grpSpPr>
            <a:xfrm>
              <a:off x="2374166" y="4000727"/>
              <a:ext cx="328336" cy="704884"/>
              <a:chOff x="6913466" y="1930294"/>
              <a:chExt cx="328336" cy="704884"/>
            </a:xfrm>
            <a:solidFill>
              <a:schemeClr val="accent2"/>
            </a:solidFill>
          </p:grpSpPr>
          <p:sp>
            <p:nvSpPr>
              <p:cNvPr id="258" name="Oval 98"/>
              <p:cNvSpPr>
                <a:spLocks noChangeArrowheads="1"/>
              </p:cNvSpPr>
              <p:nvPr/>
            </p:nvSpPr>
            <p:spPr bwMode="auto">
              <a:xfrm>
                <a:off x="7025973" y="1930294"/>
                <a:ext cx="105618" cy="105618"/>
              </a:xfrm>
              <a:prstGeom prst="ellipse">
                <a:avLst/>
              </a:prstGeom>
              <a:grpFill/>
              <a:ln w="9525">
                <a:noFill/>
                <a:round/>
              </a:ln>
            </p:spPr>
            <p:txBody>
              <a:bodyPr vert="horz" wrap="square" lIns="91440" tIns="45720" rIns="91440" bIns="45720" numCol="1" anchor="t" anchorCtr="0" compatLnSpc="1"/>
              <a:lstStyle/>
              <a:p>
                <a:endParaRPr lang="en-US" dirty="0"/>
              </a:p>
            </p:txBody>
          </p:sp>
          <p:sp>
            <p:nvSpPr>
              <p:cNvPr id="259" name="Freeform 99"/>
              <p:cNvSpPr/>
              <p:nvPr/>
            </p:nvSpPr>
            <p:spPr bwMode="auto">
              <a:xfrm>
                <a:off x="6913466" y="2058872"/>
                <a:ext cx="328336" cy="576306"/>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ln>
            </p:spPr>
            <p:txBody>
              <a:bodyPr vert="horz" wrap="square" lIns="91440" tIns="45720" rIns="91440" bIns="45720" numCol="1" anchor="t" anchorCtr="0" compatLnSpc="1"/>
              <a:lstStyle/>
              <a:p>
                <a:endParaRPr lang="en-US" dirty="0"/>
              </a:p>
            </p:txBody>
          </p:sp>
        </p:grpSp>
        <p:grpSp>
          <p:nvGrpSpPr>
            <p:cNvPr id="260" name="Group 259"/>
            <p:cNvGrpSpPr/>
            <p:nvPr/>
          </p:nvGrpSpPr>
          <p:grpSpPr>
            <a:xfrm>
              <a:off x="1951649" y="4000727"/>
              <a:ext cx="328336" cy="704884"/>
              <a:chOff x="6913466" y="1930294"/>
              <a:chExt cx="328336" cy="704884"/>
            </a:xfrm>
            <a:solidFill>
              <a:schemeClr val="accent2"/>
            </a:solidFill>
          </p:grpSpPr>
          <p:sp>
            <p:nvSpPr>
              <p:cNvPr id="261" name="Oval 98"/>
              <p:cNvSpPr>
                <a:spLocks noChangeArrowheads="1"/>
              </p:cNvSpPr>
              <p:nvPr/>
            </p:nvSpPr>
            <p:spPr bwMode="auto">
              <a:xfrm>
                <a:off x="7025973" y="1930294"/>
                <a:ext cx="105618" cy="105618"/>
              </a:xfrm>
              <a:prstGeom prst="ellipse">
                <a:avLst/>
              </a:prstGeom>
              <a:grpFill/>
              <a:ln w="9525">
                <a:noFill/>
                <a:round/>
              </a:ln>
            </p:spPr>
            <p:txBody>
              <a:bodyPr vert="horz" wrap="square" lIns="91440" tIns="45720" rIns="91440" bIns="45720" numCol="1" anchor="t" anchorCtr="0" compatLnSpc="1"/>
              <a:lstStyle/>
              <a:p>
                <a:endParaRPr lang="en-US" dirty="0"/>
              </a:p>
            </p:txBody>
          </p:sp>
          <p:sp>
            <p:nvSpPr>
              <p:cNvPr id="262" name="Freeform 99"/>
              <p:cNvSpPr/>
              <p:nvPr/>
            </p:nvSpPr>
            <p:spPr bwMode="auto">
              <a:xfrm>
                <a:off x="6913466" y="2058872"/>
                <a:ext cx="328336" cy="576306"/>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ln>
            </p:spPr>
            <p:txBody>
              <a:bodyPr vert="horz" wrap="square" lIns="91440" tIns="45720" rIns="91440" bIns="45720" numCol="1" anchor="t" anchorCtr="0" compatLnSpc="1"/>
              <a:lstStyle/>
              <a:p>
                <a:endParaRPr lang="en-US" dirty="0"/>
              </a:p>
            </p:txBody>
          </p:sp>
        </p:grpSp>
      </p:grpSp>
      <p:sp>
        <p:nvSpPr>
          <p:cNvPr id="263" name="Text Placeholder 3"/>
          <p:cNvSpPr txBox="1"/>
          <p:nvPr/>
        </p:nvSpPr>
        <p:spPr>
          <a:xfrm>
            <a:off x="4702321" y="2041398"/>
            <a:ext cx="655629" cy="30777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sz="2000" b="1" i="0" u="none" strike="noStrike" kern="1200" cap="none" spc="0" normalizeH="0" baseline="0" noProof="0" dirty="0">
                <a:ln>
                  <a:noFill/>
                </a:ln>
                <a:solidFill>
                  <a:schemeClr val="accent1"/>
                </a:solidFill>
                <a:effectLst/>
                <a:uLnTx/>
                <a:uFillTx/>
                <a:latin typeface="+mn-lt"/>
                <a:ea typeface="+mn-ea"/>
                <a:cs typeface="+mn-cs"/>
              </a:rPr>
              <a:t>100%</a:t>
            </a:r>
          </a:p>
        </p:txBody>
      </p:sp>
      <p:sp>
        <p:nvSpPr>
          <p:cNvPr id="264" name="Text Placeholder 3"/>
          <p:cNvSpPr txBox="1"/>
          <p:nvPr/>
        </p:nvSpPr>
        <p:spPr>
          <a:xfrm>
            <a:off x="5843510" y="2041398"/>
            <a:ext cx="512961" cy="30777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defTabSz="91440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sz="2000" b="1" i="0" u="none" strike="noStrike" kern="1200" cap="none" spc="0" normalizeH="0" baseline="0" noProof="0" dirty="0">
                <a:ln>
                  <a:noFill/>
                </a:ln>
                <a:solidFill>
                  <a:schemeClr val="accent2"/>
                </a:solidFill>
                <a:effectLst/>
                <a:uLnTx/>
                <a:uFillTx/>
                <a:latin typeface="+mn-lt"/>
                <a:ea typeface="+mn-ea"/>
                <a:cs typeface="+mn-cs"/>
              </a:rPr>
              <a:t>80%</a:t>
            </a:r>
          </a:p>
        </p:txBody>
      </p:sp>
      <p:sp>
        <p:nvSpPr>
          <p:cNvPr id="265" name="Text Placeholder 3"/>
          <p:cNvSpPr txBox="1"/>
          <p:nvPr/>
        </p:nvSpPr>
        <p:spPr>
          <a:xfrm>
            <a:off x="6852305" y="2041398"/>
            <a:ext cx="512961" cy="30777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sz="2000" b="1" i="0" u="none" strike="noStrike" kern="1200" cap="none" spc="0" normalizeH="0" baseline="0" noProof="0" dirty="0">
                <a:ln>
                  <a:noFill/>
                </a:ln>
                <a:solidFill>
                  <a:schemeClr val="accent3"/>
                </a:solidFill>
                <a:effectLst/>
                <a:uLnTx/>
                <a:uFillTx/>
                <a:latin typeface="+mn-lt"/>
                <a:ea typeface="+mn-ea"/>
                <a:cs typeface="+mn-cs"/>
              </a:rPr>
              <a:t>90%</a:t>
            </a:r>
          </a:p>
        </p:txBody>
      </p:sp>
      <p:sp>
        <p:nvSpPr>
          <p:cNvPr id="266" name="Text Placeholder 3"/>
          <p:cNvSpPr txBox="1"/>
          <p:nvPr/>
        </p:nvSpPr>
        <p:spPr>
          <a:xfrm>
            <a:off x="7871375" y="2041398"/>
            <a:ext cx="512961" cy="30777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sz="2000" b="1" i="0" u="none" strike="noStrike" kern="1200" cap="none" spc="0" normalizeH="0" baseline="0" noProof="0" dirty="0">
                <a:ln>
                  <a:noFill/>
                </a:ln>
                <a:solidFill>
                  <a:schemeClr val="accent4"/>
                </a:solidFill>
                <a:effectLst/>
                <a:uLnTx/>
                <a:uFillTx/>
                <a:latin typeface="+mn-lt"/>
                <a:ea typeface="+mn-ea"/>
                <a:cs typeface="+mn-cs"/>
              </a:rPr>
              <a:t>50%</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grpId="0" nodeType="afterEffect">
                                  <p:stCondLst>
                                    <p:cond delay="0"/>
                                  </p:stCondLst>
                                  <p:childTnLst>
                                    <p:set>
                                      <p:cBhvr>
                                        <p:cTn id="6" dur="1" fill="hold">
                                          <p:stCondLst>
                                            <p:cond delay="0"/>
                                          </p:stCondLst>
                                        </p:cTn>
                                        <p:tgtEl>
                                          <p:spTgt spid="1029"/>
                                        </p:tgtEl>
                                        <p:attrNameLst>
                                          <p:attrName>style.visibility</p:attrName>
                                        </p:attrNameLst>
                                      </p:cBhvr>
                                      <p:to>
                                        <p:strVal val="visible"/>
                                      </p:to>
                                    </p:set>
                                    <p:anim calcmode="lin" valueType="num">
                                      <p:cBhvr additive="base">
                                        <p:cTn id="7" dur="500" fill="hold"/>
                                        <p:tgtEl>
                                          <p:spTgt spid="1029"/>
                                        </p:tgtEl>
                                        <p:attrNameLst>
                                          <p:attrName>ppt_x</p:attrName>
                                        </p:attrNameLst>
                                      </p:cBhvr>
                                      <p:tavLst>
                                        <p:tav tm="0">
                                          <p:val>
                                            <p:strVal val="#ppt_x"/>
                                          </p:val>
                                        </p:tav>
                                        <p:tav tm="100000">
                                          <p:val>
                                            <p:strVal val="#ppt_x"/>
                                          </p:val>
                                        </p:tav>
                                      </p:tavLst>
                                    </p:anim>
                                    <p:anim calcmode="lin" valueType="num">
                                      <p:cBhvr additive="base">
                                        <p:cTn id="8" dur="500" fill="hold"/>
                                        <p:tgtEl>
                                          <p:spTgt spid="102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214"/>
                                        </p:tgtEl>
                                        <p:attrNameLst>
                                          <p:attrName>style.visibility</p:attrName>
                                        </p:attrNameLst>
                                      </p:cBhvr>
                                      <p:to>
                                        <p:strVal val="visible"/>
                                      </p:to>
                                    </p:set>
                                    <p:anim calcmode="lin" valueType="num">
                                      <p:cBhvr additive="base">
                                        <p:cTn id="12" dur="500" fill="hold"/>
                                        <p:tgtEl>
                                          <p:spTgt spid="214"/>
                                        </p:tgtEl>
                                        <p:attrNameLst>
                                          <p:attrName>ppt_x</p:attrName>
                                        </p:attrNameLst>
                                      </p:cBhvr>
                                      <p:tavLst>
                                        <p:tav tm="0">
                                          <p:val>
                                            <p:strVal val="#ppt_x"/>
                                          </p:val>
                                        </p:tav>
                                        <p:tav tm="100000">
                                          <p:val>
                                            <p:strVal val="#ppt_x"/>
                                          </p:val>
                                        </p:tav>
                                      </p:tavLst>
                                    </p:anim>
                                    <p:anim calcmode="lin" valueType="num">
                                      <p:cBhvr additive="base">
                                        <p:cTn id="13" dur="500" fill="hold"/>
                                        <p:tgtEl>
                                          <p:spTgt spid="21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accel="50000" decel="50000" fill="hold" grpId="0" nodeType="afterEffect">
                                  <p:stCondLst>
                                    <p:cond delay="0"/>
                                  </p:stCondLst>
                                  <p:childTnLst>
                                    <p:set>
                                      <p:cBhvr>
                                        <p:cTn id="16" dur="1" fill="hold">
                                          <p:stCondLst>
                                            <p:cond delay="0"/>
                                          </p:stCondLst>
                                        </p:cTn>
                                        <p:tgtEl>
                                          <p:spTgt spid="215"/>
                                        </p:tgtEl>
                                        <p:attrNameLst>
                                          <p:attrName>style.visibility</p:attrName>
                                        </p:attrNameLst>
                                      </p:cBhvr>
                                      <p:to>
                                        <p:strVal val="visible"/>
                                      </p:to>
                                    </p:set>
                                    <p:anim calcmode="lin" valueType="num">
                                      <p:cBhvr additive="base">
                                        <p:cTn id="17" dur="500" fill="hold"/>
                                        <p:tgtEl>
                                          <p:spTgt spid="215"/>
                                        </p:tgtEl>
                                        <p:attrNameLst>
                                          <p:attrName>ppt_x</p:attrName>
                                        </p:attrNameLst>
                                      </p:cBhvr>
                                      <p:tavLst>
                                        <p:tav tm="0">
                                          <p:val>
                                            <p:strVal val="#ppt_x"/>
                                          </p:val>
                                        </p:tav>
                                        <p:tav tm="100000">
                                          <p:val>
                                            <p:strVal val="#ppt_x"/>
                                          </p:val>
                                        </p:tav>
                                      </p:tavLst>
                                    </p:anim>
                                    <p:anim calcmode="lin" valueType="num">
                                      <p:cBhvr additive="base">
                                        <p:cTn id="18" dur="500" fill="hold"/>
                                        <p:tgtEl>
                                          <p:spTgt spid="215"/>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accel="50000" decel="50000" fill="hold" grpId="0" nodeType="afterEffect">
                                  <p:stCondLst>
                                    <p:cond delay="0"/>
                                  </p:stCondLst>
                                  <p:childTnLst>
                                    <p:set>
                                      <p:cBhvr>
                                        <p:cTn id="21" dur="1" fill="hold">
                                          <p:stCondLst>
                                            <p:cond delay="0"/>
                                          </p:stCondLst>
                                        </p:cTn>
                                        <p:tgtEl>
                                          <p:spTgt spid="216"/>
                                        </p:tgtEl>
                                        <p:attrNameLst>
                                          <p:attrName>style.visibility</p:attrName>
                                        </p:attrNameLst>
                                      </p:cBhvr>
                                      <p:to>
                                        <p:strVal val="visible"/>
                                      </p:to>
                                    </p:set>
                                    <p:anim calcmode="lin" valueType="num">
                                      <p:cBhvr additive="base">
                                        <p:cTn id="22" dur="500" fill="hold"/>
                                        <p:tgtEl>
                                          <p:spTgt spid="216"/>
                                        </p:tgtEl>
                                        <p:attrNameLst>
                                          <p:attrName>ppt_x</p:attrName>
                                        </p:attrNameLst>
                                      </p:cBhvr>
                                      <p:tavLst>
                                        <p:tav tm="0">
                                          <p:val>
                                            <p:strVal val="#ppt_x"/>
                                          </p:val>
                                        </p:tav>
                                        <p:tav tm="100000">
                                          <p:val>
                                            <p:strVal val="#ppt_x"/>
                                          </p:val>
                                        </p:tav>
                                      </p:tavLst>
                                    </p:anim>
                                    <p:anim calcmode="lin" valueType="num">
                                      <p:cBhvr additive="base">
                                        <p:cTn id="23" dur="500" fill="hold"/>
                                        <p:tgtEl>
                                          <p:spTgt spid="216"/>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2" accel="50000" decel="5000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fill="hold"/>
                                        <p:tgtEl>
                                          <p:spTgt spid="23"/>
                                        </p:tgtEl>
                                        <p:attrNameLst>
                                          <p:attrName>ppt_x</p:attrName>
                                        </p:attrNameLst>
                                      </p:cBhvr>
                                      <p:tavLst>
                                        <p:tav tm="0">
                                          <p:val>
                                            <p:strVal val="1+#ppt_w/2"/>
                                          </p:val>
                                        </p:tav>
                                        <p:tav tm="100000">
                                          <p:val>
                                            <p:strVal val="#ppt_x"/>
                                          </p:val>
                                        </p:tav>
                                      </p:tavLst>
                                    </p:anim>
                                    <p:anim calcmode="lin" valueType="num">
                                      <p:cBhvr additive="base">
                                        <p:cTn id="28" dur="500" fill="hold"/>
                                        <p:tgtEl>
                                          <p:spTgt spid="23"/>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2" accel="50000" decel="50000"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fill="hold"/>
                                        <p:tgtEl>
                                          <p:spTgt spid="22"/>
                                        </p:tgtEl>
                                        <p:attrNameLst>
                                          <p:attrName>ppt_x</p:attrName>
                                        </p:attrNameLst>
                                      </p:cBhvr>
                                      <p:tavLst>
                                        <p:tav tm="0">
                                          <p:val>
                                            <p:strVal val="1+#ppt_w/2"/>
                                          </p:val>
                                        </p:tav>
                                        <p:tav tm="100000">
                                          <p:val>
                                            <p:strVal val="#ppt_x"/>
                                          </p:val>
                                        </p:tav>
                                      </p:tavLst>
                                    </p:anim>
                                    <p:anim calcmode="lin" valueType="num">
                                      <p:cBhvr additive="base">
                                        <p:cTn id="33" dur="500" fill="hold"/>
                                        <p:tgtEl>
                                          <p:spTgt spid="2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4" accel="50000" decel="50000" fill="hold" nodeType="afterEffect">
                                  <p:stCondLst>
                                    <p:cond delay="0"/>
                                  </p:stCondLst>
                                  <p:childTnLst>
                                    <p:set>
                                      <p:cBhvr>
                                        <p:cTn id="36" dur="1" fill="hold">
                                          <p:stCondLst>
                                            <p:cond delay="0"/>
                                          </p:stCondLst>
                                        </p:cTn>
                                        <p:tgtEl>
                                          <p:spTgt spid="221"/>
                                        </p:tgtEl>
                                        <p:attrNameLst>
                                          <p:attrName>style.visibility</p:attrName>
                                        </p:attrNameLst>
                                      </p:cBhvr>
                                      <p:to>
                                        <p:strVal val="visible"/>
                                      </p:to>
                                    </p:set>
                                    <p:anim calcmode="lin" valueType="num">
                                      <p:cBhvr additive="base">
                                        <p:cTn id="37" dur="500" fill="hold"/>
                                        <p:tgtEl>
                                          <p:spTgt spid="221"/>
                                        </p:tgtEl>
                                        <p:attrNameLst>
                                          <p:attrName>ppt_x</p:attrName>
                                        </p:attrNameLst>
                                      </p:cBhvr>
                                      <p:tavLst>
                                        <p:tav tm="0">
                                          <p:val>
                                            <p:strVal val="#ppt_x"/>
                                          </p:val>
                                        </p:tav>
                                        <p:tav tm="100000">
                                          <p:val>
                                            <p:strVal val="#ppt_x"/>
                                          </p:val>
                                        </p:tav>
                                      </p:tavLst>
                                    </p:anim>
                                    <p:anim calcmode="lin" valueType="num">
                                      <p:cBhvr additive="base">
                                        <p:cTn id="38" dur="500" fill="hold"/>
                                        <p:tgtEl>
                                          <p:spTgt spid="221"/>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accel="50000" decel="50000" fill="hold" nodeType="afterEffect">
                                  <p:stCondLst>
                                    <p:cond delay="0"/>
                                  </p:stCondLst>
                                  <p:childTnLst>
                                    <p:set>
                                      <p:cBhvr>
                                        <p:cTn id="41" dur="1" fill="hold">
                                          <p:stCondLst>
                                            <p:cond delay="0"/>
                                          </p:stCondLst>
                                        </p:cTn>
                                        <p:tgtEl>
                                          <p:spTgt spid="250"/>
                                        </p:tgtEl>
                                        <p:attrNameLst>
                                          <p:attrName>style.visibility</p:attrName>
                                        </p:attrNameLst>
                                      </p:cBhvr>
                                      <p:to>
                                        <p:strVal val="visible"/>
                                      </p:to>
                                    </p:set>
                                    <p:anim calcmode="lin" valueType="num">
                                      <p:cBhvr additive="base">
                                        <p:cTn id="42" dur="500" fill="hold"/>
                                        <p:tgtEl>
                                          <p:spTgt spid="250"/>
                                        </p:tgtEl>
                                        <p:attrNameLst>
                                          <p:attrName>ppt_x</p:attrName>
                                        </p:attrNameLst>
                                      </p:cBhvr>
                                      <p:tavLst>
                                        <p:tav tm="0">
                                          <p:val>
                                            <p:strVal val="#ppt_x"/>
                                          </p:val>
                                        </p:tav>
                                        <p:tav tm="100000">
                                          <p:val>
                                            <p:strVal val="#ppt_x"/>
                                          </p:val>
                                        </p:tav>
                                      </p:tavLst>
                                    </p:anim>
                                    <p:anim calcmode="lin" valueType="num">
                                      <p:cBhvr additive="base">
                                        <p:cTn id="43" dur="500" fill="hold"/>
                                        <p:tgtEl>
                                          <p:spTgt spid="250"/>
                                        </p:tgtEl>
                                        <p:attrNameLst>
                                          <p:attrName>ppt_y</p:attrName>
                                        </p:attrNameLst>
                                      </p:cBhvr>
                                      <p:tavLst>
                                        <p:tav tm="0">
                                          <p:val>
                                            <p:strVal val="1+#ppt_h/2"/>
                                          </p:val>
                                        </p:tav>
                                        <p:tav tm="100000">
                                          <p:val>
                                            <p:strVal val="#ppt_y"/>
                                          </p:val>
                                        </p:tav>
                                      </p:tavLst>
                                    </p:anim>
                                  </p:childTnLst>
                                </p:cTn>
                              </p:par>
                              <p:par>
                                <p:cTn id="44" presetID="2" presetClass="entr" presetSubtype="8" accel="50000" decel="50000" fill="hold" nodeType="withEffect">
                                  <p:stCondLst>
                                    <p:cond delay="0"/>
                                  </p:stCondLst>
                                  <p:childTnLst>
                                    <p:set>
                                      <p:cBhvr>
                                        <p:cTn id="45" dur="1" fill="hold">
                                          <p:stCondLst>
                                            <p:cond delay="0"/>
                                          </p:stCondLst>
                                        </p:cTn>
                                        <p:tgtEl>
                                          <p:spTgt spid="267"/>
                                        </p:tgtEl>
                                        <p:attrNameLst>
                                          <p:attrName>style.visibility</p:attrName>
                                        </p:attrNameLst>
                                      </p:cBhvr>
                                      <p:to>
                                        <p:strVal val="visible"/>
                                      </p:to>
                                    </p:set>
                                    <p:anim calcmode="lin" valueType="num">
                                      <p:cBhvr additive="base">
                                        <p:cTn id="46" dur="500" fill="hold"/>
                                        <p:tgtEl>
                                          <p:spTgt spid="267"/>
                                        </p:tgtEl>
                                        <p:attrNameLst>
                                          <p:attrName>ppt_x</p:attrName>
                                        </p:attrNameLst>
                                      </p:cBhvr>
                                      <p:tavLst>
                                        <p:tav tm="0">
                                          <p:val>
                                            <p:strVal val="0-#ppt_w/2"/>
                                          </p:val>
                                        </p:tav>
                                        <p:tav tm="100000">
                                          <p:val>
                                            <p:strVal val="#ppt_x"/>
                                          </p:val>
                                        </p:tav>
                                      </p:tavLst>
                                    </p:anim>
                                    <p:anim calcmode="lin" valueType="num">
                                      <p:cBhvr additive="base">
                                        <p:cTn id="47" dur="500" fill="hold"/>
                                        <p:tgtEl>
                                          <p:spTgt spid="26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 presetClass="entr" presetSubtype="4" accel="50000" decel="50000" fill="hold" nodeType="afterEffect">
                                  <p:stCondLst>
                                    <p:cond delay="0"/>
                                  </p:stCondLst>
                                  <p:childTnLst>
                                    <p:set>
                                      <p:cBhvr>
                                        <p:cTn id="50" dur="1" fill="hold">
                                          <p:stCondLst>
                                            <p:cond delay="0"/>
                                          </p:stCondLst>
                                        </p:cTn>
                                        <p:tgtEl>
                                          <p:spTgt spid="234"/>
                                        </p:tgtEl>
                                        <p:attrNameLst>
                                          <p:attrName>style.visibility</p:attrName>
                                        </p:attrNameLst>
                                      </p:cBhvr>
                                      <p:to>
                                        <p:strVal val="visible"/>
                                      </p:to>
                                    </p:set>
                                    <p:anim calcmode="lin" valueType="num">
                                      <p:cBhvr additive="base">
                                        <p:cTn id="51" dur="500" fill="hold"/>
                                        <p:tgtEl>
                                          <p:spTgt spid="234"/>
                                        </p:tgtEl>
                                        <p:attrNameLst>
                                          <p:attrName>ppt_x</p:attrName>
                                        </p:attrNameLst>
                                      </p:cBhvr>
                                      <p:tavLst>
                                        <p:tav tm="0">
                                          <p:val>
                                            <p:strVal val="#ppt_x"/>
                                          </p:val>
                                        </p:tav>
                                        <p:tav tm="100000">
                                          <p:val>
                                            <p:strVal val="#ppt_x"/>
                                          </p:val>
                                        </p:tav>
                                      </p:tavLst>
                                    </p:anim>
                                    <p:anim calcmode="lin" valueType="num">
                                      <p:cBhvr additive="base">
                                        <p:cTn id="52" dur="500" fill="hold"/>
                                        <p:tgtEl>
                                          <p:spTgt spid="234"/>
                                        </p:tgtEl>
                                        <p:attrNameLst>
                                          <p:attrName>ppt_y</p:attrName>
                                        </p:attrNameLst>
                                      </p:cBhvr>
                                      <p:tavLst>
                                        <p:tav tm="0">
                                          <p:val>
                                            <p:strVal val="1+#ppt_h/2"/>
                                          </p:val>
                                        </p:tav>
                                        <p:tav tm="100000">
                                          <p:val>
                                            <p:strVal val="#ppt_y"/>
                                          </p:val>
                                        </p:tav>
                                      </p:tavLst>
                                    </p:anim>
                                  </p:childTnLst>
                                </p:cTn>
                              </p:par>
                            </p:childTnLst>
                          </p:cTn>
                        </p:par>
                        <p:par>
                          <p:cTn id="53" fill="hold">
                            <p:stCondLst>
                              <p:cond delay="4500"/>
                            </p:stCondLst>
                            <p:childTnLst>
                              <p:par>
                                <p:cTn id="54" presetID="2" presetClass="entr" presetSubtype="4" accel="50000" decel="50000" fill="hold" nodeType="afterEffect">
                                  <p:stCondLst>
                                    <p:cond delay="0"/>
                                  </p:stCondLst>
                                  <p:childTnLst>
                                    <p:set>
                                      <p:cBhvr>
                                        <p:cTn id="55" dur="1" fill="hold">
                                          <p:stCondLst>
                                            <p:cond delay="0"/>
                                          </p:stCondLst>
                                        </p:cTn>
                                        <p:tgtEl>
                                          <p:spTgt spid="269"/>
                                        </p:tgtEl>
                                        <p:attrNameLst>
                                          <p:attrName>style.visibility</p:attrName>
                                        </p:attrNameLst>
                                      </p:cBhvr>
                                      <p:to>
                                        <p:strVal val="visible"/>
                                      </p:to>
                                    </p:set>
                                    <p:anim calcmode="lin" valueType="num">
                                      <p:cBhvr additive="base">
                                        <p:cTn id="56" dur="500" fill="hold"/>
                                        <p:tgtEl>
                                          <p:spTgt spid="269"/>
                                        </p:tgtEl>
                                        <p:attrNameLst>
                                          <p:attrName>ppt_x</p:attrName>
                                        </p:attrNameLst>
                                      </p:cBhvr>
                                      <p:tavLst>
                                        <p:tav tm="0">
                                          <p:val>
                                            <p:strVal val="#ppt_x"/>
                                          </p:val>
                                        </p:tav>
                                        <p:tav tm="100000">
                                          <p:val>
                                            <p:strVal val="#ppt_x"/>
                                          </p:val>
                                        </p:tav>
                                      </p:tavLst>
                                    </p:anim>
                                    <p:anim calcmode="lin" valueType="num">
                                      <p:cBhvr additive="base">
                                        <p:cTn id="57" dur="500" fill="hold"/>
                                        <p:tgtEl>
                                          <p:spTgt spid="269"/>
                                        </p:tgtEl>
                                        <p:attrNameLst>
                                          <p:attrName>ppt_y</p:attrName>
                                        </p:attrNameLst>
                                      </p:cBhvr>
                                      <p:tavLst>
                                        <p:tav tm="0">
                                          <p:val>
                                            <p:strVal val="1+#ppt_h/2"/>
                                          </p:val>
                                        </p:tav>
                                        <p:tav tm="100000">
                                          <p:val>
                                            <p:strVal val="#ppt_y"/>
                                          </p:val>
                                        </p:tav>
                                      </p:tavLst>
                                    </p:anim>
                                  </p:childTnLst>
                                </p:cTn>
                              </p:par>
                              <p:par>
                                <p:cTn id="58" presetID="2" presetClass="entr" presetSubtype="8" accel="50000" decel="50000" fill="hold" nodeType="withEffect">
                                  <p:stCondLst>
                                    <p:cond delay="0"/>
                                  </p:stCondLst>
                                  <p:childTnLst>
                                    <p:set>
                                      <p:cBhvr>
                                        <p:cTn id="59" dur="1" fill="hold">
                                          <p:stCondLst>
                                            <p:cond delay="0"/>
                                          </p:stCondLst>
                                        </p:cTn>
                                        <p:tgtEl>
                                          <p:spTgt spid="268"/>
                                        </p:tgtEl>
                                        <p:attrNameLst>
                                          <p:attrName>style.visibility</p:attrName>
                                        </p:attrNameLst>
                                      </p:cBhvr>
                                      <p:to>
                                        <p:strVal val="visible"/>
                                      </p:to>
                                    </p:set>
                                    <p:anim calcmode="lin" valueType="num">
                                      <p:cBhvr additive="base">
                                        <p:cTn id="60" dur="500" fill="hold"/>
                                        <p:tgtEl>
                                          <p:spTgt spid="268"/>
                                        </p:tgtEl>
                                        <p:attrNameLst>
                                          <p:attrName>ppt_x</p:attrName>
                                        </p:attrNameLst>
                                      </p:cBhvr>
                                      <p:tavLst>
                                        <p:tav tm="0">
                                          <p:val>
                                            <p:strVal val="0-#ppt_w/2"/>
                                          </p:val>
                                        </p:tav>
                                        <p:tav tm="100000">
                                          <p:val>
                                            <p:strVal val="#ppt_x"/>
                                          </p:val>
                                        </p:tav>
                                      </p:tavLst>
                                    </p:anim>
                                    <p:anim calcmode="lin" valueType="num">
                                      <p:cBhvr additive="base">
                                        <p:cTn id="61" dur="500" fill="hold"/>
                                        <p:tgtEl>
                                          <p:spTgt spid="268"/>
                                        </p:tgtEl>
                                        <p:attrNameLst>
                                          <p:attrName>ppt_y</p:attrName>
                                        </p:attrNameLst>
                                      </p:cBhvr>
                                      <p:tavLst>
                                        <p:tav tm="0">
                                          <p:val>
                                            <p:strVal val="#ppt_y"/>
                                          </p:val>
                                        </p:tav>
                                        <p:tav tm="100000">
                                          <p:val>
                                            <p:strVal val="#ppt_y"/>
                                          </p:val>
                                        </p:tav>
                                      </p:tavLst>
                                    </p:anim>
                                  </p:childTnLst>
                                </p:cTn>
                              </p:par>
                            </p:childTnLst>
                          </p:cTn>
                        </p:par>
                        <p:par>
                          <p:cTn id="62" fill="hold">
                            <p:stCondLst>
                              <p:cond delay="5000"/>
                            </p:stCondLst>
                            <p:childTnLst>
                              <p:par>
                                <p:cTn id="63" presetID="2" presetClass="entr" presetSubtype="4" accel="50000" decel="50000" fill="hold" nodeType="afterEffect">
                                  <p:stCondLst>
                                    <p:cond delay="0"/>
                                  </p:stCondLst>
                                  <p:childTnLst>
                                    <p:set>
                                      <p:cBhvr>
                                        <p:cTn id="64" dur="1" fill="hold">
                                          <p:stCondLst>
                                            <p:cond delay="0"/>
                                          </p:stCondLst>
                                        </p:cTn>
                                        <p:tgtEl>
                                          <p:spTgt spid="103"/>
                                        </p:tgtEl>
                                        <p:attrNameLst>
                                          <p:attrName>style.visibility</p:attrName>
                                        </p:attrNameLst>
                                      </p:cBhvr>
                                      <p:to>
                                        <p:strVal val="visible"/>
                                      </p:to>
                                    </p:set>
                                    <p:anim calcmode="lin" valueType="num">
                                      <p:cBhvr additive="base">
                                        <p:cTn id="65" dur="500" fill="hold"/>
                                        <p:tgtEl>
                                          <p:spTgt spid="103"/>
                                        </p:tgtEl>
                                        <p:attrNameLst>
                                          <p:attrName>ppt_x</p:attrName>
                                        </p:attrNameLst>
                                      </p:cBhvr>
                                      <p:tavLst>
                                        <p:tav tm="0">
                                          <p:val>
                                            <p:strVal val="#ppt_x"/>
                                          </p:val>
                                        </p:tav>
                                        <p:tav tm="100000">
                                          <p:val>
                                            <p:strVal val="#ppt_x"/>
                                          </p:val>
                                        </p:tav>
                                      </p:tavLst>
                                    </p:anim>
                                    <p:anim calcmode="lin" valueType="num">
                                      <p:cBhvr additive="base">
                                        <p:cTn id="66" dur="500" fill="hold"/>
                                        <p:tgtEl>
                                          <p:spTgt spid="103"/>
                                        </p:tgtEl>
                                        <p:attrNameLst>
                                          <p:attrName>ppt_y</p:attrName>
                                        </p:attrNameLst>
                                      </p:cBhvr>
                                      <p:tavLst>
                                        <p:tav tm="0">
                                          <p:val>
                                            <p:strVal val="1+#ppt_h/2"/>
                                          </p:val>
                                        </p:tav>
                                        <p:tav tm="100000">
                                          <p:val>
                                            <p:strVal val="#ppt_y"/>
                                          </p:val>
                                        </p:tav>
                                      </p:tavLst>
                                    </p:anim>
                                  </p:childTnLst>
                                </p:cTn>
                              </p:par>
                              <p:par>
                                <p:cTn id="67" presetID="2" presetClass="entr" presetSubtype="2" accel="50000" decel="50000" fill="hold" grpId="0" nodeType="withEffect">
                                  <p:stCondLst>
                                    <p:cond delay="0"/>
                                  </p:stCondLst>
                                  <p:childTnLst>
                                    <p:set>
                                      <p:cBhvr>
                                        <p:cTn id="68" dur="1" fill="hold">
                                          <p:stCondLst>
                                            <p:cond delay="0"/>
                                          </p:stCondLst>
                                        </p:cTn>
                                        <p:tgtEl>
                                          <p:spTgt spid="263"/>
                                        </p:tgtEl>
                                        <p:attrNameLst>
                                          <p:attrName>style.visibility</p:attrName>
                                        </p:attrNameLst>
                                      </p:cBhvr>
                                      <p:to>
                                        <p:strVal val="visible"/>
                                      </p:to>
                                    </p:set>
                                    <p:anim calcmode="lin" valueType="num">
                                      <p:cBhvr additive="base">
                                        <p:cTn id="69" dur="500" fill="hold"/>
                                        <p:tgtEl>
                                          <p:spTgt spid="263"/>
                                        </p:tgtEl>
                                        <p:attrNameLst>
                                          <p:attrName>ppt_x</p:attrName>
                                        </p:attrNameLst>
                                      </p:cBhvr>
                                      <p:tavLst>
                                        <p:tav tm="0">
                                          <p:val>
                                            <p:strVal val="1+#ppt_w/2"/>
                                          </p:val>
                                        </p:tav>
                                        <p:tav tm="100000">
                                          <p:val>
                                            <p:strVal val="#ppt_x"/>
                                          </p:val>
                                        </p:tav>
                                      </p:tavLst>
                                    </p:anim>
                                    <p:anim calcmode="lin" valueType="num">
                                      <p:cBhvr additive="base">
                                        <p:cTn id="70" dur="500" fill="hold"/>
                                        <p:tgtEl>
                                          <p:spTgt spid="263"/>
                                        </p:tgtEl>
                                        <p:attrNameLst>
                                          <p:attrName>ppt_y</p:attrName>
                                        </p:attrNameLst>
                                      </p:cBhvr>
                                      <p:tavLst>
                                        <p:tav tm="0">
                                          <p:val>
                                            <p:strVal val="#ppt_y"/>
                                          </p:val>
                                        </p:tav>
                                        <p:tav tm="100000">
                                          <p:val>
                                            <p:strVal val="#ppt_y"/>
                                          </p:val>
                                        </p:tav>
                                      </p:tavLst>
                                    </p:anim>
                                  </p:childTnLst>
                                </p:cTn>
                              </p:par>
                            </p:childTnLst>
                          </p:cTn>
                        </p:par>
                        <p:par>
                          <p:cTn id="71" fill="hold">
                            <p:stCondLst>
                              <p:cond delay="5500"/>
                            </p:stCondLst>
                            <p:childTnLst>
                              <p:par>
                                <p:cTn id="72" presetID="2" presetClass="entr" presetSubtype="4" accel="50000" decel="50000" fill="hold" nodeType="afterEffect">
                                  <p:stCondLst>
                                    <p:cond delay="0"/>
                                  </p:stCondLst>
                                  <p:childTnLst>
                                    <p:set>
                                      <p:cBhvr>
                                        <p:cTn id="73" dur="1" fill="hold">
                                          <p:stCondLst>
                                            <p:cond delay="0"/>
                                          </p:stCondLst>
                                        </p:cTn>
                                        <p:tgtEl>
                                          <p:spTgt spid="116"/>
                                        </p:tgtEl>
                                        <p:attrNameLst>
                                          <p:attrName>style.visibility</p:attrName>
                                        </p:attrNameLst>
                                      </p:cBhvr>
                                      <p:to>
                                        <p:strVal val="visible"/>
                                      </p:to>
                                    </p:set>
                                    <p:anim calcmode="lin" valueType="num">
                                      <p:cBhvr additive="base">
                                        <p:cTn id="74" dur="500" fill="hold"/>
                                        <p:tgtEl>
                                          <p:spTgt spid="116"/>
                                        </p:tgtEl>
                                        <p:attrNameLst>
                                          <p:attrName>ppt_x</p:attrName>
                                        </p:attrNameLst>
                                      </p:cBhvr>
                                      <p:tavLst>
                                        <p:tav tm="0">
                                          <p:val>
                                            <p:strVal val="#ppt_x"/>
                                          </p:val>
                                        </p:tav>
                                        <p:tav tm="100000">
                                          <p:val>
                                            <p:strVal val="#ppt_x"/>
                                          </p:val>
                                        </p:tav>
                                      </p:tavLst>
                                    </p:anim>
                                    <p:anim calcmode="lin" valueType="num">
                                      <p:cBhvr additive="base">
                                        <p:cTn id="75" dur="500" fill="hold"/>
                                        <p:tgtEl>
                                          <p:spTgt spid="116"/>
                                        </p:tgtEl>
                                        <p:attrNameLst>
                                          <p:attrName>ppt_y</p:attrName>
                                        </p:attrNameLst>
                                      </p:cBhvr>
                                      <p:tavLst>
                                        <p:tav tm="0">
                                          <p:val>
                                            <p:strVal val="1+#ppt_h/2"/>
                                          </p:val>
                                        </p:tav>
                                        <p:tav tm="100000">
                                          <p:val>
                                            <p:strVal val="#ppt_y"/>
                                          </p:val>
                                        </p:tav>
                                      </p:tavLst>
                                    </p:anim>
                                  </p:childTnLst>
                                </p:cTn>
                              </p:par>
                              <p:par>
                                <p:cTn id="76" presetID="2" presetClass="entr" presetSubtype="2" accel="50000" decel="50000" fill="hold" grpId="0" nodeType="withEffect">
                                  <p:stCondLst>
                                    <p:cond delay="0"/>
                                  </p:stCondLst>
                                  <p:childTnLst>
                                    <p:set>
                                      <p:cBhvr>
                                        <p:cTn id="77" dur="1" fill="hold">
                                          <p:stCondLst>
                                            <p:cond delay="0"/>
                                          </p:stCondLst>
                                        </p:cTn>
                                        <p:tgtEl>
                                          <p:spTgt spid="264"/>
                                        </p:tgtEl>
                                        <p:attrNameLst>
                                          <p:attrName>style.visibility</p:attrName>
                                        </p:attrNameLst>
                                      </p:cBhvr>
                                      <p:to>
                                        <p:strVal val="visible"/>
                                      </p:to>
                                    </p:set>
                                    <p:anim calcmode="lin" valueType="num">
                                      <p:cBhvr additive="base">
                                        <p:cTn id="78" dur="500" fill="hold"/>
                                        <p:tgtEl>
                                          <p:spTgt spid="264"/>
                                        </p:tgtEl>
                                        <p:attrNameLst>
                                          <p:attrName>ppt_x</p:attrName>
                                        </p:attrNameLst>
                                      </p:cBhvr>
                                      <p:tavLst>
                                        <p:tav tm="0">
                                          <p:val>
                                            <p:strVal val="1+#ppt_w/2"/>
                                          </p:val>
                                        </p:tav>
                                        <p:tav tm="100000">
                                          <p:val>
                                            <p:strVal val="#ppt_x"/>
                                          </p:val>
                                        </p:tav>
                                      </p:tavLst>
                                    </p:anim>
                                    <p:anim calcmode="lin" valueType="num">
                                      <p:cBhvr additive="base">
                                        <p:cTn id="79" dur="500" fill="hold"/>
                                        <p:tgtEl>
                                          <p:spTgt spid="264"/>
                                        </p:tgtEl>
                                        <p:attrNameLst>
                                          <p:attrName>ppt_y</p:attrName>
                                        </p:attrNameLst>
                                      </p:cBhvr>
                                      <p:tavLst>
                                        <p:tav tm="0">
                                          <p:val>
                                            <p:strVal val="#ppt_y"/>
                                          </p:val>
                                        </p:tav>
                                        <p:tav tm="100000">
                                          <p:val>
                                            <p:strVal val="#ppt_y"/>
                                          </p:val>
                                        </p:tav>
                                      </p:tavLst>
                                    </p:anim>
                                  </p:childTnLst>
                                </p:cTn>
                              </p:par>
                            </p:childTnLst>
                          </p:cTn>
                        </p:par>
                        <p:par>
                          <p:cTn id="80" fill="hold">
                            <p:stCondLst>
                              <p:cond delay="6000"/>
                            </p:stCondLst>
                            <p:childTnLst>
                              <p:par>
                                <p:cTn id="81" presetID="2" presetClass="entr" presetSubtype="4" accel="50000" decel="50000" fill="hold" nodeType="afterEffect">
                                  <p:stCondLst>
                                    <p:cond delay="0"/>
                                  </p:stCondLst>
                                  <p:childTnLst>
                                    <p:set>
                                      <p:cBhvr>
                                        <p:cTn id="82" dur="1" fill="hold">
                                          <p:stCondLst>
                                            <p:cond delay="0"/>
                                          </p:stCondLst>
                                        </p:cTn>
                                        <p:tgtEl>
                                          <p:spTgt spid="127"/>
                                        </p:tgtEl>
                                        <p:attrNameLst>
                                          <p:attrName>style.visibility</p:attrName>
                                        </p:attrNameLst>
                                      </p:cBhvr>
                                      <p:to>
                                        <p:strVal val="visible"/>
                                      </p:to>
                                    </p:set>
                                    <p:anim calcmode="lin" valueType="num">
                                      <p:cBhvr additive="base">
                                        <p:cTn id="83" dur="500" fill="hold"/>
                                        <p:tgtEl>
                                          <p:spTgt spid="127"/>
                                        </p:tgtEl>
                                        <p:attrNameLst>
                                          <p:attrName>ppt_x</p:attrName>
                                        </p:attrNameLst>
                                      </p:cBhvr>
                                      <p:tavLst>
                                        <p:tav tm="0">
                                          <p:val>
                                            <p:strVal val="#ppt_x"/>
                                          </p:val>
                                        </p:tav>
                                        <p:tav tm="100000">
                                          <p:val>
                                            <p:strVal val="#ppt_x"/>
                                          </p:val>
                                        </p:tav>
                                      </p:tavLst>
                                    </p:anim>
                                    <p:anim calcmode="lin" valueType="num">
                                      <p:cBhvr additive="base">
                                        <p:cTn id="84" dur="500" fill="hold"/>
                                        <p:tgtEl>
                                          <p:spTgt spid="127"/>
                                        </p:tgtEl>
                                        <p:attrNameLst>
                                          <p:attrName>ppt_y</p:attrName>
                                        </p:attrNameLst>
                                      </p:cBhvr>
                                      <p:tavLst>
                                        <p:tav tm="0">
                                          <p:val>
                                            <p:strVal val="1+#ppt_h/2"/>
                                          </p:val>
                                        </p:tav>
                                        <p:tav tm="100000">
                                          <p:val>
                                            <p:strVal val="#ppt_y"/>
                                          </p:val>
                                        </p:tav>
                                      </p:tavLst>
                                    </p:anim>
                                  </p:childTnLst>
                                </p:cTn>
                              </p:par>
                              <p:par>
                                <p:cTn id="85" presetID="2" presetClass="entr" presetSubtype="2" accel="50000" decel="50000" fill="hold" grpId="0" nodeType="withEffect">
                                  <p:stCondLst>
                                    <p:cond delay="0"/>
                                  </p:stCondLst>
                                  <p:childTnLst>
                                    <p:set>
                                      <p:cBhvr>
                                        <p:cTn id="86" dur="1" fill="hold">
                                          <p:stCondLst>
                                            <p:cond delay="0"/>
                                          </p:stCondLst>
                                        </p:cTn>
                                        <p:tgtEl>
                                          <p:spTgt spid="265"/>
                                        </p:tgtEl>
                                        <p:attrNameLst>
                                          <p:attrName>style.visibility</p:attrName>
                                        </p:attrNameLst>
                                      </p:cBhvr>
                                      <p:to>
                                        <p:strVal val="visible"/>
                                      </p:to>
                                    </p:set>
                                    <p:anim calcmode="lin" valueType="num">
                                      <p:cBhvr additive="base">
                                        <p:cTn id="87" dur="500" fill="hold"/>
                                        <p:tgtEl>
                                          <p:spTgt spid="265"/>
                                        </p:tgtEl>
                                        <p:attrNameLst>
                                          <p:attrName>ppt_x</p:attrName>
                                        </p:attrNameLst>
                                      </p:cBhvr>
                                      <p:tavLst>
                                        <p:tav tm="0">
                                          <p:val>
                                            <p:strVal val="1+#ppt_w/2"/>
                                          </p:val>
                                        </p:tav>
                                        <p:tav tm="100000">
                                          <p:val>
                                            <p:strVal val="#ppt_x"/>
                                          </p:val>
                                        </p:tav>
                                      </p:tavLst>
                                    </p:anim>
                                    <p:anim calcmode="lin" valueType="num">
                                      <p:cBhvr additive="base">
                                        <p:cTn id="88" dur="500" fill="hold"/>
                                        <p:tgtEl>
                                          <p:spTgt spid="265"/>
                                        </p:tgtEl>
                                        <p:attrNameLst>
                                          <p:attrName>ppt_y</p:attrName>
                                        </p:attrNameLst>
                                      </p:cBhvr>
                                      <p:tavLst>
                                        <p:tav tm="0">
                                          <p:val>
                                            <p:strVal val="#ppt_y"/>
                                          </p:val>
                                        </p:tav>
                                        <p:tav tm="100000">
                                          <p:val>
                                            <p:strVal val="#ppt_y"/>
                                          </p:val>
                                        </p:tav>
                                      </p:tavLst>
                                    </p:anim>
                                  </p:childTnLst>
                                </p:cTn>
                              </p:par>
                            </p:childTnLst>
                          </p:cTn>
                        </p:par>
                        <p:par>
                          <p:cTn id="89" fill="hold">
                            <p:stCondLst>
                              <p:cond delay="6500"/>
                            </p:stCondLst>
                            <p:childTnLst>
                              <p:par>
                                <p:cTn id="90" presetID="2" presetClass="entr" presetSubtype="4" accel="50000" decel="50000" fill="hold" nodeType="afterEffect">
                                  <p:stCondLst>
                                    <p:cond delay="0"/>
                                  </p:stCondLst>
                                  <p:childTnLst>
                                    <p:set>
                                      <p:cBhvr>
                                        <p:cTn id="91" dur="1" fill="hold">
                                          <p:stCondLst>
                                            <p:cond delay="0"/>
                                          </p:stCondLst>
                                        </p:cTn>
                                        <p:tgtEl>
                                          <p:spTgt spid="138"/>
                                        </p:tgtEl>
                                        <p:attrNameLst>
                                          <p:attrName>style.visibility</p:attrName>
                                        </p:attrNameLst>
                                      </p:cBhvr>
                                      <p:to>
                                        <p:strVal val="visible"/>
                                      </p:to>
                                    </p:set>
                                    <p:anim calcmode="lin" valueType="num">
                                      <p:cBhvr additive="base">
                                        <p:cTn id="92" dur="500" fill="hold"/>
                                        <p:tgtEl>
                                          <p:spTgt spid="138"/>
                                        </p:tgtEl>
                                        <p:attrNameLst>
                                          <p:attrName>ppt_x</p:attrName>
                                        </p:attrNameLst>
                                      </p:cBhvr>
                                      <p:tavLst>
                                        <p:tav tm="0">
                                          <p:val>
                                            <p:strVal val="#ppt_x"/>
                                          </p:val>
                                        </p:tav>
                                        <p:tav tm="100000">
                                          <p:val>
                                            <p:strVal val="#ppt_x"/>
                                          </p:val>
                                        </p:tav>
                                      </p:tavLst>
                                    </p:anim>
                                    <p:anim calcmode="lin" valueType="num">
                                      <p:cBhvr additive="base">
                                        <p:cTn id="93" dur="500" fill="hold"/>
                                        <p:tgtEl>
                                          <p:spTgt spid="138"/>
                                        </p:tgtEl>
                                        <p:attrNameLst>
                                          <p:attrName>ppt_y</p:attrName>
                                        </p:attrNameLst>
                                      </p:cBhvr>
                                      <p:tavLst>
                                        <p:tav tm="0">
                                          <p:val>
                                            <p:strVal val="1+#ppt_h/2"/>
                                          </p:val>
                                        </p:tav>
                                        <p:tav tm="100000">
                                          <p:val>
                                            <p:strVal val="#ppt_y"/>
                                          </p:val>
                                        </p:tav>
                                      </p:tavLst>
                                    </p:anim>
                                  </p:childTnLst>
                                </p:cTn>
                              </p:par>
                              <p:par>
                                <p:cTn id="94" presetID="2" presetClass="entr" presetSubtype="2" accel="50000" decel="50000" fill="hold" grpId="0" nodeType="withEffect">
                                  <p:stCondLst>
                                    <p:cond delay="0"/>
                                  </p:stCondLst>
                                  <p:childTnLst>
                                    <p:set>
                                      <p:cBhvr>
                                        <p:cTn id="95" dur="1" fill="hold">
                                          <p:stCondLst>
                                            <p:cond delay="0"/>
                                          </p:stCondLst>
                                        </p:cTn>
                                        <p:tgtEl>
                                          <p:spTgt spid="266"/>
                                        </p:tgtEl>
                                        <p:attrNameLst>
                                          <p:attrName>style.visibility</p:attrName>
                                        </p:attrNameLst>
                                      </p:cBhvr>
                                      <p:to>
                                        <p:strVal val="visible"/>
                                      </p:to>
                                    </p:set>
                                    <p:anim calcmode="lin" valueType="num">
                                      <p:cBhvr additive="base">
                                        <p:cTn id="96" dur="500" fill="hold"/>
                                        <p:tgtEl>
                                          <p:spTgt spid="266"/>
                                        </p:tgtEl>
                                        <p:attrNameLst>
                                          <p:attrName>ppt_x</p:attrName>
                                        </p:attrNameLst>
                                      </p:cBhvr>
                                      <p:tavLst>
                                        <p:tav tm="0">
                                          <p:val>
                                            <p:strVal val="1+#ppt_w/2"/>
                                          </p:val>
                                        </p:tav>
                                        <p:tav tm="100000">
                                          <p:val>
                                            <p:strVal val="#ppt_x"/>
                                          </p:val>
                                        </p:tav>
                                      </p:tavLst>
                                    </p:anim>
                                    <p:anim calcmode="lin" valueType="num">
                                      <p:cBhvr additive="base">
                                        <p:cTn id="97" dur="500" fill="hold"/>
                                        <p:tgtEl>
                                          <p:spTgt spid="26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1029" grpId="0" animBg="1"/>
      <p:bldP spid="214" grpId="0" animBg="1"/>
      <p:bldP spid="215" grpId="0" animBg="1"/>
      <p:bldP spid="216" grpId="0" animBg="1"/>
      <p:bldP spid="263" grpId="0"/>
      <p:bldP spid="264" grpId="0"/>
      <p:bldP spid="265" grpId="0"/>
      <p:bldP spid="266"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136B7D2-B98C-44FD-8D04-7EC62A564975}" type="slidenum">
              <a:rPr lang="en-US" smtClean="0"/>
              <a:t>33</a:t>
            </a:fld>
            <a:endParaRPr lang="en-US" dirty="0"/>
          </a:p>
        </p:txBody>
      </p:sp>
      <p:sp>
        <p:nvSpPr>
          <p:cNvPr id="3" name="Title 2"/>
          <p:cNvSpPr>
            <a:spLocks noGrp="1"/>
          </p:cNvSpPr>
          <p:nvPr>
            <p:ph type="title"/>
          </p:nvPr>
        </p:nvSpPr>
        <p:spPr/>
        <p:txBody>
          <a:bodyPr/>
          <a:lstStyle/>
          <a:p>
            <a:r>
              <a:rPr lang="en-US" dirty="0"/>
              <a:t>Energy Infographic 15</a:t>
            </a:r>
          </a:p>
        </p:txBody>
      </p:sp>
      <p:sp>
        <p:nvSpPr>
          <p:cNvPr id="4" name="Text Placeholder 3"/>
          <p:cNvSpPr>
            <a:spLocks noGrp="1"/>
          </p:cNvSpPr>
          <p:nvPr>
            <p:ph type="body" sz="half" idx="2"/>
          </p:nvPr>
        </p:nvSpPr>
        <p:spPr/>
        <p:txBody>
          <a:bodyPr/>
          <a:lstStyle/>
          <a:p>
            <a:r>
              <a:rPr lang="en-US" dirty="0"/>
              <a:t>Energy Infographic 15</a:t>
            </a:r>
          </a:p>
        </p:txBody>
      </p:sp>
      <p:grpSp>
        <p:nvGrpSpPr>
          <p:cNvPr id="21" name="Group 20"/>
          <p:cNvGrpSpPr/>
          <p:nvPr/>
        </p:nvGrpSpPr>
        <p:grpSpPr>
          <a:xfrm>
            <a:off x="5821841" y="1593340"/>
            <a:ext cx="1341472" cy="812481"/>
            <a:chOff x="3433763" y="1131575"/>
            <a:chExt cx="2241550" cy="1357626"/>
          </a:xfrm>
        </p:grpSpPr>
        <p:sp>
          <p:nvSpPr>
            <p:cNvPr id="6158" name="Freeform 14"/>
            <p:cNvSpPr/>
            <p:nvPr/>
          </p:nvSpPr>
          <p:spPr bwMode="auto">
            <a:xfrm>
              <a:off x="3433763" y="1474788"/>
              <a:ext cx="2241550" cy="1014413"/>
            </a:xfrm>
            <a:custGeom>
              <a:avLst/>
              <a:gdLst/>
              <a:ahLst/>
              <a:cxnLst>
                <a:cxn ang="0">
                  <a:pos x="634" y="369"/>
                </a:cxn>
                <a:cxn ang="0">
                  <a:pos x="420" y="284"/>
                </a:cxn>
                <a:cxn ang="0">
                  <a:pos x="201" y="375"/>
                </a:cxn>
                <a:cxn ang="0">
                  <a:pos x="0" y="174"/>
                </a:cxn>
                <a:cxn ang="0">
                  <a:pos x="420" y="0"/>
                </a:cxn>
                <a:cxn ang="0">
                  <a:pos x="829" y="163"/>
                </a:cxn>
                <a:cxn ang="0">
                  <a:pos x="634" y="369"/>
                </a:cxn>
              </a:cxnLst>
              <a:rect l="0" t="0" r="r" b="b"/>
              <a:pathLst>
                <a:path w="829" h="375">
                  <a:moveTo>
                    <a:pt x="634" y="369"/>
                  </a:moveTo>
                  <a:cubicBezTo>
                    <a:pt x="574" y="312"/>
                    <a:pt x="503" y="284"/>
                    <a:pt x="420" y="284"/>
                  </a:cubicBezTo>
                  <a:cubicBezTo>
                    <a:pt x="334" y="284"/>
                    <a:pt x="261" y="314"/>
                    <a:pt x="201" y="375"/>
                  </a:cubicBezTo>
                  <a:cubicBezTo>
                    <a:pt x="0" y="174"/>
                    <a:pt x="0" y="174"/>
                    <a:pt x="0" y="174"/>
                  </a:cubicBezTo>
                  <a:cubicBezTo>
                    <a:pt x="116" y="58"/>
                    <a:pt x="256" y="0"/>
                    <a:pt x="420" y="0"/>
                  </a:cubicBezTo>
                  <a:cubicBezTo>
                    <a:pt x="579" y="0"/>
                    <a:pt x="716" y="54"/>
                    <a:pt x="829" y="163"/>
                  </a:cubicBezTo>
                  <a:lnTo>
                    <a:pt x="634" y="369"/>
                  </a:lnTo>
                  <a:close/>
                </a:path>
              </a:pathLst>
            </a:custGeom>
            <a:solidFill>
              <a:schemeClr val="accent2"/>
            </a:solidFill>
            <a:ln w="9525">
              <a:noFill/>
              <a:round/>
            </a:ln>
          </p:spPr>
          <p:txBody>
            <a:bodyPr vert="horz" wrap="square" lIns="91440" tIns="45720" rIns="91440" bIns="45720" numCol="1" anchor="t" anchorCtr="0" compatLnSpc="1"/>
            <a:lstStyle/>
            <a:p>
              <a:endParaRPr lang="en-US"/>
            </a:p>
          </p:txBody>
        </p:sp>
        <p:sp>
          <p:nvSpPr>
            <p:cNvPr id="19" name="Isosceles Triangle 18"/>
            <p:cNvSpPr/>
            <p:nvPr/>
          </p:nvSpPr>
          <p:spPr>
            <a:xfrm>
              <a:off x="4372937" y="1131575"/>
              <a:ext cx="398127" cy="460856"/>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5" name="Group 24"/>
          <p:cNvGrpSpPr/>
          <p:nvPr/>
        </p:nvGrpSpPr>
        <p:grpSpPr>
          <a:xfrm>
            <a:off x="5302092" y="2098954"/>
            <a:ext cx="844667" cy="1343372"/>
            <a:chOff x="3008635" y="1967798"/>
            <a:chExt cx="1112911" cy="1769992"/>
          </a:xfrm>
        </p:grpSpPr>
        <p:sp>
          <p:nvSpPr>
            <p:cNvPr id="6157" name="Freeform 13"/>
            <p:cNvSpPr/>
            <p:nvPr/>
          </p:nvSpPr>
          <p:spPr bwMode="auto">
            <a:xfrm>
              <a:off x="3321669" y="1967798"/>
              <a:ext cx="799877" cy="1769992"/>
            </a:xfrm>
            <a:custGeom>
              <a:avLst/>
              <a:gdLst/>
              <a:ahLst/>
              <a:cxnLst>
                <a:cxn ang="0">
                  <a:pos x="163" y="0"/>
                </a:cxn>
                <a:cxn ang="0">
                  <a:pos x="369" y="195"/>
                </a:cxn>
                <a:cxn ang="0">
                  <a:pos x="284" y="409"/>
                </a:cxn>
                <a:cxn ang="0">
                  <a:pos x="375" y="628"/>
                </a:cxn>
                <a:cxn ang="0">
                  <a:pos x="375" y="629"/>
                </a:cxn>
                <a:cxn ang="0">
                  <a:pos x="174" y="830"/>
                </a:cxn>
                <a:cxn ang="0">
                  <a:pos x="174" y="829"/>
                </a:cxn>
                <a:cxn ang="0">
                  <a:pos x="0" y="409"/>
                </a:cxn>
                <a:cxn ang="0">
                  <a:pos x="163" y="0"/>
                </a:cxn>
              </a:cxnLst>
              <a:rect l="0" t="0" r="r" b="b"/>
              <a:pathLst>
                <a:path w="375" h="830">
                  <a:moveTo>
                    <a:pt x="163" y="0"/>
                  </a:moveTo>
                  <a:cubicBezTo>
                    <a:pt x="369" y="195"/>
                    <a:pt x="369" y="195"/>
                    <a:pt x="369" y="195"/>
                  </a:cubicBezTo>
                  <a:cubicBezTo>
                    <a:pt x="312" y="255"/>
                    <a:pt x="284" y="326"/>
                    <a:pt x="284" y="409"/>
                  </a:cubicBezTo>
                  <a:cubicBezTo>
                    <a:pt x="284" y="495"/>
                    <a:pt x="314" y="568"/>
                    <a:pt x="375" y="628"/>
                  </a:cubicBezTo>
                  <a:cubicBezTo>
                    <a:pt x="375" y="629"/>
                    <a:pt x="375" y="629"/>
                    <a:pt x="375" y="629"/>
                  </a:cubicBezTo>
                  <a:cubicBezTo>
                    <a:pt x="174" y="830"/>
                    <a:pt x="174" y="830"/>
                    <a:pt x="174" y="830"/>
                  </a:cubicBezTo>
                  <a:cubicBezTo>
                    <a:pt x="174" y="829"/>
                    <a:pt x="174" y="829"/>
                    <a:pt x="174" y="829"/>
                  </a:cubicBezTo>
                  <a:cubicBezTo>
                    <a:pt x="58" y="713"/>
                    <a:pt x="0" y="573"/>
                    <a:pt x="0" y="409"/>
                  </a:cubicBezTo>
                  <a:cubicBezTo>
                    <a:pt x="0" y="250"/>
                    <a:pt x="54" y="114"/>
                    <a:pt x="163" y="0"/>
                  </a:cubicBezTo>
                  <a:close/>
                </a:path>
              </a:pathLst>
            </a:custGeom>
            <a:solidFill>
              <a:schemeClr val="accent1"/>
            </a:solidFill>
            <a:ln w="9525">
              <a:noFill/>
              <a:round/>
            </a:ln>
          </p:spPr>
          <p:txBody>
            <a:bodyPr vert="horz" wrap="square" lIns="91440" tIns="45720" rIns="91440" bIns="45720" numCol="1" anchor="t" anchorCtr="0" compatLnSpc="1"/>
            <a:lstStyle/>
            <a:p>
              <a:endParaRPr lang="en-US"/>
            </a:p>
          </p:txBody>
        </p:sp>
        <p:sp>
          <p:nvSpPr>
            <p:cNvPr id="20" name="Isosceles Triangle 19"/>
            <p:cNvSpPr/>
            <p:nvPr/>
          </p:nvSpPr>
          <p:spPr>
            <a:xfrm rot="16200000">
              <a:off x="3033366" y="2671099"/>
              <a:ext cx="313928" cy="363390"/>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p:cNvGrpSpPr/>
          <p:nvPr/>
        </p:nvGrpSpPr>
        <p:grpSpPr>
          <a:xfrm>
            <a:off x="6857397" y="2080904"/>
            <a:ext cx="817791" cy="1341473"/>
            <a:chOff x="5057865" y="1944015"/>
            <a:chExt cx="1077500" cy="1767489"/>
          </a:xfrm>
        </p:grpSpPr>
        <p:sp>
          <p:nvSpPr>
            <p:cNvPr id="6156" name="Freeform 12"/>
            <p:cNvSpPr/>
            <p:nvPr/>
          </p:nvSpPr>
          <p:spPr bwMode="auto">
            <a:xfrm>
              <a:off x="5057865" y="1944015"/>
              <a:ext cx="797373" cy="1767489"/>
            </a:xfrm>
            <a:custGeom>
              <a:avLst/>
              <a:gdLst/>
              <a:ahLst/>
              <a:cxnLst>
                <a:cxn ang="0">
                  <a:pos x="201" y="0"/>
                </a:cxn>
                <a:cxn ang="0">
                  <a:pos x="374" y="420"/>
                </a:cxn>
                <a:cxn ang="0">
                  <a:pos x="211" y="829"/>
                </a:cxn>
                <a:cxn ang="0">
                  <a:pos x="5" y="634"/>
                </a:cxn>
                <a:cxn ang="0">
                  <a:pos x="90" y="420"/>
                </a:cxn>
                <a:cxn ang="0">
                  <a:pos x="0" y="201"/>
                </a:cxn>
                <a:cxn ang="0">
                  <a:pos x="201" y="0"/>
                </a:cxn>
              </a:cxnLst>
              <a:rect l="0" t="0" r="r" b="b"/>
              <a:pathLst>
                <a:path w="374" h="829">
                  <a:moveTo>
                    <a:pt x="201" y="0"/>
                  </a:moveTo>
                  <a:cubicBezTo>
                    <a:pt x="316" y="116"/>
                    <a:pt x="374" y="256"/>
                    <a:pt x="374" y="420"/>
                  </a:cubicBezTo>
                  <a:cubicBezTo>
                    <a:pt x="374" y="579"/>
                    <a:pt x="320" y="715"/>
                    <a:pt x="211" y="829"/>
                  </a:cubicBezTo>
                  <a:cubicBezTo>
                    <a:pt x="5" y="634"/>
                    <a:pt x="5" y="634"/>
                    <a:pt x="5" y="634"/>
                  </a:cubicBezTo>
                  <a:cubicBezTo>
                    <a:pt x="62" y="574"/>
                    <a:pt x="90" y="503"/>
                    <a:pt x="90" y="420"/>
                  </a:cubicBezTo>
                  <a:cubicBezTo>
                    <a:pt x="90" y="335"/>
                    <a:pt x="60" y="262"/>
                    <a:pt x="0" y="201"/>
                  </a:cubicBezTo>
                  <a:lnTo>
                    <a:pt x="201" y="0"/>
                  </a:lnTo>
                  <a:close/>
                </a:path>
              </a:pathLst>
            </a:custGeom>
            <a:solidFill>
              <a:schemeClr val="accent3"/>
            </a:solidFill>
            <a:ln w="9525">
              <a:noFill/>
              <a:round/>
            </a:ln>
          </p:spPr>
          <p:txBody>
            <a:bodyPr vert="horz" wrap="square" lIns="91440" tIns="45720" rIns="91440" bIns="45720" numCol="1" anchor="t" anchorCtr="0" compatLnSpc="1"/>
            <a:lstStyle/>
            <a:p>
              <a:endParaRPr lang="en-US"/>
            </a:p>
          </p:txBody>
        </p:sp>
        <p:sp>
          <p:nvSpPr>
            <p:cNvPr id="22" name="Isosceles Triangle 21"/>
            <p:cNvSpPr/>
            <p:nvPr/>
          </p:nvSpPr>
          <p:spPr>
            <a:xfrm rot="5400000" flipH="1">
              <a:off x="5796706" y="2671100"/>
              <a:ext cx="313928" cy="363390"/>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26"/>
          <p:cNvGrpSpPr/>
          <p:nvPr/>
        </p:nvGrpSpPr>
        <p:grpSpPr>
          <a:xfrm>
            <a:off x="5839892" y="3114560"/>
            <a:ext cx="1341472" cy="829094"/>
            <a:chOff x="3717226" y="3305933"/>
            <a:chExt cx="1767489" cy="1092393"/>
          </a:xfrm>
        </p:grpSpPr>
        <p:sp>
          <p:nvSpPr>
            <p:cNvPr id="6159" name="Freeform 15"/>
            <p:cNvSpPr/>
            <p:nvPr/>
          </p:nvSpPr>
          <p:spPr bwMode="auto">
            <a:xfrm>
              <a:off x="3717226" y="3305933"/>
              <a:ext cx="1767489" cy="799877"/>
            </a:xfrm>
            <a:custGeom>
              <a:avLst/>
              <a:gdLst/>
              <a:ahLst/>
              <a:cxnLst>
                <a:cxn ang="0">
                  <a:pos x="628" y="0"/>
                </a:cxn>
                <a:cxn ang="0">
                  <a:pos x="629" y="0"/>
                </a:cxn>
                <a:cxn ang="0">
                  <a:pos x="829" y="201"/>
                </a:cxn>
                <a:cxn ang="0">
                  <a:pos x="829" y="201"/>
                </a:cxn>
                <a:cxn ang="0">
                  <a:pos x="409" y="375"/>
                </a:cxn>
                <a:cxn ang="0">
                  <a:pos x="0" y="212"/>
                </a:cxn>
                <a:cxn ang="0">
                  <a:pos x="196" y="6"/>
                </a:cxn>
                <a:cxn ang="0">
                  <a:pos x="409" y="91"/>
                </a:cxn>
                <a:cxn ang="0">
                  <a:pos x="628" y="0"/>
                </a:cxn>
              </a:cxnLst>
              <a:rect l="0" t="0" r="r" b="b"/>
              <a:pathLst>
                <a:path w="829" h="375">
                  <a:moveTo>
                    <a:pt x="628" y="0"/>
                  </a:moveTo>
                  <a:cubicBezTo>
                    <a:pt x="629" y="0"/>
                    <a:pt x="629" y="0"/>
                    <a:pt x="629" y="0"/>
                  </a:cubicBezTo>
                  <a:cubicBezTo>
                    <a:pt x="829" y="201"/>
                    <a:pt x="829" y="201"/>
                    <a:pt x="829" y="201"/>
                  </a:cubicBezTo>
                  <a:cubicBezTo>
                    <a:pt x="829" y="201"/>
                    <a:pt x="829" y="201"/>
                    <a:pt x="829" y="201"/>
                  </a:cubicBezTo>
                  <a:cubicBezTo>
                    <a:pt x="713" y="317"/>
                    <a:pt x="573" y="375"/>
                    <a:pt x="409" y="375"/>
                  </a:cubicBezTo>
                  <a:cubicBezTo>
                    <a:pt x="250" y="375"/>
                    <a:pt x="114" y="321"/>
                    <a:pt x="0" y="212"/>
                  </a:cubicBezTo>
                  <a:cubicBezTo>
                    <a:pt x="196" y="6"/>
                    <a:pt x="196" y="6"/>
                    <a:pt x="196" y="6"/>
                  </a:cubicBezTo>
                  <a:cubicBezTo>
                    <a:pt x="255" y="63"/>
                    <a:pt x="326" y="91"/>
                    <a:pt x="409" y="91"/>
                  </a:cubicBezTo>
                  <a:cubicBezTo>
                    <a:pt x="495" y="91"/>
                    <a:pt x="568" y="61"/>
                    <a:pt x="628" y="0"/>
                  </a:cubicBezTo>
                  <a:close/>
                </a:path>
              </a:pathLst>
            </a:custGeom>
            <a:solidFill>
              <a:schemeClr val="accent4"/>
            </a:solidFill>
            <a:ln w="9525">
              <a:noFill/>
              <a:round/>
            </a:ln>
          </p:spPr>
          <p:txBody>
            <a:bodyPr vert="horz" wrap="square" lIns="91440" tIns="45720" rIns="91440" bIns="45720" numCol="1" anchor="t" anchorCtr="0" compatLnSpc="1"/>
            <a:lstStyle/>
            <a:p>
              <a:endParaRPr lang="en-US"/>
            </a:p>
          </p:txBody>
        </p:sp>
        <p:sp>
          <p:nvSpPr>
            <p:cNvPr id="23" name="Isosceles Triangle 22"/>
            <p:cNvSpPr/>
            <p:nvPr/>
          </p:nvSpPr>
          <p:spPr>
            <a:xfrm rot="10800000" flipH="1">
              <a:off x="4433993" y="4034936"/>
              <a:ext cx="313928" cy="363390"/>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7" name="Group 46"/>
          <p:cNvGrpSpPr/>
          <p:nvPr/>
        </p:nvGrpSpPr>
        <p:grpSpPr>
          <a:xfrm>
            <a:off x="7804076" y="2443920"/>
            <a:ext cx="546482" cy="645687"/>
            <a:chOff x="193675" y="3013076"/>
            <a:chExt cx="1014413" cy="1198563"/>
          </a:xfrm>
          <a:solidFill>
            <a:schemeClr val="accent3"/>
          </a:solidFill>
        </p:grpSpPr>
        <p:sp>
          <p:nvSpPr>
            <p:cNvPr id="6172" name="Freeform 28"/>
            <p:cNvSpPr>
              <a:spLocks noEditPoints="1"/>
            </p:cNvSpPr>
            <p:nvPr/>
          </p:nvSpPr>
          <p:spPr bwMode="auto">
            <a:xfrm>
              <a:off x="212725" y="3013076"/>
              <a:ext cx="922338" cy="1198563"/>
            </a:xfrm>
            <a:custGeom>
              <a:avLst/>
              <a:gdLst/>
              <a:ahLst/>
              <a:cxnLst>
                <a:cxn ang="0">
                  <a:pos x="195" y="24"/>
                </a:cxn>
                <a:cxn ang="0">
                  <a:pos x="202" y="7"/>
                </a:cxn>
                <a:cxn ang="0">
                  <a:pos x="219" y="0"/>
                </a:cxn>
                <a:cxn ang="0">
                  <a:pos x="219" y="0"/>
                </a:cxn>
                <a:cxn ang="0">
                  <a:pos x="236" y="7"/>
                </a:cxn>
                <a:cxn ang="0">
                  <a:pos x="244" y="24"/>
                </a:cxn>
                <a:cxn ang="0">
                  <a:pos x="244" y="318"/>
                </a:cxn>
                <a:cxn ang="0">
                  <a:pos x="195" y="318"/>
                </a:cxn>
                <a:cxn ang="0">
                  <a:pos x="195" y="24"/>
                </a:cxn>
                <a:cxn ang="0">
                  <a:pos x="0" y="110"/>
                </a:cxn>
                <a:cxn ang="0">
                  <a:pos x="22" y="73"/>
                </a:cxn>
                <a:cxn ang="0">
                  <a:pos x="87" y="46"/>
                </a:cxn>
                <a:cxn ang="0">
                  <a:pos x="87" y="46"/>
                </a:cxn>
                <a:cxn ang="0">
                  <a:pos x="152" y="73"/>
                </a:cxn>
                <a:cxn ang="0">
                  <a:pos x="175" y="110"/>
                </a:cxn>
                <a:cxn ang="0">
                  <a:pos x="0" y="110"/>
                </a:cxn>
              </a:cxnLst>
              <a:rect l="0" t="0" r="r" b="b"/>
              <a:pathLst>
                <a:path w="244" h="318">
                  <a:moveTo>
                    <a:pt x="195" y="24"/>
                  </a:moveTo>
                  <a:cubicBezTo>
                    <a:pt x="195" y="17"/>
                    <a:pt x="197" y="12"/>
                    <a:pt x="202" y="7"/>
                  </a:cubicBezTo>
                  <a:cubicBezTo>
                    <a:pt x="206" y="2"/>
                    <a:pt x="212" y="0"/>
                    <a:pt x="219" y="0"/>
                  </a:cubicBezTo>
                  <a:cubicBezTo>
                    <a:pt x="219" y="0"/>
                    <a:pt x="219" y="0"/>
                    <a:pt x="219" y="0"/>
                  </a:cubicBezTo>
                  <a:cubicBezTo>
                    <a:pt x="226" y="0"/>
                    <a:pt x="232" y="2"/>
                    <a:pt x="236" y="7"/>
                  </a:cubicBezTo>
                  <a:cubicBezTo>
                    <a:pt x="241" y="12"/>
                    <a:pt x="244" y="17"/>
                    <a:pt x="244" y="24"/>
                  </a:cubicBezTo>
                  <a:cubicBezTo>
                    <a:pt x="244" y="318"/>
                    <a:pt x="244" y="318"/>
                    <a:pt x="244" y="318"/>
                  </a:cubicBezTo>
                  <a:cubicBezTo>
                    <a:pt x="195" y="318"/>
                    <a:pt x="195" y="318"/>
                    <a:pt x="195" y="318"/>
                  </a:cubicBezTo>
                  <a:lnTo>
                    <a:pt x="195" y="24"/>
                  </a:lnTo>
                  <a:close/>
                  <a:moveTo>
                    <a:pt x="0" y="110"/>
                  </a:moveTo>
                  <a:cubicBezTo>
                    <a:pt x="4" y="96"/>
                    <a:pt x="11" y="84"/>
                    <a:pt x="22" y="73"/>
                  </a:cubicBezTo>
                  <a:cubicBezTo>
                    <a:pt x="40" y="55"/>
                    <a:pt x="61" y="46"/>
                    <a:pt x="87" y="46"/>
                  </a:cubicBezTo>
                  <a:cubicBezTo>
                    <a:pt x="87" y="46"/>
                    <a:pt x="87" y="46"/>
                    <a:pt x="87" y="46"/>
                  </a:cubicBezTo>
                  <a:cubicBezTo>
                    <a:pt x="113" y="46"/>
                    <a:pt x="134" y="55"/>
                    <a:pt x="152" y="73"/>
                  </a:cubicBezTo>
                  <a:cubicBezTo>
                    <a:pt x="163" y="84"/>
                    <a:pt x="170" y="96"/>
                    <a:pt x="175" y="110"/>
                  </a:cubicBezTo>
                  <a:lnTo>
                    <a:pt x="0" y="110"/>
                  </a:lnTo>
                  <a:close/>
                </a:path>
              </a:pathLst>
            </a:custGeom>
            <a:grpFill/>
            <a:ln w="9525">
              <a:noFill/>
              <a:round/>
            </a:ln>
          </p:spPr>
          <p:txBody>
            <a:bodyPr vert="horz" wrap="square" lIns="91440" tIns="45720" rIns="91440" bIns="45720" numCol="1" anchor="t" anchorCtr="0" compatLnSpc="1"/>
            <a:lstStyle/>
            <a:p>
              <a:endParaRPr lang="en-US"/>
            </a:p>
          </p:txBody>
        </p:sp>
        <p:sp>
          <p:nvSpPr>
            <p:cNvPr id="6173" name="Freeform 29"/>
            <p:cNvSpPr/>
            <p:nvPr/>
          </p:nvSpPr>
          <p:spPr bwMode="auto">
            <a:xfrm>
              <a:off x="825500" y="4170363"/>
              <a:ext cx="382588" cy="33338"/>
            </a:xfrm>
            <a:custGeom>
              <a:avLst/>
              <a:gdLst/>
              <a:ahLst/>
              <a:cxnLst>
                <a:cxn ang="0">
                  <a:pos x="101" y="5"/>
                </a:cxn>
                <a:cxn ang="0">
                  <a:pos x="100" y="8"/>
                </a:cxn>
                <a:cxn ang="0">
                  <a:pos x="96" y="9"/>
                </a:cxn>
                <a:cxn ang="0">
                  <a:pos x="5" y="9"/>
                </a:cxn>
                <a:cxn ang="0">
                  <a:pos x="1" y="8"/>
                </a:cxn>
                <a:cxn ang="0">
                  <a:pos x="0" y="5"/>
                </a:cxn>
                <a:cxn ang="0">
                  <a:pos x="1" y="1"/>
                </a:cxn>
                <a:cxn ang="0">
                  <a:pos x="5" y="0"/>
                </a:cxn>
                <a:cxn ang="0">
                  <a:pos x="96" y="0"/>
                </a:cxn>
                <a:cxn ang="0">
                  <a:pos x="100" y="1"/>
                </a:cxn>
                <a:cxn ang="0">
                  <a:pos x="101" y="5"/>
                </a:cxn>
              </a:cxnLst>
              <a:rect l="0" t="0" r="r" b="b"/>
              <a:pathLst>
                <a:path w="101" h="9">
                  <a:moveTo>
                    <a:pt x="101" y="5"/>
                  </a:moveTo>
                  <a:cubicBezTo>
                    <a:pt x="101" y="6"/>
                    <a:pt x="100" y="7"/>
                    <a:pt x="100" y="8"/>
                  </a:cubicBezTo>
                  <a:cubicBezTo>
                    <a:pt x="99" y="9"/>
                    <a:pt x="98" y="9"/>
                    <a:pt x="96" y="9"/>
                  </a:cubicBezTo>
                  <a:cubicBezTo>
                    <a:pt x="5" y="9"/>
                    <a:pt x="5" y="9"/>
                    <a:pt x="5" y="9"/>
                  </a:cubicBezTo>
                  <a:cubicBezTo>
                    <a:pt x="3" y="9"/>
                    <a:pt x="2" y="9"/>
                    <a:pt x="1" y="8"/>
                  </a:cubicBezTo>
                  <a:cubicBezTo>
                    <a:pt x="0" y="7"/>
                    <a:pt x="0" y="6"/>
                    <a:pt x="0" y="5"/>
                  </a:cubicBezTo>
                  <a:cubicBezTo>
                    <a:pt x="0" y="3"/>
                    <a:pt x="0" y="2"/>
                    <a:pt x="1" y="1"/>
                  </a:cubicBezTo>
                  <a:cubicBezTo>
                    <a:pt x="2" y="0"/>
                    <a:pt x="3" y="0"/>
                    <a:pt x="5" y="0"/>
                  </a:cubicBezTo>
                  <a:cubicBezTo>
                    <a:pt x="96" y="0"/>
                    <a:pt x="96" y="0"/>
                    <a:pt x="96" y="0"/>
                  </a:cubicBezTo>
                  <a:cubicBezTo>
                    <a:pt x="98" y="0"/>
                    <a:pt x="99" y="0"/>
                    <a:pt x="100" y="1"/>
                  </a:cubicBezTo>
                  <a:cubicBezTo>
                    <a:pt x="100" y="2"/>
                    <a:pt x="101" y="3"/>
                    <a:pt x="101" y="5"/>
                  </a:cubicBezTo>
                  <a:close/>
                </a:path>
              </a:pathLst>
            </a:custGeom>
            <a:grpFill/>
            <a:ln w="9525">
              <a:noFill/>
              <a:round/>
            </a:ln>
          </p:spPr>
          <p:txBody>
            <a:bodyPr vert="horz" wrap="square" lIns="91440" tIns="45720" rIns="91440" bIns="45720" numCol="1" anchor="t" anchorCtr="0" compatLnSpc="1"/>
            <a:lstStyle/>
            <a:p>
              <a:endParaRPr lang="en-US"/>
            </a:p>
          </p:txBody>
        </p:sp>
        <p:sp>
          <p:nvSpPr>
            <p:cNvPr id="6174" name="Freeform 30"/>
            <p:cNvSpPr/>
            <p:nvPr/>
          </p:nvSpPr>
          <p:spPr bwMode="auto">
            <a:xfrm>
              <a:off x="825500" y="3717926"/>
              <a:ext cx="382588" cy="395288"/>
            </a:xfrm>
            <a:custGeom>
              <a:avLst/>
              <a:gdLst/>
              <a:ahLst/>
              <a:cxnLst>
                <a:cxn ang="0">
                  <a:pos x="92" y="9"/>
                </a:cxn>
                <a:cxn ang="0">
                  <a:pos x="5" y="9"/>
                </a:cxn>
                <a:cxn ang="0">
                  <a:pos x="1" y="8"/>
                </a:cxn>
                <a:cxn ang="0">
                  <a:pos x="0" y="5"/>
                </a:cxn>
                <a:cxn ang="0">
                  <a:pos x="1" y="1"/>
                </a:cxn>
                <a:cxn ang="0">
                  <a:pos x="5" y="0"/>
                </a:cxn>
                <a:cxn ang="0">
                  <a:pos x="96" y="0"/>
                </a:cxn>
                <a:cxn ang="0">
                  <a:pos x="100" y="1"/>
                </a:cxn>
                <a:cxn ang="0">
                  <a:pos x="101" y="5"/>
                </a:cxn>
                <a:cxn ang="0">
                  <a:pos x="101" y="101"/>
                </a:cxn>
                <a:cxn ang="0">
                  <a:pos x="100" y="104"/>
                </a:cxn>
                <a:cxn ang="0">
                  <a:pos x="96" y="105"/>
                </a:cxn>
                <a:cxn ang="0">
                  <a:pos x="5" y="105"/>
                </a:cxn>
                <a:cxn ang="0">
                  <a:pos x="1" y="104"/>
                </a:cxn>
                <a:cxn ang="0">
                  <a:pos x="0" y="101"/>
                </a:cxn>
                <a:cxn ang="0">
                  <a:pos x="1" y="97"/>
                </a:cxn>
                <a:cxn ang="0">
                  <a:pos x="5" y="96"/>
                </a:cxn>
                <a:cxn ang="0">
                  <a:pos x="92" y="96"/>
                </a:cxn>
                <a:cxn ang="0">
                  <a:pos x="92" y="9"/>
                </a:cxn>
              </a:cxnLst>
              <a:rect l="0" t="0" r="r" b="b"/>
              <a:pathLst>
                <a:path w="101" h="105">
                  <a:moveTo>
                    <a:pt x="92" y="9"/>
                  </a:moveTo>
                  <a:cubicBezTo>
                    <a:pt x="5" y="9"/>
                    <a:pt x="5" y="9"/>
                    <a:pt x="5" y="9"/>
                  </a:cubicBezTo>
                  <a:cubicBezTo>
                    <a:pt x="3" y="9"/>
                    <a:pt x="2" y="9"/>
                    <a:pt x="1" y="8"/>
                  </a:cubicBezTo>
                  <a:cubicBezTo>
                    <a:pt x="0" y="7"/>
                    <a:pt x="0" y="6"/>
                    <a:pt x="0" y="5"/>
                  </a:cubicBezTo>
                  <a:cubicBezTo>
                    <a:pt x="0" y="3"/>
                    <a:pt x="0" y="2"/>
                    <a:pt x="1" y="1"/>
                  </a:cubicBezTo>
                  <a:cubicBezTo>
                    <a:pt x="2" y="1"/>
                    <a:pt x="3" y="0"/>
                    <a:pt x="5" y="0"/>
                  </a:cubicBezTo>
                  <a:cubicBezTo>
                    <a:pt x="96" y="0"/>
                    <a:pt x="96" y="0"/>
                    <a:pt x="96" y="0"/>
                  </a:cubicBezTo>
                  <a:cubicBezTo>
                    <a:pt x="98" y="0"/>
                    <a:pt x="99" y="1"/>
                    <a:pt x="100" y="1"/>
                  </a:cubicBezTo>
                  <a:cubicBezTo>
                    <a:pt x="100" y="2"/>
                    <a:pt x="101" y="3"/>
                    <a:pt x="101" y="5"/>
                  </a:cubicBezTo>
                  <a:cubicBezTo>
                    <a:pt x="101" y="101"/>
                    <a:pt x="101" y="101"/>
                    <a:pt x="101" y="101"/>
                  </a:cubicBezTo>
                  <a:cubicBezTo>
                    <a:pt x="101" y="102"/>
                    <a:pt x="100" y="103"/>
                    <a:pt x="100" y="104"/>
                  </a:cubicBezTo>
                  <a:cubicBezTo>
                    <a:pt x="99" y="105"/>
                    <a:pt x="98" y="105"/>
                    <a:pt x="96" y="105"/>
                  </a:cubicBezTo>
                  <a:cubicBezTo>
                    <a:pt x="5" y="105"/>
                    <a:pt x="5" y="105"/>
                    <a:pt x="5" y="105"/>
                  </a:cubicBezTo>
                  <a:cubicBezTo>
                    <a:pt x="3" y="105"/>
                    <a:pt x="2" y="105"/>
                    <a:pt x="1" y="104"/>
                  </a:cubicBezTo>
                  <a:cubicBezTo>
                    <a:pt x="0" y="103"/>
                    <a:pt x="0" y="102"/>
                    <a:pt x="0" y="101"/>
                  </a:cubicBezTo>
                  <a:cubicBezTo>
                    <a:pt x="0" y="99"/>
                    <a:pt x="0" y="98"/>
                    <a:pt x="1" y="97"/>
                  </a:cubicBezTo>
                  <a:cubicBezTo>
                    <a:pt x="2" y="96"/>
                    <a:pt x="3" y="96"/>
                    <a:pt x="5" y="96"/>
                  </a:cubicBezTo>
                  <a:cubicBezTo>
                    <a:pt x="92" y="96"/>
                    <a:pt x="92" y="96"/>
                    <a:pt x="92" y="96"/>
                  </a:cubicBezTo>
                  <a:lnTo>
                    <a:pt x="92" y="9"/>
                  </a:lnTo>
                  <a:close/>
                </a:path>
              </a:pathLst>
            </a:custGeom>
            <a:grpFill/>
            <a:ln w="9525">
              <a:noFill/>
              <a:round/>
            </a:ln>
          </p:spPr>
          <p:txBody>
            <a:bodyPr vert="horz" wrap="square" lIns="91440" tIns="45720" rIns="91440" bIns="45720" numCol="1" anchor="t" anchorCtr="0" compatLnSpc="1"/>
            <a:lstStyle/>
            <a:p>
              <a:endParaRPr lang="en-US"/>
            </a:p>
          </p:txBody>
        </p:sp>
        <p:sp>
          <p:nvSpPr>
            <p:cNvPr id="6175" name="Freeform 31"/>
            <p:cNvSpPr/>
            <p:nvPr/>
          </p:nvSpPr>
          <p:spPr bwMode="auto">
            <a:xfrm>
              <a:off x="760413" y="3375026"/>
              <a:ext cx="447675" cy="244475"/>
            </a:xfrm>
            <a:custGeom>
              <a:avLst/>
              <a:gdLst/>
              <a:ahLst/>
              <a:cxnLst>
                <a:cxn ang="0">
                  <a:pos x="113" y="0"/>
                </a:cxn>
                <a:cxn ang="0">
                  <a:pos x="117" y="1"/>
                </a:cxn>
                <a:cxn ang="0">
                  <a:pos x="118" y="4"/>
                </a:cxn>
                <a:cxn ang="0">
                  <a:pos x="118" y="60"/>
                </a:cxn>
                <a:cxn ang="0">
                  <a:pos x="117" y="64"/>
                </a:cxn>
                <a:cxn ang="0">
                  <a:pos x="113" y="65"/>
                </a:cxn>
                <a:cxn ang="0">
                  <a:pos x="22" y="65"/>
                </a:cxn>
                <a:cxn ang="0">
                  <a:pos x="18" y="64"/>
                </a:cxn>
                <a:cxn ang="0">
                  <a:pos x="17" y="60"/>
                </a:cxn>
                <a:cxn ang="0">
                  <a:pos x="18" y="57"/>
                </a:cxn>
                <a:cxn ang="0">
                  <a:pos x="22" y="56"/>
                </a:cxn>
                <a:cxn ang="0">
                  <a:pos x="109" y="56"/>
                </a:cxn>
                <a:cxn ang="0">
                  <a:pos x="109" y="9"/>
                </a:cxn>
                <a:cxn ang="0">
                  <a:pos x="5" y="9"/>
                </a:cxn>
                <a:cxn ang="0">
                  <a:pos x="1" y="8"/>
                </a:cxn>
                <a:cxn ang="0">
                  <a:pos x="0" y="4"/>
                </a:cxn>
                <a:cxn ang="0">
                  <a:pos x="1" y="1"/>
                </a:cxn>
                <a:cxn ang="0">
                  <a:pos x="5" y="0"/>
                </a:cxn>
                <a:cxn ang="0">
                  <a:pos x="113" y="0"/>
                </a:cxn>
              </a:cxnLst>
              <a:rect l="0" t="0" r="r" b="b"/>
              <a:pathLst>
                <a:path w="118" h="65">
                  <a:moveTo>
                    <a:pt x="113" y="0"/>
                  </a:moveTo>
                  <a:cubicBezTo>
                    <a:pt x="115" y="0"/>
                    <a:pt x="116" y="0"/>
                    <a:pt x="117" y="1"/>
                  </a:cubicBezTo>
                  <a:cubicBezTo>
                    <a:pt x="117" y="2"/>
                    <a:pt x="118" y="3"/>
                    <a:pt x="118" y="4"/>
                  </a:cubicBezTo>
                  <a:cubicBezTo>
                    <a:pt x="118" y="60"/>
                    <a:pt x="118" y="60"/>
                    <a:pt x="118" y="60"/>
                  </a:cubicBezTo>
                  <a:cubicBezTo>
                    <a:pt x="118" y="62"/>
                    <a:pt x="117" y="63"/>
                    <a:pt x="117" y="64"/>
                  </a:cubicBezTo>
                  <a:cubicBezTo>
                    <a:pt x="116" y="64"/>
                    <a:pt x="115" y="65"/>
                    <a:pt x="113" y="65"/>
                  </a:cubicBezTo>
                  <a:cubicBezTo>
                    <a:pt x="22" y="65"/>
                    <a:pt x="22" y="65"/>
                    <a:pt x="22" y="65"/>
                  </a:cubicBezTo>
                  <a:cubicBezTo>
                    <a:pt x="20" y="65"/>
                    <a:pt x="19" y="64"/>
                    <a:pt x="18" y="64"/>
                  </a:cubicBezTo>
                  <a:cubicBezTo>
                    <a:pt x="17" y="63"/>
                    <a:pt x="17" y="62"/>
                    <a:pt x="17" y="60"/>
                  </a:cubicBezTo>
                  <a:cubicBezTo>
                    <a:pt x="17" y="59"/>
                    <a:pt x="17" y="58"/>
                    <a:pt x="18" y="57"/>
                  </a:cubicBezTo>
                  <a:cubicBezTo>
                    <a:pt x="19" y="56"/>
                    <a:pt x="20" y="56"/>
                    <a:pt x="22" y="56"/>
                  </a:cubicBezTo>
                  <a:cubicBezTo>
                    <a:pt x="109" y="56"/>
                    <a:pt x="109" y="56"/>
                    <a:pt x="109" y="56"/>
                  </a:cubicBezTo>
                  <a:cubicBezTo>
                    <a:pt x="109" y="9"/>
                    <a:pt x="109" y="9"/>
                    <a:pt x="109" y="9"/>
                  </a:cubicBezTo>
                  <a:cubicBezTo>
                    <a:pt x="5" y="9"/>
                    <a:pt x="5" y="9"/>
                    <a:pt x="5" y="9"/>
                  </a:cubicBezTo>
                  <a:cubicBezTo>
                    <a:pt x="3" y="9"/>
                    <a:pt x="2" y="9"/>
                    <a:pt x="1" y="8"/>
                  </a:cubicBezTo>
                  <a:cubicBezTo>
                    <a:pt x="1" y="7"/>
                    <a:pt x="0" y="6"/>
                    <a:pt x="0" y="4"/>
                  </a:cubicBezTo>
                  <a:cubicBezTo>
                    <a:pt x="0" y="3"/>
                    <a:pt x="1" y="2"/>
                    <a:pt x="1" y="1"/>
                  </a:cubicBezTo>
                  <a:cubicBezTo>
                    <a:pt x="2" y="0"/>
                    <a:pt x="3" y="0"/>
                    <a:pt x="5" y="0"/>
                  </a:cubicBezTo>
                  <a:lnTo>
                    <a:pt x="113" y="0"/>
                  </a:lnTo>
                  <a:close/>
                </a:path>
              </a:pathLst>
            </a:custGeom>
            <a:grpFill/>
            <a:ln w="9525">
              <a:noFill/>
              <a:round/>
            </a:ln>
          </p:spPr>
          <p:txBody>
            <a:bodyPr vert="horz" wrap="square" lIns="91440" tIns="45720" rIns="91440" bIns="45720" numCol="1" anchor="t" anchorCtr="0" compatLnSpc="1"/>
            <a:lstStyle/>
            <a:p>
              <a:endParaRPr lang="en-US"/>
            </a:p>
          </p:txBody>
        </p:sp>
        <p:sp>
          <p:nvSpPr>
            <p:cNvPr id="6176" name="Freeform 32"/>
            <p:cNvSpPr/>
            <p:nvPr/>
          </p:nvSpPr>
          <p:spPr bwMode="auto">
            <a:xfrm>
              <a:off x="825500" y="3646488"/>
              <a:ext cx="382588" cy="33338"/>
            </a:xfrm>
            <a:custGeom>
              <a:avLst/>
              <a:gdLst/>
              <a:ahLst/>
              <a:cxnLst>
                <a:cxn ang="0">
                  <a:pos x="0" y="5"/>
                </a:cxn>
                <a:cxn ang="0">
                  <a:pos x="1" y="1"/>
                </a:cxn>
                <a:cxn ang="0">
                  <a:pos x="5" y="0"/>
                </a:cxn>
                <a:cxn ang="0">
                  <a:pos x="96" y="0"/>
                </a:cxn>
                <a:cxn ang="0">
                  <a:pos x="100" y="1"/>
                </a:cxn>
                <a:cxn ang="0">
                  <a:pos x="101" y="5"/>
                </a:cxn>
                <a:cxn ang="0">
                  <a:pos x="100" y="8"/>
                </a:cxn>
                <a:cxn ang="0">
                  <a:pos x="96" y="9"/>
                </a:cxn>
                <a:cxn ang="0">
                  <a:pos x="5" y="9"/>
                </a:cxn>
                <a:cxn ang="0">
                  <a:pos x="1" y="8"/>
                </a:cxn>
                <a:cxn ang="0">
                  <a:pos x="0" y="5"/>
                </a:cxn>
              </a:cxnLst>
              <a:rect l="0" t="0" r="r" b="b"/>
              <a:pathLst>
                <a:path w="101" h="9">
                  <a:moveTo>
                    <a:pt x="0" y="5"/>
                  </a:moveTo>
                  <a:cubicBezTo>
                    <a:pt x="0" y="3"/>
                    <a:pt x="0" y="2"/>
                    <a:pt x="1" y="1"/>
                  </a:cubicBezTo>
                  <a:cubicBezTo>
                    <a:pt x="2" y="1"/>
                    <a:pt x="3" y="0"/>
                    <a:pt x="5" y="0"/>
                  </a:cubicBezTo>
                  <a:cubicBezTo>
                    <a:pt x="96" y="0"/>
                    <a:pt x="96" y="0"/>
                    <a:pt x="96" y="0"/>
                  </a:cubicBezTo>
                  <a:cubicBezTo>
                    <a:pt x="98" y="0"/>
                    <a:pt x="99" y="1"/>
                    <a:pt x="100" y="1"/>
                  </a:cubicBezTo>
                  <a:cubicBezTo>
                    <a:pt x="100" y="2"/>
                    <a:pt x="101" y="3"/>
                    <a:pt x="101" y="5"/>
                  </a:cubicBezTo>
                  <a:cubicBezTo>
                    <a:pt x="101" y="6"/>
                    <a:pt x="100" y="7"/>
                    <a:pt x="100" y="8"/>
                  </a:cubicBezTo>
                  <a:cubicBezTo>
                    <a:pt x="99" y="9"/>
                    <a:pt x="98" y="9"/>
                    <a:pt x="96" y="9"/>
                  </a:cubicBezTo>
                  <a:cubicBezTo>
                    <a:pt x="5" y="9"/>
                    <a:pt x="5" y="9"/>
                    <a:pt x="5" y="9"/>
                  </a:cubicBezTo>
                  <a:cubicBezTo>
                    <a:pt x="3" y="9"/>
                    <a:pt x="2" y="9"/>
                    <a:pt x="1" y="8"/>
                  </a:cubicBezTo>
                  <a:cubicBezTo>
                    <a:pt x="0" y="7"/>
                    <a:pt x="0" y="6"/>
                    <a:pt x="0" y="5"/>
                  </a:cubicBezTo>
                  <a:close/>
                </a:path>
              </a:pathLst>
            </a:custGeom>
            <a:grpFill/>
            <a:ln w="9525">
              <a:noFill/>
              <a:round/>
            </a:ln>
          </p:spPr>
          <p:txBody>
            <a:bodyPr vert="horz" wrap="square" lIns="91440" tIns="45720" rIns="91440" bIns="45720" numCol="1" anchor="t" anchorCtr="0" compatLnSpc="1"/>
            <a:lstStyle/>
            <a:p>
              <a:endParaRPr lang="en-US"/>
            </a:p>
          </p:txBody>
        </p:sp>
        <p:sp>
          <p:nvSpPr>
            <p:cNvPr id="6177" name="Rectangle 33"/>
            <p:cNvSpPr>
              <a:spLocks noChangeArrowheads="1"/>
            </p:cNvSpPr>
            <p:nvPr/>
          </p:nvSpPr>
          <p:spPr bwMode="auto">
            <a:xfrm>
              <a:off x="193675" y="3473451"/>
              <a:ext cx="696913" cy="447675"/>
            </a:xfrm>
            <a:prstGeom prst="rect">
              <a:avLst/>
            </a:prstGeom>
            <a:grpFill/>
            <a:ln w="9525">
              <a:noFill/>
              <a:miter lim="800000"/>
            </a:ln>
          </p:spPr>
          <p:txBody>
            <a:bodyPr vert="horz" wrap="square" lIns="91440" tIns="45720" rIns="91440" bIns="45720" numCol="1" anchor="t" anchorCtr="0" compatLnSpc="1"/>
            <a:lstStyle/>
            <a:p>
              <a:endParaRPr lang="en-US"/>
            </a:p>
          </p:txBody>
        </p:sp>
        <p:sp>
          <p:nvSpPr>
            <p:cNvPr id="6178" name="Rectangle 34"/>
            <p:cNvSpPr>
              <a:spLocks noChangeArrowheads="1"/>
            </p:cNvSpPr>
            <p:nvPr/>
          </p:nvSpPr>
          <p:spPr bwMode="auto">
            <a:xfrm>
              <a:off x="193675" y="3981451"/>
              <a:ext cx="696913" cy="230188"/>
            </a:xfrm>
            <a:prstGeom prst="rect">
              <a:avLst/>
            </a:prstGeom>
            <a:grpFill/>
            <a:ln w="9525">
              <a:noFill/>
              <a:miter lim="800000"/>
            </a:ln>
          </p:spPr>
          <p:txBody>
            <a:bodyPr vert="horz" wrap="square" lIns="91440" tIns="45720" rIns="91440" bIns="45720" numCol="1" anchor="t" anchorCtr="0" compatLnSpc="1"/>
            <a:lstStyle/>
            <a:p>
              <a:endParaRPr lang="en-US"/>
            </a:p>
          </p:txBody>
        </p:sp>
      </p:grpSp>
      <p:grpSp>
        <p:nvGrpSpPr>
          <p:cNvPr id="50" name="Group 49"/>
          <p:cNvGrpSpPr/>
          <p:nvPr/>
        </p:nvGrpSpPr>
        <p:grpSpPr>
          <a:xfrm flipH="1">
            <a:off x="6260039" y="2432670"/>
            <a:ext cx="519607" cy="585924"/>
            <a:chOff x="1817688" y="3025777"/>
            <a:chExt cx="658813" cy="742896"/>
          </a:xfrm>
          <a:solidFill>
            <a:schemeClr val="bg1">
              <a:lumMod val="65000"/>
            </a:schemeClr>
          </a:solidFill>
        </p:grpSpPr>
        <p:sp>
          <p:nvSpPr>
            <p:cNvPr id="51" name="Freeform 101"/>
            <p:cNvSpPr/>
            <p:nvPr/>
          </p:nvSpPr>
          <p:spPr bwMode="auto">
            <a:xfrm>
              <a:off x="1833563" y="3025777"/>
              <a:ext cx="642938" cy="422275"/>
            </a:xfrm>
            <a:custGeom>
              <a:avLst/>
              <a:gdLst/>
              <a:ahLst/>
              <a:cxnLst>
                <a:cxn ang="0">
                  <a:pos x="13" y="253"/>
                </a:cxn>
                <a:cxn ang="0">
                  <a:pos x="277" y="135"/>
                </a:cxn>
                <a:cxn ang="0">
                  <a:pos x="323" y="227"/>
                </a:cxn>
                <a:cxn ang="0">
                  <a:pos x="343" y="227"/>
                </a:cxn>
                <a:cxn ang="0">
                  <a:pos x="286" y="0"/>
                </a:cxn>
                <a:cxn ang="0">
                  <a:pos x="255" y="63"/>
                </a:cxn>
                <a:cxn ang="0">
                  <a:pos x="267" y="103"/>
                </a:cxn>
                <a:cxn ang="0">
                  <a:pos x="0" y="226"/>
                </a:cxn>
                <a:cxn ang="0">
                  <a:pos x="13" y="253"/>
                </a:cxn>
              </a:cxnLst>
              <a:rect l="0" t="0" r="r" b="b"/>
              <a:pathLst>
                <a:path w="386" h="253">
                  <a:moveTo>
                    <a:pt x="13" y="253"/>
                  </a:moveTo>
                  <a:cubicBezTo>
                    <a:pt x="277" y="135"/>
                    <a:pt x="277" y="135"/>
                    <a:pt x="277" y="135"/>
                  </a:cubicBezTo>
                  <a:cubicBezTo>
                    <a:pt x="323" y="227"/>
                    <a:pt x="323" y="227"/>
                    <a:pt x="323" y="227"/>
                  </a:cubicBezTo>
                  <a:cubicBezTo>
                    <a:pt x="323" y="227"/>
                    <a:pt x="329" y="243"/>
                    <a:pt x="343" y="227"/>
                  </a:cubicBezTo>
                  <a:cubicBezTo>
                    <a:pt x="343" y="227"/>
                    <a:pt x="386" y="45"/>
                    <a:pt x="286" y="0"/>
                  </a:cubicBezTo>
                  <a:cubicBezTo>
                    <a:pt x="255" y="63"/>
                    <a:pt x="255" y="63"/>
                    <a:pt x="255" y="63"/>
                  </a:cubicBezTo>
                  <a:cubicBezTo>
                    <a:pt x="267" y="103"/>
                    <a:pt x="267" y="103"/>
                    <a:pt x="267" y="103"/>
                  </a:cubicBezTo>
                  <a:cubicBezTo>
                    <a:pt x="0" y="226"/>
                    <a:pt x="0" y="226"/>
                    <a:pt x="0" y="226"/>
                  </a:cubicBezTo>
                  <a:lnTo>
                    <a:pt x="13" y="253"/>
                  </a:lnTo>
                  <a:close/>
                </a:path>
              </a:pathLst>
            </a:custGeom>
            <a:grpFill/>
            <a:ln w="9525">
              <a:noFill/>
              <a:round/>
            </a:ln>
          </p:spPr>
          <p:txBody>
            <a:bodyPr vert="horz" wrap="square" lIns="91440" tIns="45720" rIns="91440" bIns="45720" numCol="1" anchor="t" anchorCtr="0" compatLnSpc="1"/>
            <a:lstStyle/>
            <a:p>
              <a:endParaRPr lang="en-US"/>
            </a:p>
          </p:txBody>
        </p:sp>
        <p:sp>
          <p:nvSpPr>
            <p:cNvPr id="52" name="Freeform 102"/>
            <p:cNvSpPr/>
            <p:nvPr/>
          </p:nvSpPr>
          <p:spPr bwMode="auto">
            <a:xfrm>
              <a:off x="2384425" y="3405189"/>
              <a:ext cx="1588" cy="250825"/>
            </a:xfrm>
            <a:custGeom>
              <a:avLst/>
              <a:gdLst/>
              <a:ahLst/>
              <a:cxnLst>
                <a:cxn ang="0">
                  <a:pos x="0" y="0"/>
                </a:cxn>
                <a:cxn ang="0">
                  <a:pos x="0" y="158"/>
                </a:cxn>
                <a:cxn ang="0">
                  <a:pos x="0" y="0"/>
                </a:cxn>
              </a:cxnLst>
              <a:rect l="0" t="0" r="r" b="b"/>
              <a:pathLst>
                <a:path h="158">
                  <a:moveTo>
                    <a:pt x="0" y="0"/>
                  </a:moveTo>
                  <a:lnTo>
                    <a:pt x="0" y="158"/>
                  </a:lnTo>
                  <a:lnTo>
                    <a:pt x="0" y="0"/>
                  </a:lnTo>
                  <a:close/>
                </a:path>
              </a:pathLst>
            </a:custGeom>
            <a:grpFill/>
            <a:ln w="9525">
              <a:noFill/>
              <a:round/>
            </a:ln>
          </p:spPr>
          <p:txBody>
            <a:bodyPr vert="horz" wrap="square" lIns="91440" tIns="45720" rIns="91440" bIns="45720" numCol="1" anchor="t" anchorCtr="0" compatLnSpc="1"/>
            <a:lstStyle/>
            <a:p>
              <a:endParaRPr lang="en-US"/>
            </a:p>
          </p:txBody>
        </p:sp>
        <p:sp>
          <p:nvSpPr>
            <p:cNvPr id="53" name="Line 103"/>
            <p:cNvSpPr>
              <a:spLocks noChangeShapeType="1"/>
            </p:cNvSpPr>
            <p:nvPr/>
          </p:nvSpPr>
          <p:spPr bwMode="auto">
            <a:xfrm>
              <a:off x="2384425" y="3405189"/>
              <a:ext cx="1588" cy="250825"/>
            </a:xfrm>
            <a:prstGeom prst="line">
              <a:avLst/>
            </a:prstGeom>
            <a:grpFill/>
            <a:ln w="9525">
              <a:noFill/>
              <a:round/>
            </a:ln>
          </p:spPr>
          <p:txBody>
            <a:bodyPr vert="horz" wrap="square" lIns="91440" tIns="45720" rIns="91440" bIns="45720" numCol="1" anchor="t" anchorCtr="0" compatLnSpc="1"/>
            <a:lstStyle/>
            <a:p>
              <a:endParaRPr lang="en-US"/>
            </a:p>
          </p:txBody>
        </p:sp>
        <p:sp>
          <p:nvSpPr>
            <p:cNvPr id="54" name="Rectangle 104"/>
            <p:cNvSpPr>
              <a:spLocks noChangeArrowheads="1"/>
            </p:cNvSpPr>
            <p:nvPr/>
          </p:nvSpPr>
          <p:spPr bwMode="auto">
            <a:xfrm>
              <a:off x="2376488" y="3405189"/>
              <a:ext cx="15875" cy="250825"/>
            </a:xfrm>
            <a:prstGeom prst="rect">
              <a:avLst/>
            </a:prstGeom>
            <a:grpFill/>
            <a:ln w="9525">
              <a:noFill/>
              <a:miter lim="800000"/>
            </a:ln>
          </p:spPr>
          <p:txBody>
            <a:bodyPr vert="horz" wrap="square" lIns="91440" tIns="45720" rIns="91440" bIns="45720" numCol="1" anchor="t" anchorCtr="0" compatLnSpc="1"/>
            <a:lstStyle/>
            <a:p>
              <a:endParaRPr lang="en-US"/>
            </a:p>
          </p:txBody>
        </p:sp>
        <p:sp>
          <p:nvSpPr>
            <p:cNvPr id="55" name="Freeform 105"/>
            <p:cNvSpPr/>
            <p:nvPr/>
          </p:nvSpPr>
          <p:spPr bwMode="auto">
            <a:xfrm>
              <a:off x="2003425" y="3173414"/>
              <a:ext cx="119063" cy="490538"/>
            </a:xfrm>
            <a:custGeom>
              <a:avLst/>
              <a:gdLst/>
              <a:ahLst/>
              <a:cxnLst>
                <a:cxn ang="0">
                  <a:pos x="5" y="294"/>
                </a:cxn>
                <a:cxn ang="0">
                  <a:pos x="4" y="294"/>
                </a:cxn>
                <a:cxn ang="0">
                  <a:pos x="0" y="288"/>
                </a:cxn>
                <a:cxn ang="0">
                  <a:pos x="61" y="4"/>
                </a:cxn>
                <a:cxn ang="0">
                  <a:pos x="67" y="0"/>
                </a:cxn>
                <a:cxn ang="0">
                  <a:pos x="71" y="6"/>
                </a:cxn>
                <a:cxn ang="0">
                  <a:pos x="10" y="291"/>
                </a:cxn>
                <a:cxn ang="0">
                  <a:pos x="5" y="294"/>
                </a:cxn>
              </a:cxnLst>
              <a:rect l="0" t="0" r="r" b="b"/>
              <a:pathLst>
                <a:path w="71" h="294">
                  <a:moveTo>
                    <a:pt x="5" y="294"/>
                  </a:moveTo>
                  <a:cubicBezTo>
                    <a:pt x="4" y="294"/>
                    <a:pt x="4" y="294"/>
                    <a:pt x="4" y="294"/>
                  </a:cubicBezTo>
                  <a:cubicBezTo>
                    <a:pt x="1" y="294"/>
                    <a:pt x="0" y="291"/>
                    <a:pt x="0" y="288"/>
                  </a:cubicBezTo>
                  <a:cubicBezTo>
                    <a:pt x="61" y="4"/>
                    <a:pt x="61" y="4"/>
                    <a:pt x="61" y="4"/>
                  </a:cubicBezTo>
                  <a:cubicBezTo>
                    <a:pt x="62" y="1"/>
                    <a:pt x="64" y="0"/>
                    <a:pt x="67" y="0"/>
                  </a:cubicBezTo>
                  <a:cubicBezTo>
                    <a:pt x="70" y="1"/>
                    <a:pt x="71" y="4"/>
                    <a:pt x="71" y="6"/>
                  </a:cubicBezTo>
                  <a:cubicBezTo>
                    <a:pt x="10" y="291"/>
                    <a:pt x="10" y="291"/>
                    <a:pt x="10" y="291"/>
                  </a:cubicBezTo>
                  <a:cubicBezTo>
                    <a:pt x="9" y="293"/>
                    <a:pt x="7" y="294"/>
                    <a:pt x="5" y="294"/>
                  </a:cubicBezTo>
                </a:path>
              </a:pathLst>
            </a:custGeom>
            <a:grpFill/>
            <a:ln w="9525">
              <a:noFill/>
              <a:round/>
            </a:ln>
          </p:spPr>
          <p:txBody>
            <a:bodyPr vert="horz" wrap="square" lIns="91440" tIns="45720" rIns="91440" bIns="45720" numCol="1" anchor="t" anchorCtr="0" compatLnSpc="1"/>
            <a:lstStyle/>
            <a:p>
              <a:endParaRPr lang="en-US"/>
            </a:p>
          </p:txBody>
        </p:sp>
        <p:sp>
          <p:nvSpPr>
            <p:cNvPr id="56" name="Freeform 106"/>
            <p:cNvSpPr/>
            <p:nvPr/>
          </p:nvSpPr>
          <p:spPr bwMode="auto">
            <a:xfrm>
              <a:off x="2106613" y="3176589"/>
              <a:ext cx="133350" cy="490538"/>
            </a:xfrm>
            <a:custGeom>
              <a:avLst/>
              <a:gdLst/>
              <a:ahLst/>
              <a:cxnLst>
                <a:cxn ang="0">
                  <a:pos x="75" y="294"/>
                </a:cxn>
                <a:cxn ang="0">
                  <a:pos x="70" y="290"/>
                </a:cxn>
                <a:cxn ang="0">
                  <a:pos x="0" y="7"/>
                </a:cxn>
                <a:cxn ang="0">
                  <a:pos x="4" y="1"/>
                </a:cxn>
                <a:cxn ang="0">
                  <a:pos x="10" y="4"/>
                </a:cxn>
                <a:cxn ang="0">
                  <a:pos x="79" y="288"/>
                </a:cxn>
                <a:cxn ang="0">
                  <a:pos x="76" y="294"/>
                </a:cxn>
                <a:cxn ang="0">
                  <a:pos x="75" y="294"/>
                </a:cxn>
              </a:cxnLst>
              <a:rect l="0" t="0" r="r" b="b"/>
              <a:pathLst>
                <a:path w="80" h="294">
                  <a:moveTo>
                    <a:pt x="75" y="294"/>
                  </a:moveTo>
                  <a:cubicBezTo>
                    <a:pt x="72" y="294"/>
                    <a:pt x="70" y="292"/>
                    <a:pt x="70" y="290"/>
                  </a:cubicBezTo>
                  <a:cubicBezTo>
                    <a:pt x="0" y="7"/>
                    <a:pt x="0" y="7"/>
                    <a:pt x="0" y="7"/>
                  </a:cubicBezTo>
                  <a:cubicBezTo>
                    <a:pt x="0" y="4"/>
                    <a:pt x="1" y="1"/>
                    <a:pt x="4" y="1"/>
                  </a:cubicBezTo>
                  <a:cubicBezTo>
                    <a:pt x="7" y="0"/>
                    <a:pt x="9" y="2"/>
                    <a:pt x="10" y="4"/>
                  </a:cubicBezTo>
                  <a:cubicBezTo>
                    <a:pt x="79" y="288"/>
                    <a:pt x="79" y="288"/>
                    <a:pt x="79" y="288"/>
                  </a:cubicBezTo>
                  <a:cubicBezTo>
                    <a:pt x="80" y="290"/>
                    <a:pt x="78" y="293"/>
                    <a:pt x="76" y="294"/>
                  </a:cubicBezTo>
                  <a:cubicBezTo>
                    <a:pt x="75" y="294"/>
                    <a:pt x="75" y="294"/>
                    <a:pt x="75" y="294"/>
                  </a:cubicBezTo>
                </a:path>
              </a:pathLst>
            </a:custGeom>
            <a:grpFill/>
            <a:ln w="9525">
              <a:noFill/>
              <a:round/>
            </a:ln>
          </p:spPr>
          <p:txBody>
            <a:bodyPr vert="horz" wrap="square" lIns="91440" tIns="45720" rIns="91440" bIns="45720" numCol="1" anchor="t" anchorCtr="0" compatLnSpc="1"/>
            <a:lstStyle/>
            <a:p>
              <a:endParaRPr lang="en-US"/>
            </a:p>
          </p:txBody>
        </p:sp>
        <p:sp>
          <p:nvSpPr>
            <p:cNvPr id="57" name="Rectangle 107"/>
            <p:cNvSpPr>
              <a:spLocks noChangeArrowheads="1"/>
            </p:cNvSpPr>
            <p:nvPr/>
          </p:nvSpPr>
          <p:spPr bwMode="auto">
            <a:xfrm>
              <a:off x="1885950" y="3408364"/>
              <a:ext cx="15875" cy="141288"/>
            </a:xfrm>
            <a:prstGeom prst="rect">
              <a:avLst/>
            </a:prstGeom>
            <a:grpFill/>
            <a:ln w="9525">
              <a:noFill/>
              <a:miter lim="800000"/>
            </a:ln>
          </p:spPr>
          <p:txBody>
            <a:bodyPr vert="horz" wrap="square" lIns="91440" tIns="45720" rIns="91440" bIns="45720" numCol="1" anchor="t" anchorCtr="0" compatLnSpc="1"/>
            <a:lstStyle/>
            <a:p>
              <a:endParaRPr lang="en-US"/>
            </a:p>
          </p:txBody>
        </p:sp>
        <p:sp>
          <p:nvSpPr>
            <p:cNvPr id="58" name="Freeform 108"/>
            <p:cNvSpPr/>
            <p:nvPr/>
          </p:nvSpPr>
          <p:spPr bwMode="auto">
            <a:xfrm>
              <a:off x="2017713" y="3432176"/>
              <a:ext cx="169863" cy="238125"/>
            </a:xfrm>
            <a:custGeom>
              <a:avLst/>
              <a:gdLst/>
              <a:ahLst/>
              <a:cxnLst>
                <a:cxn ang="0">
                  <a:pos x="6" y="143"/>
                </a:cxn>
                <a:cxn ang="0">
                  <a:pos x="3" y="142"/>
                </a:cxn>
                <a:cxn ang="0">
                  <a:pos x="2" y="135"/>
                </a:cxn>
                <a:cxn ang="0">
                  <a:pos x="92" y="3"/>
                </a:cxn>
                <a:cxn ang="0">
                  <a:pos x="99" y="1"/>
                </a:cxn>
                <a:cxn ang="0">
                  <a:pos x="100" y="8"/>
                </a:cxn>
                <a:cxn ang="0">
                  <a:pos x="10" y="141"/>
                </a:cxn>
                <a:cxn ang="0">
                  <a:pos x="6" y="143"/>
                </a:cxn>
              </a:cxnLst>
              <a:rect l="0" t="0" r="r" b="b"/>
              <a:pathLst>
                <a:path w="102" h="143">
                  <a:moveTo>
                    <a:pt x="6" y="143"/>
                  </a:moveTo>
                  <a:cubicBezTo>
                    <a:pt x="5" y="143"/>
                    <a:pt x="4" y="143"/>
                    <a:pt x="3" y="142"/>
                  </a:cubicBezTo>
                  <a:cubicBezTo>
                    <a:pt x="1" y="141"/>
                    <a:pt x="0" y="138"/>
                    <a:pt x="2" y="135"/>
                  </a:cubicBezTo>
                  <a:cubicBezTo>
                    <a:pt x="92" y="3"/>
                    <a:pt x="92" y="3"/>
                    <a:pt x="92" y="3"/>
                  </a:cubicBezTo>
                  <a:cubicBezTo>
                    <a:pt x="93" y="0"/>
                    <a:pt x="96" y="0"/>
                    <a:pt x="99" y="1"/>
                  </a:cubicBezTo>
                  <a:cubicBezTo>
                    <a:pt x="101" y="3"/>
                    <a:pt x="102" y="6"/>
                    <a:pt x="100" y="8"/>
                  </a:cubicBezTo>
                  <a:cubicBezTo>
                    <a:pt x="10" y="141"/>
                    <a:pt x="10" y="141"/>
                    <a:pt x="10" y="141"/>
                  </a:cubicBezTo>
                  <a:cubicBezTo>
                    <a:pt x="9" y="142"/>
                    <a:pt x="8" y="143"/>
                    <a:pt x="6" y="143"/>
                  </a:cubicBezTo>
                </a:path>
              </a:pathLst>
            </a:custGeom>
            <a:grpFill/>
            <a:ln w="9525">
              <a:noFill/>
              <a:round/>
            </a:ln>
          </p:spPr>
          <p:txBody>
            <a:bodyPr vert="horz" wrap="square" lIns="91440" tIns="45720" rIns="91440" bIns="45720" numCol="1" anchor="t" anchorCtr="0" compatLnSpc="1"/>
            <a:lstStyle/>
            <a:p>
              <a:endParaRPr lang="en-US"/>
            </a:p>
          </p:txBody>
        </p:sp>
        <p:sp>
          <p:nvSpPr>
            <p:cNvPr id="59" name="Freeform 109"/>
            <p:cNvSpPr/>
            <p:nvPr/>
          </p:nvSpPr>
          <p:spPr bwMode="auto">
            <a:xfrm>
              <a:off x="2051050" y="3440114"/>
              <a:ext cx="185738" cy="228600"/>
            </a:xfrm>
            <a:custGeom>
              <a:avLst/>
              <a:gdLst/>
              <a:ahLst/>
              <a:cxnLst>
                <a:cxn ang="0">
                  <a:pos x="106" y="137"/>
                </a:cxn>
                <a:cxn ang="0">
                  <a:pos x="102" y="136"/>
                </a:cxn>
                <a:cxn ang="0">
                  <a:pos x="2" y="9"/>
                </a:cxn>
                <a:cxn ang="0">
                  <a:pos x="3" y="2"/>
                </a:cxn>
                <a:cxn ang="0">
                  <a:pos x="10" y="3"/>
                </a:cxn>
                <a:cxn ang="0">
                  <a:pos x="110" y="129"/>
                </a:cxn>
                <a:cxn ang="0">
                  <a:pos x="109" y="136"/>
                </a:cxn>
                <a:cxn ang="0">
                  <a:pos x="106" y="137"/>
                </a:cxn>
              </a:cxnLst>
              <a:rect l="0" t="0" r="r" b="b"/>
              <a:pathLst>
                <a:path w="112" h="137">
                  <a:moveTo>
                    <a:pt x="106" y="137"/>
                  </a:moveTo>
                  <a:cubicBezTo>
                    <a:pt x="105" y="137"/>
                    <a:pt x="103" y="137"/>
                    <a:pt x="102" y="136"/>
                  </a:cubicBezTo>
                  <a:cubicBezTo>
                    <a:pt x="2" y="9"/>
                    <a:pt x="2" y="9"/>
                    <a:pt x="2" y="9"/>
                  </a:cubicBezTo>
                  <a:cubicBezTo>
                    <a:pt x="0" y="7"/>
                    <a:pt x="0" y="4"/>
                    <a:pt x="3" y="2"/>
                  </a:cubicBezTo>
                  <a:cubicBezTo>
                    <a:pt x="5" y="0"/>
                    <a:pt x="8" y="1"/>
                    <a:pt x="10" y="3"/>
                  </a:cubicBezTo>
                  <a:cubicBezTo>
                    <a:pt x="110" y="129"/>
                    <a:pt x="110" y="129"/>
                    <a:pt x="110" y="129"/>
                  </a:cubicBezTo>
                  <a:cubicBezTo>
                    <a:pt x="112" y="132"/>
                    <a:pt x="111" y="135"/>
                    <a:pt x="109" y="136"/>
                  </a:cubicBezTo>
                  <a:cubicBezTo>
                    <a:pt x="108" y="137"/>
                    <a:pt x="107" y="137"/>
                    <a:pt x="106" y="137"/>
                  </a:cubicBezTo>
                </a:path>
              </a:pathLst>
            </a:custGeom>
            <a:grpFill/>
            <a:ln w="9525">
              <a:noFill/>
              <a:round/>
            </a:ln>
          </p:spPr>
          <p:txBody>
            <a:bodyPr vert="horz" wrap="square" lIns="91440" tIns="45720" rIns="91440" bIns="45720" numCol="1" anchor="t" anchorCtr="0" compatLnSpc="1"/>
            <a:lstStyle/>
            <a:p>
              <a:endParaRPr lang="en-US"/>
            </a:p>
          </p:txBody>
        </p:sp>
        <p:sp>
          <p:nvSpPr>
            <p:cNvPr id="60" name="Freeform 110"/>
            <p:cNvSpPr/>
            <p:nvPr/>
          </p:nvSpPr>
          <p:spPr bwMode="auto">
            <a:xfrm>
              <a:off x="2052638" y="3308351"/>
              <a:ext cx="107950" cy="141288"/>
            </a:xfrm>
            <a:custGeom>
              <a:avLst/>
              <a:gdLst/>
              <a:ahLst/>
              <a:cxnLst>
                <a:cxn ang="0">
                  <a:pos x="6" y="84"/>
                </a:cxn>
                <a:cxn ang="0">
                  <a:pos x="3" y="83"/>
                </a:cxn>
                <a:cxn ang="0">
                  <a:pos x="2" y="76"/>
                </a:cxn>
                <a:cxn ang="0">
                  <a:pos x="55" y="3"/>
                </a:cxn>
                <a:cxn ang="0">
                  <a:pos x="62" y="2"/>
                </a:cxn>
                <a:cxn ang="0">
                  <a:pos x="63" y="9"/>
                </a:cxn>
                <a:cxn ang="0">
                  <a:pos x="10" y="82"/>
                </a:cxn>
                <a:cxn ang="0">
                  <a:pos x="6" y="84"/>
                </a:cxn>
              </a:cxnLst>
              <a:rect l="0" t="0" r="r" b="b"/>
              <a:pathLst>
                <a:path w="65" h="84">
                  <a:moveTo>
                    <a:pt x="6" y="84"/>
                  </a:moveTo>
                  <a:cubicBezTo>
                    <a:pt x="5" y="84"/>
                    <a:pt x="4" y="84"/>
                    <a:pt x="3" y="83"/>
                  </a:cubicBezTo>
                  <a:cubicBezTo>
                    <a:pt x="1" y="82"/>
                    <a:pt x="0" y="79"/>
                    <a:pt x="2" y="76"/>
                  </a:cubicBezTo>
                  <a:cubicBezTo>
                    <a:pt x="55" y="3"/>
                    <a:pt x="55" y="3"/>
                    <a:pt x="55" y="3"/>
                  </a:cubicBezTo>
                  <a:cubicBezTo>
                    <a:pt x="57" y="1"/>
                    <a:pt x="60" y="0"/>
                    <a:pt x="62" y="2"/>
                  </a:cubicBezTo>
                  <a:cubicBezTo>
                    <a:pt x="64" y="4"/>
                    <a:pt x="65" y="7"/>
                    <a:pt x="63" y="9"/>
                  </a:cubicBezTo>
                  <a:cubicBezTo>
                    <a:pt x="10" y="82"/>
                    <a:pt x="10" y="82"/>
                    <a:pt x="10" y="82"/>
                  </a:cubicBezTo>
                  <a:cubicBezTo>
                    <a:pt x="9" y="84"/>
                    <a:pt x="7" y="84"/>
                    <a:pt x="6" y="84"/>
                  </a:cubicBezTo>
                </a:path>
              </a:pathLst>
            </a:custGeom>
            <a:grpFill/>
            <a:ln w="9525">
              <a:noFill/>
              <a:round/>
            </a:ln>
          </p:spPr>
          <p:txBody>
            <a:bodyPr vert="horz" wrap="square" lIns="91440" tIns="45720" rIns="91440" bIns="45720" numCol="1" anchor="t" anchorCtr="0" compatLnSpc="1"/>
            <a:lstStyle/>
            <a:p>
              <a:endParaRPr lang="en-US"/>
            </a:p>
          </p:txBody>
        </p:sp>
        <p:sp>
          <p:nvSpPr>
            <p:cNvPr id="61" name="Freeform 111"/>
            <p:cNvSpPr/>
            <p:nvPr/>
          </p:nvSpPr>
          <p:spPr bwMode="auto">
            <a:xfrm>
              <a:off x="2065338" y="3324226"/>
              <a:ext cx="122238" cy="119063"/>
            </a:xfrm>
            <a:custGeom>
              <a:avLst/>
              <a:gdLst/>
              <a:ahLst/>
              <a:cxnLst>
                <a:cxn ang="0">
                  <a:pos x="67" y="72"/>
                </a:cxn>
                <a:cxn ang="0">
                  <a:pos x="64" y="70"/>
                </a:cxn>
                <a:cxn ang="0">
                  <a:pos x="2" y="9"/>
                </a:cxn>
                <a:cxn ang="0">
                  <a:pos x="2" y="2"/>
                </a:cxn>
                <a:cxn ang="0">
                  <a:pos x="9" y="2"/>
                </a:cxn>
                <a:cxn ang="0">
                  <a:pos x="71" y="63"/>
                </a:cxn>
                <a:cxn ang="0">
                  <a:pos x="71" y="70"/>
                </a:cxn>
                <a:cxn ang="0">
                  <a:pos x="67" y="72"/>
                </a:cxn>
              </a:cxnLst>
              <a:rect l="0" t="0" r="r" b="b"/>
              <a:pathLst>
                <a:path w="73" h="72">
                  <a:moveTo>
                    <a:pt x="67" y="72"/>
                  </a:moveTo>
                  <a:cubicBezTo>
                    <a:pt x="66" y="72"/>
                    <a:pt x="65" y="71"/>
                    <a:pt x="64" y="70"/>
                  </a:cubicBezTo>
                  <a:cubicBezTo>
                    <a:pt x="2" y="9"/>
                    <a:pt x="2" y="9"/>
                    <a:pt x="2" y="9"/>
                  </a:cubicBezTo>
                  <a:cubicBezTo>
                    <a:pt x="0" y="7"/>
                    <a:pt x="0" y="4"/>
                    <a:pt x="2" y="2"/>
                  </a:cubicBezTo>
                  <a:cubicBezTo>
                    <a:pt x="4" y="0"/>
                    <a:pt x="7" y="0"/>
                    <a:pt x="9" y="2"/>
                  </a:cubicBezTo>
                  <a:cubicBezTo>
                    <a:pt x="71" y="63"/>
                    <a:pt x="71" y="63"/>
                    <a:pt x="71" y="63"/>
                  </a:cubicBezTo>
                  <a:cubicBezTo>
                    <a:pt x="73" y="65"/>
                    <a:pt x="73" y="68"/>
                    <a:pt x="71" y="70"/>
                  </a:cubicBezTo>
                  <a:cubicBezTo>
                    <a:pt x="70" y="71"/>
                    <a:pt x="69" y="72"/>
                    <a:pt x="67" y="72"/>
                  </a:cubicBezTo>
                </a:path>
              </a:pathLst>
            </a:custGeom>
            <a:grpFill/>
            <a:ln w="9525">
              <a:noFill/>
              <a:round/>
            </a:ln>
          </p:spPr>
          <p:txBody>
            <a:bodyPr vert="horz" wrap="square" lIns="91440" tIns="45720" rIns="91440" bIns="45720" numCol="1" anchor="t" anchorCtr="0" compatLnSpc="1"/>
            <a:lstStyle/>
            <a:p>
              <a:endParaRPr lang="en-US"/>
            </a:p>
          </p:txBody>
        </p:sp>
        <p:sp>
          <p:nvSpPr>
            <p:cNvPr id="62" name="Rectangle 112"/>
            <p:cNvSpPr>
              <a:spLocks noChangeArrowheads="1"/>
            </p:cNvSpPr>
            <p:nvPr/>
          </p:nvSpPr>
          <p:spPr bwMode="auto">
            <a:xfrm>
              <a:off x="1817688" y="3651251"/>
              <a:ext cx="619125" cy="117422"/>
            </a:xfrm>
            <a:prstGeom prst="rect">
              <a:avLst/>
            </a:prstGeom>
            <a:grpFill/>
            <a:ln w="9525">
              <a:noFill/>
              <a:miter lim="800000"/>
            </a:ln>
          </p:spPr>
          <p:txBody>
            <a:bodyPr vert="horz" wrap="square" lIns="91440" tIns="45720" rIns="91440" bIns="45720" numCol="1" anchor="t" anchorCtr="0" compatLnSpc="1"/>
            <a:lstStyle/>
            <a:p>
              <a:endParaRPr lang="en-US"/>
            </a:p>
          </p:txBody>
        </p:sp>
        <p:sp>
          <p:nvSpPr>
            <p:cNvPr id="63" name="Rectangle 113"/>
            <p:cNvSpPr>
              <a:spLocks noChangeArrowheads="1"/>
            </p:cNvSpPr>
            <p:nvPr/>
          </p:nvSpPr>
          <p:spPr bwMode="auto">
            <a:xfrm>
              <a:off x="1852613" y="3530601"/>
              <a:ext cx="84138" cy="128588"/>
            </a:xfrm>
            <a:prstGeom prst="rect">
              <a:avLst/>
            </a:prstGeom>
            <a:grpFill/>
            <a:ln w="9525">
              <a:noFill/>
              <a:miter lim="800000"/>
            </a:ln>
          </p:spPr>
          <p:txBody>
            <a:bodyPr vert="horz" wrap="square" lIns="91440" tIns="45720" rIns="91440" bIns="45720" numCol="1" anchor="t" anchorCtr="0" compatLnSpc="1"/>
            <a:lstStyle/>
            <a:p>
              <a:endParaRPr lang="en-US"/>
            </a:p>
          </p:txBody>
        </p:sp>
      </p:grpSp>
      <p:sp>
        <p:nvSpPr>
          <p:cNvPr id="64" name="Freeform 5"/>
          <p:cNvSpPr>
            <a:spLocks noEditPoints="1"/>
          </p:cNvSpPr>
          <p:nvPr/>
        </p:nvSpPr>
        <p:spPr bwMode="auto">
          <a:xfrm>
            <a:off x="4723717" y="2432166"/>
            <a:ext cx="497569" cy="680163"/>
          </a:xfrm>
          <a:custGeom>
            <a:avLst/>
            <a:gdLst/>
            <a:ahLst/>
            <a:cxnLst>
              <a:cxn ang="0">
                <a:pos x="495" y="412"/>
              </a:cxn>
              <a:cxn ang="0">
                <a:pos x="534" y="373"/>
              </a:cxn>
              <a:cxn ang="0">
                <a:pos x="495" y="334"/>
              </a:cxn>
              <a:cxn ang="0">
                <a:pos x="478" y="334"/>
              </a:cxn>
              <a:cxn ang="0">
                <a:pos x="478" y="78"/>
              </a:cxn>
              <a:cxn ang="0">
                <a:pos x="495" y="78"/>
              </a:cxn>
              <a:cxn ang="0">
                <a:pos x="534" y="39"/>
              </a:cxn>
              <a:cxn ang="0">
                <a:pos x="495" y="0"/>
              </a:cxn>
              <a:cxn ang="0">
                <a:pos x="39" y="0"/>
              </a:cxn>
              <a:cxn ang="0">
                <a:pos x="0" y="39"/>
              </a:cxn>
              <a:cxn ang="0">
                <a:pos x="39" y="78"/>
              </a:cxn>
              <a:cxn ang="0">
                <a:pos x="56" y="78"/>
              </a:cxn>
              <a:cxn ang="0">
                <a:pos x="56" y="334"/>
              </a:cxn>
              <a:cxn ang="0">
                <a:pos x="39" y="334"/>
              </a:cxn>
              <a:cxn ang="0">
                <a:pos x="0" y="373"/>
              </a:cxn>
              <a:cxn ang="0">
                <a:pos x="39" y="412"/>
              </a:cxn>
              <a:cxn ang="0">
                <a:pos x="56" y="412"/>
              </a:cxn>
              <a:cxn ang="0">
                <a:pos x="56" y="658"/>
              </a:cxn>
              <a:cxn ang="0">
                <a:pos x="39" y="658"/>
              </a:cxn>
              <a:cxn ang="0">
                <a:pos x="0" y="697"/>
              </a:cxn>
              <a:cxn ang="0">
                <a:pos x="39" y="736"/>
              </a:cxn>
              <a:cxn ang="0">
                <a:pos x="495" y="736"/>
              </a:cxn>
              <a:cxn ang="0">
                <a:pos x="534" y="697"/>
              </a:cxn>
              <a:cxn ang="0">
                <a:pos x="495" y="658"/>
              </a:cxn>
              <a:cxn ang="0">
                <a:pos x="478" y="658"/>
              </a:cxn>
              <a:cxn ang="0">
                <a:pos x="478" y="412"/>
              </a:cxn>
              <a:cxn ang="0">
                <a:pos x="495" y="412"/>
              </a:cxn>
              <a:cxn ang="0">
                <a:pos x="267" y="424"/>
              </a:cxn>
              <a:cxn ang="0">
                <a:pos x="193" y="350"/>
              </a:cxn>
              <a:cxn ang="0">
                <a:pos x="267" y="204"/>
              </a:cxn>
              <a:cxn ang="0">
                <a:pos x="341" y="350"/>
              </a:cxn>
              <a:cxn ang="0">
                <a:pos x="267" y="424"/>
              </a:cxn>
              <a:cxn ang="0">
                <a:pos x="267" y="424"/>
              </a:cxn>
              <a:cxn ang="0">
                <a:pos x="267" y="424"/>
              </a:cxn>
            </a:cxnLst>
            <a:rect l="0" t="0" r="r" b="b"/>
            <a:pathLst>
              <a:path w="534" h="736">
                <a:moveTo>
                  <a:pt x="495" y="412"/>
                </a:moveTo>
                <a:cubicBezTo>
                  <a:pt x="517" y="412"/>
                  <a:pt x="534" y="395"/>
                  <a:pt x="534" y="373"/>
                </a:cubicBezTo>
                <a:cubicBezTo>
                  <a:pt x="534" y="352"/>
                  <a:pt x="517" y="334"/>
                  <a:pt x="495" y="334"/>
                </a:cubicBezTo>
                <a:cubicBezTo>
                  <a:pt x="478" y="334"/>
                  <a:pt x="478" y="334"/>
                  <a:pt x="478" y="334"/>
                </a:cubicBezTo>
                <a:cubicBezTo>
                  <a:pt x="478" y="78"/>
                  <a:pt x="478" y="78"/>
                  <a:pt x="478" y="78"/>
                </a:cubicBezTo>
                <a:cubicBezTo>
                  <a:pt x="495" y="78"/>
                  <a:pt x="495" y="78"/>
                  <a:pt x="495" y="78"/>
                </a:cubicBezTo>
                <a:cubicBezTo>
                  <a:pt x="517" y="78"/>
                  <a:pt x="534" y="61"/>
                  <a:pt x="534" y="39"/>
                </a:cubicBezTo>
                <a:cubicBezTo>
                  <a:pt x="534" y="17"/>
                  <a:pt x="517" y="0"/>
                  <a:pt x="495" y="0"/>
                </a:cubicBezTo>
                <a:cubicBezTo>
                  <a:pt x="39" y="0"/>
                  <a:pt x="39" y="0"/>
                  <a:pt x="39" y="0"/>
                </a:cubicBezTo>
                <a:cubicBezTo>
                  <a:pt x="18" y="0"/>
                  <a:pt x="0" y="17"/>
                  <a:pt x="0" y="39"/>
                </a:cubicBezTo>
                <a:cubicBezTo>
                  <a:pt x="0" y="61"/>
                  <a:pt x="18" y="78"/>
                  <a:pt x="39" y="78"/>
                </a:cubicBezTo>
                <a:cubicBezTo>
                  <a:pt x="56" y="78"/>
                  <a:pt x="56" y="78"/>
                  <a:pt x="56" y="78"/>
                </a:cubicBezTo>
                <a:cubicBezTo>
                  <a:pt x="56" y="334"/>
                  <a:pt x="56" y="334"/>
                  <a:pt x="56" y="334"/>
                </a:cubicBezTo>
                <a:cubicBezTo>
                  <a:pt x="39" y="334"/>
                  <a:pt x="39" y="334"/>
                  <a:pt x="39" y="334"/>
                </a:cubicBezTo>
                <a:cubicBezTo>
                  <a:pt x="18" y="334"/>
                  <a:pt x="0" y="352"/>
                  <a:pt x="0" y="373"/>
                </a:cubicBezTo>
                <a:cubicBezTo>
                  <a:pt x="0" y="395"/>
                  <a:pt x="18" y="412"/>
                  <a:pt x="39" y="412"/>
                </a:cubicBezTo>
                <a:cubicBezTo>
                  <a:pt x="56" y="412"/>
                  <a:pt x="56" y="412"/>
                  <a:pt x="56" y="412"/>
                </a:cubicBezTo>
                <a:cubicBezTo>
                  <a:pt x="56" y="658"/>
                  <a:pt x="56" y="658"/>
                  <a:pt x="56" y="658"/>
                </a:cubicBezTo>
                <a:cubicBezTo>
                  <a:pt x="39" y="658"/>
                  <a:pt x="39" y="658"/>
                  <a:pt x="39" y="658"/>
                </a:cubicBezTo>
                <a:cubicBezTo>
                  <a:pt x="18" y="658"/>
                  <a:pt x="0" y="675"/>
                  <a:pt x="0" y="697"/>
                </a:cubicBezTo>
                <a:cubicBezTo>
                  <a:pt x="0" y="718"/>
                  <a:pt x="18" y="736"/>
                  <a:pt x="39" y="736"/>
                </a:cubicBezTo>
                <a:cubicBezTo>
                  <a:pt x="495" y="736"/>
                  <a:pt x="495" y="736"/>
                  <a:pt x="495" y="736"/>
                </a:cubicBezTo>
                <a:cubicBezTo>
                  <a:pt x="517" y="736"/>
                  <a:pt x="534" y="718"/>
                  <a:pt x="534" y="697"/>
                </a:cubicBezTo>
                <a:cubicBezTo>
                  <a:pt x="534" y="675"/>
                  <a:pt x="517" y="658"/>
                  <a:pt x="495" y="658"/>
                </a:cubicBezTo>
                <a:cubicBezTo>
                  <a:pt x="478" y="658"/>
                  <a:pt x="478" y="658"/>
                  <a:pt x="478" y="658"/>
                </a:cubicBezTo>
                <a:cubicBezTo>
                  <a:pt x="478" y="412"/>
                  <a:pt x="478" y="412"/>
                  <a:pt x="478" y="412"/>
                </a:cubicBezTo>
                <a:lnTo>
                  <a:pt x="495" y="412"/>
                </a:lnTo>
                <a:close/>
                <a:moveTo>
                  <a:pt x="267" y="424"/>
                </a:moveTo>
                <a:cubicBezTo>
                  <a:pt x="227" y="424"/>
                  <a:pt x="193" y="390"/>
                  <a:pt x="193" y="350"/>
                </a:cubicBezTo>
                <a:cubicBezTo>
                  <a:pt x="193" y="309"/>
                  <a:pt x="267" y="204"/>
                  <a:pt x="267" y="204"/>
                </a:cubicBezTo>
                <a:cubicBezTo>
                  <a:pt x="267" y="204"/>
                  <a:pt x="341" y="309"/>
                  <a:pt x="341" y="350"/>
                </a:cubicBezTo>
                <a:cubicBezTo>
                  <a:pt x="341" y="390"/>
                  <a:pt x="308" y="424"/>
                  <a:pt x="267" y="424"/>
                </a:cubicBezTo>
                <a:close/>
                <a:moveTo>
                  <a:pt x="267" y="424"/>
                </a:moveTo>
                <a:cubicBezTo>
                  <a:pt x="267" y="424"/>
                  <a:pt x="267" y="424"/>
                  <a:pt x="267" y="424"/>
                </a:cubicBezTo>
              </a:path>
            </a:pathLst>
          </a:custGeom>
          <a:solidFill>
            <a:schemeClr val="accent1"/>
          </a:solidFill>
          <a:ln w="9525">
            <a:noFill/>
            <a:round/>
          </a:ln>
        </p:spPr>
        <p:txBody>
          <a:bodyPr vert="horz" wrap="square" lIns="91440" tIns="45720" rIns="91440" bIns="45720" numCol="1" anchor="t" anchorCtr="0" compatLnSpc="1"/>
          <a:lstStyle/>
          <a:p>
            <a:endParaRPr lang="en-US"/>
          </a:p>
        </p:txBody>
      </p:sp>
      <p:sp>
        <p:nvSpPr>
          <p:cNvPr id="65" name="Freeform 23"/>
          <p:cNvSpPr>
            <a:spLocks noEditPoints="1"/>
          </p:cNvSpPr>
          <p:nvPr/>
        </p:nvSpPr>
        <p:spPr bwMode="auto">
          <a:xfrm>
            <a:off x="6123911" y="4014890"/>
            <a:ext cx="573772" cy="630712"/>
          </a:xfrm>
          <a:custGeom>
            <a:avLst/>
            <a:gdLst/>
            <a:ahLst/>
            <a:cxnLst>
              <a:cxn ang="0">
                <a:pos x="610" y="651"/>
              </a:cxn>
              <a:cxn ang="0">
                <a:pos x="610" y="51"/>
              </a:cxn>
              <a:cxn ang="0">
                <a:pos x="568" y="9"/>
              </a:cxn>
              <a:cxn ang="0">
                <a:pos x="303" y="9"/>
              </a:cxn>
              <a:cxn ang="0">
                <a:pos x="261" y="51"/>
              </a:cxn>
              <a:cxn ang="0">
                <a:pos x="261" y="262"/>
              </a:cxn>
              <a:cxn ang="0">
                <a:pos x="181" y="296"/>
              </a:cxn>
              <a:cxn ang="0">
                <a:pos x="160" y="357"/>
              </a:cxn>
              <a:cxn ang="0">
                <a:pos x="164" y="528"/>
              </a:cxn>
              <a:cxn ang="0">
                <a:pos x="164" y="538"/>
              </a:cxn>
              <a:cxn ang="0">
                <a:pos x="121" y="614"/>
              </a:cxn>
              <a:cxn ang="0">
                <a:pos x="94" y="605"/>
              </a:cxn>
              <a:cxn ang="0">
                <a:pos x="72" y="538"/>
              </a:cxn>
              <a:cxn ang="0">
                <a:pos x="72" y="289"/>
              </a:cxn>
              <a:cxn ang="0">
                <a:pos x="94" y="248"/>
              </a:cxn>
              <a:cxn ang="0">
                <a:pos x="129" y="107"/>
              </a:cxn>
              <a:cxn ang="0">
                <a:pos x="182" y="86"/>
              </a:cxn>
              <a:cxn ang="0">
                <a:pos x="225" y="43"/>
              </a:cxn>
              <a:cxn ang="0">
                <a:pos x="182" y="0"/>
              </a:cxn>
              <a:cxn ang="0">
                <a:pos x="66" y="49"/>
              </a:cxn>
              <a:cxn ang="0">
                <a:pos x="8" y="255"/>
              </a:cxn>
              <a:cxn ang="0">
                <a:pos x="29" y="288"/>
              </a:cxn>
              <a:cxn ang="0">
                <a:pos x="29" y="538"/>
              </a:cxn>
              <a:cxn ang="0">
                <a:pos x="64" y="636"/>
              </a:cxn>
              <a:cxn ang="0">
                <a:pos x="118" y="657"/>
              </a:cxn>
              <a:cxn ang="0">
                <a:pos x="123" y="657"/>
              </a:cxn>
              <a:cxn ang="0">
                <a:pos x="207" y="536"/>
              </a:cxn>
              <a:cxn ang="0">
                <a:pos x="207" y="528"/>
              </a:cxn>
              <a:cxn ang="0">
                <a:pos x="203" y="354"/>
              </a:cxn>
              <a:cxn ang="0">
                <a:pos x="214" y="325"/>
              </a:cxn>
              <a:cxn ang="0">
                <a:pos x="261" y="305"/>
              </a:cxn>
              <a:cxn ang="0">
                <a:pos x="261" y="651"/>
              </a:cxn>
              <a:cxn ang="0">
                <a:pos x="252" y="651"/>
              </a:cxn>
              <a:cxn ang="0">
                <a:pos x="219" y="683"/>
              </a:cxn>
              <a:cxn ang="0">
                <a:pos x="219" y="711"/>
              </a:cxn>
              <a:cxn ang="0">
                <a:pos x="645" y="711"/>
              </a:cxn>
              <a:cxn ang="0">
                <a:pos x="645" y="685"/>
              </a:cxn>
              <a:cxn ang="0">
                <a:pos x="610" y="651"/>
              </a:cxn>
              <a:cxn ang="0">
                <a:pos x="368" y="443"/>
              </a:cxn>
              <a:cxn ang="0">
                <a:pos x="344" y="467"/>
              </a:cxn>
              <a:cxn ang="0">
                <a:pos x="340" y="467"/>
              </a:cxn>
              <a:cxn ang="0">
                <a:pos x="316" y="443"/>
              </a:cxn>
              <a:cxn ang="0">
                <a:pos x="316" y="387"/>
              </a:cxn>
              <a:cxn ang="0">
                <a:pos x="344" y="360"/>
              </a:cxn>
              <a:cxn ang="0">
                <a:pos x="368" y="384"/>
              </a:cxn>
              <a:cxn ang="0">
                <a:pos x="368" y="443"/>
              </a:cxn>
              <a:cxn ang="0">
                <a:pos x="555" y="185"/>
              </a:cxn>
              <a:cxn ang="0">
                <a:pos x="527" y="213"/>
              </a:cxn>
              <a:cxn ang="0">
                <a:pos x="344" y="213"/>
              </a:cxn>
              <a:cxn ang="0">
                <a:pos x="316" y="185"/>
              </a:cxn>
              <a:cxn ang="0">
                <a:pos x="316" y="89"/>
              </a:cxn>
              <a:cxn ang="0">
                <a:pos x="344" y="62"/>
              </a:cxn>
              <a:cxn ang="0">
                <a:pos x="527" y="62"/>
              </a:cxn>
              <a:cxn ang="0">
                <a:pos x="555" y="89"/>
              </a:cxn>
              <a:cxn ang="0">
                <a:pos x="555" y="185"/>
              </a:cxn>
              <a:cxn ang="0">
                <a:pos x="555" y="185"/>
              </a:cxn>
              <a:cxn ang="0">
                <a:pos x="555" y="185"/>
              </a:cxn>
            </a:cxnLst>
            <a:rect l="0" t="0" r="r" b="b"/>
            <a:pathLst>
              <a:path w="645" h="711">
                <a:moveTo>
                  <a:pt x="610" y="651"/>
                </a:moveTo>
                <a:cubicBezTo>
                  <a:pt x="610" y="51"/>
                  <a:pt x="610" y="51"/>
                  <a:pt x="610" y="51"/>
                </a:cubicBezTo>
                <a:cubicBezTo>
                  <a:pt x="610" y="28"/>
                  <a:pt x="591" y="9"/>
                  <a:pt x="568" y="9"/>
                </a:cubicBezTo>
                <a:cubicBezTo>
                  <a:pt x="303" y="9"/>
                  <a:pt x="303" y="9"/>
                  <a:pt x="303" y="9"/>
                </a:cubicBezTo>
                <a:cubicBezTo>
                  <a:pt x="280" y="9"/>
                  <a:pt x="261" y="28"/>
                  <a:pt x="261" y="51"/>
                </a:cubicBezTo>
                <a:cubicBezTo>
                  <a:pt x="261" y="262"/>
                  <a:pt x="261" y="262"/>
                  <a:pt x="261" y="262"/>
                </a:cubicBezTo>
                <a:cubicBezTo>
                  <a:pt x="226" y="265"/>
                  <a:pt x="199" y="277"/>
                  <a:pt x="181" y="296"/>
                </a:cubicBezTo>
                <a:cubicBezTo>
                  <a:pt x="157" y="324"/>
                  <a:pt x="160" y="355"/>
                  <a:pt x="160" y="357"/>
                </a:cubicBezTo>
                <a:cubicBezTo>
                  <a:pt x="160" y="359"/>
                  <a:pt x="164" y="505"/>
                  <a:pt x="164" y="528"/>
                </a:cubicBezTo>
                <a:cubicBezTo>
                  <a:pt x="164" y="531"/>
                  <a:pt x="164" y="534"/>
                  <a:pt x="164" y="538"/>
                </a:cubicBezTo>
                <a:cubicBezTo>
                  <a:pt x="166" y="585"/>
                  <a:pt x="160" y="612"/>
                  <a:pt x="121" y="614"/>
                </a:cubicBezTo>
                <a:cubicBezTo>
                  <a:pt x="109" y="614"/>
                  <a:pt x="101" y="612"/>
                  <a:pt x="94" y="605"/>
                </a:cubicBezTo>
                <a:cubicBezTo>
                  <a:pt x="76" y="588"/>
                  <a:pt x="72" y="551"/>
                  <a:pt x="72" y="538"/>
                </a:cubicBezTo>
                <a:cubicBezTo>
                  <a:pt x="72" y="289"/>
                  <a:pt x="72" y="289"/>
                  <a:pt x="72" y="289"/>
                </a:cubicBezTo>
                <a:cubicBezTo>
                  <a:pt x="87" y="281"/>
                  <a:pt x="96" y="265"/>
                  <a:pt x="94" y="248"/>
                </a:cubicBezTo>
                <a:cubicBezTo>
                  <a:pt x="92" y="223"/>
                  <a:pt x="95" y="144"/>
                  <a:pt x="129" y="107"/>
                </a:cubicBezTo>
                <a:cubicBezTo>
                  <a:pt x="142" y="93"/>
                  <a:pt x="159" y="86"/>
                  <a:pt x="182" y="86"/>
                </a:cubicBezTo>
                <a:cubicBezTo>
                  <a:pt x="205" y="86"/>
                  <a:pt x="225" y="67"/>
                  <a:pt x="225" y="43"/>
                </a:cubicBezTo>
                <a:cubicBezTo>
                  <a:pt x="225" y="19"/>
                  <a:pt x="205" y="0"/>
                  <a:pt x="182" y="0"/>
                </a:cubicBezTo>
                <a:cubicBezTo>
                  <a:pt x="135" y="0"/>
                  <a:pt x="95" y="17"/>
                  <a:pt x="66" y="49"/>
                </a:cubicBezTo>
                <a:cubicBezTo>
                  <a:pt x="0" y="120"/>
                  <a:pt x="7" y="241"/>
                  <a:pt x="8" y="255"/>
                </a:cubicBezTo>
                <a:cubicBezTo>
                  <a:pt x="10" y="269"/>
                  <a:pt x="18" y="281"/>
                  <a:pt x="29" y="288"/>
                </a:cubicBezTo>
                <a:cubicBezTo>
                  <a:pt x="29" y="538"/>
                  <a:pt x="29" y="538"/>
                  <a:pt x="29" y="538"/>
                </a:cubicBezTo>
                <a:cubicBezTo>
                  <a:pt x="29" y="545"/>
                  <a:pt x="30" y="603"/>
                  <a:pt x="64" y="636"/>
                </a:cubicBezTo>
                <a:cubicBezTo>
                  <a:pt x="79" y="650"/>
                  <a:pt x="97" y="657"/>
                  <a:pt x="118" y="657"/>
                </a:cubicBezTo>
                <a:cubicBezTo>
                  <a:pt x="120" y="657"/>
                  <a:pt x="121" y="657"/>
                  <a:pt x="123" y="657"/>
                </a:cubicBezTo>
                <a:cubicBezTo>
                  <a:pt x="212" y="652"/>
                  <a:pt x="209" y="565"/>
                  <a:pt x="207" y="536"/>
                </a:cubicBezTo>
                <a:cubicBezTo>
                  <a:pt x="207" y="533"/>
                  <a:pt x="207" y="530"/>
                  <a:pt x="207" y="528"/>
                </a:cubicBezTo>
                <a:cubicBezTo>
                  <a:pt x="207" y="504"/>
                  <a:pt x="203" y="362"/>
                  <a:pt x="203" y="354"/>
                </a:cubicBezTo>
                <a:cubicBezTo>
                  <a:pt x="203" y="354"/>
                  <a:pt x="202" y="338"/>
                  <a:pt x="214" y="325"/>
                </a:cubicBezTo>
                <a:cubicBezTo>
                  <a:pt x="224" y="314"/>
                  <a:pt x="239" y="308"/>
                  <a:pt x="261" y="305"/>
                </a:cubicBezTo>
                <a:cubicBezTo>
                  <a:pt x="261" y="651"/>
                  <a:pt x="261" y="651"/>
                  <a:pt x="261" y="651"/>
                </a:cubicBezTo>
                <a:cubicBezTo>
                  <a:pt x="252" y="651"/>
                  <a:pt x="252" y="651"/>
                  <a:pt x="252" y="651"/>
                </a:cubicBezTo>
                <a:cubicBezTo>
                  <a:pt x="233" y="651"/>
                  <a:pt x="219" y="665"/>
                  <a:pt x="219" y="683"/>
                </a:cubicBezTo>
                <a:cubicBezTo>
                  <a:pt x="219" y="711"/>
                  <a:pt x="219" y="711"/>
                  <a:pt x="219" y="711"/>
                </a:cubicBezTo>
                <a:cubicBezTo>
                  <a:pt x="645" y="711"/>
                  <a:pt x="645" y="711"/>
                  <a:pt x="645" y="711"/>
                </a:cubicBezTo>
                <a:cubicBezTo>
                  <a:pt x="645" y="685"/>
                  <a:pt x="645" y="685"/>
                  <a:pt x="645" y="685"/>
                </a:cubicBezTo>
                <a:cubicBezTo>
                  <a:pt x="645" y="666"/>
                  <a:pt x="630" y="651"/>
                  <a:pt x="610" y="651"/>
                </a:cubicBezTo>
                <a:close/>
                <a:moveTo>
                  <a:pt x="368" y="443"/>
                </a:moveTo>
                <a:cubicBezTo>
                  <a:pt x="368" y="456"/>
                  <a:pt x="357" y="467"/>
                  <a:pt x="344" y="467"/>
                </a:cubicBezTo>
                <a:cubicBezTo>
                  <a:pt x="340" y="467"/>
                  <a:pt x="340" y="467"/>
                  <a:pt x="340" y="467"/>
                </a:cubicBezTo>
                <a:cubicBezTo>
                  <a:pt x="327" y="467"/>
                  <a:pt x="316" y="456"/>
                  <a:pt x="316" y="443"/>
                </a:cubicBezTo>
                <a:cubicBezTo>
                  <a:pt x="316" y="387"/>
                  <a:pt x="316" y="387"/>
                  <a:pt x="316" y="387"/>
                </a:cubicBezTo>
                <a:cubicBezTo>
                  <a:pt x="316" y="372"/>
                  <a:pt x="328" y="360"/>
                  <a:pt x="344" y="360"/>
                </a:cubicBezTo>
                <a:cubicBezTo>
                  <a:pt x="357" y="360"/>
                  <a:pt x="368" y="371"/>
                  <a:pt x="368" y="384"/>
                </a:cubicBezTo>
                <a:lnTo>
                  <a:pt x="368" y="443"/>
                </a:lnTo>
                <a:close/>
                <a:moveTo>
                  <a:pt x="555" y="185"/>
                </a:moveTo>
                <a:cubicBezTo>
                  <a:pt x="555" y="200"/>
                  <a:pt x="542" y="213"/>
                  <a:pt x="527" y="213"/>
                </a:cubicBezTo>
                <a:cubicBezTo>
                  <a:pt x="344" y="213"/>
                  <a:pt x="344" y="213"/>
                  <a:pt x="344" y="213"/>
                </a:cubicBezTo>
                <a:cubicBezTo>
                  <a:pt x="328" y="213"/>
                  <a:pt x="316" y="200"/>
                  <a:pt x="316" y="185"/>
                </a:cubicBezTo>
                <a:cubicBezTo>
                  <a:pt x="316" y="89"/>
                  <a:pt x="316" y="89"/>
                  <a:pt x="316" y="89"/>
                </a:cubicBezTo>
                <a:cubicBezTo>
                  <a:pt x="316" y="74"/>
                  <a:pt x="328" y="62"/>
                  <a:pt x="344" y="62"/>
                </a:cubicBezTo>
                <a:cubicBezTo>
                  <a:pt x="527" y="62"/>
                  <a:pt x="527" y="62"/>
                  <a:pt x="527" y="62"/>
                </a:cubicBezTo>
                <a:cubicBezTo>
                  <a:pt x="542" y="62"/>
                  <a:pt x="555" y="74"/>
                  <a:pt x="555" y="89"/>
                </a:cubicBezTo>
                <a:lnTo>
                  <a:pt x="555" y="185"/>
                </a:lnTo>
                <a:close/>
                <a:moveTo>
                  <a:pt x="555" y="185"/>
                </a:moveTo>
                <a:cubicBezTo>
                  <a:pt x="555" y="185"/>
                  <a:pt x="555" y="185"/>
                  <a:pt x="555" y="185"/>
                </a:cubicBezTo>
              </a:path>
            </a:pathLst>
          </a:custGeom>
          <a:solidFill>
            <a:schemeClr val="accent4"/>
          </a:solidFill>
          <a:ln w="9525">
            <a:noFill/>
            <a:round/>
          </a:ln>
        </p:spPr>
        <p:txBody>
          <a:bodyPr vert="horz" wrap="square" lIns="91440" tIns="45720" rIns="91440" bIns="45720" numCol="1" anchor="t" anchorCtr="0" compatLnSpc="1"/>
          <a:lstStyle/>
          <a:p>
            <a:endParaRPr lang="en-US"/>
          </a:p>
        </p:txBody>
      </p:sp>
      <p:grpSp>
        <p:nvGrpSpPr>
          <p:cNvPr id="68" name="Group 67"/>
          <p:cNvGrpSpPr/>
          <p:nvPr/>
        </p:nvGrpSpPr>
        <p:grpSpPr>
          <a:xfrm>
            <a:off x="6098068" y="1144687"/>
            <a:ext cx="813328" cy="520702"/>
            <a:chOff x="196850" y="1958976"/>
            <a:chExt cx="1200150" cy="768350"/>
          </a:xfrm>
        </p:grpSpPr>
        <p:grpSp>
          <p:nvGrpSpPr>
            <p:cNvPr id="48" name="Group 47"/>
            <p:cNvGrpSpPr/>
            <p:nvPr/>
          </p:nvGrpSpPr>
          <p:grpSpPr>
            <a:xfrm>
              <a:off x="196850" y="1958976"/>
              <a:ext cx="1200150" cy="768350"/>
              <a:chOff x="196850" y="1958976"/>
              <a:chExt cx="1200150" cy="768350"/>
            </a:xfrm>
            <a:solidFill>
              <a:schemeClr val="accent2"/>
            </a:solidFill>
          </p:grpSpPr>
          <p:sp>
            <p:nvSpPr>
              <p:cNvPr id="6163" name="Freeform 19"/>
              <p:cNvSpPr>
                <a:spLocks noEditPoints="1"/>
              </p:cNvSpPr>
              <p:nvPr/>
            </p:nvSpPr>
            <p:spPr bwMode="auto">
              <a:xfrm>
                <a:off x="196850" y="1958976"/>
                <a:ext cx="1200150" cy="641350"/>
              </a:xfrm>
              <a:custGeom>
                <a:avLst/>
                <a:gdLst/>
                <a:ahLst/>
                <a:cxnLst>
                  <a:cxn ang="0">
                    <a:pos x="2" y="159"/>
                  </a:cxn>
                  <a:cxn ang="0">
                    <a:pos x="6" y="157"/>
                  </a:cxn>
                  <a:cxn ang="0">
                    <a:pos x="100" y="157"/>
                  </a:cxn>
                  <a:cxn ang="0">
                    <a:pos x="105" y="159"/>
                  </a:cxn>
                  <a:cxn ang="0">
                    <a:pos x="107" y="163"/>
                  </a:cxn>
                  <a:cxn ang="0">
                    <a:pos x="107" y="164"/>
                  </a:cxn>
                  <a:cxn ang="0">
                    <a:pos x="105" y="168"/>
                  </a:cxn>
                  <a:cxn ang="0">
                    <a:pos x="100" y="170"/>
                  </a:cxn>
                  <a:cxn ang="0">
                    <a:pos x="6" y="170"/>
                  </a:cxn>
                  <a:cxn ang="0">
                    <a:pos x="2" y="168"/>
                  </a:cxn>
                  <a:cxn ang="0">
                    <a:pos x="0" y="164"/>
                  </a:cxn>
                  <a:cxn ang="0">
                    <a:pos x="0" y="163"/>
                  </a:cxn>
                  <a:cxn ang="0">
                    <a:pos x="2" y="159"/>
                  </a:cxn>
                  <a:cxn ang="0">
                    <a:pos x="317" y="90"/>
                  </a:cxn>
                  <a:cxn ang="0">
                    <a:pos x="299" y="132"/>
                  </a:cxn>
                  <a:cxn ang="0">
                    <a:pos x="257" y="150"/>
                  </a:cxn>
                  <a:cxn ang="0">
                    <a:pos x="63" y="150"/>
                  </a:cxn>
                  <a:cxn ang="0">
                    <a:pos x="20" y="132"/>
                  </a:cxn>
                  <a:cxn ang="0">
                    <a:pos x="3" y="90"/>
                  </a:cxn>
                  <a:cxn ang="0">
                    <a:pos x="3" y="83"/>
                  </a:cxn>
                  <a:cxn ang="0">
                    <a:pos x="20" y="41"/>
                  </a:cxn>
                  <a:cxn ang="0">
                    <a:pos x="63" y="23"/>
                  </a:cxn>
                  <a:cxn ang="0">
                    <a:pos x="68" y="23"/>
                  </a:cxn>
                  <a:cxn ang="0">
                    <a:pos x="68" y="20"/>
                  </a:cxn>
                  <a:cxn ang="0">
                    <a:pos x="71" y="12"/>
                  </a:cxn>
                  <a:cxn ang="0">
                    <a:pos x="79" y="9"/>
                  </a:cxn>
                  <a:cxn ang="0">
                    <a:pos x="87" y="12"/>
                  </a:cxn>
                  <a:cxn ang="0">
                    <a:pos x="90" y="20"/>
                  </a:cxn>
                  <a:cxn ang="0">
                    <a:pos x="90" y="23"/>
                  </a:cxn>
                  <a:cxn ang="0">
                    <a:pos x="123" y="23"/>
                  </a:cxn>
                  <a:cxn ang="0">
                    <a:pos x="122" y="18"/>
                  </a:cxn>
                  <a:cxn ang="0">
                    <a:pos x="122" y="17"/>
                  </a:cxn>
                  <a:cxn ang="0">
                    <a:pos x="127" y="5"/>
                  </a:cxn>
                  <a:cxn ang="0">
                    <a:pos x="140" y="0"/>
                  </a:cxn>
                  <a:cxn ang="0">
                    <a:pos x="180" y="0"/>
                  </a:cxn>
                  <a:cxn ang="0">
                    <a:pos x="193" y="5"/>
                  </a:cxn>
                  <a:cxn ang="0">
                    <a:pos x="198" y="17"/>
                  </a:cxn>
                  <a:cxn ang="0">
                    <a:pos x="198" y="18"/>
                  </a:cxn>
                  <a:cxn ang="0">
                    <a:pos x="197" y="23"/>
                  </a:cxn>
                  <a:cxn ang="0">
                    <a:pos x="226" y="23"/>
                  </a:cxn>
                  <a:cxn ang="0">
                    <a:pos x="226" y="20"/>
                  </a:cxn>
                  <a:cxn ang="0">
                    <a:pos x="229" y="12"/>
                  </a:cxn>
                  <a:cxn ang="0">
                    <a:pos x="237" y="9"/>
                  </a:cxn>
                  <a:cxn ang="0">
                    <a:pos x="245" y="12"/>
                  </a:cxn>
                  <a:cxn ang="0">
                    <a:pos x="248" y="20"/>
                  </a:cxn>
                  <a:cxn ang="0">
                    <a:pos x="248" y="23"/>
                  </a:cxn>
                  <a:cxn ang="0">
                    <a:pos x="257" y="23"/>
                  </a:cxn>
                  <a:cxn ang="0">
                    <a:pos x="299" y="41"/>
                  </a:cxn>
                  <a:cxn ang="0">
                    <a:pos x="317" y="83"/>
                  </a:cxn>
                  <a:cxn ang="0">
                    <a:pos x="317" y="90"/>
                  </a:cxn>
                  <a:cxn ang="0">
                    <a:pos x="301" y="159"/>
                  </a:cxn>
                  <a:cxn ang="0">
                    <a:pos x="303" y="163"/>
                  </a:cxn>
                  <a:cxn ang="0">
                    <a:pos x="303" y="164"/>
                  </a:cxn>
                  <a:cxn ang="0">
                    <a:pos x="301" y="168"/>
                  </a:cxn>
                  <a:cxn ang="0">
                    <a:pos x="296" y="170"/>
                  </a:cxn>
                  <a:cxn ang="0">
                    <a:pos x="202" y="170"/>
                  </a:cxn>
                  <a:cxn ang="0">
                    <a:pos x="198" y="168"/>
                  </a:cxn>
                  <a:cxn ang="0">
                    <a:pos x="196" y="164"/>
                  </a:cxn>
                  <a:cxn ang="0">
                    <a:pos x="196" y="163"/>
                  </a:cxn>
                  <a:cxn ang="0">
                    <a:pos x="198" y="159"/>
                  </a:cxn>
                  <a:cxn ang="0">
                    <a:pos x="202" y="157"/>
                  </a:cxn>
                  <a:cxn ang="0">
                    <a:pos x="296" y="157"/>
                  </a:cxn>
                  <a:cxn ang="0">
                    <a:pos x="301" y="159"/>
                  </a:cxn>
                </a:cxnLst>
                <a:rect l="0" t="0" r="r" b="b"/>
                <a:pathLst>
                  <a:path w="317" h="170">
                    <a:moveTo>
                      <a:pt x="2" y="159"/>
                    </a:moveTo>
                    <a:cubicBezTo>
                      <a:pt x="3" y="158"/>
                      <a:pt x="4" y="157"/>
                      <a:pt x="6" y="157"/>
                    </a:cubicBezTo>
                    <a:cubicBezTo>
                      <a:pt x="100" y="157"/>
                      <a:pt x="100" y="157"/>
                      <a:pt x="100" y="157"/>
                    </a:cubicBezTo>
                    <a:cubicBezTo>
                      <a:pt x="102" y="157"/>
                      <a:pt x="104" y="158"/>
                      <a:pt x="105" y="159"/>
                    </a:cubicBezTo>
                    <a:cubicBezTo>
                      <a:pt x="106" y="160"/>
                      <a:pt x="107" y="162"/>
                      <a:pt x="107" y="163"/>
                    </a:cubicBezTo>
                    <a:cubicBezTo>
                      <a:pt x="107" y="164"/>
                      <a:pt x="107" y="164"/>
                      <a:pt x="107" y="164"/>
                    </a:cubicBezTo>
                    <a:cubicBezTo>
                      <a:pt x="107" y="165"/>
                      <a:pt x="106" y="167"/>
                      <a:pt x="105" y="168"/>
                    </a:cubicBezTo>
                    <a:cubicBezTo>
                      <a:pt x="104" y="169"/>
                      <a:pt x="102" y="170"/>
                      <a:pt x="100" y="170"/>
                    </a:cubicBezTo>
                    <a:cubicBezTo>
                      <a:pt x="6" y="170"/>
                      <a:pt x="6" y="170"/>
                      <a:pt x="6" y="170"/>
                    </a:cubicBezTo>
                    <a:cubicBezTo>
                      <a:pt x="4" y="170"/>
                      <a:pt x="3" y="169"/>
                      <a:pt x="2" y="168"/>
                    </a:cubicBezTo>
                    <a:cubicBezTo>
                      <a:pt x="0" y="167"/>
                      <a:pt x="0" y="165"/>
                      <a:pt x="0" y="164"/>
                    </a:cubicBezTo>
                    <a:cubicBezTo>
                      <a:pt x="0" y="163"/>
                      <a:pt x="0" y="163"/>
                      <a:pt x="0" y="163"/>
                    </a:cubicBezTo>
                    <a:cubicBezTo>
                      <a:pt x="0" y="162"/>
                      <a:pt x="0" y="160"/>
                      <a:pt x="2" y="159"/>
                    </a:cubicBezTo>
                    <a:close/>
                    <a:moveTo>
                      <a:pt x="317" y="90"/>
                    </a:moveTo>
                    <a:cubicBezTo>
                      <a:pt x="317" y="107"/>
                      <a:pt x="311" y="121"/>
                      <a:pt x="299" y="132"/>
                    </a:cubicBezTo>
                    <a:cubicBezTo>
                      <a:pt x="287" y="144"/>
                      <a:pt x="273" y="150"/>
                      <a:pt x="257" y="150"/>
                    </a:cubicBezTo>
                    <a:cubicBezTo>
                      <a:pt x="63" y="150"/>
                      <a:pt x="63" y="150"/>
                      <a:pt x="63" y="150"/>
                    </a:cubicBezTo>
                    <a:cubicBezTo>
                      <a:pt x="46" y="150"/>
                      <a:pt x="32" y="144"/>
                      <a:pt x="20" y="132"/>
                    </a:cubicBezTo>
                    <a:cubicBezTo>
                      <a:pt x="9" y="121"/>
                      <a:pt x="3" y="107"/>
                      <a:pt x="3" y="90"/>
                    </a:cubicBezTo>
                    <a:cubicBezTo>
                      <a:pt x="3" y="83"/>
                      <a:pt x="3" y="83"/>
                      <a:pt x="3" y="83"/>
                    </a:cubicBezTo>
                    <a:cubicBezTo>
                      <a:pt x="3" y="66"/>
                      <a:pt x="9" y="52"/>
                      <a:pt x="20" y="41"/>
                    </a:cubicBezTo>
                    <a:cubicBezTo>
                      <a:pt x="32" y="29"/>
                      <a:pt x="46" y="23"/>
                      <a:pt x="63" y="23"/>
                    </a:cubicBezTo>
                    <a:cubicBezTo>
                      <a:pt x="68" y="23"/>
                      <a:pt x="68" y="23"/>
                      <a:pt x="68" y="23"/>
                    </a:cubicBezTo>
                    <a:cubicBezTo>
                      <a:pt x="68" y="20"/>
                      <a:pt x="68" y="20"/>
                      <a:pt x="68" y="20"/>
                    </a:cubicBezTo>
                    <a:cubicBezTo>
                      <a:pt x="68" y="17"/>
                      <a:pt x="69" y="14"/>
                      <a:pt x="71" y="12"/>
                    </a:cubicBezTo>
                    <a:cubicBezTo>
                      <a:pt x="73" y="10"/>
                      <a:pt x="76" y="9"/>
                      <a:pt x="79" y="9"/>
                    </a:cubicBezTo>
                    <a:cubicBezTo>
                      <a:pt x="82" y="9"/>
                      <a:pt x="84" y="10"/>
                      <a:pt x="87" y="12"/>
                    </a:cubicBezTo>
                    <a:cubicBezTo>
                      <a:pt x="89" y="14"/>
                      <a:pt x="90" y="17"/>
                      <a:pt x="90" y="20"/>
                    </a:cubicBezTo>
                    <a:cubicBezTo>
                      <a:pt x="90" y="23"/>
                      <a:pt x="90" y="23"/>
                      <a:pt x="90" y="23"/>
                    </a:cubicBezTo>
                    <a:cubicBezTo>
                      <a:pt x="123" y="23"/>
                      <a:pt x="123" y="23"/>
                      <a:pt x="123" y="23"/>
                    </a:cubicBezTo>
                    <a:cubicBezTo>
                      <a:pt x="122" y="21"/>
                      <a:pt x="122" y="20"/>
                      <a:pt x="122" y="18"/>
                    </a:cubicBezTo>
                    <a:cubicBezTo>
                      <a:pt x="122" y="17"/>
                      <a:pt x="122" y="17"/>
                      <a:pt x="122" y="17"/>
                    </a:cubicBezTo>
                    <a:cubicBezTo>
                      <a:pt x="122" y="12"/>
                      <a:pt x="124" y="8"/>
                      <a:pt x="127" y="5"/>
                    </a:cubicBezTo>
                    <a:cubicBezTo>
                      <a:pt x="130" y="1"/>
                      <a:pt x="135" y="0"/>
                      <a:pt x="140" y="0"/>
                    </a:cubicBezTo>
                    <a:cubicBezTo>
                      <a:pt x="180" y="0"/>
                      <a:pt x="180" y="0"/>
                      <a:pt x="180" y="0"/>
                    </a:cubicBezTo>
                    <a:cubicBezTo>
                      <a:pt x="185" y="0"/>
                      <a:pt x="189" y="1"/>
                      <a:pt x="193" y="5"/>
                    </a:cubicBezTo>
                    <a:cubicBezTo>
                      <a:pt x="196" y="8"/>
                      <a:pt x="198" y="12"/>
                      <a:pt x="198" y="17"/>
                    </a:cubicBezTo>
                    <a:cubicBezTo>
                      <a:pt x="198" y="18"/>
                      <a:pt x="198" y="18"/>
                      <a:pt x="198" y="18"/>
                    </a:cubicBezTo>
                    <a:cubicBezTo>
                      <a:pt x="198" y="20"/>
                      <a:pt x="198" y="21"/>
                      <a:pt x="197" y="23"/>
                    </a:cubicBezTo>
                    <a:cubicBezTo>
                      <a:pt x="226" y="23"/>
                      <a:pt x="226" y="23"/>
                      <a:pt x="226" y="23"/>
                    </a:cubicBezTo>
                    <a:cubicBezTo>
                      <a:pt x="226" y="20"/>
                      <a:pt x="226" y="20"/>
                      <a:pt x="226" y="20"/>
                    </a:cubicBezTo>
                    <a:cubicBezTo>
                      <a:pt x="226" y="17"/>
                      <a:pt x="227" y="14"/>
                      <a:pt x="229" y="12"/>
                    </a:cubicBezTo>
                    <a:cubicBezTo>
                      <a:pt x="231" y="10"/>
                      <a:pt x="234" y="9"/>
                      <a:pt x="237" y="9"/>
                    </a:cubicBezTo>
                    <a:cubicBezTo>
                      <a:pt x="240" y="9"/>
                      <a:pt x="242" y="10"/>
                      <a:pt x="245" y="12"/>
                    </a:cubicBezTo>
                    <a:cubicBezTo>
                      <a:pt x="247" y="14"/>
                      <a:pt x="248" y="17"/>
                      <a:pt x="248" y="20"/>
                    </a:cubicBezTo>
                    <a:cubicBezTo>
                      <a:pt x="248" y="23"/>
                      <a:pt x="248" y="23"/>
                      <a:pt x="248" y="23"/>
                    </a:cubicBezTo>
                    <a:cubicBezTo>
                      <a:pt x="257" y="23"/>
                      <a:pt x="257" y="23"/>
                      <a:pt x="257" y="23"/>
                    </a:cubicBezTo>
                    <a:cubicBezTo>
                      <a:pt x="273" y="23"/>
                      <a:pt x="287" y="29"/>
                      <a:pt x="299" y="41"/>
                    </a:cubicBezTo>
                    <a:cubicBezTo>
                      <a:pt x="311" y="52"/>
                      <a:pt x="317" y="66"/>
                      <a:pt x="317" y="83"/>
                    </a:cubicBezTo>
                    <a:lnTo>
                      <a:pt x="317" y="90"/>
                    </a:lnTo>
                    <a:close/>
                    <a:moveTo>
                      <a:pt x="301" y="159"/>
                    </a:moveTo>
                    <a:cubicBezTo>
                      <a:pt x="302" y="160"/>
                      <a:pt x="303" y="162"/>
                      <a:pt x="303" y="163"/>
                    </a:cubicBezTo>
                    <a:cubicBezTo>
                      <a:pt x="303" y="164"/>
                      <a:pt x="303" y="164"/>
                      <a:pt x="303" y="164"/>
                    </a:cubicBezTo>
                    <a:cubicBezTo>
                      <a:pt x="303" y="165"/>
                      <a:pt x="302" y="167"/>
                      <a:pt x="301" y="168"/>
                    </a:cubicBezTo>
                    <a:cubicBezTo>
                      <a:pt x="300" y="169"/>
                      <a:pt x="298" y="170"/>
                      <a:pt x="296" y="170"/>
                    </a:cubicBezTo>
                    <a:cubicBezTo>
                      <a:pt x="202" y="170"/>
                      <a:pt x="202" y="170"/>
                      <a:pt x="202" y="170"/>
                    </a:cubicBezTo>
                    <a:cubicBezTo>
                      <a:pt x="200" y="170"/>
                      <a:pt x="199" y="169"/>
                      <a:pt x="198" y="168"/>
                    </a:cubicBezTo>
                    <a:cubicBezTo>
                      <a:pt x="196" y="167"/>
                      <a:pt x="196" y="165"/>
                      <a:pt x="196" y="164"/>
                    </a:cubicBezTo>
                    <a:cubicBezTo>
                      <a:pt x="196" y="163"/>
                      <a:pt x="196" y="163"/>
                      <a:pt x="196" y="163"/>
                    </a:cubicBezTo>
                    <a:cubicBezTo>
                      <a:pt x="196" y="162"/>
                      <a:pt x="196" y="160"/>
                      <a:pt x="198" y="159"/>
                    </a:cubicBezTo>
                    <a:cubicBezTo>
                      <a:pt x="199" y="158"/>
                      <a:pt x="200" y="157"/>
                      <a:pt x="202" y="157"/>
                    </a:cubicBezTo>
                    <a:cubicBezTo>
                      <a:pt x="296" y="157"/>
                      <a:pt x="296" y="157"/>
                      <a:pt x="296" y="157"/>
                    </a:cubicBezTo>
                    <a:cubicBezTo>
                      <a:pt x="298" y="157"/>
                      <a:pt x="300" y="158"/>
                      <a:pt x="301" y="159"/>
                    </a:cubicBezTo>
                    <a:close/>
                  </a:path>
                </a:pathLst>
              </a:custGeom>
              <a:grpFill/>
              <a:ln w="9525">
                <a:noFill/>
                <a:round/>
              </a:ln>
            </p:spPr>
            <p:txBody>
              <a:bodyPr vert="horz" wrap="square" lIns="91440" tIns="45720" rIns="91440" bIns="45720" numCol="1" anchor="t" anchorCtr="0" compatLnSpc="1"/>
              <a:lstStyle/>
              <a:p>
                <a:endParaRPr lang="en-US"/>
              </a:p>
            </p:txBody>
          </p:sp>
          <p:sp>
            <p:nvSpPr>
              <p:cNvPr id="6164" name="Freeform 20"/>
              <p:cNvSpPr/>
              <p:nvPr/>
            </p:nvSpPr>
            <p:spPr bwMode="auto">
              <a:xfrm>
                <a:off x="261938" y="2611438"/>
                <a:ext cx="117475" cy="115888"/>
              </a:xfrm>
              <a:custGeom>
                <a:avLst/>
                <a:gdLst/>
                <a:ahLst/>
                <a:cxnLst>
                  <a:cxn ang="0">
                    <a:pos x="26" y="26"/>
                  </a:cxn>
                  <a:cxn ang="0">
                    <a:pos x="15" y="31"/>
                  </a:cxn>
                  <a:cxn ang="0">
                    <a:pos x="4" y="26"/>
                  </a:cxn>
                  <a:cxn ang="0">
                    <a:pos x="0" y="15"/>
                  </a:cxn>
                  <a:cxn ang="0">
                    <a:pos x="4" y="4"/>
                  </a:cxn>
                  <a:cxn ang="0">
                    <a:pos x="15" y="0"/>
                  </a:cxn>
                  <a:cxn ang="0">
                    <a:pos x="26" y="4"/>
                  </a:cxn>
                  <a:cxn ang="0">
                    <a:pos x="31" y="15"/>
                  </a:cxn>
                  <a:cxn ang="0">
                    <a:pos x="26" y="26"/>
                  </a:cxn>
                </a:cxnLst>
                <a:rect l="0" t="0" r="r" b="b"/>
                <a:pathLst>
                  <a:path w="31" h="31">
                    <a:moveTo>
                      <a:pt x="26" y="26"/>
                    </a:moveTo>
                    <a:cubicBezTo>
                      <a:pt x="23" y="29"/>
                      <a:pt x="19" y="31"/>
                      <a:pt x="15" y="31"/>
                    </a:cubicBezTo>
                    <a:cubicBezTo>
                      <a:pt x="11" y="31"/>
                      <a:pt x="7" y="29"/>
                      <a:pt x="4" y="26"/>
                    </a:cubicBezTo>
                    <a:cubicBezTo>
                      <a:pt x="1" y="23"/>
                      <a:pt x="0" y="20"/>
                      <a:pt x="0" y="15"/>
                    </a:cubicBezTo>
                    <a:cubicBezTo>
                      <a:pt x="0" y="11"/>
                      <a:pt x="1" y="7"/>
                      <a:pt x="4" y="4"/>
                    </a:cubicBezTo>
                    <a:cubicBezTo>
                      <a:pt x="7" y="1"/>
                      <a:pt x="11" y="0"/>
                      <a:pt x="15" y="0"/>
                    </a:cubicBezTo>
                    <a:cubicBezTo>
                      <a:pt x="19" y="0"/>
                      <a:pt x="23" y="1"/>
                      <a:pt x="26" y="4"/>
                    </a:cubicBezTo>
                    <a:cubicBezTo>
                      <a:pt x="29" y="7"/>
                      <a:pt x="31" y="11"/>
                      <a:pt x="31" y="15"/>
                    </a:cubicBezTo>
                    <a:cubicBezTo>
                      <a:pt x="31" y="20"/>
                      <a:pt x="29" y="23"/>
                      <a:pt x="26" y="26"/>
                    </a:cubicBezTo>
                    <a:close/>
                  </a:path>
                </a:pathLst>
              </a:custGeom>
              <a:grpFill/>
              <a:ln w="9525">
                <a:noFill/>
                <a:round/>
              </a:ln>
            </p:spPr>
            <p:txBody>
              <a:bodyPr vert="horz" wrap="square" lIns="91440" tIns="45720" rIns="91440" bIns="45720" numCol="1" anchor="t" anchorCtr="0" compatLnSpc="1"/>
              <a:lstStyle/>
              <a:p>
                <a:endParaRPr lang="en-US"/>
              </a:p>
            </p:txBody>
          </p:sp>
          <p:sp>
            <p:nvSpPr>
              <p:cNvPr id="6165" name="Freeform 21"/>
              <p:cNvSpPr/>
              <p:nvPr/>
            </p:nvSpPr>
            <p:spPr bwMode="auto">
              <a:xfrm>
                <a:off x="420688" y="2611438"/>
                <a:ext cx="117475" cy="115888"/>
              </a:xfrm>
              <a:custGeom>
                <a:avLst/>
                <a:gdLst/>
                <a:ahLst/>
                <a:cxnLst>
                  <a:cxn ang="0">
                    <a:pos x="15" y="31"/>
                  </a:cxn>
                  <a:cxn ang="0">
                    <a:pos x="4" y="26"/>
                  </a:cxn>
                  <a:cxn ang="0">
                    <a:pos x="0" y="15"/>
                  </a:cxn>
                  <a:cxn ang="0">
                    <a:pos x="4" y="4"/>
                  </a:cxn>
                  <a:cxn ang="0">
                    <a:pos x="15" y="0"/>
                  </a:cxn>
                  <a:cxn ang="0">
                    <a:pos x="26" y="4"/>
                  </a:cxn>
                  <a:cxn ang="0">
                    <a:pos x="31" y="15"/>
                  </a:cxn>
                  <a:cxn ang="0">
                    <a:pos x="26" y="26"/>
                  </a:cxn>
                  <a:cxn ang="0">
                    <a:pos x="15" y="31"/>
                  </a:cxn>
                </a:cxnLst>
                <a:rect l="0" t="0" r="r" b="b"/>
                <a:pathLst>
                  <a:path w="31" h="31">
                    <a:moveTo>
                      <a:pt x="15" y="31"/>
                    </a:moveTo>
                    <a:cubicBezTo>
                      <a:pt x="11" y="31"/>
                      <a:pt x="7" y="29"/>
                      <a:pt x="4" y="26"/>
                    </a:cubicBezTo>
                    <a:cubicBezTo>
                      <a:pt x="1" y="23"/>
                      <a:pt x="0" y="20"/>
                      <a:pt x="0" y="15"/>
                    </a:cubicBezTo>
                    <a:cubicBezTo>
                      <a:pt x="0" y="11"/>
                      <a:pt x="1" y="7"/>
                      <a:pt x="4" y="4"/>
                    </a:cubicBezTo>
                    <a:cubicBezTo>
                      <a:pt x="7" y="1"/>
                      <a:pt x="11" y="0"/>
                      <a:pt x="15" y="0"/>
                    </a:cubicBezTo>
                    <a:cubicBezTo>
                      <a:pt x="19" y="0"/>
                      <a:pt x="23" y="1"/>
                      <a:pt x="26" y="4"/>
                    </a:cubicBezTo>
                    <a:cubicBezTo>
                      <a:pt x="29" y="7"/>
                      <a:pt x="31" y="11"/>
                      <a:pt x="31" y="15"/>
                    </a:cubicBezTo>
                    <a:cubicBezTo>
                      <a:pt x="31" y="20"/>
                      <a:pt x="29" y="23"/>
                      <a:pt x="26" y="26"/>
                    </a:cubicBezTo>
                    <a:cubicBezTo>
                      <a:pt x="23" y="29"/>
                      <a:pt x="19" y="31"/>
                      <a:pt x="15" y="31"/>
                    </a:cubicBezTo>
                    <a:close/>
                  </a:path>
                </a:pathLst>
              </a:custGeom>
              <a:grpFill/>
              <a:ln w="9525">
                <a:noFill/>
                <a:round/>
              </a:ln>
            </p:spPr>
            <p:txBody>
              <a:bodyPr vert="horz" wrap="square" lIns="91440" tIns="45720" rIns="91440" bIns="45720" numCol="1" anchor="t" anchorCtr="0" compatLnSpc="1"/>
              <a:lstStyle/>
              <a:p>
                <a:endParaRPr lang="en-US"/>
              </a:p>
            </p:txBody>
          </p:sp>
          <p:sp>
            <p:nvSpPr>
              <p:cNvPr id="6166" name="Freeform 22"/>
              <p:cNvSpPr/>
              <p:nvPr/>
            </p:nvSpPr>
            <p:spPr bwMode="auto">
              <a:xfrm>
                <a:off x="1003300" y="2611438"/>
                <a:ext cx="117475" cy="115888"/>
              </a:xfrm>
              <a:custGeom>
                <a:avLst/>
                <a:gdLst/>
                <a:ahLst/>
                <a:cxnLst>
                  <a:cxn ang="0">
                    <a:pos x="15" y="31"/>
                  </a:cxn>
                  <a:cxn ang="0">
                    <a:pos x="4" y="26"/>
                  </a:cxn>
                  <a:cxn ang="0">
                    <a:pos x="0" y="15"/>
                  </a:cxn>
                  <a:cxn ang="0">
                    <a:pos x="4" y="4"/>
                  </a:cxn>
                  <a:cxn ang="0">
                    <a:pos x="15" y="0"/>
                  </a:cxn>
                  <a:cxn ang="0">
                    <a:pos x="26" y="4"/>
                  </a:cxn>
                  <a:cxn ang="0">
                    <a:pos x="31" y="15"/>
                  </a:cxn>
                  <a:cxn ang="0">
                    <a:pos x="26" y="26"/>
                  </a:cxn>
                  <a:cxn ang="0">
                    <a:pos x="15" y="31"/>
                  </a:cxn>
                </a:cxnLst>
                <a:rect l="0" t="0" r="r" b="b"/>
                <a:pathLst>
                  <a:path w="31" h="31">
                    <a:moveTo>
                      <a:pt x="15" y="31"/>
                    </a:moveTo>
                    <a:cubicBezTo>
                      <a:pt x="11" y="31"/>
                      <a:pt x="7" y="29"/>
                      <a:pt x="4" y="26"/>
                    </a:cubicBezTo>
                    <a:cubicBezTo>
                      <a:pt x="1" y="23"/>
                      <a:pt x="0" y="20"/>
                      <a:pt x="0" y="15"/>
                    </a:cubicBezTo>
                    <a:cubicBezTo>
                      <a:pt x="0" y="11"/>
                      <a:pt x="1" y="7"/>
                      <a:pt x="4" y="4"/>
                    </a:cubicBezTo>
                    <a:cubicBezTo>
                      <a:pt x="7" y="1"/>
                      <a:pt x="11" y="0"/>
                      <a:pt x="15" y="0"/>
                    </a:cubicBezTo>
                    <a:cubicBezTo>
                      <a:pt x="19" y="0"/>
                      <a:pt x="23" y="1"/>
                      <a:pt x="26" y="4"/>
                    </a:cubicBezTo>
                    <a:cubicBezTo>
                      <a:pt x="29" y="7"/>
                      <a:pt x="31" y="11"/>
                      <a:pt x="31" y="15"/>
                    </a:cubicBezTo>
                    <a:cubicBezTo>
                      <a:pt x="31" y="20"/>
                      <a:pt x="29" y="23"/>
                      <a:pt x="26" y="26"/>
                    </a:cubicBezTo>
                    <a:cubicBezTo>
                      <a:pt x="23" y="29"/>
                      <a:pt x="19" y="31"/>
                      <a:pt x="15" y="31"/>
                    </a:cubicBezTo>
                    <a:close/>
                  </a:path>
                </a:pathLst>
              </a:custGeom>
              <a:grpFill/>
              <a:ln w="9525">
                <a:noFill/>
                <a:round/>
              </a:ln>
            </p:spPr>
            <p:txBody>
              <a:bodyPr vert="horz" wrap="square" lIns="91440" tIns="45720" rIns="91440" bIns="45720" numCol="1" anchor="t" anchorCtr="0" compatLnSpc="1"/>
              <a:lstStyle/>
              <a:p>
                <a:endParaRPr lang="en-US"/>
              </a:p>
            </p:txBody>
          </p:sp>
          <p:sp>
            <p:nvSpPr>
              <p:cNvPr id="6167" name="Freeform 23"/>
              <p:cNvSpPr/>
              <p:nvPr/>
            </p:nvSpPr>
            <p:spPr bwMode="auto">
              <a:xfrm>
                <a:off x="1162050" y="2611438"/>
                <a:ext cx="117475" cy="115888"/>
              </a:xfrm>
              <a:custGeom>
                <a:avLst/>
                <a:gdLst/>
                <a:ahLst/>
                <a:cxnLst>
                  <a:cxn ang="0">
                    <a:pos x="4" y="26"/>
                  </a:cxn>
                  <a:cxn ang="0">
                    <a:pos x="0" y="15"/>
                  </a:cxn>
                  <a:cxn ang="0">
                    <a:pos x="4" y="4"/>
                  </a:cxn>
                  <a:cxn ang="0">
                    <a:pos x="15" y="0"/>
                  </a:cxn>
                  <a:cxn ang="0">
                    <a:pos x="26" y="4"/>
                  </a:cxn>
                  <a:cxn ang="0">
                    <a:pos x="31" y="15"/>
                  </a:cxn>
                  <a:cxn ang="0">
                    <a:pos x="26" y="26"/>
                  </a:cxn>
                  <a:cxn ang="0">
                    <a:pos x="15" y="31"/>
                  </a:cxn>
                  <a:cxn ang="0">
                    <a:pos x="4" y="26"/>
                  </a:cxn>
                </a:cxnLst>
                <a:rect l="0" t="0" r="r" b="b"/>
                <a:pathLst>
                  <a:path w="31" h="31">
                    <a:moveTo>
                      <a:pt x="4" y="26"/>
                    </a:moveTo>
                    <a:cubicBezTo>
                      <a:pt x="1" y="23"/>
                      <a:pt x="0" y="20"/>
                      <a:pt x="0" y="15"/>
                    </a:cubicBezTo>
                    <a:cubicBezTo>
                      <a:pt x="0" y="11"/>
                      <a:pt x="1" y="7"/>
                      <a:pt x="4" y="4"/>
                    </a:cubicBezTo>
                    <a:cubicBezTo>
                      <a:pt x="7" y="1"/>
                      <a:pt x="11" y="0"/>
                      <a:pt x="15" y="0"/>
                    </a:cubicBezTo>
                    <a:cubicBezTo>
                      <a:pt x="19" y="0"/>
                      <a:pt x="23" y="1"/>
                      <a:pt x="26" y="4"/>
                    </a:cubicBezTo>
                    <a:cubicBezTo>
                      <a:pt x="29" y="7"/>
                      <a:pt x="31" y="11"/>
                      <a:pt x="31" y="15"/>
                    </a:cubicBezTo>
                    <a:cubicBezTo>
                      <a:pt x="31" y="20"/>
                      <a:pt x="29" y="23"/>
                      <a:pt x="26" y="26"/>
                    </a:cubicBezTo>
                    <a:cubicBezTo>
                      <a:pt x="23" y="29"/>
                      <a:pt x="19" y="31"/>
                      <a:pt x="15" y="31"/>
                    </a:cubicBezTo>
                    <a:cubicBezTo>
                      <a:pt x="11" y="31"/>
                      <a:pt x="7" y="29"/>
                      <a:pt x="4" y="26"/>
                    </a:cubicBezTo>
                    <a:close/>
                  </a:path>
                </a:pathLst>
              </a:custGeom>
              <a:grpFill/>
              <a:ln w="9525">
                <a:noFill/>
                <a:round/>
              </a:ln>
            </p:spPr>
            <p:txBody>
              <a:bodyPr vert="horz" wrap="square" lIns="91440" tIns="45720" rIns="91440" bIns="45720" numCol="1" anchor="t" anchorCtr="0" compatLnSpc="1"/>
              <a:lstStyle/>
              <a:p>
                <a:endParaRPr lang="en-US"/>
              </a:p>
            </p:txBody>
          </p:sp>
        </p:grpSp>
        <p:sp>
          <p:nvSpPr>
            <p:cNvPr id="67" name="Freeform 36"/>
            <p:cNvSpPr>
              <a:spLocks noEditPoints="1"/>
            </p:cNvSpPr>
            <p:nvPr/>
          </p:nvSpPr>
          <p:spPr bwMode="auto">
            <a:xfrm>
              <a:off x="668545" y="2082800"/>
              <a:ext cx="256761" cy="351747"/>
            </a:xfrm>
            <a:custGeom>
              <a:avLst/>
              <a:gdLst/>
              <a:ahLst/>
              <a:cxnLst>
                <a:cxn ang="0">
                  <a:pos x="39" y="2"/>
                </a:cxn>
                <a:cxn ang="0">
                  <a:pos x="35" y="0"/>
                </a:cxn>
                <a:cxn ang="0">
                  <a:pos x="32" y="2"/>
                </a:cxn>
                <a:cxn ang="0">
                  <a:pos x="0" y="63"/>
                </a:cxn>
                <a:cxn ang="0">
                  <a:pos x="35" y="98"/>
                </a:cxn>
                <a:cxn ang="0">
                  <a:pos x="70" y="63"/>
                </a:cxn>
                <a:cxn ang="0">
                  <a:pos x="39" y="2"/>
                </a:cxn>
                <a:cxn ang="0">
                  <a:pos x="23" y="83"/>
                </a:cxn>
                <a:cxn ang="0">
                  <a:pos x="19" y="85"/>
                </a:cxn>
                <a:cxn ang="0">
                  <a:pos x="16" y="83"/>
                </a:cxn>
                <a:cxn ang="0">
                  <a:pos x="7" y="54"/>
                </a:cxn>
                <a:cxn ang="0">
                  <a:pos x="13" y="50"/>
                </a:cxn>
                <a:cxn ang="0">
                  <a:pos x="16" y="56"/>
                </a:cxn>
                <a:cxn ang="0">
                  <a:pos x="22" y="76"/>
                </a:cxn>
                <a:cxn ang="0">
                  <a:pos x="23" y="83"/>
                </a:cxn>
                <a:cxn ang="0">
                  <a:pos x="32" y="93"/>
                </a:cxn>
                <a:cxn ang="0">
                  <a:pos x="27" y="87"/>
                </a:cxn>
                <a:cxn ang="0">
                  <a:pos x="32" y="82"/>
                </a:cxn>
                <a:cxn ang="0">
                  <a:pos x="38" y="87"/>
                </a:cxn>
                <a:cxn ang="0">
                  <a:pos x="32" y="93"/>
                </a:cxn>
                <a:cxn ang="0">
                  <a:pos x="32" y="93"/>
                </a:cxn>
                <a:cxn ang="0">
                  <a:pos x="32" y="93"/>
                </a:cxn>
              </a:cxnLst>
              <a:rect l="0" t="0" r="r" b="b"/>
              <a:pathLst>
                <a:path w="70" h="98">
                  <a:moveTo>
                    <a:pt x="39" y="2"/>
                  </a:moveTo>
                  <a:cubicBezTo>
                    <a:pt x="38" y="1"/>
                    <a:pt x="37" y="0"/>
                    <a:pt x="35" y="0"/>
                  </a:cubicBezTo>
                  <a:cubicBezTo>
                    <a:pt x="34" y="0"/>
                    <a:pt x="32" y="1"/>
                    <a:pt x="32" y="2"/>
                  </a:cubicBezTo>
                  <a:cubicBezTo>
                    <a:pt x="23" y="14"/>
                    <a:pt x="0" y="47"/>
                    <a:pt x="0" y="63"/>
                  </a:cubicBezTo>
                  <a:cubicBezTo>
                    <a:pt x="0" y="82"/>
                    <a:pt x="16" y="98"/>
                    <a:pt x="35" y="98"/>
                  </a:cubicBezTo>
                  <a:cubicBezTo>
                    <a:pt x="55" y="98"/>
                    <a:pt x="70" y="82"/>
                    <a:pt x="70" y="63"/>
                  </a:cubicBezTo>
                  <a:cubicBezTo>
                    <a:pt x="70" y="47"/>
                    <a:pt x="48" y="14"/>
                    <a:pt x="39" y="2"/>
                  </a:cubicBezTo>
                  <a:close/>
                  <a:moveTo>
                    <a:pt x="23" y="83"/>
                  </a:moveTo>
                  <a:cubicBezTo>
                    <a:pt x="22" y="84"/>
                    <a:pt x="20" y="85"/>
                    <a:pt x="19" y="85"/>
                  </a:cubicBezTo>
                  <a:cubicBezTo>
                    <a:pt x="18" y="85"/>
                    <a:pt x="17" y="84"/>
                    <a:pt x="16" y="83"/>
                  </a:cubicBezTo>
                  <a:cubicBezTo>
                    <a:pt x="2" y="72"/>
                    <a:pt x="7" y="55"/>
                    <a:pt x="7" y="54"/>
                  </a:cubicBezTo>
                  <a:cubicBezTo>
                    <a:pt x="8" y="51"/>
                    <a:pt x="11" y="50"/>
                    <a:pt x="13" y="50"/>
                  </a:cubicBezTo>
                  <a:cubicBezTo>
                    <a:pt x="16" y="51"/>
                    <a:pt x="17" y="54"/>
                    <a:pt x="16" y="56"/>
                  </a:cubicBezTo>
                  <a:cubicBezTo>
                    <a:pt x="16" y="57"/>
                    <a:pt x="13" y="68"/>
                    <a:pt x="22" y="76"/>
                  </a:cubicBezTo>
                  <a:cubicBezTo>
                    <a:pt x="24" y="78"/>
                    <a:pt x="25" y="81"/>
                    <a:pt x="23" y="83"/>
                  </a:cubicBezTo>
                  <a:close/>
                  <a:moveTo>
                    <a:pt x="32" y="93"/>
                  </a:moveTo>
                  <a:cubicBezTo>
                    <a:pt x="30" y="93"/>
                    <a:pt x="27" y="90"/>
                    <a:pt x="27" y="87"/>
                  </a:cubicBezTo>
                  <a:cubicBezTo>
                    <a:pt x="27" y="84"/>
                    <a:pt x="30" y="82"/>
                    <a:pt x="32" y="82"/>
                  </a:cubicBezTo>
                  <a:cubicBezTo>
                    <a:pt x="35" y="82"/>
                    <a:pt x="38" y="84"/>
                    <a:pt x="38" y="87"/>
                  </a:cubicBezTo>
                  <a:cubicBezTo>
                    <a:pt x="38" y="90"/>
                    <a:pt x="35" y="93"/>
                    <a:pt x="32" y="93"/>
                  </a:cubicBezTo>
                  <a:close/>
                  <a:moveTo>
                    <a:pt x="32" y="93"/>
                  </a:moveTo>
                  <a:cubicBezTo>
                    <a:pt x="32" y="93"/>
                    <a:pt x="32" y="93"/>
                    <a:pt x="32" y="93"/>
                  </a:cubicBezTo>
                </a:path>
              </a:pathLst>
            </a:custGeom>
            <a:solidFill>
              <a:schemeClr val="bg1"/>
            </a:solidFill>
            <a:ln w="9525">
              <a:noFill/>
              <a:round/>
            </a:ln>
          </p:spPr>
          <p:txBody>
            <a:bodyPr vert="horz" wrap="square" lIns="91440" tIns="45720" rIns="91440" bIns="45720" numCol="1" anchor="t" anchorCtr="0" compatLnSpc="1"/>
            <a:lstStyle/>
            <a:p>
              <a:endParaRPr lang="en-US"/>
            </a:p>
          </p:txBody>
        </p:sp>
      </p:grpSp>
      <p:grpSp>
        <p:nvGrpSpPr>
          <p:cNvPr id="72" name="Group 56"/>
          <p:cNvGrpSpPr/>
          <p:nvPr/>
        </p:nvGrpSpPr>
        <p:grpSpPr>
          <a:xfrm>
            <a:off x="4168751" y="1432722"/>
            <a:ext cx="1681193" cy="647609"/>
            <a:chOff x="270390" y="1425360"/>
            <a:chExt cx="1681193" cy="647609"/>
          </a:xfrm>
        </p:grpSpPr>
        <p:sp>
          <p:nvSpPr>
            <p:cNvPr id="73" name="TextBox 72"/>
            <p:cNvSpPr txBox="1"/>
            <p:nvPr/>
          </p:nvSpPr>
          <p:spPr>
            <a:xfrm>
              <a:off x="270390" y="1611304"/>
              <a:ext cx="1681193" cy="461665"/>
            </a:xfrm>
            <a:prstGeom prst="rect">
              <a:avLst/>
            </a:prstGeom>
            <a:noFill/>
          </p:spPr>
          <p:txBody>
            <a:bodyPr wrap="square" lIns="0" tIns="0" rIns="0" bIns="0" rtlCol="0">
              <a:spAutoFit/>
            </a:bodyPr>
            <a:lstStyle/>
            <a:p>
              <a:pPr lvl="0" algn="ctr" defTabSz="914400">
                <a:spcBef>
                  <a:spcPct val="20000"/>
                </a:spcBef>
                <a:defRPr/>
              </a:pPr>
              <a:r>
                <a:rPr lang="en-US" sz="1000" dirty="0">
                  <a:solidFill>
                    <a:schemeClr val="tx1">
                      <a:lumMod val="50000"/>
                      <a:lumOff val="50000"/>
                    </a:schemeClr>
                  </a:solidFill>
                </a:rPr>
                <a:t>There are many variations</a:t>
              </a:r>
              <a:br>
                <a:rPr lang="en-US" sz="1000" dirty="0">
                  <a:solidFill>
                    <a:schemeClr val="tx1">
                      <a:lumMod val="50000"/>
                      <a:lumOff val="50000"/>
                    </a:schemeClr>
                  </a:solidFill>
                </a:rPr>
              </a:br>
              <a:r>
                <a:rPr lang="en-US" sz="1000" dirty="0">
                  <a:solidFill>
                    <a:schemeClr val="tx1">
                      <a:lumMod val="50000"/>
                      <a:lumOff val="50000"/>
                    </a:schemeClr>
                  </a:solidFill>
                </a:rPr>
                <a:t> of the passage of lorem ipsum majority have</a:t>
              </a:r>
              <a:endParaRPr lang="en-US" sz="1000" dirty="0">
                <a:solidFill>
                  <a:schemeClr val="tx1">
                    <a:lumMod val="65000"/>
                    <a:lumOff val="35000"/>
                  </a:schemeClr>
                </a:solidFill>
              </a:endParaRPr>
            </a:p>
          </p:txBody>
        </p:sp>
        <p:sp>
          <p:nvSpPr>
            <p:cNvPr id="74" name="Rectangle 73"/>
            <p:cNvSpPr/>
            <p:nvPr/>
          </p:nvSpPr>
          <p:spPr>
            <a:xfrm>
              <a:off x="562160" y="1425360"/>
              <a:ext cx="1125757" cy="184666"/>
            </a:xfrm>
            <a:prstGeom prst="rect">
              <a:avLst/>
            </a:prstGeom>
          </p:spPr>
          <p:txBody>
            <a:bodyPr wrap="none" lIns="0" tIns="0" rIns="0" bIns="0">
              <a:spAutoFit/>
            </a:bodyPr>
            <a:lstStyle/>
            <a:p>
              <a:pPr algn="ctr" rtl="1"/>
              <a:r>
                <a:rPr lang="en-US" sz="1200" b="1" dirty="0">
                  <a:solidFill>
                    <a:schemeClr val="accent2"/>
                  </a:solidFill>
                </a:rPr>
                <a:t>Title Goes Here</a:t>
              </a:r>
            </a:p>
          </p:txBody>
        </p:sp>
      </p:grpSp>
      <p:sp>
        <p:nvSpPr>
          <p:cNvPr id="81" name="Rectangle 80"/>
          <p:cNvSpPr/>
          <p:nvPr/>
        </p:nvSpPr>
        <p:spPr>
          <a:xfrm>
            <a:off x="6327458" y="1945343"/>
            <a:ext cx="359073" cy="215444"/>
          </a:xfrm>
          <a:prstGeom prst="rect">
            <a:avLst/>
          </a:prstGeom>
        </p:spPr>
        <p:txBody>
          <a:bodyPr wrap="none" lIns="0" tIns="0" rIns="0" bIns="0">
            <a:spAutoFit/>
          </a:bodyPr>
          <a:lstStyle/>
          <a:p>
            <a:pPr algn="ctr"/>
            <a:r>
              <a:rPr lang="en-US" sz="1400" b="1" dirty="0">
                <a:solidFill>
                  <a:schemeClr val="bg1"/>
                </a:solidFill>
              </a:rPr>
              <a:t>70%</a:t>
            </a:r>
          </a:p>
        </p:txBody>
      </p:sp>
      <p:sp>
        <p:nvSpPr>
          <p:cNvPr id="82" name="Rectangle 81"/>
          <p:cNvSpPr/>
          <p:nvPr/>
        </p:nvSpPr>
        <p:spPr>
          <a:xfrm>
            <a:off x="6327458" y="3364637"/>
            <a:ext cx="359073" cy="215444"/>
          </a:xfrm>
          <a:prstGeom prst="rect">
            <a:avLst/>
          </a:prstGeom>
        </p:spPr>
        <p:txBody>
          <a:bodyPr wrap="none" lIns="0" tIns="0" rIns="0" bIns="0">
            <a:spAutoFit/>
          </a:bodyPr>
          <a:lstStyle/>
          <a:p>
            <a:pPr algn="ctr"/>
            <a:r>
              <a:rPr lang="en-US" sz="1400" b="1" dirty="0">
                <a:solidFill>
                  <a:schemeClr val="bg1"/>
                </a:solidFill>
              </a:rPr>
              <a:t>40%</a:t>
            </a:r>
          </a:p>
        </p:txBody>
      </p:sp>
      <p:sp>
        <p:nvSpPr>
          <p:cNvPr id="83" name="Rectangle 82"/>
          <p:cNvSpPr/>
          <p:nvPr/>
        </p:nvSpPr>
        <p:spPr>
          <a:xfrm>
            <a:off x="5588045" y="2652281"/>
            <a:ext cx="359073" cy="215444"/>
          </a:xfrm>
          <a:prstGeom prst="rect">
            <a:avLst/>
          </a:prstGeom>
        </p:spPr>
        <p:txBody>
          <a:bodyPr wrap="none" lIns="0" tIns="0" rIns="0" bIns="0">
            <a:spAutoFit/>
          </a:bodyPr>
          <a:lstStyle/>
          <a:p>
            <a:pPr algn="ctr"/>
            <a:r>
              <a:rPr lang="en-US" sz="1400" b="1" dirty="0">
                <a:solidFill>
                  <a:schemeClr val="bg1"/>
                </a:solidFill>
              </a:rPr>
              <a:t>50%</a:t>
            </a:r>
          </a:p>
        </p:txBody>
      </p:sp>
      <p:sp>
        <p:nvSpPr>
          <p:cNvPr id="84" name="Rectangle 83"/>
          <p:cNvSpPr/>
          <p:nvPr/>
        </p:nvSpPr>
        <p:spPr>
          <a:xfrm>
            <a:off x="7049932" y="2652281"/>
            <a:ext cx="359073" cy="215444"/>
          </a:xfrm>
          <a:prstGeom prst="rect">
            <a:avLst/>
          </a:prstGeom>
        </p:spPr>
        <p:txBody>
          <a:bodyPr wrap="none" lIns="0" tIns="0" rIns="0" bIns="0">
            <a:spAutoFit/>
          </a:bodyPr>
          <a:lstStyle/>
          <a:p>
            <a:pPr algn="ctr"/>
            <a:r>
              <a:rPr lang="en-US" sz="1400" b="1" dirty="0">
                <a:solidFill>
                  <a:schemeClr val="bg1"/>
                </a:solidFill>
              </a:rPr>
              <a:t>30%</a:t>
            </a:r>
          </a:p>
        </p:txBody>
      </p:sp>
      <p:sp>
        <p:nvSpPr>
          <p:cNvPr id="85" name="Text Placeholder 3"/>
          <p:cNvSpPr txBox="1"/>
          <p:nvPr/>
        </p:nvSpPr>
        <p:spPr>
          <a:xfrm>
            <a:off x="847286" y="3238887"/>
            <a:ext cx="3138054" cy="30777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000" dirty="0">
                <a:solidFill>
                  <a:schemeClr val="bg1">
                    <a:lumMod val="50000"/>
                  </a:schemeClr>
                </a:solidFill>
              </a:rPr>
              <a:t>There are many variations of the  new passages of the  lorem but the majority</a:t>
            </a:r>
          </a:p>
        </p:txBody>
      </p:sp>
      <p:sp>
        <p:nvSpPr>
          <p:cNvPr id="87" name="Text Placeholder 3"/>
          <p:cNvSpPr txBox="1"/>
          <p:nvPr/>
        </p:nvSpPr>
        <p:spPr>
          <a:xfrm>
            <a:off x="847286" y="3757807"/>
            <a:ext cx="3138054" cy="30777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000" dirty="0">
                <a:solidFill>
                  <a:schemeClr val="bg1">
                    <a:lumMod val="50000"/>
                  </a:schemeClr>
                </a:solidFill>
              </a:rPr>
              <a:t>There are many variations of the  new passages of the lorem but the majority</a:t>
            </a:r>
          </a:p>
        </p:txBody>
      </p:sp>
      <p:sp>
        <p:nvSpPr>
          <p:cNvPr id="89" name="Text Placeholder 3"/>
          <p:cNvSpPr txBox="1"/>
          <p:nvPr/>
        </p:nvSpPr>
        <p:spPr>
          <a:xfrm>
            <a:off x="847286" y="4218663"/>
            <a:ext cx="3138054" cy="30777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000" dirty="0">
                <a:solidFill>
                  <a:schemeClr val="bg1">
                    <a:lumMod val="50000"/>
                  </a:schemeClr>
                </a:solidFill>
              </a:rPr>
              <a:t>There are many variations of the  new passages of the lorem but the majority</a:t>
            </a:r>
          </a:p>
        </p:txBody>
      </p:sp>
      <p:graphicFrame>
        <p:nvGraphicFramePr>
          <p:cNvPr id="94" name="Chart 93"/>
          <p:cNvGraphicFramePr/>
          <p:nvPr/>
        </p:nvGraphicFramePr>
        <p:xfrm>
          <a:off x="424295" y="1051219"/>
          <a:ext cx="3744455" cy="2032000"/>
        </p:xfrm>
        <a:graphic>
          <a:graphicData uri="http://schemas.openxmlformats.org/drawingml/2006/chart">
            <c:chart xmlns:c="http://schemas.openxmlformats.org/drawingml/2006/chart" xmlns:r="http://schemas.openxmlformats.org/officeDocument/2006/relationships" r:id="rId3"/>
          </a:graphicData>
        </a:graphic>
      </p:graphicFrame>
      <p:grpSp>
        <p:nvGrpSpPr>
          <p:cNvPr id="95" name="Group 56"/>
          <p:cNvGrpSpPr/>
          <p:nvPr/>
        </p:nvGrpSpPr>
        <p:grpSpPr>
          <a:xfrm>
            <a:off x="7049932" y="1432722"/>
            <a:ext cx="1681193" cy="647609"/>
            <a:chOff x="270390" y="1425360"/>
            <a:chExt cx="1681193" cy="647609"/>
          </a:xfrm>
        </p:grpSpPr>
        <p:sp>
          <p:nvSpPr>
            <p:cNvPr id="96" name="TextBox 95"/>
            <p:cNvSpPr txBox="1"/>
            <p:nvPr/>
          </p:nvSpPr>
          <p:spPr>
            <a:xfrm>
              <a:off x="270390" y="1611304"/>
              <a:ext cx="1681193" cy="461665"/>
            </a:xfrm>
            <a:prstGeom prst="rect">
              <a:avLst/>
            </a:prstGeom>
            <a:noFill/>
          </p:spPr>
          <p:txBody>
            <a:bodyPr wrap="square" lIns="0" tIns="0" rIns="0" bIns="0" rtlCol="0">
              <a:spAutoFit/>
            </a:bodyPr>
            <a:lstStyle/>
            <a:p>
              <a:pPr lvl="0" algn="ctr" defTabSz="914400">
                <a:spcBef>
                  <a:spcPct val="20000"/>
                </a:spcBef>
                <a:defRPr/>
              </a:pPr>
              <a:r>
                <a:rPr lang="en-US" sz="1000" dirty="0">
                  <a:solidFill>
                    <a:schemeClr val="tx1">
                      <a:lumMod val="50000"/>
                      <a:lumOff val="50000"/>
                    </a:schemeClr>
                  </a:solidFill>
                </a:rPr>
                <a:t>There are many variations</a:t>
              </a:r>
              <a:br>
                <a:rPr lang="en-US" sz="1000" dirty="0">
                  <a:solidFill>
                    <a:schemeClr val="tx1">
                      <a:lumMod val="50000"/>
                      <a:lumOff val="50000"/>
                    </a:schemeClr>
                  </a:solidFill>
                </a:rPr>
              </a:br>
              <a:r>
                <a:rPr lang="en-US" sz="1000" dirty="0">
                  <a:solidFill>
                    <a:schemeClr val="tx1">
                      <a:lumMod val="50000"/>
                      <a:lumOff val="50000"/>
                    </a:schemeClr>
                  </a:solidFill>
                </a:rPr>
                <a:t> of the passage of lorem ipsum majority have</a:t>
              </a:r>
              <a:endParaRPr lang="en-US" sz="1000" dirty="0">
                <a:solidFill>
                  <a:schemeClr val="tx1">
                    <a:lumMod val="65000"/>
                    <a:lumOff val="35000"/>
                  </a:schemeClr>
                </a:solidFill>
              </a:endParaRPr>
            </a:p>
          </p:txBody>
        </p:sp>
        <p:sp>
          <p:nvSpPr>
            <p:cNvPr id="97" name="Rectangle 96"/>
            <p:cNvSpPr/>
            <p:nvPr/>
          </p:nvSpPr>
          <p:spPr>
            <a:xfrm>
              <a:off x="562160" y="1425360"/>
              <a:ext cx="1125757" cy="184666"/>
            </a:xfrm>
            <a:prstGeom prst="rect">
              <a:avLst/>
            </a:prstGeom>
          </p:spPr>
          <p:txBody>
            <a:bodyPr wrap="none" lIns="0" tIns="0" rIns="0" bIns="0">
              <a:spAutoFit/>
            </a:bodyPr>
            <a:lstStyle/>
            <a:p>
              <a:pPr algn="ctr" rtl="1"/>
              <a:r>
                <a:rPr lang="en-US" sz="1200" b="1" dirty="0">
                  <a:solidFill>
                    <a:schemeClr val="accent3"/>
                  </a:solidFill>
                </a:rPr>
                <a:t>Title Goes Here</a:t>
              </a:r>
            </a:p>
          </p:txBody>
        </p:sp>
      </p:grpSp>
      <p:grpSp>
        <p:nvGrpSpPr>
          <p:cNvPr id="98" name="Group 56"/>
          <p:cNvGrpSpPr/>
          <p:nvPr/>
        </p:nvGrpSpPr>
        <p:grpSpPr>
          <a:xfrm>
            <a:off x="4168751" y="3550249"/>
            <a:ext cx="1681193" cy="647609"/>
            <a:chOff x="270390" y="1425360"/>
            <a:chExt cx="1681193" cy="647609"/>
          </a:xfrm>
        </p:grpSpPr>
        <p:sp>
          <p:nvSpPr>
            <p:cNvPr id="99" name="TextBox 98"/>
            <p:cNvSpPr txBox="1"/>
            <p:nvPr/>
          </p:nvSpPr>
          <p:spPr>
            <a:xfrm>
              <a:off x="270390" y="1611304"/>
              <a:ext cx="1681193" cy="461665"/>
            </a:xfrm>
            <a:prstGeom prst="rect">
              <a:avLst/>
            </a:prstGeom>
            <a:noFill/>
          </p:spPr>
          <p:txBody>
            <a:bodyPr wrap="square" lIns="0" tIns="0" rIns="0" bIns="0" rtlCol="0">
              <a:spAutoFit/>
            </a:bodyPr>
            <a:lstStyle/>
            <a:p>
              <a:pPr lvl="0" algn="ctr" defTabSz="914400">
                <a:spcBef>
                  <a:spcPct val="20000"/>
                </a:spcBef>
                <a:defRPr/>
              </a:pPr>
              <a:r>
                <a:rPr lang="en-US" sz="1000" dirty="0">
                  <a:solidFill>
                    <a:schemeClr val="tx1">
                      <a:lumMod val="50000"/>
                      <a:lumOff val="50000"/>
                    </a:schemeClr>
                  </a:solidFill>
                </a:rPr>
                <a:t>There are many variations</a:t>
              </a:r>
              <a:br>
                <a:rPr lang="en-US" sz="1000" dirty="0">
                  <a:solidFill>
                    <a:schemeClr val="tx1">
                      <a:lumMod val="50000"/>
                      <a:lumOff val="50000"/>
                    </a:schemeClr>
                  </a:solidFill>
                </a:rPr>
              </a:br>
              <a:r>
                <a:rPr lang="en-US" sz="1000" dirty="0">
                  <a:solidFill>
                    <a:schemeClr val="tx1">
                      <a:lumMod val="50000"/>
                      <a:lumOff val="50000"/>
                    </a:schemeClr>
                  </a:solidFill>
                </a:rPr>
                <a:t> of the passage of lorem ipsum majority have</a:t>
              </a:r>
              <a:endParaRPr lang="en-US" sz="1000" dirty="0">
                <a:solidFill>
                  <a:schemeClr val="tx1">
                    <a:lumMod val="65000"/>
                    <a:lumOff val="35000"/>
                  </a:schemeClr>
                </a:solidFill>
              </a:endParaRPr>
            </a:p>
          </p:txBody>
        </p:sp>
        <p:sp>
          <p:nvSpPr>
            <p:cNvPr id="100" name="Rectangle 99"/>
            <p:cNvSpPr/>
            <p:nvPr/>
          </p:nvSpPr>
          <p:spPr>
            <a:xfrm>
              <a:off x="562160" y="1425360"/>
              <a:ext cx="1125757" cy="184666"/>
            </a:xfrm>
            <a:prstGeom prst="rect">
              <a:avLst/>
            </a:prstGeom>
          </p:spPr>
          <p:txBody>
            <a:bodyPr wrap="none" lIns="0" tIns="0" rIns="0" bIns="0">
              <a:spAutoFit/>
            </a:bodyPr>
            <a:lstStyle/>
            <a:p>
              <a:pPr algn="ctr" rtl="1"/>
              <a:r>
                <a:rPr lang="en-US" sz="1200" b="1" dirty="0">
                  <a:solidFill>
                    <a:schemeClr val="accent1"/>
                  </a:solidFill>
                </a:rPr>
                <a:t>Title Goes Here</a:t>
              </a:r>
            </a:p>
          </p:txBody>
        </p:sp>
      </p:grpSp>
      <p:grpSp>
        <p:nvGrpSpPr>
          <p:cNvPr id="101" name="Group 56"/>
          <p:cNvGrpSpPr/>
          <p:nvPr/>
        </p:nvGrpSpPr>
        <p:grpSpPr>
          <a:xfrm>
            <a:off x="7049932" y="3550249"/>
            <a:ext cx="1681193" cy="647609"/>
            <a:chOff x="270390" y="1425360"/>
            <a:chExt cx="1681193" cy="647609"/>
          </a:xfrm>
        </p:grpSpPr>
        <p:sp>
          <p:nvSpPr>
            <p:cNvPr id="102" name="TextBox 101"/>
            <p:cNvSpPr txBox="1"/>
            <p:nvPr/>
          </p:nvSpPr>
          <p:spPr>
            <a:xfrm>
              <a:off x="270390" y="1611304"/>
              <a:ext cx="1681193" cy="461665"/>
            </a:xfrm>
            <a:prstGeom prst="rect">
              <a:avLst/>
            </a:prstGeom>
            <a:noFill/>
          </p:spPr>
          <p:txBody>
            <a:bodyPr wrap="square" lIns="0" tIns="0" rIns="0" bIns="0" rtlCol="0">
              <a:spAutoFit/>
            </a:bodyPr>
            <a:lstStyle/>
            <a:p>
              <a:pPr lvl="0" algn="ctr" defTabSz="914400">
                <a:spcBef>
                  <a:spcPct val="20000"/>
                </a:spcBef>
                <a:defRPr/>
              </a:pPr>
              <a:r>
                <a:rPr lang="en-US" sz="1000" dirty="0">
                  <a:solidFill>
                    <a:schemeClr val="tx1">
                      <a:lumMod val="50000"/>
                      <a:lumOff val="50000"/>
                    </a:schemeClr>
                  </a:solidFill>
                </a:rPr>
                <a:t>There are many variations</a:t>
              </a:r>
              <a:br>
                <a:rPr lang="en-US" sz="1000" dirty="0">
                  <a:solidFill>
                    <a:schemeClr val="tx1">
                      <a:lumMod val="50000"/>
                      <a:lumOff val="50000"/>
                    </a:schemeClr>
                  </a:solidFill>
                </a:rPr>
              </a:br>
              <a:r>
                <a:rPr lang="en-US" sz="1000" dirty="0">
                  <a:solidFill>
                    <a:schemeClr val="tx1">
                      <a:lumMod val="50000"/>
                      <a:lumOff val="50000"/>
                    </a:schemeClr>
                  </a:solidFill>
                </a:rPr>
                <a:t> of the passage of lorem ipsum majority have</a:t>
              </a:r>
              <a:endParaRPr lang="en-US" sz="1000" dirty="0">
                <a:solidFill>
                  <a:schemeClr val="tx1">
                    <a:lumMod val="65000"/>
                    <a:lumOff val="35000"/>
                  </a:schemeClr>
                </a:solidFill>
              </a:endParaRPr>
            </a:p>
          </p:txBody>
        </p:sp>
        <p:sp>
          <p:nvSpPr>
            <p:cNvPr id="103" name="Rectangle 102"/>
            <p:cNvSpPr/>
            <p:nvPr/>
          </p:nvSpPr>
          <p:spPr>
            <a:xfrm>
              <a:off x="562160" y="1425360"/>
              <a:ext cx="1125757" cy="184666"/>
            </a:xfrm>
            <a:prstGeom prst="rect">
              <a:avLst/>
            </a:prstGeom>
          </p:spPr>
          <p:txBody>
            <a:bodyPr wrap="none" lIns="0" tIns="0" rIns="0" bIns="0">
              <a:spAutoFit/>
            </a:bodyPr>
            <a:lstStyle/>
            <a:p>
              <a:pPr algn="ctr" rtl="1"/>
              <a:r>
                <a:rPr lang="en-US" sz="1200" b="1" dirty="0">
                  <a:solidFill>
                    <a:schemeClr val="accent4"/>
                  </a:solidFill>
                </a:rPr>
                <a:t>Title Goes Here</a:t>
              </a:r>
            </a:p>
          </p:txBody>
        </p:sp>
      </p:grpSp>
      <p:sp>
        <p:nvSpPr>
          <p:cNvPr id="86" name="Freeform 45"/>
          <p:cNvSpPr>
            <a:spLocks noEditPoints="1"/>
          </p:cNvSpPr>
          <p:nvPr/>
        </p:nvSpPr>
        <p:spPr bwMode="auto">
          <a:xfrm>
            <a:off x="471270" y="3263034"/>
            <a:ext cx="310968" cy="310968"/>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1"/>
          </a:solidFill>
          <a:ln w="9525">
            <a:noFill/>
            <a:round/>
          </a:ln>
        </p:spPr>
        <p:txBody>
          <a:bodyPr vert="horz" wrap="square" lIns="91440" tIns="45720" rIns="91440" bIns="45720" numCol="1" anchor="t" anchorCtr="0" compatLnSpc="1"/>
          <a:lstStyle/>
          <a:p>
            <a:endParaRPr lang="en-US"/>
          </a:p>
        </p:txBody>
      </p:sp>
      <p:sp>
        <p:nvSpPr>
          <p:cNvPr id="88" name="Freeform 45"/>
          <p:cNvSpPr>
            <a:spLocks noEditPoints="1"/>
          </p:cNvSpPr>
          <p:nvPr/>
        </p:nvSpPr>
        <p:spPr bwMode="auto">
          <a:xfrm>
            <a:off x="474461" y="3771071"/>
            <a:ext cx="310968" cy="310968"/>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2"/>
          </a:solidFill>
          <a:ln w="9525">
            <a:noFill/>
            <a:round/>
          </a:ln>
        </p:spPr>
        <p:txBody>
          <a:bodyPr vert="horz" wrap="square" lIns="91440" tIns="45720" rIns="91440" bIns="45720" numCol="1" anchor="t" anchorCtr="0" compatLnSpc="1"/>
          <a:lstStyle/>
          <a:p>
            <a:endParaRPr lang="en-US"/>
          </a:p>
        </p:txBody>
      </p:sp>
      <p:sp>
        <p:nvSpPr>
          <p:cNvPr id="90" name="Freeform 45"/>
          <p:cNvSpPr>
            <a:spLocks noEditPoints="1"/>
          </p:cNvSpPr>
          <p:nvPr/>
        </p:nvSpPr>
        <p:spPr bwMode="auto">
          <a:xfrm>
            <a:off x="474461" y="4221847"/>
            <a:ext cx="310968" cy="310968"/>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ln>
        </p:spPr>
        <p:txBody>
          <a:bodyPr vert="horz" wrap="square" lIns="91440" tIns="45720" rIns="91440" bIns="45720" numCol="1" anchor="t" anchorCtr="0" compatLnSpc="1"/>
          <a:lstStyle/>
          <a:p>
            <a:endParaRPr lang="en-US"/>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0"/>
                                        </p:tgtEl>
                                        <p:attrNameLst>
                                          <p:attrName>style.visibility</p:attrName>
                                        </p:attrNameLst>
                                      </p:cBhvr>
                                      <p:to>
                                        <p:strVal val="visible"/>
                                      </p:to>
                                    </p:set>
                                    <p:anim calcmode="lin" valueType="num">
                                      <p:cBhvr>
                                        <p:cTn id="7" dur="500" fill="hold"/>
                                        <p:tgtEl>
                                          <p:spTgt spid="50"/>
                                        </p:tgtEl>
                                        <p:attrNameLst>
                                          <p:attrName>ppt_w</p:attrName>
                                        </p:attrNameLst>
                                      </p:cBhvr>
                                      <p:tavLst>
                                        <p:tav tm="0">
                                          <p:val>
                                            <p:fltVal val="0"/>
                                          </p:val>
                                        </p:tav>
                                        <p:tav tm="100000">
                                          <p:val>
                                            <p:strVal val="#ppt_w"/>
                                          </p:val>
                                        </p:tav>
                                      </p:tavLst>
                                    </p:anim>
                                    <p:anim calcmode="lin" valueType="num">
                                      <p:cBhvr>
                                        <p:cTn id="8" dur="500" fill="hold"/>
                                        <p:tgtEl>
                                          <p:spTgt spid="50"/>
                                        </p:tgtEl>
                                        <p:attrNameLst>
                                          <p:attrName>ppt_h</p:attrName>
                                        </p:attrNameLst>
                                      </p:cBhvr>
                                      <p:tavLst>
                                        <p:tav tm="0">
                                          <p:val>
                                            <p:fltVal val="0"/>
                                          </p:val>
                                        </p:tav>
                                        <p:tav tm="100000">
                                          <p:val>
                                            <p:strVal val="#ppt_h"/>
                                          </p:val>
                                        </p:tav>
                                      </p:tavLst>
                                    </p:anim>
                                    <p:animEffect transition="in" filter="fade">
                                      <p:cBhvr>
                                        <p:cTn id="9" dur="500"/>
                                        <p:tgtEl>
                                          <p:spTgt spid="50"/>
                                        </p:tgtEl>
                                      </p:cBhvr>
                                    </p:animEffect>
                                  </p:childTnLst>
                                </p:cTn>
                              </p:par>
                            </p:childTnLst>
                          </p:cTn>
                        </p:par>
                        <p:par>
                          <p:cTn id="10" fill="hold">
                            <p:stCondLst>
                              <p:cond delay="500"/>
                            </p:stCondLst>
                            <p:childTnLst>
                              <p:par>
                                <p:cTn id="11" presetID="2" presetClass="entr" presetSubtype="2" accel="50000" decel="50000" fill="hold" nodeType="afterEffect">
                                  <p:stCondLst>
                                    <p:cond delay="0"/>
                                  </p:stCondLst>
                                  <p:childTnLst>
                                    <p:set>
                                      <p:cBhvr>
                                        <p:cTn id="12" dur="1" fill="hold">
                                          <p:stCondLst>
                                            <p:cond delay="0"/>
                                          </p:stCondLst>
                                        </p:cTn>
                                        <p:tgtEl>
                                          <p:spTgt spid="25"/>
                                        </p:tgtEl>
                                        <p:attrNameLst>
                                          <p:attrName>style.visibility</p:attrName>
                                        </p:attrNameLst>
                                      </p:cBhvr>
                                      <p:to>
                                        <p:strVal val="visible"/>
                                      </p:to>
                                    </p:set>
                                    <p:anim calcmode="lin" valueType="num">
                                      <p:cBhvr additive="base">
                                        <p:cTn id="13" dur="500" fill="hold"/>
                                        <p:tgtEl>
                                          <p:spTgt spid="25"/>
                                        </p:tgtEl>
                                        <p:attrNameLst>
                                          <p:attrName>ppt_x</p:attrName>
                                        </p:attrNameLst>
                                      </p:cBhvr>
                                      <p:tavLst>
                                        <p:tav tm="0">
                                          <p:val>
                                            <p:strVal val="1+#ppt_w/2"/>
                                          </p:val>
                                        </p:tav>
                                        <p:tav tm="100000">
                                          <p:val>
                                            <p:strVal val="#ppt_x"/>
                                          </p:val>
                                        </p:tav>
                                      </p:tavLst>
                                    </p:anim>
                                    <p:anim calcmode="lin" valueType="num">
                                      <p:cBhvr additive="base">
                                        <p:cTn id="14" dur="500" fill="hold"/>
                                        <p:tgtEl>
                                          <p:spTgt spid="25"/>
                                        </p:tgtEl>
                                        <p:attrNameLst>
                                          <p:attrName>ppt_y</p:attrName>
                                        </p:attrNameLst>
                                      </p:cBhvr>
                                      <p:tavLst>
                                        <p:tav tm="0">
                                          <p:val>
                                            <p:strVal val="#ppt_y"/>
                                          </p:val>
                                        </p:tav>
                                        <p:tav tm="100000">
                                          <p:val>
                                            <p:strVal val="#ppt_y"/>
                                          </p:val>
                                        </p:tav>
                                      </p:tavLst>
                                    </p:anim>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3"/>
                                        </p:tgtEl>
                                        <p:attrNameLst>
                                          <p:attrName>style.visibility</p:attrName>
                                        </p:attrNameLst>
                                      </p:cBhvr>
                                      <p:to>
                                        <p:strVal val="visible"/>
                                      </p:to>
                                    </p:set>
                                    <p:anim calcmode="lin" valueType="num">
                                      <p:cBhvr>
                                        <p:cTn id="18" dur="500" fill="hold"/>
                                        <p:tgtEl>
                                          <p:spTgt spid="83"/>
                                        </p:tgtEl>
                                        <p:attrNameLst>
                                          <p:attrName>ppt_w</p:attrName>
                                        </p:attrNameLst>
                                      </p:cBhvr>
                                      <p:tavLst>
                                        <p:tav tm="0">
                                          <p:val>
                                            <p:fltVal val="0"/>
                                          </p:val>
                                        </p:tav>
                                        <p:tav tm="100000">
                                          <p:val>
                                            <p:strVal val="#ppt_w"/>
                                          </p:val>
                                        </p:tav>
                                      </p:tavLst>
                                    </p:anim>
                                    <p:anim calcmode="lin" valueType="num">
                                      <p:cBhvr>
                                        <p:cTn id="19" dur="500" fill="hold"/>
                                        <p:tgtEl>
                                          <p:spTgt spid="83"/>
                                        </p:tgtEl>
                                        <p:attrNameLst>
                                          <p:attrName>ppt_h</p:attrName>
                                        </p:attrNameLst>
                                      </p:cBhvr>
                                      <p:tavLst>
                                        <p:tav tm="0">
                                          <p:val>
                                            <p:fltVal val="0"/>
                                          </p:val>
                                        </p:tav>
                                        <p:tav tm="100000">
                                          <p:val>
                                            <p:strVal val="#ppt_h"/>
                                          </p:val>
                                        </p:tav>
                                      </p:tavLst>
                                    </p:anim>
                                    <p:animEffect transition="in" filter="fade">
                                      <p:cBhvr>
                                        <p:cTn id="20" dur="500"/>
                                        <p:tgtEl>
                                          <p:spTgt spid="83"/>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64"/>
                                        </p:tgtEl>
                                        <p:attrNameLst>
                                          <p:attrName>style.visibility</p:attrName>
                                        </p:attrNameLst>
                                      </p:cBhvr>
                                      <p:to>
                                        <p:strVal val="visible"/>
                                      </p:to>
                                    </p:set>
                                    <p:anim calcmode="lin" valueType="num">
                                      <p:cBhvr>
                                        <p:cTn id="23" dur="500" fill="hold"/>
                                        <p:tgtEl>
                                          <p:spTgt spid="64"/>
                                        </p:tgtEl>
                                        <p:attrNameLst>
                                          <p:attrName>ppt_w</p:attrName>
                                        </p:attrNameLst>
                                      </p:cBhvr>
                                      <p:tavLst>
                                        <p:tav tm="0">
                                          <p:val>
                                            <p:fltVal val="0"/>
                                          </p:val>
                                        </p:tav>
                                        <p:tav tm="100000">
                                          <p:val>
                                            <p:strVal val="#ppt_w"/>
                                          </p:val>
                                        </p:tav>
                                      </p:tavLst>
                                    </p:anim>
                                    <p:anim calcmode="lin" valueType="num">
                                      <p:cBhvr>
                                        <p:cTn id="24" dur="500" fill="hold"/>
                                        <p:tgtEl>
                                          <p:spTgt spid="64"/>
                                        </p:tgtEl>
                                        <p:attrNameLst>
                                          <p:attrName>ppt_h</p:attrName>
                                        </p:attrNameLst>
                                      </p:cBhvr>
                                      <p:tavLst>
                                        <p:tav tm="0">
                                          <p:val>
                                            <p:fltVal val="0"/>
                                          </p:val>
                                        </p:tav>
                                        <p:tav tm="100000">
                                          <p:val>
                                            <p:strVal val="#ppt_h"/>
                                          </p:val>
                                        </p:tav>
                                      </p:tavLst>
                                    </p:anim>
                                    <p:animEffect transition="in" filter="fade">
                                      <p:cBhvr>
                                        <p:cTn id="25" dur="500"/>
                                        <p:tgtEl>
                                          <p:spTgt spid="64"/>
                                        </p:tgtEl>
                                      </p:cBhvr>
                                    </p:animEffect>
                                  </p:childTnLst>
                                </p:cTn>
                              </p:par>
                            </p:childTnLst>
                          </p:cTn>
                        </p:par>
                        <p:par>
                          <p:cTn id="26" fill="hold">
                            <p:stCondLst>
                              <p:cond delay="1500"/>
                            </p:stCondLst>
                            <p:childTnLst>
                              <p:par>
                                <p:cTn id="27" presetID="2" presetClass="entr" presetSubtype="4" accel="50000" decel="50000"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additive="base">
                                        <p:cTn id="29" dur="500" fill="hold"/>
                                        <p:tgtEl>
                                          <p:spTgt spid="21"/>
                                        </p:tgtEl>
                                        <p:attrNameLst>
                                          <p:attrName>ppt_x</p:attrName>
                                        </p:attrNameLst>
                                      </p:cBhvr>
                                      <p:tavLst>
                                        <p:tav tm="0">
                                          <p:val>
                                            <p:strVal val="#ppt_x"/>
                                          </p:val>
                                        </p:tav>
                                        <p:tav tm="100000">
                                          <p:val>
                                            <p:strVal val="#ppt_x"/>
                                          </p:val>
                                        </p:tav>
                                      </p:tavLst>
                                    </p:anim>
                                    <p:anim calcmode="lin" valueType="num">
                                      <p:cBhvr additive="base">
                                        <p:cTn id="30" dur="500" fill="hold"/>
                                        <p:tgtEl>
                                          <p:spTgt spid="21"/>
                                        </p:tgtEl>
                                        <p:attrNameLst>
                                          <p:attrName>ppt_y</p:attrName>
                                        </p:attrNameLst>
                                      </p:cBhvr>
                                      <p:tavLst>
                                        <p:tav tm="0">
                                          <p:val>
                                            <p:strVal val="1+#ppt_h/2"/>
                                          </p:val>
                                        </p:tav>
                                        <p:tav tm="100000">
                                          <p:val>
                                            <p:strVal val="#ppt_y"/>
                                          </p:val>
                                        </p:tav>
                                      </p:tavLst>
                                    </p:anim>
                                  </p:childTnLst>
                                </p:cTn>
                              </p:par>
                            </p:childTnLst>
                          </p:cTn>
                        </p:par>
                        <p:par>
                          <p:cTn id="31" fill="hold">
                            <p:stCondLst>
                              <p:cond delay="2000"/>
                            </p:stCondLst>
                            <p:childTnLst>
                              <p:par>
                                <p:cTn id="32" presetID="53" presetClass="entr" presetSubtype="16" fill="hold" grpId="0" nodeType="afterEffect">
                                  <p:stCondLst>
                                    <p:cond delay="0"/>
                                  </p:stCondLst>
                                  <p:childTnLst>
                                    <p:set>
                                      <p:cBhvr>
                                        <p:cTn id="33" dur="1" fill="hold">
                                          <p:stCondLst>
                                            <p:cond delay="0"/>
                                          </p:stCondLst>
                                        </p:cTn>
                                        <p:tgtEl>
                                          <p:spTgt spid="81"/>
                                        </p:tgtEl>
                                        <p:attrNameLst>
                                          <p:attrName>style.visibility</p:attrName>
                                        </p:attrNameLst>
                                      </p:cBhvr>
                                      <p:to>
                                        <p:strVal val="visible"/>
                                      </p:to>
                                    </p:set>
                                    <p:anim calcmode="lin" valueType="num">
                                      <p:cBhvr>
                                        <p:cTn id="34" dur="500" fill="hold"/>
                                        <p:tgtEl>
                                          <p:spTgt spid="81"/>
                                        </p:tgtEl>
                                        <p:attrNameLst>
                                          <p:attrName>ppt_w</p:attrName>
                                        </p:attrNameLst>
                                      </p:cBhvr>
                                      <p:tavLst>
                                        <p:tav tm="0">
                                          <p:val>
                                            <p:fltVal val="0"/>
                                          </p:val>
                                        </p:tav>
                                        <p:tav tm="100000">
                                          <p:val>
                                            <p:strVal val="#ppt_w"/>
                                          </p:val>
                                        </p:tav>
                                      </p:tavLst>
                                    </p:anim>
                                    <p:anim calcmode="lin" valueType="num">
                                      <p:cBhvr>
                                        <p:cTn id="35" dur="500" fill="hold"/>
                                        <p:tgtEl>
                                          <p:spTgt spid="81"/>
                                        </p:tgtEl>
                                        <p:attrNameLst>
                                          <p:attrName>ppt_h</p:attrName>
                                        </p:attrNameLst>
                                      </p:cBhvr>
                                      <p:tavLst>
                                        <p:tav tm="0">
                                          <p:val>
                                            <p:fltVal val="0"/>
                                          </p:val>
                                        </p:tav>
                                        <p:tav tm="100000">
                                          <p:val>
                                            <p:strVal val="#ppt_h"/>
                                          </p:val>
                                        </p:tav>
                                      </p:tavLst>
                                    </p:anim>
                                    <p:animEffect transition="in" filter="fade">
                                      <p:cBhvr>
                                        <p:cTn id="36" dur="500"/>
                                        <p:tgtEl>
                                          <p:spTgt spid="81"/>
                                        </p:tgtEl>
                                      </p:cBhvr>
                                    </p:animEffect>
                                  </p:childTnLst>
                                </p:cTn>
                              </p:par>
                              <p:par>
                                <p:cTn id="37" presetID="53" presetClass="entr" presetSubtype="16" fill="hold" nodeType="withEffect">
                                  <p:stCondLst>
                                    <p:cond delay="0"/>
                                  </p:stCondLst>
                                  <p:childTnLst>
                                    <p:set>
                                      <p:cBhvr>
                                        <p:cTn id="38" dur="1" fill="hold">
                                          <p:stCondLst>
                                            <p:cond delay="0"/>
                                          </p:stCondLst>
                                        </p:cTn>
                                        <p:tgtEl>
                                          <p:spTgt spid="68"/>
                                        </p:tgtEl>
                                        <p:attrNameLst>
                                          <p:attrName>style.visibility</p:attrName>
                                        </p:attrNameLst>
                                      </p:cBhvr>
                                      <p:to>
                                        <p:strVal val="visible"/>
                                      </p:to>
                                    </p:set>
                                    <p:anim calcmode="lin" valueType="num">
                                      <p:cBhvr>
                                        <p:cTn id="39" dur="500" fill="hold"/>
                                        <p:tgtEl>
                                          <p:spTgt spid="68"/>
                                        </p:tgtEl>
                                        <p:attrNameLst>
                                          <p:attrName>ppt_w</p:attrName>
                                        </p:attrNameLst>
                                      </p:cBhvr>
                                      <p:tavLst>
                                        <p:tav tm="0">
                                          <p:val>
                                            <p:fltVal val="0"/>
                                          </p:val>
                                        </p:tav>
                                        <p:tav tm="100000">
                                          <p:val>
                                            <p:strVal val="#ppt_w"/>
                                          </p:val>
                                        </p:tav>
                                      </p:tavLst>
                                    </p:anim>
                                    <p:anim calcmode="lin" valueType="num">
                                      <p:cBhvr>
                                        <p:cTn id="40" dur="500" fill="hold"/>
                                        <p:tgtEl>
                                          <p:spTgt spid="68"/>
                                        </p:tgtEl>
                                        <p:attrNameLst>
                                          <p:attrName>ppt_h</p:attrName>
                                        </p:attrNameLst>
                                      </p:cBhvr>
                                      <p:tavLst>
                                        <p:tav tm="0">
                                          <p:val>
                                            <p:fltVal val="0"/>
                                          </p:val>
                                        </p:tav>
                                        <p:tav tm="100000">
                                          <p:val>
                                            <p:strVal val="#ppt_h"/>
                                          </p:val>
                                        </p:tav>
                                      </p:tavLst>
                                    </p:anim>
                                    <p:animEffect transition="in" filter="fade">
                                      <p:cBhvr>
                                        <p:cTn id="41" dur="500"/>
                                        <p:tgtEl>
                                          <p:spTgt spid="68"/>
                                        </p:tgtEl>
                                      </p:cBhvr>
                                    </p:animEffect>
                                  </p:childTnLst>
                                </p:cTn>
                              </p:par>
                            </p:childTnLst>
                          </p:cTn>
                        </p:par>
                        <p:par>
                          <p:cTn id="42" fill="hold">
                            <p:stCondLst>
                              <p:cond delay="2500"/>
                            </p:stCondLst>
                            <p:childTnLst>
                              <p:par>
                                <p:cTn id="43" presetID="2" presetClass="entr" presetSubtype="8" accel="50000" decel="50000" fill="hold" nodeType="after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additive="base">
                                        <p:cTn id="45" dur="500" fill="hold"/>
                                        <p:tgtEl>
                                          <p:spTgt spid="26"/>
                                        </p:tgtEl>
                                        <p:attrNameLst>
                                          <p:attrName>ppt_x</p:attrName>
                                        </p:attrNameLst>
                                      </p:cBhvr>
                                      <p:tavLst>
                                        <p:tav tm="0">
                                          <p:val>
                                            <p:strVal val="0-#ppt_w/2"/>
                                          </p:val>
                                        </p:tav>
                                        <p:tav tm="100000">
                                          <p:val>
                                            <p:strVal val="#ppt_x"/>
                                          </p:val>
                                        </p:tav>
                                      </p:tavLst>
                                    </p:anim>
                                    <p:anim calcmode="lin" valueType="num">
                                      <p:cBhvr additive="base">
                                        <p:cTn id="46" dur="500" fill="hold"/>
                                        <p:tgtEl>
                                          <p:spTgt spid="26"/>
                                        </p:tgtEl>
                                        <p:attrNameLst>
                                          <p:attrName>ppt_y</p:attrName>
                                        </p:attrNameLst>
                                      </p:cBhvr>
                                      <p:tavLst>
                                        <p:tav tm="0">
                                          <p:val>
                                            <p:strVal val="#ppt_y"/>
                                          </p:val>
                                        </p:tav>
                                        <p:tav tm="100000">
                                          <p:val>
                                            <p:strVal val="#ppt_y"/>
                                          </p:val>
                                        </p:tav>
                                      </p:tavLst>
                                    </p:anim>
                                  </p:childTnLst>
                                </p:cTn>
                              </p:par>
                            </p:childTnLst>
                          </p:cTn>
                        </p:par>
                        <p:par>
                          <p:cTn id="47" fill="hold">
                            <p:stCondLst>
                              <p:cond delay="3000"/>
                            </p:stCondLst>
                            <p:childTnLst>
                              <p:par>
                                <p:cTn id="48" presetID="53" presetClass="entr" presetSubtype="16" fill="hold" grpId="0" nodeType="afterEffect">
                                  <p:stCondLst>
                                    <p:cond delay="0"/>
                                  </p:stCondLst>
                                  <p:childTnLst>
                                    <p:set>
                                      <p:cBhvr>
                                        <p:cTn id="49" dur="1" fill="hold">
                                          <p:stCondLst>
                                            <p:cond delay="0"/>
                                          </p:stCondLst>
                                        </p:cTn>
                                        <p:tgtEl>
                                          <p:spTgt spid="84"/>
                                        </p:tgtEl>
                                        <p:attrNameLst>
                                          <p:attrName>style.visibility</p:attrName>
                                        </p:attrNameLst>
                                      </p:cBhvr>
                                      <p:to>
                                        <p:strVal val="visible"/>
                                      </p:to>
                                    </p:set>
                                    <p:anim calcmode="lin" valueType="num">
                                      <p:cBhvr>
                                        <p:cTn id="50" dur="500" fill="hold"/>
                                        <p:tgtEl>
                                          <p:spTgt spid="84"/>
                                        </p:tgtEl>
                                        <p:attrNameLst>
                                          <p:attrName>ppt_w</p:attrName>
                                        </p:attrNameLst>
                                      </p:cBhvr>
                                      <p:tavLst>
                                        <p:tav tm="0">
                                          <p:val>
                                            <p:fltVal val="0"/>
                                          </p:val>
                                        </p:tav>
                                        <p:tav tm="100000">
                                          <p:val>
                                            <p:strVal val="#ppt_w"/>
                                          </p:val>
                                        </p:tav>
                                      </p:tavLst>
                                    </p:anim>
                                    <p:anim calcmode="lin" valueType="num">
                                      <p:cBhvr>
                                        <p:cTn id="51" dur="500" fill="hold"/>
                                        <p:tgtEl>
                                          <p:spTgt spid="84"/>
                                        </p:tgtEl>
                                        <p:attrNameLst>
                                          <p:attrName>ppt_h</p:attrName>
                                        </p:attrNameLst>
                                      </p:cBhvr>
                                      <p:tavLst>
                                        <p:tav tm="0">
                                          <p:val>
                                            <p:fltVal val="0"/>
                                          </p:val>
                                        </p:tav>
                                        <p:tav tm="100000">
                                          <p:val>
                                            <p:strVal val="#ppt_h"/>
                                          </p:val>
                                        </p:tav>
                                      </p:tavLst>
                                    </p:anim>
                                    <p:animEffect transition="in" filter="fade">
                                      <p:cBhvr>
                                        <p:cTn id="52" dur="500"/>
                                        <p:tgtEl>
                                          <p:spTgt spid="84"/>
                                        </p:tgtEl>
                                      </p:cBhvr>
                                    </p:animEffect>
                                  </p:childTnLst>
                                </p:cTn>
                              </p:par>
                              <p:par>
                                <p:cTn id="53" presetID="53" presetClass="entr" presetSubtype="16" fill="hold" nodeType="with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p:cTn id="55" dur="500" fill="hold"/>
                                        <p:tgtEl>
                                          <p:spTgt spid="47"/>
                                        </p:tgtEl>
                                        <p:attrNameLst>
                                          <p:attrName>ppt_w</p:attrName>
                                        </p:attrNameLst>
                                      </p:cBhvr>
                                      <p:tavLst>
                                        <p:tav tm="0">
                                          <p:val>
                                            <p:fltVal val="0"/>
                                          </p:val>
                                        </p:tav>
                                        <p:tav tm="100000">
                                          <p:val>
                                            <p:strVal val="#ppt_w"/>
                                          </p:val>
                                        </p:tav>
                                      </p:tavLst>
                                    </p:anim>
                                    <p:anim calcmode="lin" valueType="num">
                                      <p:cBhvr>
                                        <p:cTn id="56" dur="500" fill="hold"/>
                                        <p:tgtEl>
                                          <p:spTgt spid="47"/>
                                        </p:tgtEl>
                                        <p:attrNameLst>
                                          <p:attrName>ppt_h</p:attrName>
                                        </p:attrNameLst>
                                      </p:cBhvr>
                                      <p:tavLst>
                                        <p:tav tm="0">
                                          <p:val>
                                            <p:fltVal val="0"/>
                                          </p:val>
                                        </p:tav>
                                        <p:tav tm="100000">
                                          <p:val>
                                            <p:strVal val="#ppt_h"/>
                                          </p:val>
                                        </p:tav>
                                      </p:tavLst>
                                    </p:anim>
                                    <p:animEffect transition="in" filter="fade">
                                      <p:cBhvr>
                                        <p:cTn id="57" dur="500"/>
                                        <p:tgtEl>
                                          <p:spTgt spid="47"/>
                                        </p:tgtEl>
                                      </p:cBhvr>
                                    </p:animEffect>
                                  </p:childTnLst>
                                </p:cTn>
                              </p:par>
                            </p:childTnLst>
                          </p:cTn>
                        </p:par>
                        <p:par>
                          <p:cTn id="58" fill="hold">
                            <p:stCondLst>
                              <p:cond delay="3500"/>
                            </p:stCondLst>
                            <p:childTnLst>
                              <p:par>
                                <p:cTn id="59" presetID="2" presetClass="entr" presetSubtype="1" accel="50000" decel="50000" fill="hold" nodeType="afterEffect">
                                  <p:stCondLst>
                                    <p:cond delay="0"/>
                                  </p:stCondLst>
                                  <p:childTnLst>
                                    <p:set>
                                      <p:cBhvr>
                                        <p:cTn id="60" dur="1" fill="hold">
                                          <p:stCondLst>
                                            <p:cond delay="0"/>
                                          </p:stCondLst>
                                        </p:cTn>
                                        <p:tgtEl>
                                          <p:spTgt spid="27"/>
                                        </p:tgtEl>
                                        <p:attrNameLst>
                                          <p:attrName>style.visibility</p:attrName>
                                        </p:attrNameLst>
                                      </p:cBhvr>
                                      <p:to>
                                        <p:strVal val="visible"/>
                                      </p:to>
                                    </p:set>
                                    <p:anim calcmode="lin" valueType="num">
                                      <p:cBhvr additive="base">
                                        <p:cTn id="61" dur="500" fill="hold"/>
                                        <p:tgtEl>
                                          <p:spTgt spid="27"/>
                                        </p:tgtEl>
                                        <p:attrNameLst>
                                          <p:attrName>ppt_x</p:attrName>
                                        </p:attrNameLst>
                                      </p:cBhvr>
                                      <p:tavLst>
                                        <p:tav tm="0">
                                          <p:val>
                                            <p:strVal val="#ppt_x"/>
                                          </p:val>
                                        </p:tav>
                                        <p:tav tm="100000">
                                          <p:val>
                                            <p:strVal val="#ppt_x"/>
                                          </p:val>
                                        </p:tav>
                                      </p:tavLst>
                                    </p:anim>
                                    <p:anim calcmode="lin" valueType="num">
                                      <p:cBhvr additive="base">
                                        <p:cTn id="62" dur="500" fill="hold"/>
                                        <p:tgtEl>
                                          <p:spTgt spid="27"/>
                                        </p:tgtEl>
                                        <p:attrNameLst>
                                          <p:attrName>ppt_y</p:attrName>
                                        </p:attrNameLst>
                                      </p:cBhvr>
                                      <p:tavLst>
                                        <p:tav tm="0">
                                          <p:val>
                                            <p:strVal val="0-#ppt_h/2"/>
                                          </p:val>
                                        </p:tav>
                                        <p:tav tm="100000">
                                          <p:val>
                                            <p:strVal val="#ppt_y"/>
                                          </p:val>
                                        </p:tav>
                                      </p:tavLst>
                                    </p:anim>
                                  </p:childTnLst>
                                </p:cTn>
                              </p:par>
                            </p:childTnLst>
                          </p:cTn>
                        </p:par>
                        <p:par>
                          <p:cTn id="63" fill="hold">
                            <p:stCondLst>
                              <p:cond delay="4000"/>
                            </p:stCondLst>
                            <p:childTnLst>
                              <p:par>
                                <p:cTn id="64" presetID="53" presetClass="entr" presetSubtype="16" fill="hold" grpId="0" nodeType="afterEffect">
                                  <p:stCondLst>
                                    <p:cond delay="0"/>
                                  </p:stCondLst>
                                  <p:childTnLst>
                                    <p:set>
                                      <p:cBhvr>
                                        <p:cTn id="65" dur="1" fill="hold">
                                          <p:stCondLst>
                                            <p:cond delay="0"/>
                                          </p:stCondLst>
                                        </p:cTn>
                                        <p:tgtEl>
                                          <p:spTgt spid="82"/>
                                        </p:tgtEl>
                                        <p:attrNameLst>
                                          <p:attrName>style.visibility</p:attrName>
                                        </p:attrNameLst>
                                      </p:cBhvr>
                                      <p:to>
                                        <p:strVal val="visible"/>
                                      </p:to>
                                    </p:set>
                                    <p:anim calcmode="lin" valueType="num">
                                      <p:cBhvr>
                                        <p:cTn id="66" dur="500" fill="hold"/>
                                        <p:tgtEl>
                                          <p:spTgt spid="82"/>
                                        </p:tgtEl>
                                        <p:attrNameLst>
                                          <p:attrName>ppt_w</p:attrName>
                                        </p:attrNameLst>
                                      </p:cBhvr>
                                      <p:tavLst>
                                        <p:tav tm="0">
                                          <p:val>
                                            <p:fltVal val="0"/>
                                          </p:val>
                                        </p:tav>
                                        <p:tav tm="100000">
                                          <p:val>
                                            <p:strVal val="#ppt_w"/>
                                          </p:val>
                                        </p:tav>
                                      </p:tavLst>
                                    </p:anim>
                                    <p:anim calcmode="lin" valueType="num">
                                      <p:cBhvr>
                                        <p:cTn id="67" dur="500" fill="hold"/>
                                        <p:tgtEl>
                                          <p:spTgt spid="82"/>
                                        </p:tgtEl>
                                        <p:attrNameLst>
                                          <p:attrName>ppt_h</p:attrName>
                                        </p:attrNameLst>
                                      </p:cBhvr>
                                      <p:tavLst>
                                        <p:tav tm="0">
                                          <p:val>
                                            <p:fltVal val="0"/>
                                          </p:val>
                                        </p:tav>
                                        <p:tav tm="100000">
                                          <p:val>
                                            <p:strVal val="#ppt_h"/>
                                          </p:val>
                                        </p:tav>
                                      </p:tavLst>
                                    </p:anim>
                                    <p:animEffect transition="in" filter="fade">
                                      <p:cBhvr>
                                        <p:cTn id="68" dur="500"/>
                                        <p:tgtEl>
                                          <p:spTgt spid="82"/>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500" fill="hold"/>
                                        <p:tgtEl>
                                          <p:spTgt spid="65"/>
                                        </p:tgtEl>
                                        <p:attrNameLst>
                                          <p:attrName>ppt_w</p:attrName>
                                        </p:attrNameLst>
                                      </p:cBhvr>
                                      <p:tavLst>
                                        <p:tav tm="0">
                                          <p:val>
                                            <p:fltVal val="0"/>
                                          </p:val>
                                        </p:tav>
                                        <p:tav tm="100000">
                                          <p:val>
                                            <p:strVal val="#ppt_w"/>
                                          </p:val>
                                        </p:tav>
                                      </p:tavLst>
                                    </p:anim>
                                    <p:anim calcmode="lin" valueType="num">
                                      <p:cBhvr>
                                        <p:cTn id="72" dur="500" fill="hold"/>
                                        <p:tgtEl>
                                          <p:spTgt spid="65"/>
                                        </p:tgtEl>
                                        <p:attrNameLst>
                                          <p:attrName>ppt_h</p:attrName>
                                        </p:attrNameLst>
                                      </p:cBhvr>
                                      <p:tavLst>
                                        <p:tav tm="0">
                                          <p:val>
                                            <p:fltVal val="0"/>
                                          </p:val>
                                        </p:tav>
                                        <p:tav tm="100000">
                                          <p:val>
                                            <p:strVal val="#ppt_h"/>
                                          </p:val>
                                        </p:tav>
                                      </p:tavLst>
                                    </p:anim>
                                    <p:animEffect transition="in" filter="fade">
                                      <p:cBhvr>
                                        <p:cTn id="73" dur="500"/>
                                        <p:tgtEl>
                                          <p:spTgt spid="65"/>
                                        </p:tgtEl>
                                      </p:cBhvr>
                                    </p:animEffect>
                                  </p:childTnLst>
                                </p:cTn>
                              </p:par>
                            </p:childTnLst>
                          </p:cTn>
                        </p:par>
                        <p:par>
                          <p:cTn id="74" fill="hold">
                            <p:stCondLst>
                              <p:cond delay="4500"/>
                            </p:stCondLst>
                            <p:childTnLst>
                              <p:par>
                                <p:cTn id="75" presetID="2" presetClass="entr" presetSubtype="8" accel="50000" decel="50000" fill="hold" nodeType="afterEffect">
                                  <p:stCondLst>
                                    <p:cond delay="0"/>
                                  </p:stCondLst>
                                  <p:childTnLst>
                                    <p:set>
                                      <p:cBhvr>
                                        <p:cTn id="76" dur="1" fill="hold">
                                          <p:stCondLst>
                                            <p:cond delay="0"/>
                                          </p:stCondLst>
                                        </p:cTn>
                                        <p:tgtEl>
                                          <p:spTgt spid="98"/>
                                        </p:tgtEl>
                                        <p:attrNameLst>
                                          <p:attrName>style.visibility</p:attrName>
                                        </p:attrNameLst>
                                      </p:cBhvr>
                                      <p:to>
                                        <p:strVal val="visible"/>
                                      </p:to>
                                    </p:set>
                                    <p:anim calcmode="lin" valueType="num">
                                      <p:cBhvr additive="base">
                                        <p:cTn id="77" dur="500" fill="hold"/>
                                        <p:tgtEl>
                                          <p:spTgt spid="98"/>
                                        </p:tgtEl>
                                        <p:attrNameLst>
                                          <p:attrName>ppt_x</p:attrName>
                                        </p:attrNameLst>
                                      </p:cBhvr>
                                      <p:tavLst>
                                        <p:tav tm="0">
                                          <p:val>
                                            <p:strVal val="0-#ppt_w/2"/>
                                          </p:val>
                                        </p:tav>
                                        <p:tav tm="100000">
                                          <p:val>
                                            <p:strVal val="#ppt_x"/>
                                          </p:val>
                                        </p:tav>
                                      </p:tavLst>
                                    </p:anim>
                                    <p:anim calcmode="lin" valueType="num">
                                      <p:cBhvr additive="base">
                                        <p:cTn id="78" dur="500" fill="hold"/>
                                        <p:tgtEl>
                                          <p:spTgt spid="98"/>
                                        </p:tgtEl>
                                        <p:attrNameLst>
                                          <p:attrName>ppt_y</p:attrName>
                                        </p:attrNameLst>
                                      </p:cBhvr>
                                      <p:tavLst>
                                        <p:tav tm="0">
                                          <p:val>
                                            <p:strVal val="#ppt_y"/>
                                          </p:val>
                                        </p:tav>
                                        <p:tav tm="100000">
                                          <p:val>
                                            <p:strVal val="#ppt_y"/>
                                          </p:val>
                                        </p:tav>
                                      </p:tavLst>
                                    </p:anim>
                                  </p:childTnLst>
                                </p:cTn>
                              </p:par>
                            </p:childTnLst>
                          </p:cTn>
                        </p:par>
                        <p:par>
                          <p:cTn id="79" fill="hold">
                            <p:stCondLst>
                              <p:cond delay="5000"/>
                            </p:stCondLst>
                            <p:childTnLst>
                              <p:par>
                                <p:cTn id="80" presetID="2" presetClass="entr" presetSubtype="8" accel="50000" decel="50000" fill="hold" nodeType="afterEffect">
                                  <p:stCondLst>
                                    <p:cond delay="0"/>
                                  </p:stCondLst>
                                  <p:childTnLst>
                                    <p:set>
                                      <p:cBhvr>
                                        <p:cTn id="81" dur="1" fill="hold">
                                          <p:stCondLst>
                                            <p:cond delay="0"/>
                                          </p:stCondLst>
                                        </p:cTn>
                                        <p:tgtEl>
                                          <p:spTgt spid="72"/>
                                        </p:tgtEl>
                                        <p:attrNameLst>
                                          <p:attrName>style.visibility</p:attrName>
                                        </p:attrNameLst>
                                      </p:cBhvr>
                                      <p:to>
                                        <p:strVal val="visible"/>
                                      </p:to>
                                    </p:set>
                                    <p:anim calcmode="lin" valueType="num">
                                      <p:cBhvr additive="base">
                                        <p:cTn id="82" dur="500" fill="hold"/>
                                        <p:tgtEl>
                                          <p:spTgt spid="72"/>
                                        </p:tgtEl>
                                        <p:attrNameLst>
                                          <p:attrName>ppt_x</p:attrName>
                                        </p:attrNameLst>
                                      </p:cBhvr>
                                      <p:tavLst>
                                        <p:tav tm="0">
                                          <p:val>
                                            <p:strVal val="0-#ppt_w/2"/>
                                          </p:val>
                                        </p:tav>
                                        <p:tav tm="100000">
                                          <p:val>
                                            <p:strVal val="#ppt_x"/>
                                          </p:val>
                                        </p:tav>
                                      </p:tavLst>
                                    </p:anim>
                                    <p:anim calcmode="lin" valueType="num">
                                      <p:cBhvr additive="base">
                                        <p:cTn id="83" dur="500" fill="hold"/>
                                        <p:tgtEl>
                                          <p:spTgt spid="72"/>
                                        </p:tgtEl>
                                        <p:attrNameLst>
                                          <p:attrName>ppt_y</p:attrName>
                                        </p:attrNameLst>
                                      </p:cBhvr>
                                      <p:tavLst>
                                        <p:tav tm="0">
                                          <p:val>
                                            <p:strVal val="#ppt_y"/>
                                          </p:val>
                                        </p:tav>
                                        <p:tav tm="100000">
                                          <p:val>
                                            <p:strVal val="#ppt_y"/>
                                          </p:val>
                                        </p:tav>
                                      </p:tavLst>
                                    </p:anim>
                                  </p:childTnLst>
                                </p:cTn>
                              </p:par>
                            </p:childTnLst>
                          </p:cTn>
                        </p:par>
                        <p:par>
                          <p:cTn id="84" fill="hold">
                            <p:stCondLst>
                              <p:cond delay="5500"/>
                            </p:stCondLst>
                            <p:childTnLst>
                              <p:par>
                                <p:cTn id="85" presetID="2" presetClass="entr" presetSubtype="2" accel="50000" decel="50000" fill="hold" nodeType="afterEffect">
                                  <p:stCondLst>
                                    <p:cond delay="0"/>
                                  </p:stCondLst>
                                  <p:childTnLst>
                                    <p:set>
                                      <p:cBhvr>
                                        <p:cTn id="86" dur="1" fill="hold">
                                          <p:stCondLst>
                                            <p:cond delay="0"/>
                                          </p:stCondLst>
                                        </p:cTn>
                                        <p:tgtEl>
                                          <p:spTgt spid="95"/>
                                        </p:tgtEl>
                                        <p:attrNameLst>
                                          <p:attrName>style.visibility</p:attrName>
                                        </p:attrNameLst>
                                      </p:cBhvr>
                                      <p:to>
                                        <p:strVal val="visible"/>
                                      </p:to>
                                    </p:set>
                                    <p:anim calcmode="lin" valueType="num">
                                      <p:cBhvr additive="base">
                                        <p:cTn id="87" dur="500" fill="hold"/>
                                        <p:tgtEl>
                                          <p:spTgt spid="95"/>
                                        </p:tgtEl>
                                        <p:attrNameLst>
                                          <p:attrName>ppt_x</p:attrName>
                                        </p:attrNameLst>
                                      </p:cBhvr>
                                      <p:tavLst>
                                        <p:tav tm="0">
                                          <p:val>
                                            <p:strVal val="1+#ppt_w/2"/>
                                          </p:val>
                                        </p:tav>
                                        <p:tav tm="100000">
                                          <p:val>
                                            <p:strVal val="#ppt_x"/>
                                          </p:val>
                                        </p:tav>
                                      </p:tavLst>
                                    </p:anim>
                                    <p:anim calcmode="lin" valueType="num">
                                      <p:cBhvr additive="base">
                                        <p:cTn id="88" dur="500" fill="hold"/>
                                        <p:tgtEl>
                                          <p:spTgt spid="95"/>
                                        </p:tgtEl>
                                        <p:attrNameLst>
                                          <p:attrName>ppt_y</p:attrName>
                                        </p:attrNameLst>
                                      </p:cBhvr>
                                      <p:tavLst>
                                        <p:tav tm="0">
                                          <p:val>
                                            <p:strVal val="#ppt_y"/>
                                          </p:val>
                                        </p:tav>
                                        <p:tav tm="100000">
                                          <p:val>
                                            <p:strVal val="#ppt_y"/>
                                          </p:val>
                                        </p:tav>
                                      </p:tavLst>
                                    </p:anim>
                                  </p:childTnLst>
                                </p:cTn>
                              </p:par>
                            </p:childTnLst>
                          </p:cTn>
                        </p:par>
                        <p:par>
                          <p:cTn id="89" fill="hold">
                            <p:stCondLst>
                              <p:cond delay="6000"/>
                            </p:stCondLst>
                            <p:childTnLst>
                              <p:par>
                                <p:cTn id="90" presetID="2" presetClass="entr" presetSubtype="2" accel="50000" decel="50000" fill="hold" nodeType="afterEffect">
                                  <p:stCondLst>
                                    <p:cond delay="0"/>
                                  </p:stCondLst>
                                  <p:childTnLst>
                                    <p:set>
                                      <p:cBhvr>
                                        <p:cTn id="91" dur="1" fill="hold">
                                          <p:stCondLst>
                                            <p:cond delay="0"/>
                                          </p:stCondLst>
                                        </p:cTn>
                                        <p:tgtEl>
                                          <p:spTgt spid="101"/>
                                        </p:tgtEl>
                                        <p:attrNameLst>
                                          <p:attrName>style.visibility</p:attrName>
                                        </p:attrNameLst>
                                      </p:cBhvr>
                                      <p:to>
                                        <p:strVal val="visible"/>
                                      </p:to>
                                    </p:set>
                                    <p:anim calcmode="lin" valueType="num">
                                      <p:cBhvr additive="base">
                                        <p:cTn id="92" dur="500" fill="hold"/>
                                        <p:tgtEl>
                                          <p:spTgt spid="101"/>
                                        </p:tgtEl>
                                        <p:attrNameLst>
                                          <p:attrName>ppt_x</p:attrName>
                                        </p:attrNameLst>
                                      </p:cBhvr>
                                      <p:tavLst>
                                        <p:tav tm="0">
                                          <p:val>
                                            <p:strVal val="1+#ppt_w/2"/>
                                          </p:val>
                                        </p:tav>
                                        <p:tav tm="100000">
                                          <p:val>
                                            <p:strVal val="#ppt_x"/>
                                          </p:val>
                                        </p:tav>
                                      </p:tavLst>
                                    </p:anim>
                                    <p:anim calcmode="lin" valueType="num">
                                      <p:cBhvr additive="base">
                                        <p:cTn id="93" dur="500" fill="hold"/>
                                        <p:tgtEl>
                                          <p:spTgt spid="101"/>
                                        </p:tgtEl>
                                        <p:attrNameLst>
                                          <p:attrName>ppt_y</p:attrName>
                                        </p:attrNameLst>
                                      </p:cBhvr>
                                      <p:tavLst>
                                        <p:tav tm="0">
                                          <p:val>
                                            <p:strVal val="#ppt_y"/>
                                          </p:val>
                                        </p:tav>
                                        <p:tav tm="100000">
                                          <p:val>
                                            <p:strVal val="#ppt_y"/>
                                          </p:val>
                                        </p:tav>
                                      </p:tavLst>
                                    </p:anim>
                                  </p:childTnLst>
                                </p:cTn>
                              </p:par>
                            </p:childTnLst>
                          </p:cTn>
                        </p:par>
                        <p:par>
                          <p:cTn id="94" fill="hold">
                            <p:stCondLst>
                              <p:cond delay="6500"/>
                            </p:stCondLst>
                            <p:childTnLst>
                              <p:par>
                                <p:cTn id="95" presetID="2" presetClass="entr" presetSubtype="8" accel="50000" decel="50000" fill="hold" grpId="0" nodeType="afterEffect">
                                  <p:stCondLst>
                                    <p:cond delay="0"/>
                                  </p:stCondLst>
                                  <p:childTnLst>
                                    <p:set>
                                      <p:cBhvr>
                                        <p:cTn id="96" dur="1" fill="hold">
                                          <p:stCondLst>
                                            <p:cond delay="0"/>
                                          </p:stCondLst>
                                        </p:cTn>
                                        <p:tgtEl>
                                          <p:spTgt spid="94"/>
                                        </p:tgtEl>
                                        <p:attrNameLst>
                                          <p:attrName>style.visibility</p:attrName>
                                        </p:attrNameLst>
                                      </p:cBhvr>
                                      <p:to>
                                        <p:strVal val="visible"/>
                                      </p:to>
                                    </p:set>
                                    <p:anim calcmode="lin" valueType="num">
                                      <p:cBhvr additive="base">
                                        <p:cTn id="97" dur="500" fill="hold"/>
                                        <p:tgtEl>
                                          <p:spTgt spid="94"/>
                                        </p:tgtEl>
                                        <p:attrNameLst>
                                          <p:attrName>ppt_x</p:attrName>
                                        </p:attrNameLst>
                                      </p:cBhvr>
                                      <p:tavLst>
                                        <p:tav tm="0">
                                          <p:val>
                                            <p:strVal val="0-#ppt_w/2"/>
                                          </p:val>
                                        </p:tav>
                                        <p:tav tm="100000">
                                          <p:val>
                                            <p:strVal val="#ppt_x"/>
                                          </p:val>
                                        </p:tav>
                                      </p:tavLst>
                                    </p:anim>
                                    <p:anim calcmode="lin" valueType="num">
                                      <p:cBhvr additive="base">
                                        <p:cTn id="98" dur="500" fill="hold"/>
                                        <p:tgtEl>
                                          <p:spTgt spid="94"/>
                                        </p:tgtEl>
                                        <p:attrNameLst>
                                          <p:attrName>ppt_y</p:attrName>
                                        </p:attrNameLst>
                                      </p:cBhvr>
                                      <p:tavLst>
                                        <p:tav tm="0">
                                          <p:val>
                                            <p:strVal val="#ppt_y"/>
                                          </p:val>
                                        </p:tav>
                                        <p:tav tm="100000">
                                          <p:val>
                                            <p:strVal val="#ppt_y"/>
                                          </p:val>
                                        </p:tav>
                                      </p:tavLst>
                                    </p:anim>
                                  </p:childTnLst>
                                </p:cTn>
                              </p:par>
                            </p:childTnLst>
                          </p:cTn>
                        </p:par>
                        <p:par>
                          <p:cTn id="99" fill="hold">
                            <p:stCondLst>
                              <p:cond delay="7000"/>
                            </p:stCondLst>
                            <p:childTnLst>
                              <p:par>
                                <p:cTn id="100" presetID="53" presetClass="entr" presetSubtype="16" fill="hold" grpId="0" nodeType="afterEffect">
                                  <p:stCondLst>
                                    <p:cond delay="0"/>
                                  </p:stCondLst>
                                  <p:childTnLst>
                                    <p:set>
                                      <p:cBhvr>
                                        <p:cTn id="101" dur="1" fill="hold">
                                          <p:stCondLst>
                                            <p:cond delay="0"/>
                                          </p:stCondLst>
                                        </p:cTn>
                                        <p:tgtEl>
                                          <p:spTgt spid="86"/>
                                        </p:tgtEl>
                                        <p:attrNameLst>
                                          <p:attrName>style.visibility</p:attrName>
                                        </p:attrNameLst>
                                      </p:cBhvr>
                                      <p:to>
                                        <p:strVal val="visible"/>
                                      </p:to>
                                    </p:set>
                                    <p:anim calcmode="lin" valueType="num">
                                      <p:cBhvr>
                                        <p:cTn id="102" dur="500" fill="hold"/>
                                        <p:tgtEl>
                                          <p:spTgt spid="86"/>
                                        </p:tgtEl>
                                        <p:attrNameLst>
                                          <p:attrName>ppt_w</p:attrName>
                                        </p:attrNameLst>
                                      </p:cBhvr>
                                      <p:tavLst>
                                        <p:tav tm="0">
                                          <p:val>
                                            <p:fltVal val="0"/>
                                          </p:val>
                                        </p:tav>
                                        <p:tav tm="100000">
                                          <p:val>
                                            <p:strVal val="#ppt_w"/>
                                          </p:val>
                                        </p:tav>
                                      </p:tavLst>
                                    </p:anim>
                                    <p:anim calcmode="lin" valueType="num">
                                      <p:cBhvr>
                                        <p:cTn id="103" dur="500" fill="hold"/>
                                        <p:tgtEl>
                                          <p:spTgt spid="86"/>
                                        </p:tgtEl>
                                        <p:attrNameLst>
                                          <p:attrName>ppt_h</p:attrName>
                                        </p:attrNameLst>
                                      </p:cBhvr>
                                      <p:tavLst>
                                        <p:tav tm="0">
                                          <p:val>
                                            <p:fltVal val="0"/>
                                          </p:val>
                                        </p:tav>
                                        <p:tav tm="100000">
                                          <p:val>
                                            <p:strVal val="#ppt_h"/>
                                          </p:val>
                                        </p:tav>
                                      </p:tavLst>
                                    </p:anim>
                                    <p:animEffect transition="in" filter="fade">
                                      <p:cBhvr>
                                        <p:cTn id="104" dur="500"/>
                                        <p:tgtEl>
                                          <p:spTgt spid="86"/>
                                        </p:tgtEl>
                                      </p:cBhvr>
                                    </p:animEffect>
                                  </p:childTnLst>
                                </p:cTn>
                              </p:par>
                              <p:par>
                                <p:cTn id="105" presetID="2" presetClass="entr" presetSubtype="4" accel="50000" decel="50000" fill="hold" grpId="0" nodeType="withEffect">
                                  <p:stCondLst>
                                    <p:cond delay="0"/>
                                  </p:stCondLst>
                                  <p:childTnLst>
                                    <p:set>
                                      <p:cBhvr>
                                        <p:cTn id="106" dur="1" fill="hold">
                                          <p:stCondLst>
                                            <p:cond delay="0"/>
                                          </p:stCondLst>
                                        </p:cTn>
                                        <p:tgtEl>
                                          <p:spTgt spid="85"/>
                                        </p:tgtEl>
                                        <p:attrNameLst>
                                          <p:attrName>style.visibility</p:attrName>
                                        </p:attrNameLst>
                                      </p:cBhvr>
                                      <p:to>
                                        <p:strVal val="visible"/>
                                      </p:to>
                                    </p:set>
                                    <p:anim calcmode="lin" valueType="num">
                                      <p:cBhvr additive="base">
                                        <p:cTn id="107" dur="500" fill="hold"/>
                                        <p:tgtEl>
                                          <p:spTgt spid="85"/>
                                        </p:tgtEl>
                                        <p:attrNameLst>
                                          <p:attrName>ppt_x</p:attrName>
                                        </p:attrNameLst>
                                      </p:cBhvr>
                                      <p:tavLst>
                                        <p:tav tm="0">
                                          <p:val>
                                            <p:strVal val="#ppt_x"/>
                                          </p:val>
                                        </p:tav>
                                        <p:tav tm="100000">
                                          <p:val>
                                            <p:strVal val="#ppt_x"/>
                                          </p:val>
                                        </p:tav>
                                      </p:tavLst>
                                    </p:anim>
                                    <p:anim calcmode="lin" valueType="num">
                                      <p:cBhvr additive="base">
                                        <p:cTn id="108" dur="500" fill="hold"/>
                                        <p:tgtEl>
                                          <p:spTgt spid="85"/>
                                        </p:tgtEl>
                                        <p:attrNameLst>
                                          <p:attrName>ppt_y</p:attrName>
                                        </p:attrNameLst>
                                      </p:cBhvr>
                                      <p:tavLst>
                                        <p:tav tm="0">
                                          <p:val>
                                            <p:strVal val="1+#ppt_h/2"/>
                                          </p:val>
                                        </p:tav>
                                        <p:tav tm="100000">
                                          <p:val>
                                            <p:strVal val="#ppt_y"/>
                                          </p:val>
                                        </p:tav>
                                      </p:tavLst>
                                    </p:anim>
                                  </p:childTnLst>
                                </p:cTn>
                              </p:par>
                            </p:childTnLst>
                          </p:cTn>
                        </p:par>
                        <p:par>
                          <p:cTn id="109" fill="hold">
                            <p:stCondLst>
                              <p:cond delay="7500"/>
                            </p:stCondLst>
                            <p:childTnLst>
                              <p:par>
                                <p:cTn id="110" presetID="53" presetClass="entr" presetSubtype="16" fill="hold" grpId="0" nodeType="afterEffect">
                                  <p:stCondLst>
                                    <p:cond delay="0"/>
                                  </p:stCondLst>
                                  <p:childTnLst>
                                    <p:set>
                                      <p:cBhvr>
                                        <p:cTn id="111" dur="1" fill="hold">
                                          <p:stCondLst>
                                            <p:cond delay="0"/>
                                          </p:stCondLst>
                                        </p:cTn>
                                        <p:tgtEl>
                                          <p:spTgt spid="88"/>
                                        </p:tgtEl>
                                        <p:attrNameLst>
                                          <p:attrName>style.visibility</p:attrName>
                                        </p:attrNameLst>
                                      </p:cBhvr>
                                      <p:to>
                                        <p:strVal val="visible"/>
                                      </p:to>
                                    </p:set>
                                    <p:anim calcmode="lin" valueType="num">
                                      <p:cBhvr>
                                        <p:cTn id="112" dur="500" fill="hold"/>
                                        <p:tgtEl>
                                          <p:spTgt spid="88"/>
                                        </p:tgtEl>
                                        <p:attrNameLst>
                                          <p:attrName>ppt_w</p:attrName>
                                        </p:attrNameLst>
                                      </p:cBhvr>
                                      <p:tavLst>
                                        <p:tav tm="0">
                                          <p:val>
                                            <p:fltVal val="0"/>
                                          </p:val>
                                        </p:tav>
                                        <p:tav tm="100000">
                                          <p:val>
                                            <p:strVal val="#ppt_w"/>
                                          </p:val>
                                        </p:tav>
                                      </p:tavLst>
                                    </p:anim>
                                    <p:anim calcmode="lin" valueType="num">
                                      <p:cBhvr>
                                        <p:cTn id="113" dur="500" fill="hold"/>
                                        <p:tgtEl>
                                          <p:spTgt spid="88"/>
                                        </p:tgtEl>
                                        <p:attrNameLst>
                                          <p:attrName>ppt_h</p:attrName>
                                        </p:attrNameLst>
                                      </p:cBhvr>
                                      <p:tavLst>
                                        <p:tav tm="0">
                                          <p:val>
                                            <p:fltVal val="0"/>
                                          </p:val>
                                        </p:tav>
                                        <p:tav tm="100000">
                                          <p:val>
                                            <p:strVal val="#ppt_h"/>
                                          </p:val>
                                        </p:tav>
                                      </p:tavLst>
                                    </p:anim>
                                    <p:animEffect transition="in" filter="fade">
                                      <p:cBhvr>
                                        <p:cTn id="114" dur="500"/>
                                        <p:tgtEl>
                                          <p:spTgt spid="88"/>
                                        </p:tgtEl>
                                      </p:cBhvr>
                                    </p:animEffect>
                                  </p:childTnLst>
                                </p:cTn>
                              </p:par>
                              <p:par>
                                <p:cTn id="115" presetID="2" presetClass="entr" presetSubtype="4" accel="50000" decel="50000" fill="hold" grpId="0" nodeType="withEffect">
                                  <p:stCondLst>
                                    <p:cond delay="0"/>
                                  </p:stCondLst>
                                  <p:childTnLst>
                                    <p:set>
                                      <p:cBhvr>
                                        <p:cTn id="116" dur="1" fill="hold">
                                          <p:stCondLst>
                                            <p:cond delay="0"/>
                                          </p:stCondLst>
                                        </p:cTn>
                                        <p:tgtEl>
                                          <p:spTgt spid="87"/>
                                        </p:tgtEl>
                                        <p:attrNameLst>
                                          <p:attrName>style.visibility</p:attrName>
                                        </p:attrNameLst>
                                      </p:cBhvr>
                                      <p:to>
                                        <p:strVal val="visible"/>
                                      </p:to>
                                    </p:set>
                                    <p:anim calcmode="lin" valueType="num">
                                      <p:cBhvr additive="base">
                                        <p:cTn id="117" dur="500" fill="hold"/>
                                        <p:tgtEl>
                                          <p:spTgt spid="87"/>
                                        </p:tgtEl>
                                        <p:attrNameLst>
                                          <p:attrName>ppt_x</p:attrName>
                                        </p:attrNameLst>
                                      </p:cBhvr>
                                      <p:tavLst>
                                        <p:tav tm="0">
                                          <p:val>
                                            <p:strVal val="#ppt_x"/>
                                          </p:val>
                                        </p:tav>
                                        <p:tav tm="100000">
                                          <p:val>
                                            <p:strVal val="#ppt_x"/>
                                          </p:val>
                                        </p:tav>
                                      </p:tavLst>
                                    </p:anim>
                                    <p:anim calcmode="lin" valueType="num">
                                      <p:cBhvr additive="base">
                                        <p:cTn id="118" dur="500" fill="hold"/>
                                        <p:tgtEl>
                                          <p:spTgt spid="87"/>
                                        </p:tgtEl>
                                        <p:attrNameLst>
                                          <p:attrName>ppt_y</p:attrName>
                                        </p:attrNameLst>
                                      </p:cBhvr>
                                      <p:tavLst>
                                        <p:tav tm="0">
                                          <p:val>
                                            <p:strVal val="1+#ppt_h/2"/>
                                          </p:val>
                                        </p:tav>
                                        <p:tav tm="100000">
                                          <p:val>
                                            <p:strVal val="#ppt_y"/>
                                          </p:val>
                                        </p:tav>
                                      </p:tavLst>
                                    </p:anim>
                                  </p:childTnLst>
                                </p:cTn>
                              </p:par>
                            </p:childTnLst>
                          </p:cTn>
                        </p:par>
                        <p:par>
                          <p:cTn id="119" fill="hold">
                            <p:stCondLst>
                              <p:cond delay="8000"/>
                            </p:stCondLst>
                            <p:childTnLst>
                              <p:par>
                                <p:cTn id="120" presetID="53" presetClass="entr" presetSubtype="16" fill="hold" grpId="0" nodeType="afterEffect">
                                  <p:stCondLst>
                                    <p:cond delay="0"/>
                                  </p:stCondLst>
                                  <p:childTnLst>
                                    <p:set>
                                      <p:cBhvr>
                                        <p:cTn id="121" dur="1" fill="hold">
                                          <p:stCondLst>
                                            <p:cond delay="0"/>
                                          </p:stCondLst>
                                        </p:cTn>
                                        <p:tgtEl>
                                          <p:spTgt spid="90"/>
                                        </p:tgtEl>
                                        <p:attrNameLst>
                                          <p:attrName>style.visibility</p:attrName>
                                        </p:attrNameLst>
                                      </p:cBhvr>
                                      <p:to>
                                        <p:strVal val="visible"/>
                                      </p:to>
                                    </p:set>
                                    <p:anim calcmode="lin" valueType="num">
                                      <p:cBhvr>
                                        <p:cTn id="122" dur="500" fill="hold"/>
                                        <p:tgtEl>
                                          <p:spTgt spid="90"/>
                                        </p:tgtEl>
                                        <p:attrNameLst>
                                          <p:attrName>ppt_w</p:attrName>
                                        </p:attrNameLst>
                                      </p:cBhvr>
                                      <p:tavLst>
                                        <p:tav tm="0">
                                          <p:val>
                                            <p:fltVal val="0"/>
                                          </p:val>
                                        </p:tav>
                                        <p:tav tm="100000">
                                          <p:val>
                                            <p:strVal val="#ppt_w"/>
                                          </p:val>
                                        </p:tav>
                                      </p:tavLst>
                                    </p:anim>
                                    <p:anim calcmode="lin" valueType="num">
                                      <p:cBhvr>
                                        <p:cTn id="123" dur="500" fill="hold"/>
                                        <p:tgtEl>
                                          <p:spTgt spid="90"/>
                                        </p:tgtEl>
                                        <p:attrNameLst>
                                          <p:attrName>ppt_h</p:attrName>
                                        </p:attrNameLst>
                                      </p:cBhvr>
                                      <p:tavLst>
                                        <p:tav tm="0">
                                          <p:val>
                                            <p:fltVal val="0"/>
                                          </p:val>
                                        </p:tav>
                                        <p:tav tm="100000">
                                          <p:val>
                                            <p:strVal val="#ppt_h"/>
                                          </p:val>
                                        </p:tav>
                                      </p:tavLst>
                                    </p:anim>
                                    <p:animEffect transition="in" filter="fade">
                                      <p:cBhvr>
                                        <p:cTn id="124" dur="500"/>
                                        <p:tgtEl>
                                          <p:spTgt spid="90"/>
                                        </p:tgtEl>
                                      </p:cBhvr>
                                    </p:animEffect>
                                  </p:childTnLst>
                                </p:cTn>
                              </p:par>
                              <p:par>
                                <p:cTn id="125" presetID="2" presetClass="entr" presetSubtype="4" accel="50000" decel="50000" fill="hold" grpId="0" nodeType="withEffect">
                                  <p:stCondLst>
                                    <p:cond delay="0"/>
                                  </p:stCondLst>
                                  <p:childTnLst>
                                    <p:set>
                                      <p:cBhvr>
                                        <p:cTn id="126" dur="1" fill="hold">
                                          <p:stCondLst>
                                            <p:cond delay="0"/>
                                          </p:stCondLst>
                                        </p:cTn>
                                        <p:tgtEl>
                                          <p:spTgt spid="89"/>
                                        </p:tgtEl>
                                        <p:attrNameLst>
                                          <p:attrName>style.visibility</p:attrName>
                                        </p:attrNameLst>
                                      </p:cBhvr>
                                      <p:to>
                                        <p:strVal val="visible"/>
                                      </p:to>
                                    </p:set>
                                    <p:anim calcmode="lin" valueType="num">
                                      <p:cBhvr additive="base">
                                        <p:cTn id="127" dur="500" fill="hold"/>
                                        <p:tgtEl>
                                          <p:spTgt spid="89"/>
                                        </p:tgtEl>
                                        <p:attrNameLst>
                                          <p:attrName>ppt_x</p:attrName>
                                        </p:attrNameLst>
                                      </p:cBhvr>
                                      <p:tavLst>
                                        <p:tav tm="0">
                                          <p:val>
                                            <p:strVal val="#ppt_x"/>
                                          </p:val>
                                        </p:tav>
                                        <p:tav tm="100000">
                                          <p:val>
                                            <p:strVal val="#ppt_x"/>
                                          </p:val>
                                        </p:tav>
                                      </p:tavLst>
                                    </p:anim>
                                    <p:anim calcmode="lin" valueType="num">
                                      <p:cBhvr additive="base">
                                        <p:cTn id="128" dur="500" fill="hold"/>
                                        <p:tgtEl>
                                          <p:spTgt spid="8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81" grpId="0"/>
      <p:bldP spid="82" grpId="0"/>
      <p:bldP spid="83" grpId="0"/>
      <p:bldP spid="84" grpId="0"/>
      <p:bldP spid="85" grpId="0"/>
      <p:bldP spid="87" grpId="0"/>
      <p:bldP spid="89" grpId="0"/>
      <p:bldGraphic spid="94" grpId="0">
        <p:bldAsOne/>
      </p:bldGraphic>
      <p:bldP spid="86" grpId="0" animBg="1"/>
      <p:bldP spid="88" grpId="0" animBg="1"/>
      <p:bldP spid="90"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n-lt"/>
                <a:ea typeface="+mn-ea"/>
                <a:cs typeface="+mn-ea"/>
                <a:sym typeface="+mn-lt"/>
              </a:rPr>
              <a:t>Line Chart</a:t>
            </a:r>
          </a:p>
        </p:txBody>
      </p:sp>
      <p:graphicFrame>
        <p:nvGraphicFramePr>
          <p:cNvPr id="3" name="Chart 2"/>
          <p:cNvGraphicFramePr/>
          <p:nvPr/>
        </p:nvGraphicFramePr>
        <p:xfrm>
          <a:off x="646096" y="2205990"/>
          <a:ext cx="7869254" cy="2222195"/>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 Placeholder 24"/>
          <p:cNvSpPr txBox="1"/>
          <p:nvPr/>
        </p:nvSpPr>
        <p:spPr>
          <a:xfrm>
            <a:off x="1730625" y="1608144"/>
            <a:ext cx="6007486" cy="424842"/>
          </a:xfrm>
          <a:prstGeom prst="rect">
            <a:avLst/>
          </a:prstGeom>
        </p:spPr>
        <p:txBody>
          <a:bodyPr lIns="68580" tIns="34290" rIns="68580" bIns="34290"/>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pPr>
            <a:r>
              <a:rPr lang="en-US" sz="900" dirty="0">
                <a:cs typeface="+mn-ea"/>
                <a:sym typeface="+mn-lt"/>
              </a:rPr>
              <a:t>There are many variations of passages of Lorem Ipsum available, but the majority have suffered alteration in some form, by injected humor, or randomized words which don't look even slightly believable.</a:t>
            </a:r>
            <a:endParaRPr lang="en-US" sz="900" b="1" dirty="0">
              <a:cs typeface="+mn-ea"/>
              <a:sym typeface="+mn-lt"/>
            </a:endParaRPr>
          </a:p>
        </p:txBody>
      </p:sp>
      <p:sp>
        <p:nvSpPr>
          <p:cNvPr id="5" name="TextBox 4"/>
          <p:cNvSpPr txBox="1"/>
          <p:nvPr/>
        </p:nvSpPr>
        <p:spPr>
          <a:xfrm>
            <a:off x="1730624" y="1443940"/>
            <a:ext cx="954428" cy="238527"/>
          </a:xfrm>
          <a:prstGeom prst="rect">
            <a:avLst/>
          </a:prstGeom>
          <a:noFill/>
        </p:spPr>
        <p:txBody>
          <a:bodyPr wrap="none" lIns="68580" tIns="34290" rIns="68580" bIns="34290" rtlCol="0">
            <a:spAutoFit/>
          </a:bodyPr>
          <a:lstStyle/>
          <a:p>
            <a:r>
              <a:rPr lang="id-ID" sz="1100" b="1" dirty="0">
                <a:cs typeface="+mn-ea"/>
                <a:sym typeface="+mn-lt"/>
              </a:rPr>
              <a:t>About Chart</a:t>
            </a:r>
          </a:p>
        </p:txBody>
      </p:sp>
      <p:sp>
        <p:nvSpPr>
          <p:cNvPr id="6" name="TextBox 5"/>
          <p:cNvSpPr txBox="1"/>
          <p:nvPr/>
        </p:nvSpPr>
        <p:spPr>
          <a:xfrm>
            <a:off x="646097" y="1407682"/>
            <a:ext cx="1159613" cy="700192"/>
          </a:xfrm>
          <a:prstGeom prst="rect">
            <a:avLst/>
          </a:prstGeom>
          <a:noFill/>
        </p:spPr>
        <p:txBody>
          <a:bodyPr wrap="none" lIns="68580" tIns="34290" rIns="68580" bIns="34290" rtlCol="0">
            <a:spAutoFit/>
          </a:bodyPr>
          <a:lstStyle/>
          <a:p>
            <a:r>
              <a:rPr lang="id-ID" sz="4100" dirty="0">
                <a:solidFill>
                  <a:schemeClr val="accent4"/>
                </a:solidFill>
                <a:cs typeface="+mn-ea"/>
                <a:sym typeface="+mn-lt"/>
              </a:rPr>
              <a:t>$4M</a:t>
            </a:r>
          </a:p>
        </p:txBody>
      </p:sp>
      <p:sp>
        <p:nvSpPr>
          <p:cNvPr id="7" name="Slide Number Placeholder 6"/>
          <p:cNvSpPr>
            <a:spLocks noGrp="1"/>
          </p:cNvSpPr>
          <p:nvPr>
            <p:ph type="sldNum" sz="quarter" idx="12"/>
          </p:nvPr>
        </p:nvSpPr>
        <p:spPr>
          <a:xfrm>
            <a:off x="8446770" y="308848"/>
            <a:ext cx="480060" cy="273844"/>
          </a:xfrm>
        </p:spPr>
        <p:txBody>
          <a:bodyPr/>
          <a:lstStyle/>
          <a:p>
            <a:fld id="{EA01570A-8480-497D-96D4-D725A6D7C6AA}" type="slidenum">
              <a:rPr lang="en-US" smtClean="0">
                <a:cs typeface="+mn-ea"/>
                <a:sym typeface="+mn-lt"/>
              </a:rPr>
              <a:t>34</a:t>
            </a:fld>
            <a:endParaRPr lang="en-US">
              <a:cs typeface="+mn-ea"/>
              <a:sym typeface="+mn-l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47" presetClass="entr" presetSubtype="0"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750"/>
                                        <p:tgtEl>
                                          <p:spTgt spid="5"/>
                                        </p:tgtEl>
                                      </p:cBhvr>
                                    </p:animEffect>
                                    <p:anim calcmode="lin" valueType="num">
                                      <p:cBhvr>
                                        <p:cTn id="14" dur="750" fill="hold"/>
                                        <p:tgtEl>
                                          <p:spTgt spid="5"/>
                                        </p:tgtEl>
                                        <p:attrNameLst>
                                          <p:attrName>ppt_x</p:attrName>
                                        </p:attrNameLst>
                                      </p:cBhvr>
                                      <p:tavLst>
                                        <p:tav tm="0">
                                          <p:val>
                                            <p:strVal val="#ppt_x"/>
                                          </p:val>
                                        </p:tav>
                                        <p:tav tm="100000">
                                          <p:val>
                                            <p:strVal val="#ppt_x"/>
                                          </p:val>
                                        </p:tav>
                                      </p:tavLst>
                                    </p:anim>
                                    <p:anim calcmode="lin" valueType="num">
                                      <p:cBhvr>
                                        <p:cTn id="15" dur="750" fill="hold"/>
                                        <p:tgtEl>
                                          <p:spTgt spid="5"/>
                                        </p:tgtEl>
                                        <p:attrNameLst>
                                          <p:attrName>ppt_y</p:attrName>
                                        </p:attrNameLst>
                                      </p:cBhvr>
                                      <p:tavLst>
                                        <p:tav tm="0">
                                          <p:val>
                                            <p:strVal val="#ppt_y-.1"/>
                                          </p:val>
                                        </p:tav>
                                        <p:tav tm="100000">
                                          <p:val>
                                            <p:strVal val="#ppt_y"/>
                                          </p:val>
                                        </p:tav>
                                      </p:tavLst>
                                    </p:anim>
                                  </p:childTnLst>
                                </p:cTn>
                              </p:par>
                            </p:childTnLst>
                          </p:cTn>
                        </p:par>
                        <p:par>
                          <p:cTn id="16" fill="hold">
                            <p:stCondLst>
                              <p:cond delay="1500"/>
                            </p:stCondLst>
                            <p:childTnLst>
                              <p:par>
                                <p:cTn id="17" presetID="42" presetClass="entr" presetSubtype="0"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750"/>
                                        <p:tgtEl>
                                          <p:spTgt spid="4"/>
                                        </p:tgtEl>
                                      </p:cBhvr>
                                    </p:animEffect>
                                    <p:anim calcmode="lin" valueType="num">
                                      <p:cBhvr>
                                        <p:cTn id="20" dur="750" fill="hold"/>
                                        <p:tgtEl>
                                          <p:spTgt spid="4"/>
                                        </p:tgtEl>
                                        <p:attrNameLst>
                                          <p:attrName>ppt_x</p:attrName>
                                        </p:attrNameLst>
                                      </p:cBhvr>
                                      <p:tavLst>
                                        <p:tav tm="0">
                                          <p:val>
                                            <p:strVal val="#ppt_x"/>
                                          </p:val>
                                        </p:tav>
                                        <p:tav tm="100000">
                                          <p:val>
                                            <p:strVal val="#ppt_x"/>
                                          </p:val>
                                        </p:tav>
                                      </p:tavLst>
                                    </p:anim>
                                    <p:anim calcmode="lin" valueType="num">
                                      <p:cBhvr>
                                        <p:cTn id="21" dur="750" fill="hold"/>
                                        <p:tgtEl>
                                          <p:spTgt spid="4"/>
                                        </p:tgtEl>
                                        <p:attrNameLst>
                                          <p:attrName>ppt_y</p:attrName>
                                        </p:attrNameLst>
                                      </p:cBhvr>
                                      <p:tavLst>
                                        <p:tav tm="0">
                                          <p:val>
                                            <p:strVal val="#ppt_y+.1"/>
                                          </p:val>
                                        </p:tav>
                                        <p:tav tm="100000">
                                          <p:val>
                                            <p:strVal val="#ppt_y"/>
                                          </p:val>
                                        </p:tav>
                                      </p:tavLst>
                                    </p:anim>
                                  </p:childTnLst>
                                </p:cTn>
                              </p:par>
                            </p:childTnLst>
                          </p:cTn>
                        </p:par>
                        <p:par>
                          <p:cTn id="22" fill="hold">
                            <p:stCondLst>
                              <p:cond delay="2500"/>
                            </p:stCondLst>
                            <p:childTnLst>
                              <p:par>
                                <p:cTn id="23" presetID="10" presetClass="entr" presetSubtype="0" fill="hold" grpId="0" nodeType="afterEffect">
                                  <p:stCondLst>
                                    <p:cond delay="0"/>
                                  </p:stCondLst>
                                  <p:childTnLst>
                                    <p:set>
                                      <p:cBhvr>
                                        <p:cTn id="24" dur="1" fill="hold">
                                          <p:stCondLst>
                                            <p:cond delay="0"/>
                                          </p:stCondLst>
                                        </p:cTn>
                                        <p:tgtEl>
                                          <p:spTgt spid="3">
                                            <p:graphicEl>
                                              <a:chart seriesIdx="-3" categoryIdx="-3" bldStep="gridLegend"/>
                                            </p:graphicEl>
                                          </p:spTgt>
                                        </p:tgtEl>
                                        <p:attrNameLst>
                                          <p:attrName>style.visibility</p:attrName>
                                        </p:attrNameLst>
                                      </p:cBhvr>
                                      <p:to>
                                        <p:strVal val="visible"/>
                                      </p:to>
                                    </p:set>
                                    <p:animEffect transition="in" filter="fade">
                                      <p:cBhvr>
                                        <p:cTn id="25" dur="500"/>
                                        <p:tgtEl>
                                          <p:spTgt spid="3">
                                            <p:graphicEl>
                                              <a:chart seriesIdx="-3" categoryIdx="-3" bldStep="gridLegend"/>
                                            </p:graphicEl>
                                          </p:spTgt>
                                        </p:tgtEl>
                                      </p:cBhvr>
                                    </p:animEffect>
                                  </p:childTnLst>
                                </p:cTn>
                              </p:par>
                            </p:childTnLst>
                          </p:cTn>
                        </p:par>
                        <p:par>
                          <p:cTn id="26" fill="hold">
                            <p:stCondLst>
                              <p:cond delay="3000"/>
                            </p:stCondLst>
                            <p:childTnLst>
                              <p:par>
                                <p:cTn id="27" presetID="10" presetClass="entr" presetSubtype="0" fill="hold" grpId="0" nodeType="afterEffect">
                                  <p:stCondLst>
                                    <p:cond delay="0"/>
                                  </p:stCondLst>
                                  <p:childTnLst>
                                    <p:set>
                                      <p:cBhvr>
                                        <p:cTn id="28" dur="1" fill="hold">
                                          <p:stCondLst>
                                            <p:cond delay="0"/>
                                          </p:stCondLst>
                                        </p:cTn>
                                        <p:tgtEl>
                                          <p:spTgt spid="3">
                                            <p:graphicEl>
                                              <a:chart seriesIdx="0" categoryIdx="-4" bldStep="series"/>
                                            </p:graphicEl>
                                          </p:spTgt>
                                        </p:tgtEl>
                                        <p:attrNameLst>
                                          <p:attrName>style.visibility</p:attrName>
                                        </p:attrNameLst>
                                      </p:cBhvr>
                                      <p:to>
                                        <p:strVal val="visible"/>
                                      </p:to>
                                    </p:set>
                                    <p:animEffect transition="in" filter="fade">
                                      <p:cBhvr>
                                        <p:cTn id="29" dur="500"/>
                                        <p:tgtEl>
                                          <p:spTgt spid="3">
                                            <p:graphicEl>
                                              <a:chart seriesIdx="0" categoryIdx="-4" bldStep="series"/>
                                            </p:graphicEl>
                                          </p:spTgt>
                                        </p:tgtEl>
                                      </p:cBhvr>
                                    </p:animEffect>
                                  </p:childTnLst>
                                </p:cTn>
                              </p:par>
                            </p:childTnLst>
                          </p:cTn>
                        </p:par>
                        <p:par>
                          <p:cTn id="30" fill="hold">
                            <p:stCondLst>
                              <p:cond delay="3500"/>
                            </p:stCondLst>
                            <p:childTnLst>
                              <p:par>
                                <p:cTn id="31" presetID="10" presetClass="entr" presetSubtype="0" fill="hold" grpId="0" nodeType="afterEffect">
                                  <p:stCondLst>
                                    <p:cond delay="0"/>
                                  </p:stCondLst>
                                  <p:childTnLst>
                                    <p:set>
                                      <p:cBhvr>
                                        <p:cTn id="32" dur="1" fill="hold">
                                          <p:stCondLst>
                                            <p:cond delay="0"/>
                                          </p:stCondLst>
                                        </p:cTn>
                                        <p:tgtEl>
                                          <p:spTgt spid="3">
                                            <p:graphicEl>
                                              <a:chart seriesIdx="1" categoryIdx="-4" bldStep="series"/>
                                            </p:graphicEl>
                                          </p:spTgt>
                                        </p:tgtEl>
                                        <p:attrNameLst>
                                          <p:attrName>style.visibility</p:attrName>
                                        </p:attrNameLst>
                                      </p:cBhvr>
                                      <p:to>
                                        <p:strVal val="visible"/>
                                      </p:to>
                                    </p:set>
                                    <p:animEffect transition="in" filter="fade">
                                      <p:cBhvr>
                                        <p:cTn id="33" dur="500"/>
                                        <p:tgtEl>
                                          <p:spTgt spid="3">
                                            <p:graphicEl>
                                              <a:chart seriesIdx="1" categoryIdx="-4" bldStep="series"/>
                                            </p:graphicEl>
                                          </p:spTgt>
                                        </p:tgtEl>
                                      </p:cBhvr>
                                    </p:animEffect>
                                  </p:childTnLst>
                                </p:cTn>
                              </p:par>
                            </p:childTnLst>
                          </p:cTn>
                        </p:par>
                        <p:par>
                          <p:cTn id="34" fill="hold">
                            <p:stCondLst>
                              <p:cond delay="4000"/>
                            </p:stCondLst>
                            <p:childTnLst>
                              <p:par>
                                <p:cTn id="35" presetID="10" presetClass="entr" presetSubtype="0" fill="hold" grpId="0" nodeType="afterEffect">
                                  <p:stCondLst>
                                    <p:cond delay="0"/>
                                  </p:stCondLst>
                                  <p:childTnLst>
                                    <p:set>
                                      <p:cBhvr>
                                        <p:cTn id="36" dur="1" fill="hold">
                                          <p:stCondLst>
                                            <p:cond delay="0"/>
                                          </p:stCondLst>
                                        </p:cTn>
                                        <p:tgtEl>
                                          <p:spTgt spid="3">
                                            <p:graphicEl>
                                              <a:chart seriesIdx="2" categoryIdx="-4" bldStep="series"/>
                                            </p:graphicEl>
                                          </p:spTgt>
                                        </p:tgtEl>
                                        <p:attrNameLst>
                                          <p:attrName>style.visibility</p:attrName>
                                        </p:attrNameLst>
                                      </p:cBhvr>
                                      <p:to>
                                        <p:strVal val="visible"/>
                                      </p:to>
                                    </p:set>
                                    <p:animEffect transition="in" filter="fade">
                                      <p:cBhvr>
                                        <p:cTn id="37" dur="500"/>
                                        <p:tgtEl>
                                          <p:spTgt spid="3">
                                            <p:graphicEl>
                                              <a:chart seriesIdx="2" categoryIdx="-4" bldStep="series"/>
                                            </p:graphicEl>
                                          </p:spTgt>
                                        </p:tgtEl>
                                      </p:cBhvr>
                                    </p:animEffect>
                                  </p:childTnLst>
                                </p:cTn>
                              </p:par>
                            </p:childTnLst>
                          </p:cTn>
                        </p:par>
                        <p:par>
                          <p:cTn id="38" fill="hold">
                            <p:stCondLst>
                              <p:cond delay="4500"/>
                            </p:stCondLst>
                            <p:childTnLst>
                              <p:par>
                                <p:cTn id="39" presetID="10" presetClass="entr" presetSubtype="0" fill="hold" grpId="0" nodeType="afterEffect">
                                  <p:stCondLst>
                                    <p:cond delay="0"/>
                                  </p:stCondLst>
                                  <p:childTnLst>
                                    <p:set>
                                      <p:cBhvr>
                                        <p:cTn id="40" dur="1" fill="hold">
                                          <p:stCondLst>
                                            <p:cond delay="0"/>
                                          </p:stCondLst>
                                        </p:cTn>
                                        <p:tgtEl>
                                          <p:spTgt spid="3">
                                            <p:graphicEl>
                                              <a:chart seriesIdx="3" categoryIdx="-4" bldStep="series"/>
                                            </p:graphicEl>
                                          </p:spTgt>
                                        </p:tgtEl>
                                        <p:attrNameLst>
                                          <p:attrName>style.visibility</p:attrName>
                                        </p:attrNameLst>
                                      </p:cBhvr>
                                      <p:to>
                                        <p:strVal val="visible"/>
                                      </p:to>
                                    </p:set>
                                    <p:animEffect transition="in" filter="fade">
                                      <p:cBhvr>
                                        <p:cTn id="41" dur="500"/>
                                        <p:tgtEl>
                                          <p:spTgt spid="3">
                                            <p:graphicEl>
                                              <a:chart seriesIdx="3"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Chart bld="series"/>
        </p:bldSub>
      </p:bldGraphic>
      <p:bldP spid="4" grpId="0"/>
      <p:bldP spid="5" grpId="0"/>
      <p:bldP spid="6"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n-lt"/>
                <a:ea typeface="+mn-ea"/>
                <a:cs typeface="+mn-ea"/>
                <a:sym typeface="+mn-lt"/>
              </a:rPr>
              <a:t>Area Chart</a:t>
            </a:r>
          </a:p>
        </p:txBody>
      </p:sp>
      <p:sp>
        <p:nvSpPr>
          <p:cNvPr id="43" name="Rectangle 5"/>
          <p:cNvSpPr>
            <a:spLocks noChangeArrowheads="1"/>
          </p:cNvSpPr>
          <p:nvPr/>
        </p:nvSpPr>
        <p:spPr bwMode="auto">
          <a:xfrm>
            <a:off x="4841766" y="3781295"/>
            <a:ext cx="617220" cy="617220"/>
          </a:xfrm>
          <a:prstGeom prst="ellipse">
            <a:avLst/>
          </a:prstGeom>
          <a:solidFill>
            <a:schemeClr val="accent3"/>
          </a:solidFill>
          <a:ln>
            <a:noFill/>
          </a:ln>
        </p:spPr>
        <p:txBody>
          <a:bodyPr vert="horz" wrap="square" lIns="68580" tIns="34290" rIns="68580" bIns="34290" numCol="1" anchor="t" anchorCtr="0" compatLnSpc="1"/>
          <a:lstStyle/>
          <a:p>
            <a:endParaRPr lang="id-ID">
              <a:cs typeface="+mn-ea"/>
              <a:sym typeface="+mn-lt"/>
            </a:endParaRPr>
          </a:p>
        </p:txBody>
      </p:sp>
      <p:sp>
        <p:nvSpPr>
          <p:cNvPr id="46" name="Rectangle 5"/>
          <p:cNvSpPr>
            <a:spLocks noChangeArrowheads="1"/>
          </p:cNvSpPr>
          <p:nvPr/>
        </p:nvSpPr>
        <p:spPr bwMode="auto">
          <a:xfrm>
            <a:off x="4841766" y="2733496"/>
            <a:ext cx="617220" cy="617220"/>
          </a:xfrm>
          <a:prstGeom prst="ellipse">
            <a:avLst/>
          </a:prstGeom>
          <a:solidFill>
            <a:schemeClr val="accent2"/>
          </a:solidFill>
          <a:ln>
            <a:noFill/>
          </a:ln>
        </p:spPr>
        <p:txBody>
          <a:bodyPr vert="horz" wrap="square" lIns="68580" tIns="34290" rIns="68580" bIns="34290" numCol="1" anchor="t" anchorCtr="0" compatLnSpc="1"/>
          <a:lstStyle/>
          <a:p>
            <a:endParaRPr lang="id-ID">
              <a:cs typeface="+mn-ea"/>
              <a:sym typeface="+mn-lt"/>
            </a:endParaRPr>
          </a:p>
        </p:txBody>
      </p:sp>
      <p:sp>
        <p:nvSpPr>
          <p:cNvPr id="49" name="Rectangle 5"/>
          <p:cNvSpPr>
            <a:spLocks noChangeArrowheads="1"/>
          </p:cNvSpPr>
          <p:nvPr/>
        </p:nvSpPr>
        <p:spPr bwMode="auto">
          <a:xfrm>
            <a:off x="4841766" y="1625780"/>
            <a:ext cx="617220" cy="617220"/>
          </a:xfrm>
          <a:prstGeom prst="ellipse">
            <a:avLst/>
          </a:prstGeom>
          <a:solidFill>
            <a:schemeClr val="accent1"/>
          </a:solidFill>
          <a:ln>
            <a:noFill/>
          </a:ln>
        </p:spPr>
        <p:txBody>
          <a:bodyPr vert="horz" wrap="square" lIns="68580" tIns="34290" rIns="68580" bIns="34290" numCol="1" anchor="t" anchorCtr="0" compatLnSpc="1"/>
          <a:lstStyle/>
          <a:p>
            <a:endParaRPr lang="id-ID">
              <a:cs typeface="+mn-ea"/>
              <a:sym typeface="+mn-lt"/>
            </a:endParaRPr>
          </a:p>
        </p:txBody>
      </p:sp>
      <p:sp>
        <p:nvSpPr>
          <p:cNvPr id="51" name="TextBox 50"/>
          <p:cNvSpPr txBox="1"/>
          <p:nvPr/>
        </p:nvSpPr>
        <p:spPr>
          <a:xfrm>
            <a:off x="727002" y="3563040"/>
            <a:ext cx="1482617" cy="315423"/>
          </a:xfrm>
          <a:prstGeom prst="rect">
            <a:avLst/>
          </a:prstGeom>
          <a:noFill/>
        </p:spPr>
        <p:txBody>
          <a:bodyPr wrap="none" lIns="68580" tIns="34290" rIns="68580" bIns="34290" rtlCol="0">
            <a:spAutoFit/>
          </a:bodyPr>
          <a:lstStyle/>
          <a:p>
            <a:r>
              <a:rPr lang="en-US" sz="1600" dirty="0">
                <a:cs typeface="+mn-ea"/>
                <a:sym typeface="+mn-lt"/>
              </a:rPr>
              <a:t>Chart Analysis</a:t>
            </a:r>
            <a:endParaRPr lang="id-ID" sz="1200" dirty="0">
              <a:cs typeface="+mn-ea"/>
              <a:sym typeface="+mn-lt"/>
            </a:endParaRPr>
          </a:p>
        </p:txBody>
      </p:sp>
      <p:sp>
        <p:nvSpPr>
          <p:cNvPr id="52" name="TextBox 51"/>
          <p:cNvSpPr txBox="1"/>
          <p:nvPr/>
        </p:nvSpPr>
        <p:spPr>
          <a:xfrm>
            <a:off x="2065688" y="3804154"/>
            <a:ext cx="2216611" cy="692498"/>
          </a:xfrm>
          <a:prstGeom prst="rect">
            <a:avLst/>
          </a:prstGeom>
          <a:noFill/>
        </p:spPr>
        <p:txBody>
          <a:bodyPr wrap="square" lIns="68580" tIns="34290" rIns="68580" bIns="34290" rtlCol="0">
            <a:spAutoFit/>
          </a:bodyPr>
          <a:lstStyle/>
          <a:p>
            <a:pPr algn="just">
              <a:lnSpc>
                <a:spcPct val="150000"/>
              </a:lnSpc>
            </a:pPr>
            <a:r>
              <a:rPr lang="id-ID" sz="900" dirty="0">
                <a:cs typeface="+mn-ea"/>
                <a:sym typeface="+mn-lt"/>
              </a:rPr>
              <a:t>Of shopping carts are abandoned right before the transaction its completed. Suitable for all categories</a:t>
            </a:r>
          </a:p>
        </p:txBody>
      </p:sp>
      <p:sp>
        <p:nvSpPr>
          <p:cNvPr id="53" name="TextBox 52"/>
          <p:cNvSpPr txBox="1"/>
          <p:nvPr/>
        </p:nvSpPr>
        <p:spPr>
          <a:xfrm>
            <a:off x="693823" y="3871390"/>
            <a:ext cx="1295066" cy="623248"/>
          </a:xfrm>
          <a:prstGeom prst="rect">
            <a:avLst/>
          </a:prstGeom>
          <a:noFill/>
        </p:spPr>
        <p:txBody>
          <a:bodyPr wrap="none" lIns="68580" tIns="34290" rIns="68580" bIns="34290" rtlCol="0">
            <a:spAutoFit/>
          </a:bodyPr>
          <a:lstStyle/>
          <a:p>
            <a:r>
              <a:rPr lang="en-US" sz="3600" b="1" dirty="0">
                <a:solidFill>
                  <a:schemeClr val="accent1"/>
                </a:solidFill>
                <a:cs typeface="+mn-ea"/>
                <a:sym typeface="+mn-lt"/>
              </a:rPr>
              <a:t>$27M</a:t>
            </a:r>
            <a:endParaRPr lang="id-ID" sz="3600" b="1" dirty="0">
              <a:solidFill>
                <a:schemeClr val="accent1"/>
              </a:solidFill>
              <a:cs typeface="+mn-ea"/>
              <a:sym typeface="+mn-lt"/>
            </a:endParaRPr>
          </a:p>
        </p:txBody>
      </p:sp>
      <p:sp>
        <p:nvSpPr>
          <p:cNvPr id="54" name="TextBox 53"/>
          <p:cNvSpPr txBox="1"/>
          <p:nvPr/>
        </p:nvSpPr>
        <p:spPr>
          <a:xfrm>
            <a:off x="5530610" y="1548168"/>
            <a:ext cx="655468" cy="238575"/>
          </a:xfrm>
          <a:prstGeom prst="rect">
            <a:avLst/>
          </a:prstGeom>
          <a:noFill/>
        </p:spPr>
        <p:txBody>
          <a:bodyPr wrap="none" lIns="68580" tIns="34290" rIns="68580" bIns="34290" rtlCol="0">
            <a:spAutoFit/>
          </a:bodyPr>
          <a:lstStyle/>
          <a:p>
            <a:r>
              <a:rPr lang="en-US" sz="1100" dirty="0">
                <a:cs typeface="+mn-ea"/>
                <a:sym typeface="+mn-lt"/>
              </a:rPr>
              <a:t>Series 1</a:t>
            </a:r>
            <a:endParaRPr lang="id-ID" sz="1100" dirty="0">
              <a:cs typeface="+mn-ea"/>
              <a:sym typeface="+mn-lt"/>
            </a:endParaRPr>
          </a:p>
        </p:txBody>
      </p:sp>
      <p:sp>
        <p:nvSpPr>
          <p:cNvPr id="55" name="TextBox 34"/>
          <p:cNvSpPr txBox="1"/>
          <p:nvPr/>
        </p:nvSpPr>
        <p:spPr>
          <a:xfrm>
            <a:off x="5540134" y="1742298"/>
            <a:ext cx="3032366" cy="692498"/>
          </a:xfrm>
          <a:prstGeom prst="rect">
            <a:avLst/>
          </a:prstGeom>
          <a:noFill/>
        </p:spPr>
        <p:txBody>
          <a:bodyPr wrap="square" lIns="68580" tIns="34290" rIns="68580" bIns="34290" rtlCol="0">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50000"/>
              </a:lnSpc>
            </a:pPr>
            <a:r>
              <a:rPr lang="en-US" sz="900" dirty="0">
                <a:cs typeface="+mn-ea"/>
                <a:sym typeface="+mn-lt"/>
              </a:rPr>
              <a:t>Lorem ipsum dolor sit </a:t>
            </a:r>
            <a:r>
              <a:rPr lang="en-US" sz="900" dirty="0" err="1">
                <a:cs typeface="+mn-ea"/>
                <a:sym typeface="+mn-lt"/>
              </a:rPr>
              <a:t>amet</a:t>
            </a:r>
            <a:r>
              <a:rPr lang="en-US" sz="900" dirty="0">
                <a:cs typeface="+mn-ea"/>
                <a:sym typeface="+mn-lt"/>
              </a:rPr>
              <a:t>, </a:t>
            </a:r>
            <a:r>
              <a:rPr lang="en-US" sz="900" dirty="0" err="1">
                <a:cs typeface="+mn-ea"/>
                <a:sym typeface="+mn-lt"/>
              </a:rPr>
              <a:t>consectetur</a:t>
            </a:r>
            <a:r>
              <a:rPr lang="en-US" sz="900" dirty="0">
                <a:cs typeface="+mn-ea"/>
                <a:sym typeface="+mn-lt"/>
              </a:rPr>
              <a:t> </a:t>
            </a:r>
            <a:r>
              <a:rPr lang="en-US" sz="900" dirty="0" err="1">
                <a:cs typeface="+mn-ea"/>
                <a:sym typeface="+mn-lt"/>
              </a:rPr>
              <a:t>adipiscing</a:t>
            </a:r>
            <a:r>
              <a:rPr lang="en-US" sz="900" dirty="0">
                <a:cs typeface="+mn-ea"/>
                <a:sym typeface="+mn-lt"/>
              </a:rPr>
              <a:t> </a:t>
            </a:r>
            <a:r>
              <a:rPr lang="en-US" sz="900" dirty="0" err="1">
                <a:cs typeface="+mn-ea"/>
                <a:sym typeface="+mn-lt"/>
              </a:rPr>
              <a:t>elit</a:t>
            </a:r>
            <a:r>
              <a:rPr lang="en-US" sz="900" dirty="0">
                <a:cs typeface="+mn-ea"/>
                <a:sym typeface="+mn-lt"/>
              </a:rPr>
              <a:t>. </a:t>
            </a:r>
            <a:r>
              <a:rPr lang="en-US" sz="900" dirty="0" err="1">
                <a:cs typeface="+mn-ea"/>
                <a:sym typeface="+mn-lt"/>
              </a:rPr>
              <a:t>Curabitur</a:t>
            </a:r>
            <a:r>
              <a:rPr lang="en-US" sz="900" dirty="0">
                <a:cs typeface="+mn-ea"/>
                <a:sym typeface="+mn-lt"/>
              </a:rPr>
              <a:t> </a:t>
            </a:r>
            <a:r>
              <a:rPr lang="en-US" sz="900" dirty="0" err="1">
                <a:cs typeface="+mn-ea"/>
                <a:sym typeface="+mn-lt"/>
              </a:rPr>
              <a:t>elementum</a:t>
            </a:r>
            <a:r>
              <a:rPr lang="en-US" sz="900" dirty="0">
                <a:cs typeface="+mn-ea"/>
                <a:sym typeface="+mn-lt"/>
              </a:rPr>
              <a:t> </a:t>
            </a:r>
            <a:r>
              <a:rPr lang="en-US" sz="900" dirty="0" err="1">
                <a:cs typeface="+mn-ea"/>
                <a:sym typeface="+mn-lt"/>
              </a:rPr>
              <a:t>posuere</a:t>
            </a:r>
            <a:r>
              <a:rPr lang="en-US" sz="900" dirty="0">
                <a:cs typeface="+mn-ea"/>
                <a:sym typeface="+mn-lt"/>
              </a:rPr>
              <a:t> </a:t>
            </a:r>
            <a:r>
              <a:rPr lang="en-US" sz="900" dirty="0" err="1">
                <a:cs typeface="+mn-ea"/>
                <a:sym typeface="+mn-lt"/>
              </a:rPr>
              <a:t>pretium</a:t>
            </a:r>
            <a:r>
              <a:rPr lang="en-US" sz="900" dirty="0">
                <a:cs typeface="+mn-ea"/>
                <a:sym typeface="+mn-lt"/>
              </a:rPr>
              <a:t>. </a:t>
            </a:r>
            <a:r>
              <a:rPr lang="en-US" sz="900" dirty="0" err="1">
                <a:cs typeface="+mn-ea"/>
                <a:sym typeface="+mn-lt"/>
              </a:rPr>
              <a:t>Quisque</a:t>
            </a:r>
            <a:r>
              <a:rPr lang="en-US" sz="900" dirty="0">
                <a:cs typeface="+mn-ea"/>
                <a:sym typeface="+mn-lt"/>
              </a:rPr>
              <a:t> </a:t>
            </a:r>
            <a:r>
              <a:rPr lang="en-US" sz="900" dirty="0" err="1">
                <a:cs typeface="+mn-ea"/>
                <a:sym typeface="+mn-lt"/>
              </a:rPr>
              <a:t>nibh</a:t>
            </a:r>
            <a:r>
              <a:rPr lang="en-US" sz="900" dirty="0">
                <a:cs typeface="+mn-ea"/>
                <a:sym typeface="+mn-lt"/>
              </a:rPr>
              <a:t> </a:t>
            </a:r>
            <a:r>
              <a:rPr lang="en-US" sz="900" dirty="0" err="1">
                <a:cs typeface="+mn-ea"/>
                <a:sym typeface="+mn-lt"/>
              </a:rPr>
              <a:t>dolo</a:t>
            </a:r>
            <a:r>
              <a:rPr lang="en-US" sz="900" dirty="0">
                <a:cs typeface="+mn-ea"/>
                <a:sym typeface="+mn-lt"/>
              </a:rPr>
              <a:t>. </a:t>
            </a:r>
          </a:p>
        </p:txBody>
      </p:sp>
      <p:sp>
        <p:nvSpPr>
          <p:cNvPr id="56" name="TextBox 55"/>
          <p:cNvSpPr txBox="1"/>
          <p:nvPr/>
        </p:nvSpPr>
        <p:spPr>
          <a:xfrm>
            <a:off x="5530610" y="2599787"/>
            <a:ext cx="655468" cy="238575"/>
          </a:xfrm>
          <a:prstGeom prst="rect">
            <a:avLst/>
          </a:prstGeom>
          <a:noFill/>
        </p:spPr>
        <p:txBody>
          <a:bodyPr wrap="none" lIns="68580" tIns="34290" rIns="68580" bIns="34290" rtlCol="0">
            <a:spAutoFit/>
          </a:bodyPr>
          <a:lstStyle/>
          <a:p>
            <a:r>
              <a:rPr lang="en-US" sz="1100" dirty="0">
                <a:cs typeface="+mn-ea"/>
                <a:sym typeface="+mn-lt"/>
              </a:rPr>
              <a:t>Series 2</a:t>
            </a:r>
            <a:endParaRPr lang="id-ID" sz="1100" dirty="0">
              <a:cs typeface="+mn-ea"/>
              <a:sym typeface="+mn-lt"/>
            </a:endParaRPr>
          </a:p>
        </p:txBody>
      </p:sp>
      <p:sp>
        <p:nvSpPr>
          <p:cNvPr id="57" name="TextBox 34"/>
          <p:cNvSpPr txBox="1"/>
          <p:nvPr/>
        </p:nvSpPr>
        <p:spPr>
          <a:xfrm>
            <a:off x="5540134" y="2793917"/>
            <a:ext cx="3032366" cy="692498"/>
          </a:xfrm>
          <a:prstGeom prst="rect">
            <a:avLst/>
          </a:prstGeom>
          <a:noFill/>
        </p:spPr>
        <p:txBody>
          <a:bodyPr wrap="square" lIns="68580" tIns="34290" rIns="68580" bIns="34290" rtlCol="0">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50000"/>
              </a:lnSpc>
            </a:pPr>
            <a:r>
              <a:rPr lang="en-US" sz="900" dirty="0">
                <a:cs typeface="+mn-ea"/>
                <a:sym typeface="+mn-lt"/>
              </a:rPr>
              <a:t>Lorem ipsum dolor sit </a:t>
            </a:r>
            <a:r>
              <a:rPr lang="en-US" sz="900" dirty="0" err="1">
                <a:cs typeface="+mn-ea"/>
                <a:sym typeface="+mn-lt"/>
              </a:rPr>
              <a:t>amet</a:t>
            </a:r>
            <a:r>
              <a:rPr lang="en-US" sz="900" dirty="0">
                <a:cs typeface="+mn-ea"/>
                <a:sym typeface="+mn-lt"/>
              </a:rPr>
              <a:t>, </a:t>
            </a:r>
            <a:r>
              <a:rPr lang="en-US" sz="900" dirty="0" err="1">
                <a:cs typeface="+mn-ea"/>
                <a:sym typeface="+mn-lt"/>
              </a:rPr>
              <a:t>consectetur</a:t>
            </a:r>
            <a:r>
              <a:rPr lang="en-US" sz="900" dirty="0">
                <a:cs typeface="+mn-ea"/>
                <a:sym typeface="+mn-lt"/>
              </a:rPr>
              <a:t> </a:t>
            </a:r>
            <a:r>
              <a:rPr lang="en-US" sz="900" dirty="0" err="1">
                <a:cs typeface="+mn-ea"/>
                <a:sym typeface="+mn-lt"/>
              </a:rPr>
              <a:t>adipiscing</a:t>
            </a:r>
            <a:r>
              <a:rPr lang="en-US" sz="900" dirty="0">
                <a:cs typeface="+mn-ea"/>
                <a:sym typeface="+mn-lt"/>
              </a:rPr>
              <a:t> </a:t>
            </a:r>
            <a:r>
              <a:rPr lang="en-US" sz="900" dirty="0" err="1">
                <a:cs typeface="+mn-ea"/>
                <a:sym typeface="+mn-lt"/>
              </a:rPr>
              <a:t>elit</a:t>
            </a:r>
            <a:r>
              <a:rPr lang="en-US" sz="900" dirty="0">
                <a:cs typeface="+mn-ea"/>
                <a:sym typeface="+mn-lt"/>
              </a:rPr>
              <a:t>. </a:t>
            </a:r>
            <a:r>
              <a:rPr lang="en-US" sz="900" dirty="0" err="1">
                <a:cs typeface="+mn-ea"/>
                <a:sym typeface="+mn-lt"/>
              </a:rPr>
              <a:t>Curabitur</a:t>
            </a:r>
            <a:r>
              <a:rPr lang="en-US" sz="900" dirty="0">
                <a:cs typeface="+mn-ea"/>
                <a:sym typeface="+mn-lt"/>
              </a:rPr>
              <a:t> </a:t>
            </a:r>
            <a:r>
              <a:rPr lang="en-US" sz="900" dirty="0" err="1">
                <a:cs typeface="+mn-ea"/>
                <a:sym typeface="+mn-lt"/>
              </a:rPr>
              <a:t>elementum</a:t>
            </a:r>
            <a:r>
              <a:rPr lang="en-US" sz="900" dirty="0">
                <a:cs typeface="+mn-ea"/>
                <a:sym typeface="+mn-lt"/>
              </a:rPr>
              <a:t> </a:t>
            </a:r>
            <a:r>
              <a:rPr lang="en-US" sz="900" dirty="0" err="1">
                <a:cs typeface="+mn-ea"/>
                <a:sym typeface="+mn-lt"/>
              </a:rPr>
              <a:t>posuere</a:t>
            </a:r>
            <a:r>
              <a:rPr lang="en-US" sz="900" dirty="0">
                <a:cs typeface="+mn-ea"/>
                <a:sym typeface="+mn-lt"/>
              </a:rPr>
              <a:t> </a:t>
            </a:r>
            <a:r>
              <a:rPr lang="en-US" sz="900" dirty="0" err="1">
                <a:cs typeface="+mn-ea"/>
                <a:sym typeface="+mn-lt"/>
              </a:rPr>
              <a:t>pretium</a:t>
            </a:r>
            <a:r>
              <a:rPr lang="en-US" sz="900" dirty="0">
                <a:cs typeface="+mn-ea"/>
                <a:sym typeface="+mn-lt"/>
              </a:rPr>
              <a:t>. </a:t>
            </a:r>
            <a:r>
              <a:rPr lang="en-US" sz="900" dirty="0" err="1">
                <a:cs typeface="+mn-ea"/>
                <a:sym typeface="+mn-lt"/>
              </a:rPr>
              <a:t>Quisque</a:t>
            </a:r>
            <a:r>
              <a:rPr lang="en-US" sz="900" dirty="0">
                <a:cs typeface="+mn-ea"/>
                <a:sym typeface="+mn-lt"/>
              </a:rPr>
              <a:t> </a:t>
            </a:r>
            <a:r>
              <a:rPr lang="en-US" sz="900" dirty="0" err="1">
                <a:cs typeface="+mn-ea"/>
                <a:sym typeface="+mn-lt"/>
              </a:rPr>
              <a:t>nibh</a:t>
            </a:r>
            <a:r>
              <a:rPr lang="en-US" sz="900" dirty="0">
                <a:cs typeface="+mn-ea"/>
                <a:sym typeface="+mn-lt"/>
              </a:rPr>
              <a:t> </a:t>
            </a:r>
            <a:r>
              <a:rPr lang="en-US" sz="900" dirty="0" err="1">
                <a:cs typeface="+mn-ea"/>
                <a:sym typeface="+mn-lt"/>
              </a:rPr>
              <a:t>dolo</a:t>
            </a:r>
            <a:r>
              <a:rPr lang="en-US" sz="900" dirty="0">
                <a:cs typeface="+mn-ea"/>
                <a:sym typeface="+mn-lt"/>
              </a:rPr>
              <a:t>. </a:t>
            </a:r>
          </a:p>
        </p:txBody>
      </p:sp>
      <p:sp>
        <p:nvSpPr>
          <p:cNvPr id="58" name="TextBox 57"/>
          <p:cNvSpPr txBox="1"/>
          <p:nvPr/>
        </p:nvSpPr>
        <p:spPr>
          <a:xfrm>
            <a:off x="5530610" y="3635594"/>
            <a:ext cx="650659" cy="238575"/>
          </a:xfrm>
          <a:prstGeom prst="rect">
            <a:avLst/>
          </a:prstGeom>
          <a:noFill/>
        </p:spPr>
        <p:txBody>
          <a:bodyPr wrap="none" lIns="68580" tIns="34290" rIns="68580" bIns="34290" rtlCol="0">
            <a:spAutoFit/>
          </a:bodyPr>
          <a:lstStyle/>
          <a:p>
            <a:r>
              <a:rPr lang="en-US" sz="1100" dirty="0">
                <a:cs typeface="+mn-ea"/>
                <a:sym typeface="+mn-lt"/>
              </a:rPr>
              <a:t>Series 3</a:t>
            </a:r>
            <a:endParaRPr lang="id-ID" sz="1100" dirty="0">
              <a:cs typeface="+mn-ea"/>
              <a:sym typeface="+mn-lt"/>
            </a:endParaRPr>
          </a:p>
        </p:txBody>
      </p:sp>
      <p:sp>
        <p:nvSpPr>
          <p:cNvPr id="59" name="TextBox 34"/>
          <p:cNvSpPr txBox="1"/>
          <p:nvPr/>
        </p:nvSpPr>
        <p:spPr>
          <a:xfrm>
            <a:off x="5540134" y="3829723"/>
            <a:ext cx="3032366" cy="692498"/>
          </a:xfrm>
          <a:prstGeom prst="rect">
            <a:avLst/>
          </a:prstGeom>
          <a:noFill/>
        </p:spPr>
        <p:txBody>
          <a:bodyPr wrap="square" lIns="68580" tIns="34290" rIns="68580" bIns="34290" rtlCol="0">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50000"/>
              </a:lnSpc>
            </a:pPr>
            <a:r>
              <a:rPr lang="en-US" sz="900" dirty="0">
                <a:cs typeface="+mn-ea"/>
                <a:sym typeface="+mn-lt"/>
              </a:rPr>
              <a:t>Lorem ipsum dolor sit </a:t>
            </a:r>
            <a:r>
              <a:rPr lang="en-US" sz="900" dirty="0" err="1">
                <a:cs typeface="+mn-ea"/>
                <a:sym typeface="+mn-lt"/>
              </a:rPr>
              <a:t>amet</a:t>
            </a:r>
            <a:r>
              <a:rPr lang="en-US" sz="900" dirty="0">
                <a:cs typeface="+mn-ea"/>
                <a:sym typeface="+mn-lt"/>
              </a:rPr>
              <a:t>, </a:t>
            </a:r>
            <a:r>
              <a:rPr lang="en-US" sz="900" dirty="0" err="1">
                <a:cs typeface="+mn-ea"/>
                <a:sym typeface="+mn-lt"/>
              </a:rPr>
              <a:t>consectetur</a:t>
            </a:r>
            <a:r>
              <a:rPr lang="en-US" sz="900" dirty="0">
                <a:cs typeface="+mn-ea"/>
                <a:sym typeface="+mn-lt"/>
              </a:rPr>
              <a:t> </a:t>
            </a:r>
            <a:r>
              <a:rPr lang="en-US" sz="900" dirty="0" err="1">
                <a:cs typeface="+mn-ea"/>
                <a:sym typeface="+mn-lt"/>
              </a:rPr>
              <a:t>adipiscing</a:t>
            </a:r>
            <a:r>
              <a:rPr lang="en-US" sz="900" dirty="0">
                <a:cs typeface="+mn-ea"/>
                <a:sym typeface="+mn-lt"/>
              </a:rPr>
              <a:t> </a:t>
            </a:r>
            <a:r>
              <a:rPr lang="en-US" sz="900" dirty="0" err="1">
                <a:cs typeface="+mn-ea"/>
                <a:sym typeface="+mn-lt"/>
              </a:rPr>
              <a:t>elit</a:t>
            </a:r>
            <a:r>
              <a:rPr lang="en-US" sz="900" dirty="0">
                <a:cs typeface="+mn-ea"/>
                <a:sym typeface="+mn-lt"/>
              </a:rPr>
              <a:t>. </a:t>
            </a:r>
            <a:r>
              <a:rPr lang="en-US" sz="900" dirty="0" err="1">
                <a:cs typeface="+mn-ea"/>
                <a:sym typeface="+mn-lt"/>
              </a:rPr>
              <a:t>Curabitur</a:t>
            </a:r>
            <a:r>
              <a:rPr lang="en-US" sz="900" dirty="0">
                <a:cs typeface="+mn-ea"/>
                <a:sym typeface="+mn-lt"/>
              </a:rPr>
              <a:t> </a:t>
            </a:r>
            <a:r>
              <a:rPr lang="en-US" sz="900" dirty="0" err="1">
                <a:cs typeface="+mn-ea"/>
                <a:sym typeface="+mn-lt"/>
              </a:rPr>
              <a:t>elementum</a:t>
            </a:r>
            <a:r>
              <a:rPr lang="en-US" sz="900" dirty="0">
                <a:cs typeface="+mn-ea"/>
                <a:sym typeface="+mn-lt"/>
              </a:rPr>
              <a:t> </a:t>
            </a:r>
            <a:r>
              <a:rPr lang="en-US" sz="900" dirty="0" err="1">
                <a:cs typeface="+mn-ea"/>
                <a:sym typeface="+mn-lt"/>
              </a:rPr>
              <a:t>posuere</a:t>
            </a:r>
            <a:r>
              <a:rPr lang="en-US" sz="900" dirty="0">
                <a:cs typeface="+mn-ea"/>
                <a:sym typeface="+mn-lt"/>
              </a:rPr>
              <a:t> </a:t>
            </a:r>
            <a:r>
              <a:rPr lang="en-US" sz="900" dirty="0" err="1">
                <a:cs typeface="+mn-ea"/>
                <a:sym typeface="+mn-lt"/>
              </a:rPr>
              <a:t>pretium</a:t>
            </a:r>
            <a:r>
              <a:rPr lang="en-US" sz="900" dirty="0">
                <a:cs typeface="+mn-ea"/>
                <a:sym typeface="+mn-lt"/>
              </a:rPr>
              <a:t>. </a:t>
            </a:r>
            <a:r>
              <a:rPr lang="en-US" sz="900" dirty="0" err="1">
                <a:cs typeface="+mn-ea"/>
                <a:sym typeface="+mn-lt"/>
              </a:rPr>
              <a:t>Quisque</a:t>
            </a:r>
            <a:r>
              <a:rPr lang="en-US" sz="900" dirty="0">
                <a:cs typeface="+mn-ea"/>
                <a:sym typeface="+mn-lt"/>
              </a:rPr>
              <a:t> </a:t>
            </a:r>
            <a:r>
              <a:rPr lang="en-US" sz="900" dirty="0" err="1">
                <a:cs typeface="+mn-ea"/>
                <a:sym typeface="+mn-lt"/>
              </a:rPr>
              <a:t>nibh</a:t>
            </a:r>
            <a:r>
              <a:rPr lang="en-US" sz="900" dirty="0">
                <a:cs typeface="+mn-ea"/>
                <a:sym typeface="+mn-lt"/>
              </a:rPr>
              <a:t> </a:t>
            </a:r>
            <a:r>
              <a:rPr lang="en-US" sz="900" dirty="0" err="1">
                <a:cs typeface="+mn-ea"/>
                <a:sym typeface="+mn-lt"/>
              </a:rPr>
              <a:t>dolo</a:t>
            </a:r>
            <a:r>
              <a:rPr lang="en-US" sz="900" dirty="0">
                <a:cs typeface="+mn-ea"/>
                <a:sym typeface="+mn-lt"/>
              </a:rPr>
              <a:t>. </a:t>
            </a:r>
          </a:p>
        </p:txBody>
      </p:sp>
      <p:graphicFrame>
        <p:nvGraphicFramePr>
          <p:cNvPr id="60" name="Chart 59"/>
          <p:cNvGraphicFramePr/>
          <p:nvPr/>
        </p:nvGraphicFramePr>
        <p:xfrm>
          <a:off x="539552" y="1491631"/>
          <a:ext cx="3931641" cy="1959992"/>
        </p:xfrm>
        <a:graphic>
          <a:graphicData uri="http://schemas.openxmlformats.org/drawingml/2006/chart">
            <c:chart xmlns:c="http://schemas.openxmlformats.org/drawingml/2006/chart" xmlns:r="http://schemas.openxmlformats.org/officeDocument/2006/relationships" r:id="rId2"/>
          </a:graphicData>
        </a:graphic>
      </p:graphicFrame>
      <p:grpSp>
        <p:nvGrpSpPr>
          <p:cNvPr id="61" name="Group 60"/>
          <p:cNvGrpSpPr/>
          <p:nvPr/>
        </p:nvGrpSpPr>
        <p:grpSpPr>
          <a:xfrm>
            <a:off x="4971836" y="1775559"/>
            <a:ext cx="355917" cy="288961"/>
            <a:chOff x="5961063" y="47625"/>
            <a:chExt cx="481013" cy="390525"/>
          </a:xfrm>
          <a:solidFill>
            <a:schemeClr val="bg2"/>
          </a:solidFill>
        </p:grpSpPr>
        <p:sp>
          <p:nvSpPr>
            <p:cNvPr id="62" name="Freeform 5"/>
            <p:cNvSpPr/>
            <p:nvPr/>
          </p:nvSpPr>
          <p:spPr bwMode="auto">
            <a:xfrm>
              <a:off x="5961063" y="47625"/>
              <a:ext cx="481013" cy="390525"/>
            </a:xfrm>
            <a:custGeom>
              <a:avLst/>
              <a:gdLst>
                <a:gd name="T0" fmla="*/ 303 w 303"/>
                <a:gd name="T1" fmla="*/ 246 h 246"/>
                <a:gd name="T2" fmla="*/ 227 w 303"/>
                <a:gd name="T3" fmla="*/ 246 h 246"/>
                <a:gd name="T4" fmla="*/ 227 w 303"/>
                <a:gd name="T5" fmla="*/ 227 h 246"/>
                <a:gd name="T6" fmla="*/ 284 w 303"/>
                <a:gd name="T7" fmla="*/ 227 h 246"/>
                <a:gd name="T8" fmla="*/ 284 w 303"/>
                <a:gd name="T9" fmla="*/ 66 h 246"/>
                <a:gd name="T10" fmla="*/ 222 w 303"/>
                <a:gd name="T11" fmla="*/ 66 h 246"/>
                <a:gd name="T12" fmla="*/ 194 w 303"/>
                <a:gd name="T13" fmla="*/ 19 h 246"/>
                <a:gd name="T14" fmla="*/ 109 w 303"/>
                <a:gd name="T15" fmla="*/ 19 h 246"/>
                <a:gd name="T16" fmla="*/ 80 w 303"/>
                <a:gd name="T17" fmla="*/ 66 h 246"/>
                <a:gd name="T18" fmla="*/ 19 w 303"/>
                <a:gd name="T19" fmla="*/ 66 h 246"/>
                <a:gd name="T20" fmla="*/ 19 w 303"/>
                <a:gd name="T21" fmla="*/ 227 h 246"/>
                <a:gd name="T22" fmla="*/ 76 w 303"/>
                <a:gd name="T23" fmla="*/ 227 h 246"/>
                <a:gd name="T24" fmla="*/ 76 w 303"/>
                <a:gd name="T25" fmla="*/ 246 h 246"/>
                <a:gd name="T26" fmla="*/ 0 w 303"/>
                <a:gd name="T27" fmla="*/ 246 h 246"/>
                <a:gd name="T28" fmla="*/ 0 w 303"/>
                <a:gd name="T29" fmla="*/ 47 h 246"/>
                <a:gd name="T30" fmla="*/ 71 w 303"/>
                <a:gd name="T31" fmla="*/ 47 h 246"/>
                <a:gd name="T32" fmla="*/ 99 w 303"/>
                <a:gd name="T33" fmla="*/ 0 h 246"/>
                <a:gd name="T34" fmla="*/ 204 w 303"/>
                <a:gd name="T35" fmla="*/ 0 h 246"/>
                <a:gd name="T36" fmla="*/ 232 w 303"/>
                <a:gd name="T37" fmla="*/ 47 h 246"/>
                <a:gd name="T38" fmla="*/ 303 w 303"/>
                <a:gd name="T39" fmla="*/ 47 h 246"/>
                <a:gd name="T40" fmla="*/ 303 w 303"/>
                <a:gd name="T41" fmla="*/ 246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3" h="246">
                  <a:moveTo>
                    <a:pt x="303" y="246"/>
                  </a:moveTo>
                  <a:lnTo>
                    <a:pt x="227" y="246"/>
                  </a:lnTo>
                  <a:lnTo>
                    <a:pt x="227" y="227"/>
                  </a:lnTo>
                  <a:lnTo>
                    <a:pt x="284" y="227"/>
                  </a:lnTo>
                  <a:lnTo>
                    <a:pt x="284" y="66"/>
                  </a:lnTo>
                  <a:lnTo>
                    <a:pt x="222" y="66"/>
                  </a:lnTo>
                  <a:lnTo>
                    <a:pt x="194" y="19"/>
                  </a:lnTo>
                  <a:lnTo>
                    <a:pt x="109" y="19"/>
                  </a:lnTo>
                  <a:lnTo>
                    <a:pt x="80" y="66"/>
                  </a:lnTo>
                  <a:lnTo>
                    <a:pt x="19" y="66"/>
                  </a:lnTo>
                  <a:lnTo>
                    <a:pt x="19" y="227"/>
                  </a:lnTo>
                  <a:lnTo>
                    <a:pt x="76" y="227"/>
                  </a:lnTo>
                  <a:lnTo>
                    <a:pt x="76" y="246"/>
                  </a:lnTo>
                  <a:lnTo>
                    <a:pt x="0" y="246"/>
                  </a:lnTo>
                  <a:lnTo>
                    <a:pt x="0" y="47"/>
                  </a:lnTo>
                  <a:lnTo>
                    <a:pt x="71" y="47"/>
                  </a:lnTo>
                  <a:lnTo>
                    <a:pt x="99" y="0"/>
                  </a:lnTo>
                  <a:lnTo>
                    <a:pt x="204" y="0"/>
                  </a:lnTo>
                  <a:lnTo>
                    <a:pt x="232" y="47"/>
                  </a:lnTo>
                  <a:lnTo>
                    <a:pt x="303" y="47"/>
                  </a:lnTo>
                  <a:lnTo>
                    <a:pt x="303" y="24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1800">
                <a:cs typeface="+mn-ea"/>
                <a:sym typeface="+mn-lt"/>
              </a:endParaRPr>
            </a:p>
          </p:txBody>
        </p:sp>
        <p:sp>
          <p:nvSpPr>
            <p:cNvPr id="63" name="Freeform 6"/>
            <p:cNvSpPr>
              <a:spLocks noEditPoints="1"/>
            </p:cNvSpPr>
            <p:nvPr/>
          </p:nvSpPr>
          <p:spPr bwMode="auto">
            <a:xfrm>
              <a:off x="6065838" y="168275"/>
              <a:ext cx="271463" cy="269875"/>
            </a:xfrm>
            <a:custGeom>
              <a:avLst/>
              <a:gdLst>
                <a:gd name="T0" fmla="*/ 36 w 72"/>
                <a:gd name="T1" fmla="*/ 72 h 72"/>
                <a:gd name="T2" fmla="*/ 0 w 72"/>
                <a:gd name="T3" fmla="*/ 36 h 72"/>
                <a:gd name="T4" fmla="*/ 36 w 72"/>
                <a:gd name="T5" fmla="*/ 0 h 72"/>
                <a:gd name="T6" fmla="*/ 72 w 72"/>
                <a:gd name="T7" fmla="*/ 36 h 72"/>
                <a:gd name="T8" fmla="*/ 36 w 72"/>
                <a:gd name="T9" fmla="*/ 72 h 72"/>
                <a:gd name="T10" fmla="*/ 36 w 72"/>
                <a:gd name="T11" fmla="*/ 8 h 72"/>
                <a:gd name="T12" fmla="*/ 8 w 72"/>
                <a:gd name="T13" fmla="*/ 36 h 72"/>
                <a:gd name="T14" fmla="*/ 36 w 72"/>
                <a:gd name="T15" fmla="*/ 64 h 72"/>
                <a:gd name="T16" fmla="*/ 64 w 72"/>
                <a:gd name="T17" fmla="*/ 36 h 72"/>
                <a:gd name="T18" fmla="*/ 36 w 72"/>
                <a:gd name="T19" fmla="*/ 8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2" h="72">
                  <a:moveTo>
                    <a:pt x="36" y="72"/>
                  </a:moveTo>
                  <a:cubicBezTo>
                    <a:pt x="16" y="72"/>
                    <a:pt x="0" y="56"/>
                    <a:pt x="0" y="36"/>
                  </a:cubicBezTo>
                  <a:cubicBezTo>
                    <a:pt x="0" y="16"/>
                    <a:pt x="16" y="0"/>
                    <a:pt x="36" y="0"/>
                  </a:cubicBezTo>
                  <a:cubicBezTo>
                    <a:pt x="56" y="0"/>
                    <a:pt x="72" y="16"/>
                    <a:pt x="72" y="36"/>
                  </a:cubicBezTo>
                  <a:cubicBezTo>
                    <a:pt x="72" y="56"/>
                    <a:pt x="56" y="72"/>
                    <a:pt x="36" y="72"/>
                  </a:cubicBezTo>
                  <a:close/>
                  <a:moveTo>
                    <a:pt x="36" y="8"/>
                  </a:moveTo>
                  <a:cubicBezTo>
                    <a:pt x="21" y="8"/>
                    <a:pt x="8" y="21"/>
                    <a:pt x="8" y="36"/>
                  </a:cubicBezTo>
                  <a:cubicBezTo>
                    <a:pt x="8" y="51"/>
                    <a:pt x="21" y="64"/>
                    <a:pt x="36" y="64"/>
                  </a:cubicBezTo>
                  <a:cubicBezTo>
                    <a:pt x="51" y="64"/>
                    <a:pt x="64" y="51"/>
                    <a:pt x="64" y="36"/>
                  </a:cubicBezTo>
                  <a:cubicBezTo>
                    <a:pt x="64" y="21"/>
                    <a:pt x="51" y="8"/>
                    <a:pt x="36"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1800">
                <a:cs typeface="+mn-ea"/>
                <a:sym typeface="+mn-lt"/>
              </a:endParaRPr>
            </a:p>
          </p:txBody>
        </p:sp>
        <p:sp>
          <p:nvSpPr>
            <p:cNvPr id="64" name="Rectangle 7"/>
            <p:cNvSpPr>
              <a:spLocks noChangeArrowheads="1"/>
            </p:cNvSpPr>
            <p:nvPr/>
          </p:nvSpPr>
          <p:spPr bwMode="auto">
            <a:xfrm>
              <a:off x="6351588" y="182563"/>
              <a:ext cx="30163" cy="301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en-US" sz="1800">
                <a:cs typeface="+mn-ea"/>
                <a:sym typeface="+mn-lt"/>
              </a:endParaRPr>
            </a:p>
          </p:txBody>
        </p:sp>
        <p:sp>
          <p:nvSpPr>
            <p:cNvPr id="65" name="Freeform 8"/>
            <p:cNvSpPr/>
            <p:nvPr/>
          </p:nvSpPr>
          <p:spPr bwMode="auto">
            <a:xfrm>
              <a:off x="6126163" y="228600"/>
              <a:ext cx="74613" cy="74613"/>
            </a:xfrm>
            <a:custGeom>
              <a:avLst/>
              <a:gdLst>
                <a:gd name="T0" fmla="*/ 8 w 20"/>
                <a:gd name="T1" fmla="*/ 20 h 20"/>
                <a:gd name="T2" fmla="*/ 0 w 20"/>
                <a:gd name="T3" fmla="*/ 20 h 20"/>
                <a:gd name="T4" fmla="*/ 20 w 20"/>
                <a:gd name="T5" fmla="*/ 0 h 20"/>
                <a:gd name="T6" fmla="*/ 20 w 20"/>
                <a:gd name="T7" fmla="*/ 8 h 20"/>
                <a:gd name="T8" fmla="*/ 8 w 20"/>
                <a:gd name="T9" fmla="*/ 20 h 20"/>
              </a:gdLst>
              <a:ahLst/>
              <a:cxnLst>
                <a:cxn ang="0">
                  <a:pos x="T0" y="T1"/>
                </a:cxn>
                <a:cxn ang="0">
                  <a:pos x="T2" y="T3"/>
                </a:cxn>
                <a:cxn ang="0">
                  <a:pos x="T4" y="T5"/>
                </a:cxn>
                <a:cxn ang="0">
                  <a:pos x="T6" y="T7"/>
                </a:cxn>
                <a:cxn ang="0">
                  <a:pos x="T8" y="T9"/>
                </a:cxn>
              </a:cxnLst>
              <a:rect l="0" t="0" r="r" b="b"/>
              <a:pathLst>
                <a:path w="20" h="20">
                  <a:moveTo>
                    <a:pt x="8" y="20"/>
                  </a:moveTo>
                  <a:cubicBezTo>
                    <a:pt x="0" y="20"/>
                    <a:pt x="0" y="20"/>
                    <a:pt x="0" y="20"/>
                  </a:cubicBezTo>
                  <a:cubicBezTo>
                    <a:pt x="0" y="9"/>
                    <a:pt x="9" y="0"/>
                    <a:pt x="20" y="0"/>
                  </a:cubicBezTo>
                  <a:cubicBezTo>
                    <a:pt x="20" y="8"/>
                    <a:pt x="20" y="8"/>
                    <a:pt x="20" y="8"/>
                  </a:cubicBezTo>
                  <a:cubicBezTo>
                    <a:pt x="13" y="8"/>
                    <a:pt x="8" y="13"/>
                    <a:pt x="8"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1800">
                <a:cs typeface="+mn-ea"/>
                <a:sym typeface="+mn-lt"/>
              </a:endParaRPr>
            </a:p>
          </p:txBody>
        </p:sp>
      </p:grpSp>
      <p:grpSp>
        <p:nvGrpSpPr>
          <p:cNvPr id="66" name="Group 65"/>
          <p:cNvGrpSpPr/>
          <p:nvPr/>
        </p:nvGrpSpPr>
        <p:grpSpPr>
          <a:xfrm>
            <a:off x="4981492" y="2874691"/>
            <a:ext cx="336607" cy="336607"/>
            <a:chOff x="10890251" y="4932363"/>
            <a:chExt cx="481013" cy="481013"/>
          </a:xfrm>
          <a:solidFill>
            <a:schemeClr val="bg2"/>
          </a:solidFill>
        </p:grpSpPr>
        <p:sp>
          <p:nvSpPr>
            <p:cNvPr id="67" name="Freeform 9"/>
            <p:cNvSpPr/>
            <p:nvPr/>
          </p:nvSpPr>
          <p:spPr bwMode="auto">
            <a:xfrm>
              <a:off x="10890251" y="4992688"/>
              <a:ext cx="420688" cy="420688"/>
            </a:xfrm>
            <a:custGeom>
              <a:avLst/>
              <a:gdLst>
                <a:gd name="T0" fmla="*/ 56 w 112"/>
                <a:gd name="T1" fmla="*/ 112 h 112"/>
                <a:gd name="T2" fmla="*/ 0 w 112"/>
                <a:gd name="T3" fmla="*/ 56 h 112"/>
                <a:gd name="T4" fmla="*/ 56 w 112"/>
                <a:gd name="T5" fmla="*/ 0 h 112"/>
                <a:gd name="T6" fmla="*/ 56 w 112"/>
                <a:gd name="T7" fmla="*/ 8 h 112"/>
                <a:gd name="T8" fmla="*/ 8 w 112"/>
                <a:gd name="T9" fmla="*/ 56 h 112"/>
                <a:gd name="T10" fmla="*/ 56 w 112"/>
                <a:gd name="T11" fmla="*/ 104 h 112"/>
                <a:gd name="T12" fmla="*/ 104 w 112"/>
                <a:gd name="T13" fmla="*/ 56 h 112"/>
                <a:gd name="T14" fmla="*/ 112 w 112"/>
                <a:gd name="T15" fmla="*/ 56 h 112"/>
                <a:gd name="T16" fmla="*/ 56 w 112"/>
                <a:gd name="T17" fmla="*/ 11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2" h="112">
                  <a:moveTo>
                    <a:pt x="56" y="112"/>
                  </a:moveTo>
                  <a:cubicBezTo>
                    <a:pt x="25" y="112"/>
                    <a:pt x="0" y="87"/>
                    <a:pt x="0" y="56"/>
                  </a:cubicBezTo>
                  <a:cubicBezTo>
                    <a:pt x="0" y="25"/>
                    <a:pt x="25" y="0"/>
                    <a:pt x="56" y="0"/>
                  </a:cubicBezTo>
                  <a:cubicBezTo>
                    <a:pt x="56" y="8"/>
                    <a:pt x="56" y="8"/>
                    <a:pt x="56" y="8"/>
                  </a:cubicBezTo>
                  <a:cubicBezTo>
                    <a:pt x="30" y="8"/>
                    <a:pt x="8" y="30"/>
                    <a:pt x="8" y="56"/>
                  </a:cubicBezTo>
                  <a:cubicBezTo>
                    <a:pt x="8" y="82"/>
                    <a:pt x="30" y="104"/>
                    <a:pt x="56" y="104"/>
                  </a:cubicBezTo>
                  <a:cubicBezTo>
                    <a:pt x="82" y="104"/>
                    <a:pt x="104" y="82"/>
                    <a:pt x="104" y="56"/>
                  </a:cubicBezTo>
                  <a:cubicBezTo>
                    <a:pt x="112" y="56"/>
                    <a:pt x="112" y="56"/>
                    <a:pt x="112" y="56"/>
                  </a:cubicBezTo>
                  <a:cubicBezTo>
                    <a:pt x="112" y="87"/>
                    <a:pt x="87" y="112"/>
                    <a:pt x="56" y="1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1800">
                <a:cs typeface="+mn-ea"/>
                <a:sym typeface="+mn-lt"/>
              </a:endParaRPr>
            </a:p>
          </p:txBody>
        </p:sp>
        <p:sp>
          <p:nvSpPr>
            <p:cNvPr id="68" name="Freeform 10"/>
            <p:cNvSpPr>
              <a:spLocks noEditPoints="1"/>
            </p:cNvSpPr>
            <p:nvPr/>
          </p:nvSpPr>
          <p:spPr bwMode="auto">
            <a:xfrm>
              <a:off x="11131551" y="4932363"/>
              <a:ext cx="239713" cy="239713"/>
            </a:xfrm>
            <a:custGeom>
              <a:avLst/>
              <a:gdLst>
                <a:gd name="T0" fmla="*/ 64 w 64"/>
                <a:gd name="T1" fmla="*/ 64 h 64"/>
                <a:gd name="T2" fmla="*/ 0 w 64"/>
                <a:gd name="T3" fmla="*/ 64 h 64"/>
                <a:gd name="T4" fmla="*/ 0 w 64"/>
                <a:gd name="T5" fmla="*/ 0 h 64"/>
                <a:gd name="T6" fmla="*/ 4 w 64"/>
                <a:gd name="T7" fmla="*/ 0 h 64"/>
                <a:gd name="T8" fmla="*/ 64 w 64"/>
                <a:gd name="T9" fmla="*/ 60 h 64"/>
                <a:gd name="T10" fmla="*/ 64 w 64"/>
                <a:gd name="T11" fmla="*/ 64 h 64"/>
                <a:gd name="T12" fmla="*/ 8 w 64"/>
                <a:gd name="T13" fmla="*/ 56 h 64"/>
                <a:gd name="T14" fmla="*/ 56 w 64"/>
                <a:gd name="T15" fmla="*/ 56 h 64"/>
                <a:gd name="T16" fmla="*/ 8 w 64"/>
                <a:gd name="T17" fmla="*/ 8 h 64"/>
                <a:gd name="T18" fmla="*/ 8 w 64"/>
                <a:gd name="T19" fmla="*/ 56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64">
                  <a:moveTo>
                    <a:pt x="64" y="64"/>
                  </a:moveTo>
                  <a:cubicBezTo>
                    <a:pt x="0" y="64"/>
                    <a:pt x="0" y="64"/>
                    <a:pt x="0" y="64"/>
                  </a:cubicBezTo>
                  <a:cubicBezTo>
                    <a:pt x="0" y="0"/>
                    <a:pt x="0" y="0"/>
                    <a:pt x="0" y="0"/>
                  </a:cubicBezTo>
                  <a:cubicBezTo>
                    <a:pt x="4" y="0"/>
                    <a:pt x="4" y="0"/>
                    <a:pt x="4" y="0"/>
                  </a:cubicBezTo>
                  <a:cubicBezTo>
                    <a:pt x="35" y="0"/>
                    <a:pt x="64" y="29"/>
                    <a:pt x="64" y="60"/>
                  </a:cubicBezTo>
                  <a:lnTo>
                    <a:pt x="64" y="64"/>
                  </a:lnTo>
                  <a:close/>
                  <a:moveTo>
                    <a:pt x="8" y="56"/>
                  </a:moveTo>
                  <a:cubicBezTo>
                    <a:pt x="56" y="56"/>
                    <a:pt x="56" y="56"/>
                    <a:pt x="56" y="56"/>
                  </a:cubicBezTo>
                  <a:cubicBezTo>
                    <a:pt x="54" y="32"/>
                    <a:pt x="32" y="10"/>
                    <a:pt x="8" y="8"/>
                  </a:cubicBezTo>
                  <a:lnTo>
                    <a:pt x="8" y="5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1800">
                <a:cs typeface="+mn-ea"/>
                <a:sym typeface="+mn-lt"/>
              </a:endParaRPr>
            </a:p>
          </p:txBody>
        </p:sp>
      </p:grpSp>
      <p:grpSp>
        <p:nvGrpSpPr>
          <p:cNvPr id="69" name="Group 68"/>
          <p:cNvGrpSpPr/>
          <p:nvPr/>
        </p:nvGrpSpPr>
        <p:grpSpPr>
          <a:xfrm>
            <a:off x="4986403" y="3927401"/>
            <a:ext cx="326784" cy="326784"/>
            <a:chOff x="9658351" y="4932363"/>
            <a:chExt cx="481013" cy="481013"/>
          </a:xfrm>
          <a:solidFill>
            <a:schemeClr val="bg2"/>
          </a:solidFill>
        </p:grpSpPr>
        <p:sp>
          <p:nvSpPr>
            <p:cNvPr id="70" name="Rectangle 11"/>
            <p:cNvSpPr>
              <a:spLocks noChangeArrowheads="1"/>
            </p:cNvSpPr>
            <p:nvPr/>
          </p:nvSpPr>
          <p:spPr bwMode="auto">
            <a:xfrm>
              <a:off x="9883776" y="4992688"/>
              <a:ext cx="30163" cy="603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en-US" sz="1800">
                <a:cs typeface="+mn-ea"/>
                <a:sym typeface="+mn-lt"/>
              </a:endParaRPr>
            </a:p>
          </p:txBody>
        </p:sp>
        <p:sp>
          <p:nvSpPr>
            <p:cNvPr id="71" name="Rectangle 12"/>
            <p:cNvSpPr>
              <a:spLocks noChangeArrowheads="1"/>
            </p:cNvSpPr>
            <p:nvPr/>
          </p:nvSpPr>
          <p:spPr bwMode="auto">
            <a:xfrm>
              <a:off x="10018713" y="5157788"/>
              <a:ext cx="60325" cy="301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en-US" sz="1800">
                <a:cs typeface="+mn-ea"/>
                <a:sym typeface="+mn-lt"/>
              </a:endParaRPr>
            </a:p>
          </p:txBody>
        </p:sp>
        <p:sp>
          <p:nvSpPr>
            <p:cNvPr id="72" name="Rectangle 13"/>
            <p:cNvSpPr>
              <a:spLocks noChangeArrowheads="1"/>
            </p:cNvSpPr>
            <p:nvPr/>
          </p:nvSpPr>
          <p:spPr bwMode="auto">
            <a:xfrm>
              <a:off x="9718676" y="5157788"/>
              <a:ext cx="60325" cy="301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en-US" sz="1800">
                <a:cs typeface="+mn-ea"/>
                <a:sym typeface="+mn-lt"/>
              </a:endParaRPr>
            </a:p>
          </p:txBody>
        </p:sp>
        <p:sp>
          <p:nvSpPr>
            <p:cNvPr id="73" name="Freeform 14"/>
            <p:cNvSpPr/>
            <p:nvPr/>
          </p:nvSpPr>
          <p:spPr bwMode="auto">
            <a:xfrm>
              <a:off x="9759951" y="5033963"/>
              <a:ext cx="63500" cy="63500"/>
            </a:xfrm>
            <a:custGeom>
              <a:avLst/>
              <a:gdLst>
                <a:gd name="T0" fmla="*/ 28 w 40"/>
                <a:gd name="T1" fmla="*/ 40 h 40"/>
                <a:gd name="T2" fmla="*/ 0 w 40"/>
                <a:gd name="T3" fmla="*/ 14 h 40"/>
                <a:gd name="T4" fmla="*/ 14 w 40"/>
                <a:gd name="T5" fmla="*/ 0 h 40"/>
                <a:gd name="T6" fmla="*/ 40 w 40"/>
                <a:gd name="T7" fmla="*/ 28 h 40"/>
                <a:gd name="T8" fmla="*/ 28 w 40"/>
                <a:gd name="T9" fmla="*/ 40 h 40"/>
              </a:gdLst>
              <a:ahLst/>
              <a:cxnLst>
                <a:cxn ang="0">
                  <a:pos x="T0" y="T1"/>
                </a:cxn>
                <a:cxn ang="0">
                  <a:pos x="T2" y="T3"/>
                </a:cxn>
                <a:cxn ang="0">
                  <a:pos x="T4" y="T5"/>
                </a:cxn>
                <a:cxn ang="0">
                  <a:pos x="T6" y="T7"/>
                </a:cxn>
                <a:cxn ang="0">
                  <a:pos x="T8" y="T9"/>
                </a:cxn>
              </a:cxnLst>
              <a:rect l="0" t="0" r="r" b="b"/>
              <a:pathLst>
                <a:path w="40" h="40">
                  <a:moveTo>
                    <a:pt x="28" y="40"/>
                  </a:moveTo>
                  <a:lnTo>
                    <a:pt x="0" y="14"/>
                  </a:lnTo>
                  <a:lnTo>
                    <a:pt x="14" y="0"/>
                  </a:lnTo>
                  <a:lnTo>
                    <a:pt x="40" y="28"/>
                  </a:lnTo>
                  <a:lnTo>
                    <a:pt x="28" y="4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1800">
                <a:cs typeface="+mn-ea"/>
                <a:sym typeface="+mn-lt"/>
              </a:endParaRPr>
            </a:p>
          </p:txBody>
        </p:sp>
        <p:sp>
          <p:nvSpPr>
            <p:cNvPr id="74" name="Freeform 15"/>
            <p:cNvSpPr/>
            <p:nvPr/>
          </p:nvSpPr>
          <p:spPr bwMode="auto">
            <a:xfrm>
              <a:off x="9883776" y="5033963"/>
              <a:ext cx="153988" cy="153988"/>
            </a:xfrm>
            <a:custGeom>
              <a:avLst/>
              <a:gdLst>
                <a:gd name="T0" fmla="*/ 12 w 97"/>
                <a:gd name="T1" fmla="*/ 97 h 97"/>
                <a:gd name="T2" fmla="*/ 0 w 97"/>
                <a:gd name="T3" fmla="*/ 83 h 97"/>
                <a:gd name="T4" fmla="*/ 83 w 97"/>
                <a:gd name="T5" fmla="*/ 0 h 97"/>
                <a:gd name="T6" fmla="*/ 97 w 97"/>
                <a:gd name="T7" fmla="*/ 14 h 97"/>
                <a:gd name="T8" fmla="*/ 12 w 97"/>
                <a:gd name="T9" fmla="*/ 97 h 97"/>
              </a:gdLst>
              <a:ahLst/>
              <a:cxnLst>
                <a:cxn ang="0">
                  <a:pos x="T0" y="T1"/>
                </a:cxn>
                <a:cxn ang="0">
                  <a:pos x="T2" y="T3"/>
                </a:cxn>
                <a:cxn ang="0">
                  <a:pos x="T4" y="T5"/>
                </a:cxn>
                <a:cxn ang="0">
                  <a:pos x="T6" y="T7"/>
                </a:cxn>
                <a:cxn ang="0">
                  <a:pos x="T8" y="T9"/>
                </a:cxn>
              </a:cxnLst>
              <a:rect l="0" t="0" r="r" b="b"/>
              <a:pathLst>
                <a:path w="97" h="97">
                  <a:moveTo>
                    <a:pt x="12" y="97"/>
                  </a:moveTo>
                  <a:lnTo>
                    <a:pt x="0" y="83"/>
                  </a:lnTo>
                  <a:lnTo>
                    <a:pt x="83" y="0"/>
                  </a:lnTo>
                  <a:lnTo>
                    <a:pt x="97" y="14"/>
                  </a:lnTo>
                  <a:lnTo>
                    <a:pt x="12" y="9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1800">
                <a:cs typeface="+mn-ea"/>
                <a:sym typeface="+mn-lt"/>
              </a:endParaRPr>
            </a:p>
          </p:txBody>
        </p:sp>
        <p:sp>
          <p:nvSpPr>
            <p:cNvPr id="75" name="Freeform 16"/>
            <p:cNvSpPr/>
            <p:nvPr/>
          </p:nvSpPr>
          <p:spPr bwMode="auto">
            <a:xfrm>
              <a:off x="9658351" y="4932363"/>
              <a:ext cx="481013" cy="481013"/>
            </a:xfrm>
            <a:custGeom>
              <a:avLst/>
              <a:gdLst>
                <a:gd name="T0" fmla="*/ 64 w 128"/>
                <a:gd name="T1" fmla="*/ 128 h 128"/>
                <a:gd name="T2" fmla="*/ 0 w 128"/>
                <a:gd name="T3" fmla="*/ 64 h 128"/>
                <a:gd name="T4" fmla="*/ 64 w 128"/>
                <a:gd name="T5" fmla="*/ 0 h 128"/>
                <a:gd name="T6" fmla="*/ 105 w 128"/>
                <a:gd name="T7" fmla="*/ 15 h 128"/>
                <a:gd name="T8" fmla="*/ 100 w 128"/>
                <a:gd name="T9" fmla="*/ 21 h 128"/>
                <a:gd name="T10" fmla="*/ 64 w 128"/>
                <a:gd name="T11" fmla="*/ 8 h 128"/>
                <a:gd name="T12" fmla="*/ 8 w 128"/>
                <a:gd name="T13" fmla="*/ 64 h 128"/>
                <a:gd name="T14" fmla="*/ 64 w 128"/>
                <a:gd name="T15" fmla="*/ 120 h 128"/>
                <a:gd name="T16" fmla="*/ 120 w 128"/>
                <a:gd name="T17" fmla="*/ 64 h 128"/>
                <a:gd name="T18" fmla="*/ 107 w 128"/>
                <a:gd name="T19" fmla="*/ 28 h 128"/>
                <a:gd name="T20" fmla="*/ 113 w 128"/>
                <a:gd name="T21" fmla="*/ 23 h 128"/>
                <a:gd name="T22" fmla="*/ 128 w 128"/>
                <a:gd name="T23" fmla="*/ 64 h 128"/>
                <a:gd name="T24" fmla="*/ 64 w 128"/>
                <a:gd name="T25" fmla="*/ 12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8" h="128">
                  <a:moveTo>
                    <a:pt x="64" y="128"/>
                  </a:moveTo>
                  <a:cubicBezTo>
                    <a:pt x="29" y="128"/>
                    <a:pt x="0" y="99"/>
                    <a:pt x="0" y="64"/>
                  </a:cubicBezTo>
                  <a:cubicBezTo>
                    <a:pt x="0" y="29"/>
                    <a:pt x="29" y="0"/>
                    <a:pt x="64" y="0"/>
                  </a:cubicBezTo>
                  <a:cubicBezTo>
                    <a:pt x="79" y="0"/>
                    <a:pt x="94" y="5"/>
                    <a:pt x="105" y="15"/>
                  </a:cubicBezTo>
                  <a:cubicBezTo>
                    <a:pt x="100" y="21"/>
                    <a:pt x="100" y="21"/>
                    <a:pt x="100" y="21"/>
                  </a:cubicBezTo>
                  <a:cubicBezTo>
                    <a:pt x="90" y="13"/>
                    <a:pt x="77" y="8"/>
                    <a:pt x="64" y="8"/>
                  </a:cubicBezTo>
                  <a:cubicBezTo>
                    <a:pt x="33" y="8"/>
                    <a:pt x="8" y="33"/>
                    <a:pt x="8" y="64"/>
                  </a:cubicBezTo>
                  <a:cubicBezTo>
                    <a:pt x="8" y="95"/>
                    <a:pt x="33" y="120"/>
                    <a:pt x="64" y="120"/>
                  </a:cubicBezTo>
                  <a:cubicBezTo>
                    <a:pt x="95" y="120"/>
                    <a:pt x="120" y="95"/>
                    <a:pt x="120" y="64"/>
                  </a:cubicBezTo>
                  <a:cubicBezTo>
                    <a:pt x="120" y="51"/>
                    <a:pt x="115" y="38"/>
                    <a:pt x="107" y="28"/>
                  </a:cubicBezTo>
                  <a:cubicBezTo>
                    <a:pt x="113" y="23"/>
                    <a:pt x="113" y="23"/>
                    <a:pt x="113" y="23"/>
                  </a:cubicBezTo>
                  <a:cubicBezTo>
                    <a:pt x="123" y="34"/>
                    <a:pt x="128" y="49"/>
                    <a:pt x="128" y="64"/>
                  </a:cubicBezTo>
                  <a:cubicBezTo>
                    <a:pt x="128" y="99"/>
                    <a:pt x="99" y="128"/>
                    <a:pt x="64" y="1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1800">
                <a:cs typeface="+mn-ea"/>
                <a:sym typeface="+mn-lt"/>
              </a:endParaRPr>
            </a:p>
          </p:txBody>
        </p:sp>
        <p:sp>
          <p:nvSpPr>
            <p:cNvPr id="76" name="Freeform 17"/>
            <p:cNvSpPr/>
            <p:nvPr/>
          </p:nvSpPr>
          <p:spPr bwMode="auto">
            <a:xfrm>
              <a:off x="9796463" y="5248275"/>
              <a:ext cx="203200" cy="71438"/>
            </a:xfrm>
            <a:custGeom>
              <a:avLst/>
              <a:gdLst>
                <a:gd name="T0" fmla="*/ 7 w 54"/>
                <a:gd name="T1" fmla="*/ 19 h 19"/>
                <a:gd name="T2" fmla="*/ 0 w 54"/>
                <a:gd name="T3" fmla="*/ 15 h 19"/>
                <a:gd name="T4" fmla="*/ 27 w 54"/>
                <a:gd name="T5" fmla="*/ 0 h 19"/>
                <a:gd name="T6" fmla="*/ 54 w 54"/>
                <a:gd name="T7" fmla="*/ 15 h 19"/>
                <a:gd name="T8" fmla="*/ 47 w 54"/>
                <a:gd name="T9" fmla="*/ 19 h 19"/>
                <a:gd name="T10" fmla="*/ 27 w 54"/>
                <a:gd name="T11" fmla="*/ 8 h 19"/>
                <a:gd name="T12" fmla="*/ 7 w 54"/>
                <a:gd name="T13" fmla="*/ 19 h 19"/>
              </a:gdLst>
              <a:ahLst/>
              <a:cxnLst>
                <a:cxn ang="0">
                  <a:pos x="T0" y="T1"/>
                </a:cxn>
                <a:cxn ang="0">
                  <a:pos x="T2" y="T3"/>
                </a:cxn>
                <a:cxn ang="0">
                  <a:pos x="T4" y="T5"/>
                </a:cxn>
                <a:cxn ang="0">
                  <a:pos x="T6" y="T7"/>
                </a:cxn>
                <a:cxn ang="0">
                  <a:pos x="T8" y="T9"/>
                </a:cxn>
                <a:cxn ang="0">
                  <a:pos x="T10" y="T11"/>
                </a:cxn>
                <a:cxn ang="0">
                  <a:pos x="T12" y="T13"/>
                </a:cxn>
              </a:cxnLst>
              <a:rect l="0" t="0" r="r" b="b"/>
              <a:pathLst>
                <a:path w="54" h="19">
                  <a:moveTo>
                    <a:pt x="7" y="19"/>
                  </a:moveTo>
                  <a:cubicBezTo>
                    <a:pt x="0" y="15"/>
                    <a:pt x="0" y="15"/>
                    <a:pt x="0" y="15"/>
                  </a:cubicBezTo>
                  <a:cubicBezTo>
                    <a:pt x="6" y="6"/>
                    <a:pt x="16" y="0"/>
                    <a:pt x="27" y="0"/>
                  </a:cubicBezTo>
                  <a:cubicBezTo>
                    <a:pt x="38" y="0"/>
                    <a:pt x="48" y="6"/>
                    <a:pt x="54" y="15"/>
                  </a:cubicBezTo>
                  <a:cubicBezTo>
                    <a:pt x="47" y="19"/>
                    <a:pt x="47" y="19"/>
                    <a:pt x="47" y="19"/>
                  </a:cubicBezTo>
                  <a:cubicBezTo>
                    <a:pt x="43" y="12"/>
                    <a:pt x="35" y="8"/>
                    <a:pt x="27" y="8"/>
                  </a:cubicBezTo>
                  <a:cubicBezTo>
                    <a:pt x="19" y="8"/>
                    <a:pt x="11" y="12"/>
                    <a:pt x="7" y="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1800">
                <a:cs typeface="+mn-ea"/>
                <a:sym typeface="+mn-lt"/>
              </a:endParaRPr>
            </a:p>
          </p:txBody>
        </p:sp>
      </p:grpSp>
      <p:sp>
        <p:nvSpPr>
          <p:cNvPr id="3" name="Slide Number Placeholder 2"/>
          <p:cNvSpPr>
            <a:spLocks noGrp="1"/>
          </p:cNvSpPr>
          <p:nvPr>
            <p:ph type="sldNum" sz="quarter" idx="12"/>
          </p:nvPr>
        </p:nvSpPr>
        <p:spPr>
          <a:xfrm>
            <a:off x="8446770" y="308848"/>
            <a:ext cx="480060" cy="273844"/>
          </a:xfrm>
        </p:spPr>
        <p:txBody>
          <a:bodyPr/>
          <a:lstStyle/>
          <a:p>
            <a:fld id="{EA01570A-8480-497D-96D4-D725A6D7C6AA}" type="slidenum">
              <a:rPr lang="en-US" smtClean="0">
                <a:cs typeface="+mn-ea"/>
                <a:sym typeface="+mn-lt"/>
              </a:rPr>
              <a:t>35</a:t>
            </a:fld>
            <a:endParaRPr lang="en-US">
              <a:cs typeface="+mn-ea"/>
              <a:sym typeface="+mn-l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graphicEl>
                                              <a:chart seriesIdx="-3" categoryIdx="-3" bldStep="gridLegend"/>
                                            </p:graphicEl>
                                          </p:spTgt>
                                        </p:tgtEl>
                                        <p:attrNameLst>
                                          <p:attrName>style.visibility</p:attrName>
                                        </p:attrNameLst>
                                      </p:cBhvr>
                                      <p:to>
                                        <p:strVal val="visible"/>
                                      </p:to>
                                    </p:set>
                                    <p:animEffect transition="in" filter="wipe(left)">
                                      <p:cBhvr>
                                        <p:cTn id="7" dur="500"/>
                                        <p:tgtEl>
                                          <p:spTgt spid="60">
                                            <p:graphicEl>
                                              <a:chart seriesIdx="-3" categoryIdx="-3" bldStep="gridLegend"/>
                                            </p:graphic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0">
                                            <p:graphicEl>
                                              <a:chart seriesIdx="0" categoryIdx="-4" bldStep="series"/>
                                            </p:graphicEl>
                                          </p:spTgt>
                                        </p:tgtEl>
                                        <p:attrNameLst>
                                          <p:attrName>style.visibility</p:attrName>
                                        </p:attrNameLst>
                                      </p:cBhvr>
                                      <p:to>
                                        <p:strVal val="visible"/>
                                      </p:to>
                                    </p:set>
                                    <p:animEffect transition="in" filter="wipe(left)">
                                      <p:cBhvr>
                                        <p:cTn id="11" dur="500"/>
                                        <p:tgtEl>
                                          <p:spTgt spid="60">
                                            <p:graphicEl>
                                              <a:chart seriesIdx="0" categoryIdx="-4" bldStep="series"/>
                                            </p:graphic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60">
                                            <p:graphicEl>
                                              <a:chart seriesIdx="1" categoryIdx="-4" bldStep="series"/>
                                            </p:graphicEl>
                                          </p:spTgt>
                                        </p:tgtEl>
                                        <p:attrNameLst>
                                          <p:attrName>style.visibility</p:attrName>
                                        </p:attrNameLst>
                                      </p:cBhvr>
                                      <p:to>
                                        <p:strVal val="visible"/>
                                      </p:to>
                                    </p:set>
                                    <p:animEffect transition="in" filter="wipe(left)">
                                      <p:cBhvr>
                                        <p:cTn id="15" dur="500"/>
                                        <p:tgtEl>
                                          <p:spTgt spid="60">
                                            <p:graphicEl>
                                              <a:chart seriesIdx="1" categoryIdx="-4" bldStep="series"/>
                                            </p:graphicEl>
                                          </p:spTgt>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60">
                                            <p:graphicEl>
                                              <a:chart seriesIdx="2" categoryIdx="-4" bldStep="series"/>
                                            </p:graphicEl>
                                          </p:spTgt>
                                        </p:tgtEl>
                                        <p:attrNameLst>
                                          <p:attrName>style.visibility</p:attrName>
                                        </p:attrNameLst>
                                      </p:cBhvr>
                                      <p:to>
                                        <p:strVal val="visible"/>
                                      </p:to>
                                    </p:set>
                                    <p:animEffect transition="in" filter="wipe(left)">
                                      <p:cBhvr>
                                        <p:cTn id="19" dur="500"/>
                                        <p:tgtEl>
                                          <p:spTgt spid="60">
                                            <p:graphicEl>
                                              <a:chart seriesIdx="2" categoryIdx="-4" bldStep="series"/>
                                            </p:graphic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500"/>
                                        <p:tgtEl>
                                          <p:spTgt spid="51"/>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53"/>
                                        </p:tgtEl>
                                        <p:attrNameLst>
                                          <p:attrName>style.visibility</p:attrName>
                                        </p:attrNameLst>
                                      </p:cBhvr>
                                      <p:to>
                                        <p:strVal val="visible"/>
                                      </p:to>
                                    </p:set>
                                    <p:animEffect transition="in" filter="fade">
                                      <p:cBhvr>
                                        <p:cTn id="27" dur="500"/>
                                        <p:tgtEl>
                                          <p:spTgt spid="53"/>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500"/>
                                        <p:tgtEl>
                                          <p:spTgt spid="52"/>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49"/>
                                        </p:tgtEl>
                                        <p:attrNameLst>
                                          <p:attrName>style.visibility</p:attrName>
                                        </p:attrNameLst>
                                      </p:cBhvr>
                                      <p:to>
                                        <p:strVal val="visible"/>
                                      </p:to>
                                    </p:set>
                                    <p:anim calcmode="lin" valueType="num">
                                      <p:cBhvr>
                                        <p:cTn id="35" dur="500" fill="hold"/>
                                        <p:tgtEl>
                                          <p:spTgt spid="49"/>
                                        </p:tgtEl>
                                        <p:attrNameLst>
                                          <p:attrName>ppt_w</p:attrName>
                                        </p:attrNameLst>
                                      </p:cBhvr>
                                      <p:tavLst>
                                        <p:tav tm="0">
                                          <p:val>
                                            <p:fltVal val="0"/>
                                          </p:val>
                                        </p:tav>
                                        <p:tav tm="100000">
                                          <p:val>
                                            <p:strVal val="#ppt_w"/>
                                          </p:val>
                                        </p:tav>
                                      </p:tavLst>
                                    </p:anim>
                                    <p:anim calcmode="lin" valueType="num">
                                      <p:cBhvr>
                                        <p:cTn id="36" dur="500" fill="hold"/>
                                        <p:tgtEl>
                                          <p:spTgt spid="49"/>
                                        </p:tgtEl>
                                        <p:attrNameLst>
                                          <p:attrName>ppt_h</p:attrName>
                                        </p:attrNameLst>
                                      </p:cBhvr>
                                      <p:tavLst>
                                        <p:tav tm="0">
                                          <p:val>
                                            <p:fltVal val="0"/>
                                          </p:val>
                                        </p:tav>
                                        <p:tav tm="100000">
                                          <p:val>
                                            <p:strVal val="#ppt_h"/>
                                          </p:val>
                                        </p:tav>
                                      </p:tavLst>
                                    </p:anim>
                                    <p:animEffect transition="in" filter="fade">
                                      <p:cBhvr>
                                        <p:cTn id="37" dur="500"/>
                                        <p:tgtEl>
                                          <p:spTgt spid="49"/>
                                        </p:tgtEl>
                                      </p:cBhvr>
                                    </p:animEffect>
                                  </p:childTnLst>
                                </p:cTn>
                              </p:par>
                              <p:par>
                                <p:cTn id="38" presetID="53" presetClass="entr" presetSubtype="16" fill="hold" grpId="0" nodeType="withEffect">
                                  <p:stCondLst>
                                    <p:cond delay="0"/>
                                  </p:stCondLst>
                                  <p:childTnLst>
                                    <p:set>
                                      <p:cBhvr>
                                        <p:cTn id="39" dur="1" fill="hold">
                                          <p:stCondLst>
                                            <p:cond delay="0"/>
                                          </p:stCondLst>
                                        </p:cTn>
                                        <p:tgtEl>
                                          <p:spTgt spid="46"/>
                                        </p:tgtEl>
                                        <p:attrNameLst>
                                          <p:attrName>style.visibility</p:attrName>
                                        </p:attrNameLst>
                                      </p:cBhvr>
                                      <p:to>
                                        <p:strVal val="visible"/>
                                      </p:to>
                                    </p:set>
                                    <p:anim calcmode="lin" valueType="num">
                                      <p:cBhvr>
                                        <p:cTn id="40" dur="500" fill="hold"/>
                                        <p:tgtEl>
                                          <p:spTgt spid="46"/>
                                        </p:tgtEl>
                                        <p:attrNameLst>
                                          <p:attrName>ppt_w</p:attrName>
                                        </p:attrNameLst>
                                      </p:cBhvr>
                                      <p:tavLst>
                                        <p:tav tm="0">
                                          <p:val>
                                            <p:fltVal val="0"/>
                                          </p:val>
                                        </p:tav>
                                        <p:tav tm="100000">
                                          <p:val>
                                            <p:strVal val="#ppt_w"/>
                                          </p:val>
                                        </p:tav>
                                      </p:tavLst>
                                    </p:anim>
                                    <p:anim calcmode="lin" valueType="num">
                                      <p:cBhvr>
                                        <p:cTn id="41" dur="500" fill="hold"/>
                                        <p:tgtEl>
                                          <p:spTgt spid="46"/>
                                        </p:tgtEl>
                                        <p:attrNameLst>
                                          <p:attrName>ppt_h</p:attrName>
                                        </p:attrNameLst>
                                      </p:cBhvr>
                                      <p:tavLst>
                                        <p:tav tm="0">
                                          <p:val>
                                            <p:fltVal val="0"/>
                                          </p:val>
                                        </p:tav>
                                        <p:tav tm="100000">
                                          <p:val>
                                            <p:strVal val="#ppt_h"/>
                                          </p:val>
                                        </p:tav>
                                      </p:tavLst>
                                    </p:anim>
                                    <p:animEffect transition="in" filter="fade">
                                      <p:cBhvr>
                                        <p:cTn id="42" dur="500"/>
                                        <p:tgtEl>
                                          <p:spTgt spid="46"/>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p:cTn id="45" dur="500" fill="hold"/>
                                        <p:tgtEl>
                                          <p:spTgt spid="43"/>
                                        </p:tgtEl>
                                        <p:attrNameLst>
                                          <p:attrName>ppt_w</p:attrName>
                                        </p:attrNameLst>
                                      </p:cBhvr>
                                      <p:tavLst>
                                        <p:tav tm="0">
                                          <p:val>
                                            <p:fltVal val="0"/>
                                          </p:val>
                                        </p:tav>
                                        <p:tav tm="100000">
                                          <p:val>
                                            <p:strVal val="#ppt_w"/>
                                          </p:val>
                                        </p:tav>
                                      </p:tavLst>
                                    </p:anim>
                                    <p:anim calcmode="lin" valueType="num">
                                      <p:cBhvr>
                                        <p:cTn id="46" dur="500" fill="hold"/>
                                        <p:tgtEl>
                                          <p:spTgt spid="43"/>
                                        </p:tgtEl>
                                        <p:attrNameLst>
                                          <p:attrName>ppt_h</p:attrName>
                                        </p:attrNameLst>
                                      </p:cBhvr>
                                      <p:tavLst>
                                        <p:tav tm="0">
                                          <p:val>
                                            <p:fltVal val="0"/>
                                          </p:val>
                                        </p:tav>
                                        <p:tav tm="100000">
                                          <p:val>
                                            <p:strVal val="#ppt_h"/>
                                          </p:val>
                                        </p:tav>
                                      </p:tavLst>
                                    </p:anim>
                                    <p:animEffect transition="in" filter="fade">
                                      <p:cBhvr>
                                        <p:cTn id="47" dur="500"/>
                                        <p:tgtEl>
                                          <p:spTgt spid="43"/>
                                        </p:tgtEl>
                                      </p:cBhvr>
                                    </p:animEffect>
                                  </p:childTnLst>
                                </p:cTn>
                              </p:par>
                            </p:childTnLst>
                          </p:cTn>
                        </p:par>
                        <p:par>
                          <p:cTn id="48" fill="hold">
                            <p:stCondLst>
                              <p:cond delay="4000"/>
                            </p:stCondLst>
                            <p:childTnLst>
                              <p:par>
                                <p:cTn id="49" presetID="53" presetClass="entr" presetSubtype="16" fill="hold" nodeType="afterEffect">
                                  <p:stCondLst>
                                    <p:cond delay="0"/>
                                  </p:stCondLst>
                                  <p:childTnLst>
                                    <p:set>
                                      <p:cBhvr>
                                        <p:cTn id="50" dur="1" fill="hold">
                                          <p:stCondLst>
                                            <p:cond delay="0"/>
                                          </p:stCondLst>
                                        </p:cTn>
                                        <p:tgtEl>
                                          <p:spTgt spid="61"/>
                                        </p:tgtEl>
                                        <p:attrNameLst>
                                          <p:attrName>style.visibility</p:attrName>
                                        </p:attrNameLst>
                                      </p:cBhvr>
                                      <p:to>
                                        <p:strVal val="visible"/>
                                      </p:to>
                                    </p:set>
                                    <p:anim calcmode="lin" valueType="num">
                                      <p:cBhvr>
                                        <p:cTn id="51" dur="500" fill="hold"/>
                                        <p:tgtEl>
                                          <p:spTgt spid="61"/>
                                        </p:tgtEl>
                                        <p:attrNameLst>
                                          <p:attrName>ppt_w</p:attrName>
                                        </p:attrNameLst>
                                      </p:cBhvr>
                                      <p:tavLst>
                                        <p:tav tm="0">
                                          <p:val>
                                            <p:fltVal val="0"/>
                                          </p:val>
                                        </p:tav>
                                        <p:tav tm="100000">
                                          <p:val>
                                            <p:strVal val="#ppt_w"/>
                                          </p:val>
                                        </p:tav>
                                      </p:tavLst>
                                    </p:anim>
                                    <p:anim calcmode="lin" valueType="num">
                                      <p:cBhvr>
                                        <p:cTn id="52" dur="500" fill="hold"/>
                                        <p:tgtEl>
                                          <p:spTgt spid="61"/>
                                        </p:tgtEl>
                                        <p:attrNameLst>
                                          <p:attrName>ppt_h</p:attrName>
                                        </p:attrNameLst>
                                      </p:cBhvr>
                                      <p:tavLst>
                                        <p:tav tm="0">
                                          <p:val>
                                            <p:fltVal val="0"/>
                                          </p:val>
                                        </p:tav>
                                        <p:tav tm="100000">
                                          <p:val>
                                            <p:strVal val="#ppt_h"/>
                                          </p:val>
                                        </p:tav>
                                      </p:tavLst>
                                    </p:anim>
                                    <p:animEffect transition="in" filter="fade">
                                      <p:cBhvr>
                                        <p:cTn id="53" dur="500"/>
                                        <p:tgtEl>
                                          <p:spTgt spid="61"/>
                                        </p:tgtEl>
                                      </p:cBhvr>
                                    </p:animEffect>
                                  </p:childTnLst>
                                </p:cTn>
                              </p:par>
                              <p:par>
                                <p:cTn id="54" presetID="53" presetClass="entr" presetSubtype="16" fill="hold" nodeType="withEffect">
                                  <p:stCondLst>
                                    <p:cond delay="0"/>
                                  </p:stCondLst>
                                  <p:childTnLst>
                                    <p:set>
                                      <p:cBhvr>
                                        <p:cTn id="55" dur="1" fill="hold">
                                          <p:stCondLst>
                                            <p:cond delay="0"/>
                                          </p:stCondLst>
                                        </p:cTn>
                                        <p:tgtEl>
                                          <p:spTgt spid="66"/>
                                        </p:tgtEl>
                                        <p:attrNameLst>
                                          <p:attrName>style.visibility</p:attrName>
                                        </p:attrNameLst>
                                      </p:cBhvr>
                                      <p:to>
                                        <p:strVal val="visible"/>
                                      </p:to>
                                    </p:set>
                                    <p:anim calcmode="lin" valueType="num">
                                      <p:cBhvr>
                                        <p:cTn id="56" dur="500" fill="hold"/>
                                        <p:tgtEl>
                                          <p:spTgt spid="66"/>
                                        </p:tgtEl>
                                        <p:attrNameLst>
                                          <p:attrName>ppt_w</p:attrName>
                                        </p:attrNameLst>
                                      </p:cBhvr>
                                      <p:tavLst>
                                        <p:tav tm="0">
                                          <p:val>
                                            <p:fltVal val="0"/>
                                          </p:val>
                                        </p:tav>
                                        <p:tav tm="100000">
                                          <p:val>
                                            <p:strVal val="#ppt_w"/>
                                          </p:val>
                                        </p:tav>
                                      </p:tavLst>
                                    </p:anim>
                                    <p:anim calcmode="lin" valueType="num">
                                      <p:cBhvr>
                                        <p:cTn id="57" dur="500" fill="hold"/>
                                        <p:tgtEl>
                                          <p:spTgt spid="66"/>
                                        </p:tgtEl>
                                        <p:attrNameLst>
                                          <p:attrName>ppt_h</p:attrName>
                                        </p:attrNameLst>
                                      </p:cBhvr>
                                      <p:tavLst>
                                        <p:tav tm="0">
                                          <p:val>
                                            <p:fltVal val="0"/>
                                          </p:val>
                                        </p:tav>
                                        <p:tav tm="100000">
                                          <p:val>
                                            <p:strVal val="#ppt_h"/>
                                          </p:val>
                                        </p:tav>
                                      </p:tavLst>
                                    </p:anim>
                                    <p:animEffect transition="in" filter="fade">
                                      <p:cBhvr>
                                        <p:cTn id="58" dur="500"/>
                                        <p:tgtEl>
                                          <p:spTgt spid="66"/>
                                        </p:tgtEl>
                                      </p:cBhvr>
                                    </p:animEffect>
                                  </p:childTnLst>
                                </p:cTn>
                              </p:par>
                              <p:par>
                                <p:cTn id="59" presetID="53" presetClass="entr" presetSubtype="16" fill="hold" nodeType="withEffect">
                                  <p:stCondLst>
                                    <p:cond delay="0"/>
                                  </p:stCondLst>
                                  <p:childTnLst>
                                    <p:set>
                                      <p:cBhvr>
                                        <p:cTn id="60" dur="1" fill="hold">
                                          <p:stCondLst>
                                            <p:cond delay="0"/>
                                          </p:stCondLst>
                                        </p:cTn>
                                        <p:tgtEl>
                                          <p:spTgt spid="69"/>
                                        </p:tgtEl>
                                        <p:attrNameLst>
                                          <p:attrName>style.visibility</p:attrName>
                                        </p:attrNameLst>
                                      </p:cBhvr>
                                      <p:to>
                                        <p:strVal val="visible"/>
                                      </p:to>
                                    </p:set>
                                    <p:anim calcmode="lin" valueType="num">
                                      <p:cBhvr>
                                        <p:cTn id="61" dur="500" fill="hold"/>
                                        <p:tgtEl>
                                          <p:spTgt spid="69"/>
                                        </p:tgtEl>
                                        <p:attrNameLst>
                                          <p:attrName>ppt_w</p:attrName>
                                        </p:attrNameLst>
                                      </p:cBhvr>
                                      <p:tavLst>
                                        <p:tav tm="0">
                                          <p:val>
                                            <p:fltVal val="0"/>
                                          </p:val>
                                        </p:tav>
                                        <p:tav tm="100000">
                                          <p:val>
                                            <p:strVal val="#ppt_w"/>
                                          </p:val>
                                        </p:tav>
                                      </p:tavLst>
                                    </p:anim>
                                    <p:anim calcmode="lin" valueType="num">
                                      <p:cBhvr>
                                        <p:cTn id="62" dur="500" fill="hold"/>
                                        <p:tgtEl>
                                          <p:spTgt spid="69"/>
                                        </p:tgtEl>
                                        <p:attrNameLst>
                                          <p:attrName>ppt_h</p:attrName>
                                        </p:attrNameLst>
                                      </p:cBhvr>
                                      <p:tavLst>
                                        <p:tav tm="0">
                                          <p:val>
                                            <p:fltVal val="0"/>
                                          </p:val>
                                        </p:tav>
                                        <p:tav tm="100000">
                                          <p:val>
                                            <p:strVal val="#ppt_h"/>
                                          </p:val>
                                        </p:tav>
                                      </p:tavLst>
                                    </p:anim>
                                    <p:animEffect transition="in" filter="fade">
                                      <p:cBhvr>
                                        <p:cTn id="63" dur="500"/>
                                        <p:tgtEl>
                                          <p:spTgt spid="69"/>
                                        </p:tgtEl>
                                      </p:cBhvr>
                                    </p:animEffect>
                                  </p:childTnLst>
                                </p:cTn>
                              </p:par>
                            </p:childTnLst>
                          </p:cTn>
                        </p:par>
                        <p:par>
                          <p:cTn id="64" fill="hold">
                            <p:stCondLst>
                              <p:cond delay="4500"/>
                            </p:stCondLst>
                            <p:childTnLst>
                              <p:par>
                                <p:cTn id="65" presetID="10" presetClass="entr" presetSubtype="0" fill="hold" grpId="0" nodeType="afterEffect">
                                  <p:stCondLst>
                                    <p:cond delay="0"/>
                                  </p:stCondLst>
                                  <p:childTnLst>
                                    <p:set>
                                      <p:cBhvr>
                                        <p:cTn id="66" dur="1" fill="hold">
                                          <p:stCondLst>
                                            <p:cond delay="0"/>
                                          </p:stCondLst>
                                        </p:cTn>
                                        <p:tgtEl>
                                          <p:spTgt spid="54"/>
                                        </p:tgtEl>
                                        <p:attrNameLst>
                                          <p:attrName>style.visibility</p:attrName>
                                        </p:attrNameLst>
                                      </p:cBhvr>
                                      <p:to>
                                        <p:strVal val="visible"/>
                                      </p:to>
                                    </p:set>
                                    <p:animEffect transition="in" filter="fade">
                                      <p:cBhvr>
                                        <p:cTn id="67" dur="500"/>
                                        <p:tgtEl>
                                          <p:spTgt spid="54"/>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56"/>
                                        </p:tgtEl>
                                        <p:attrNameLst>
                                          <p:attrName>style.visibility</p:attrName>
                                        </p:attrNameLst>
                                      </p:cBhvr>
                                      <p:to>
                                        <p:strVal val="visible"/>
                                      </p:to>
                                    </p:set>
                                    <p:animEffect transition="in" filter="fade">
                                      <p:cBhvr>
                                        <p:cTn id="70" dur="500"/>
                                        <p:tgtEl>
                                          <p:spTgt spid="56"/>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58"/>
                                        </p:tgtEl>
                                        <p:attrNameLst>
                                          <p:attrName>style.visibility</p:attrName>
                                        </p:attrNameLst>
                                      </p:cBhvr>
                                      <p:to>
                                        <p:strVal val="visible"/>
                                      </p:to>
                                    </p:set>
                                    <p:animEffect transition="in" filter="fade">
                                      <p:cBhvr>
                                        <p:cTn id="73" dur="500"/>
                                        <p:tgtEl>
                                          <p:spTgt spid="58"/>
                                        </p:tgtEl>
                                      </p:cBhvr>
                                    </p:animEffect>
                                  </p:childTnLst>
                                </p:cTn>
                              </p:par>
                            </p:childTnLst>
                          </p:cTn>
                        </p:par>
                        <p:par>
                          <p:cTn id="74" fill="hold">
                            <p:stCondLst>
                              <p:cond delay="5000"/>
                            </p:stCondLst>
                            <p:childTnLst>
                              <p:par>
                                <p:cTn id="75" presetID="22" presetClass="entr" presetSubtype="1" fill="hold" grpId="0" nodeType="afterEffect">
                                  <p:stCondLst>
                                    <p:cond delay="0"/>
                                  </p:stCondLst>
                                  <p:childTnLst>
                                    <p:set>
                                      <p:cBhvr>
                                        <p:cTn id="76" dur="1" fill="hold">
                                          <p:stCondLst>
                                            <p:cond delay="0"/>
                                          </p:stCondLst>
                                        </p:cTn>
                                        <p:tgtEl>
                                          <p:spTgt spid="55">
                                            <p:txEl>
                                              <p:pRg st="0" end="0"/>
                                            </p:txEl>
                                          </p:spTgt>
                                        </p:tgtEl>
                                        <p:attrNameLst>
                                          <p:attrName>style.visibility</p:attrName>
                                        </p:attrNameLst>
                                      </p:cBhvr>
                                      <p:to>
                                        <p:strVal val="visible"/>
                                      </p:to>
                                    </p:set>
                                    <p:animEffect transition="in" filter="wipe(up)">
                                      <p:cBhvr>
                                        <p:cTn id="77" dur="500"/>
                                        <p:tgtEl>
                                          <p:spTgt spid="55">
                                            <p:txEl>
                                              <p:pRg st="0" end="0"/>
                                            </p:txEl>
                                          </p:spTgt>
                                        </p:tgtEl>
                                      </p:cBhvr>
                                    </p:animEffect>
                                  </p:childTnLst>
                                </p:cTn>
                              </p:par>
                              <p:par>
                                <p:cTn id="78" presetID="22" presetClass="entr" presetSubtype="1" fill="hold" grpId="0" nodeType="withEffect">
                                  <p:stCondLst>
                                    <p:cond delay="0"/>
                                  </p:stCondLst>
                                  <p:childTnLst>
                                    <p:set>
                                      <p:cBhvr>
                                        <p:cTn id="79" dur="1" fill="hold">
                                          <p:stCondLst>
                                            <p:cond delay="0"/>
                                          </p:stCondLst>
                                        </p:cTn>
                                        <p:tgtEl>
                                          <p:spTgt spid="57">
                                            <p:txEl>
                                              <p:pRg st="0" end="0"/>
                                            </p:txEl>
                                          </p:spTgt>
                                        </p:tgtEl>
                                        <p:attrNameLst>
                                          <p:attrName>style.visibility</p:attrName>
                                        </p:attrNameLst>
                                      </p:cBhvr>
                                      <p:to>
                                        <p:strVal val="visible"/>
                                      </p:to>
                                    </p:set>
                                    <p:animEffect transition="in" filter="wipe(up)">
                                      <p:cBhvr>
                                        <p:cTn id="80" dur="500"/>
                                        <p:tgtEl>
                                          <p:spTgt spid="57">
                                            <p:txEl>
                                              <p:pRg st="0" end="0"/>
                                            </p:txEl>
                                          </p:spTgt>
                                        </p:tgtEl>
                                      </p:cBhvr>
                                    </p:animEffect>
                                  </p:childTnLst>
                                </p:cTn>
                              </p:par>
                              <p:par>
                                <p:cTn id="81" presetID="22" presetClass="entr" presetSubtype="1" fill="hold" grpId="0" nodeType="withEffect">
                                  <p:stCondLst>
                                    <p:cond delay="0"/>
                                  </p:stCondLst>
                                  <p:childTnLst>
                                    <p:set>
                                      <p:cBhvr>
                                        <p:cTn id="82" dur="1" fill="hold">
                                          <p:stCondLst>
                                            <p:cond delay="0"/>
                                          </p:stCondLst>
                                        </p:cTn>
                                        <p:tgtEl>
                                          <p:spTgt spid="59">
                                            <p:txEl>
                                              <p:pRg st="0" end="0"/>
                                            </p:txEl>
                                          </p:spTgt>
                                        </p:tgtEl>
                                        <p:attrNameLst>
                                          <p:attrName>style.visibility</p:attrName>
                                        </p:attrNameLst>
                                      </p:cBhvr>
                                      <p:to>
                                        <p:strVal val="visible"/>
                                      </p:to>
                                    </p:set>
                                    <p:animEffect transition="in" filter="wipe(up)">
                                      <p:cBhvr>
                                        <p:cTn id="83" dur="500"/>
                                        <p:tgtEl>
                                          <p:spTgt spid="5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49" grpId="0" animBg="1"/>
      <p:bldP spid="51" grpId="0"/>
      <p:bldP spid="52" grpId="0"/>
      <p:bldP spid="53" grpId="0"/>
      <p:bldP spid="54" grpId="0"/>
      <p:bldP spid="55" grpId="0" build="p"/>
      <p:bldP spid="56" grpId="0"/>
      <p:bldP spid="57" grpId="0" build="p"/>
      <p:bldP spid="58" grpId="0"/>
      <p:bldP spid="59" grpId="0" build="p"/>
      <p:bldGraphic spid="60" grpId="0">
        <p:bldSub>
          <a:bldChart bld="series"/>
        </p:bldSub>
      </p:bldGraphic>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p:nvPr/>
        </p:nvGraphicFramePr>
        <p:xfrm>
          <a:off x="563880" y="327660"/>
          <a:ext cx="8016240" cy="2606040"/>
        </p:xfrm>
        <a:graphic>
          <a:graphicData uri="http://schemas.openxmlformats.org/drawingml/2006/chart">
            <c:chart xmlns:c="http://schemas.openxmlformats.org/drawingml/2006/chart" xmlns:r="http://schemas.openxmlformats.org/officeDocument/2006/relationships" r:id="rId2"/>
          </a:graphicData>
        </a:graphic>
      </p:graphicFrame>
      <p:sp>
        <p:nvSpPr>
          <p:cNvPr id="8" name="Title 7"/>
          <p:cNvSpPr txBox="1"/>
          <p:nvPr/>
        </p:nvSpPr>
        <p:spPr>
          <a:xfrm>
            <a:off x="510845" y="3495914"/>
            <a:ext cx="2631663" cy="1097931"/>
          </a:xfrm>
          <a:prstGeom prst="rect">
            <a:avLst/>
          </a:prstGeom>
        </p:spPr>
        <p:txBody>
          <a:bodyPr lIns="68580" tIns="34290" rIns="68580" bIns="34290">
            <a:noAutofit/>
          </a:bodyPr>
          <a:lstStyle>
            <a:lvl1pPr algn="l" defTabSz="914400" rtl="0" eaLnBrk="1" latinLnBrk="0" hangingPunct="1">
              <a:lnSpc>
                <a:spcPct val="90000"/>
              </a:lnSpc>
              <a:spcBef>
                <a:spcPct val="0"/>
              </a:spcBef>
              <a:buNone/>
              <a:defRPr sz="4400" kern="1200">
                <a:solidFill>
                  <a:schemeClr val="tx1"/>
                </a:solidFill>
                <a:latin typeface="Nevis" panose="02000800000000000000" pitchFamily="2" charset="0"/>
                <a:ea typeface="+mj-ea"/>
                <a:cs typeface="+mj-cs"/>
              </a:defRPr>
            </a:lvl1pPr>
          </a:lstStyle>
          <a:p>
            <a:pPr>
              <a:lnSpc>
                <a:spcPct val="100000"/>
              </a:lnSpc>
            </a:pPr>
            <a:r>
              <a:rPr lang="en-US" sz="1800" dirty="0">
                <a:latin typeface="+mn-lt"/>
                <a:ea typeface="+mn-ea"/>
                <a:cs typeface="+mn-ea"/>
                <a:sym typeface="+mn-lt"/>
              </a:rPr>
              <a:t>Your Title Goes Here</a:t>
            </a:r>
            <a:endParaRPr lang="id-ID" sz="1800" b="1" dirty="0">
              <a:latin typeface="+mn-lt"/>
              <a:ea typeface="+mn-ea"/>
              <a:cs typeface="+mn-ea"/>
              <a:sym typeface="+mn-lt"/>
            </a:endParaRPr>
          </a:p>
        </p:txBody>
      </p:sp>
      <p:sp>
        <p:nvSpPr>
          <p:cNvPr id="11" name="TextBox 10"/>
          <p:cNvSpPr txBox="1"/>
          <p:nvPr/>
        </p:nvSpPr>
        <p:spPr>
          <a:xfrm>
            <a:off x="510845" y="3811078"/>
            <a:ext cx="3165851" cy="1084912"/>
          </a:xfrm>
          <a:prstGeom prst="rect">
            <a:avLst/>
          </a:prstGeom>
          <a:noFill/>
        </p:spPr>
        <p:txBody>
          <a:bodyPr wrap="square" lIns="68580" tIns="34290" rIns="68580" bIns="34290" rtlCol="0">
            <a:spAutoFit/>
          </a:bodyPr>
          <a:lstStyle/>
          <a:p>
            <a:pPr algn="just">
              <a:lnSpc>
                <a:spcPct val="150000"/>
              </a:lnSpc>
            </a:pPr>
            <a:r>
              <a:rPr lang="id-ID" sz="1100" dirty="0">
                <a:cs typeface="+mn-ea"/>
                <a:sym typeface="+mn-lt"/>
              </a:rPr>
              <a:t>“ </a:t>
            </a:r>
            <a:r>
              <a:rPr lang="en-US" sz="1100" dirty="0">
                <a:cs typeface="+mn-ea"/>
                <a:sym typeface="+mn-lt"/>
              </a:rPr>
              <a:t>Throughout our </a:t>
            </a:r>
            <a:r>
              <a:rPr lang="en-US" sz="1100" dirty="0" err="1">
                <a:cs typeface="+mn-ea"/>
                <a:sym typeface="+mn-lt"/>
              </a:rPr>
              <a:t>organisation</a:t>
            </a:r>
            <a:r>
              <a:rPr lang="en-US" sz="1100" dirty="0">
                <a:cs typeface="+mn-ea"/>
                <a:sym typeface="+mn-lt"/>
              </a:rPr>
              <a:t> we’ve always looked to bring together the right skills and knowledge to support our technology development.</a:t>
            </a:r>
          </a:p>
        </p:txBody>
      </p:sp>
      <p:sp>
        <p:nvSpPr>
          <p:cNvPr id="12" name="TextBox 11"/>
          <p:cNvSpPr txBox="1"/>
          <p:nvPr/>
        </p:nvSpPr>
        <p:spPr>
          <a:xfrm>
            <a:off x="4470159" y="3567023"/>
            <a:ext cx="1038987" cy="623248"/>
          </a:xfrm>
          <a:prstGeom prst="rect">
            <a:avLst/>
          </a:prstGeom>
          <a:noFill/>
        </p:spPr>
        <p:txBody>
          <a:bodyPr wrap="none" lIns="68580" tIns="34290" rIns="68580" bIns="34290" rtlCol="0">
            <a:spAutoFit/>
          </a:bodyPr>
          <a:lstStyle/>
          <a:p>
            <a:r>
              <a:rPr lang="en-US" sz="3600" dirty="0">
                <a:solidFill>
                  <a:schemeClr val="accent4"/>
                </a:solidFill>
                <a:cs typeface="+mn-ea"/>
                <a:sym typeface="+mn-lt"/>
              </a:rPr>
              <a:t>7/10</a:t>
            </a:r>
            <a:endParaRPr lang="id-ID" sz="3600" dirty="0">
              <a:solidFill>
                <a:schemeClr val="accent4"/>
              </a:solidFill>
              <a:cs typeface="+mn-ea"/>
              <a:sym typeface="+mn-lt"/>
            </a:endParaRPr>
          </a:p>
        </p:txBody>
      </p:sp>
      <p:sp>
        <p:nvSpPr>
          <p:cNvPr id="13" name="TextBox 12"/>
          <p:cNvSpPr txBox="1"/>
          <p:nvPr/>
        </p:nvSpPr>
        <p:spPr>
          <a:xfrm>
            <a:off x="5412067" y="3883487"/>
            <a:ext cx="655468" cy="238575"/>
          </a:xfrm>
          <a:prstGeom prst="rect">
            <a:avLst/>
          </a:prstGeom>
          <a:noFill/>
        </p:spPr>
        <p:txBody>
          <a:bodyPr wrap="none" lIns="68580" tIns="34290" rIns="68580" bIns="34290" rtlCol="0">
            <a:spAutoFit/>
          </a:bodyPr>
          <a:lstStyle/>
          <a:p>
            <a:r>
              <a:rPr lang="en-US" sz="1100" dirty="0">
                <a:cs typeface="+mn-ea"/>
                <a:sym typeface="+mn-lt"/>
              </a:rPr>
              <a:t>Series 1</a:t>
            </a:r>
            <a:endParaRPr lang="id-ID" sz="1100" dirty="0">
              <a:cs typeface="+mn-ea"/>
              <a:sym typeface="+mn-lt"/>
            </a:endParaRPr>
          </a:p>
        </p:txBody>
      </p:sp>
      <p:sp>
        <p:nvSpPr>
          <p:cNvPr id="14" name="TextBox 34"/>
          <p:cNvSpPr txBox="1"/>
          <p:nvPr/>
        </p:nvSpPr>
        <p:spPr>
          <a:xfrm>
            <a:off x="4470159" y="4109096"/>
            <a:ext cx="1523598" cy="692498"/>
          </a:xfrm>
          <a:prstGeom prst="rect">
            <a:avLst/>
          </a:prstGeom>
          <a:noFill/>
        </p:spPr>
        <p:txBody>
          <a:bodyPr wrap="square" lIns="68580" tIns="34290" rIns="68580" bIns="34290" rtlCol="0">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50000"/>
              </a:lnSpc>
            </a:pPr>
            <a:r>
              <a:rPr lang="en-US" sz="900" dirty="0">
                <a:cs typeface="+mn-ea"/>
                <a:sym typeface="+mn-lt"/>
              </a:rPr>
              <a:t>Lorem ipsum dolor sit </a:t>
            </a:r>
            <a:r>
              <a:rPr lang="en-US" sz="900" dirty="0" err="1">
                <a:cs typeface="+mn-ea"/>
                <a:sym typeface="+mn-lt"/>
              </a:rPr>
              <a:t>amet</a:t>
            </a:r>
            <a:r>
              <a:rPr lang="en-US" sz="900" dirty="0">
                <a:cs typeface="+mn-ea"/>
                <a:sym typeface="+mn-lt"/>
              </a:rPr>
              <a:t>, </a:t>
            </a:r>
            <a:r>
              <a:rPr lang="en-US" sz="900" dirty="0" err="1">
                <a:cs typeface="+mn-ea"/>
                <a:sym typeface="+mn-lt"/>
              </a:rPr>
              <a:t>consectetur</a:t>
            </a:r>
            <a:r>
              <a:rPr lang="en-US" sz="900" dirty="0">
                <a:cs typeface="+mn-ea"/>
                <a:sym typeface="+mn-lt"/>
              </a:rPr>
              <a:t> </a:t>
            </a:r>
            <a:r>
              <a:rPr lang="en-US" sz="900" dirty="0" err="1">
                <a:cs typeface="+mn-ea"/>
                <a:sym typeface="+mn-lt"/>
              </a:rPr>
              <a:t>adipiscing</a:t>
            </a:r>
            <a:r>
              <a:rPr lang="en-US" sz="900" dirty="0">
                <a:cs typeface="+mn-ea"/>
                <a:sym typeface="+mn-lt"/>
              </a:rPr>
              <a:t> </a:t>
            </a:r>
            <a:r>
              <a:rPr lang="en-US" sz="900" dirty="0" err="1">
                <a:cs typeface="+mn-ea"/>
                <a:sym typeface="+mn-lt"/>
              </a:rPr>
              <a:t>elit</a:t>
            </a:r>
            <a:r>
              <a:rPr lang="en-US" sz="900" dirty="0">
                <a:cs typeface="+mn-ea"/>
                <a:sym typeface="+mn-lt"/>
              </a:rPr>
              <a:t>. </a:t>
            </a:r>
          </a:p>
        </p:txBody>
      </p:sp>
      <p:sp>
        <p:nvSpPr>
          <p:cNvPr id="15" name="TextBox 14"/>
          <p:cNvSpPr txBox="1"/>
          <p:nvPr/>
        </p:nvSpPr>
        <p:spPr>
          <a:xfrm>
            <a:off x="6835793" y="3567023"/>
            <a:ext cx="1038987" cy="623248"/>
          </a:xfrm>
          <a:prstGeom prst="rect">
            <a:avLst/>
          </a:prstGeom>
          <a:noFill/>
        </p:spPr>
        <p:txBody>
          <a:bodyPr wrap="none" lIns="68580" tIns="34290" rIns="68580" bIns="34290" rtlCol="0">
            <a:spAutoFit/>
          </a:bodyPr>
          <a:lstStyle/>
          <a:p>
            <a:r>
              <a:rPr lang="en-US" sz="3600" dirty="0">
                <a:solidFill>
                  <a:schemeClr val="accent5"/>
                </a:solidFill>
                <a:cs typeface="+mn-ea"/>
                <a:sym typeface="+mn-lt"/>
              </a:rPr>
              <a:t>9/10</a:t>
            </a:r>
            <a:endParaRPr lang="id-ID" sz="3600" dirty="0">
              <a:solidFill>
                <a:schemeClr val="accent5"/>
              </a:solidFill>
              <a:cs typeface="+mn-ea"/>
              <a:sym typeface="+mn-lt"/>
            </a:endParaRPr>
          </a:p>
        </p:txBody>
      </p:sp>
      <p:sp>
        <p:nvSpPr>
          <p:cNvPr id="16" name="TextBox 15"/>
          <p:cNvSpPr txBox="1"/>
          <p:nvPr/>
        </p:nvSpPr>
        <p:spPr>
          <a:xfrm>
            <a:off x="7747221" y="3883487"/>
            <a:ext cx="655468" cy="238575"/>
          </a:xfrm>
          <a:prstGeom prst="rect">
            <a:avLst/>
          </a:prstGeom>
          <a:noFill/>
        </p:spPr>
        <p:txBody>
          <a:bodyPr wrap="none" lIns="68580" tIns="34290" rIns="68580" bIns="34290" rtlCol="0">
            <a:spAutoFit/>
          </a:bodyPr>
          <a:lstStyle/>
          <a:p>
            <a:r>
              <a:rPr lang="en-US" sz="1100" dirty="0">
                <a:cs typeface="+mn-ea"/>
                <a:sym typeface="+mn-lt"/>
              </a:rPr>
              <a:t>Series 1</a:t>
            </a:r>
            <a:endParaRPr lang="id-ID" sz="1100" dirty="0">
              <a:cs typeface="+mn-ea"/>
              <a:sym typeface="+mn-lt"/>
            </a:endParaRPr>
          </a:p>
        </p:txBody>
      </p:sp>
      <p:sp>
        <p:nvSpPr>
          <p:cNvPr id="17" name="TextBox 34"/>
          <p:cNvSpPr txBox="1"/>
          <p:nvPr/>
        </p:nvSpPr>
        <p:spPr>
          <a:xfrm>
            <a:off x="6835793" y="4109096"/>
            <a:ext cx="1523598" cy="692498"/>
          </a:xfrm>
          <a:prstGeom prst="rect">
            <a:avLst/>
          </a:prstGeom>
          <a:noFill/>
        </p:spPr>
        <p:txBody>
          <a:bodyPr wrap="square" lIns="68580" tIns="34290" rIns="68580" bIns="34290" rtlCol="0">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50000"/>
              </a:lnSpc>
            </a:pPr>
            <a:r>
              <a:rPr lang="en-US" sz="900" dirty="0">
                <a:cs typeface="+mn-ea"/>
                <a:sym typeface="+mn-lt"/>
              </a:rPr>
              <a:t>Lorem ipsum dolor sit </a:t>
            </a:r>
            <a:r>
              <a:rPr lang="en-US" sz="900" dirty="0" err="1">
                <a:cs typeface="+mn-ea"/>
                <a:sym typeface="+mn-lt"/>
              </a:rPr>
              <a:t>amet</a:t>
            </a:r>
            <a:r>
              <a:rPr lang="en-US" sz="900" dirty="0">
                <a:cs typeface="+mn-ea"/>
                <a:sym typeface="+mn-lt"/>
              </a:rPr>
              <a:t>, </a:t>
            </a:r>
            <a:r>
              <a:rPr lang="en-US" sz="900" dirty="0" err="1">
                <a:cs typeface="+mn-ea"/>
                <a:sym typeface="+mn-lt"/>
              </a:rPr>
              <a:t>consectetur</a:t>
            </a:r>
            <a:r>
              <a:rPr lang="en-US" sz="900" dirty="0">
                <a:cs typeface="+mn-ea"/>
                <a:sym typeface="+mn-lt"/>
              </a:rPr>
              <a:t> </a:t>
            </a:r>
            <a:r>
              <a:rPr lang="en-US" sz="900" dirty="0" err="1">
                <a:cs typeface="+mn-ea"/>
                <a:sym typeface="+mn-lt"/>
              </a:rPr>
              <a:t>adipiscing</a:t>
            </a:r>
            <a:r>
              <a:rPr lang="en-US" sz="900" dirty="0">
                <a:cs typeface="+mn-ea"/>
                <a:sym typeface="+mn-lt"/>
              </a:rPr>
              <a:t> </a:t>
            </a:r>
            <a:r>
              <a:rPr lang="en-US" sz="900" dirty="0" err="1">
                <a:cs typeface="+mn-ea"/>
                <a:sym typeface="+mn-lt"/>
              </a:rPr>
              <a:t>elit</a:t>
            </a:r>
            <a:r>
              <a:rPr lang="en-US" sz="900" dirty="0">
                <a:cs typeface="+mn-ea"/>
                <a:sym typeface="+mn-lt"/>
              </a:rPr>
              <a:t>. </a:t>
            </a:r>
          </a:p>
        </p:txBody>
      </p:sp>
      <p:sp>
        <p:nvSpPr>
          <p:cNvPr id="18" name="Freeform 10"/>
          <p:cNvSpPr/>
          <p:nvPr/>
        </p:nvSpPr>
        <p:spPr bwMode="auto">
          <a:xfrm>
            <a:off x="6412708" y="3708408"/>
            <a:ext cx="382862" cy="805659"/>
          </a:xfrm>
          <a:custGeom>
            <a:avLst/>
            <a:gdLst>
              <a:gd name="T0" fmla="*/ 347 w 351"/>
              <a:gd name="T1" fmla="*/ 360 h 738"/>
              <a:gd name="T2" fmla="*/ 294 w 351"/>
              <a:gd name="T3" fmla="*/ 195 h 738"/>
              <a:gd name="T4" fmla="*/ 292 w 351"/>
              <a:gd name="T5" fmla="*/ 192 h 738"/>
              <a:gd name="T6" fmla="*/ 207 w 351"/>
              <a:gd name="T7" fmla="*/ 126 h 738"/>
              <a:gd name="T8" fmla="*/ 207 w 351"/>
              <a:gd name="T9" fmla="*/ 126 h 738"/>
              <a:gd name="T10" fmla="*/ 243 w 351"/>
              <a:gd name="T11" fmla="*/ 67 h 738"/>
              <a:gd name="T12" fmla="*/ 176 w 351"/>
              <a:gd name="T13" fmla="*/ 0 h 738"/>
              <a:gd name="T14" fmla="*/ 109 w 351"/>
              <a:gd name="T15" fmla="*/ 67 h 738"/>
              <a:gd name="T16" fmla="*/ 145 w 351"/>
              <a:gd name="T17" fmla="*/ 126 h 738"/>
              <a:gd name="T18" fmla="*/ 144 w 351"/>
              <a:gd name="T19" fmla="*/ 126 h 738"/>
              <a:gd name="T20" fmla="*/ 59 w 351"/>
              <a:gd name="T21" fmla="*/ 192 h 738"/>
              <a:gd name="T22" fmla="*/ 58 w 351"/>
              <a:gd name="T23" fmla="*/ 195 h 738"/>
              <a:gd name="T24" fmla="*/ 5 w 351"/>
              <a:gd name="T25" fmla="*/ 360 h 738"/>
              <a:gd name="T26" fmla="*/ 21 w 351"/>
              <a:gd name="T27" fmla="*/ 394 h 738"/>
              <a:gd name="T28" fmla="*/ 55 w 351"/>
              <a:gd name="T29" fmla="*/ 377 h 738"/>
              <a:gd name="T30" fmla="*/ 106 w 351"/>
              <a:gd name="T31" fmla="*/ 218 h 738"/>
              <a:gd name="T32" fmla="*/ 118 w 351"/>
              <a:gd name="T33" fmla="*/ 218 h 738"/>
              <a:gd name="T34" fmla="*/ 31 w 351"/>
              <a:gd name="T35" fmla="*/ 491 h 738"/>
              <a:gd name="T36" fmla="*/ 102 w 351"/>
              <a:gd name="T37" fmla="*/ 491 h 738"/>
              <a:gd name="T38" fmla="*/ 102 w 351"/>
              <a:gd name="T39" fmla="*/ 707 h 738"/>
              <a:gd name="T40" fmla="*/ 133 w 351"/>
              <a:gd name="T41" fmla="*/ 738 h 738"/>
              <a:gd name="T42" fmla="*/ 164 w 351"/>
              <a:gd name="T43" fmla="*/ 707 h 738"/>
              <a:gd name="T44" fmla="*/ 164 w 351"/>
              <a:gd name="T45" fmla="*/ 491 h 738"/>
              <a:gd name="T46" fmla="*/ 187 w 351"/>
              <a:gd name="T47" fmla="*/ 491 h 738"/>
              <a:gd name="T48" fmla="*/ 187 w 351"/>
              <a:gd name="T49" fmla="*/ 707 h 738"/>
              <a:gd name="T50" fmla="*/ 218 w 351"/>
              <a:gd name="T51" fmla="*/ 738 h 738"/>
              <a:gd name="T52" fmla="*/ 250 w 351"/>
              <a:gd name="T53" fmla="*/ 707 h 738"/>
              <a:gd name="T54" fmla="*/ 250 w 351"/>
              <a:gd name="T55" fmla="*/ 491 h 738"/>
              <a:gd name="T56" fmla="*/ 321 w 351"/>
              <a:gd name="T57" fmla="*/ 491 h 738"/>
              <a:gd name="T58" fmla="*/ 234 w 351"/>
              <a:gd name="T59" fmla="*/ 218 h 738"/>
              <a:gd name="T60" fmla="*/ 246 w 351"/>
              <a:gd name="T61" fmla="*/ 218 h 738"/>
              <a:gd name="T62" fmla="*/ 297 w 351"/>
              <a:gd name="T63" fmla="*/ 377 h 738"/>
              <a:gd name="T64" fmla="*/ 330 w 351"/>
              <a:gd name="T65" fmla="*/ 394 h 738"/>
              <a:gd name="T66" fmla="*/ 347 w 351"/>
              <a:gd name="T67" fmla="*/ 360 h 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1" h="738">
                <a:moveTo>
                  <a:pt x="347" y="360"/>
                </a:moveTo>
                <a:cubicBezTo>
                  <a:pt x="294" y="195"/>
                  <a:pt x="294" y="195"/>
                  <a:pt x="294" y="195"/>
                </a:cubicBezTo>
                <a:cubicBezTo>
                  <a:pt x="293" y="194"/>
                  <a:pt x="293" y="193"/>
                  <a:pt x="292" y="192"/>
                </a:cubicBezTo>
                <a:cubicBezTo>
                  <a:pt x="271" y="139"/>
                  <a:pt x="224" y="126"/>
                  <a:pt x="207" y="126"/>
                </a:cubicBezTo>
                <a:cubicBezTo>
                  <a:pt x="207" y="126"/>
                  <a:pt x="207" y="126"/>
                  <a:pt x="207" y="126"/>
                </a:cubicBezTo>
                <a:cubicBezTo>
                  <a:pt x="228" y="115"/>
                  <a:pt x="243" y="93"/>
                  <a:pt x="243" y="67"/>
                </a:cubicBezTo>
                <a:cubicBezTo>
                  <a:pt x="243" y="30"/>
                  <a:pt x="213" y="0"/>
                  <a:pt x="176" y="0"/>
                </a:cubicBezTo>
                <a:cubicBezTo>
                  <a:pt x="139" y="0"/>
                  <a:pt x="109" y="30"/>
                  <a:pt x="109" y="67"/>
                </a:cubicBezTo>
                <a:cubicBezTo>
                  <a:pt x="109" y="93"/>
                  <a:pt x="124" y="115"/>
                  <a:pt x="145" y="126"/>
                </a:cubicBezTo>
                <a:cubicBezTo>
                  <a:pt x="145" y="126"/>
                  <a:pt x="144" y="126"/>
                  <a:pt x="144" y="126"/>
                </a:cubicBezTo>
                <a:cubicBezTo>
                  <a:pt x="127" y="126"/>
                  <a:pt x="80" y="139"/>
                  <a:pt x="59" y="192"/>
                </a:cubicBezTo>
                <a:cubicBezTo>
                  <a:pt x="59" y="193"/>
                  <a:pt x="58" y="194"/>
                  <a:pt x="58" y="195"/>
                </a:cubicBezTo>
                <a:cubicBezTo>
                  <a:pt x="5" y="360"/>
                  <a:pt x="5" y="360"/>
                  <a:pt x="5" y="360"/>
                </a:cubicBezTo>
                <a:cubicBezTo>
                  <a:pt x="0" y="374"/>
                  <a:pt x="8" y="389"/>
                  <a:pt x="21" y="394"/>
                </a:cubicBezTo>
                <a:cubicBezTo>
                  <a:pt x="35" y="398"/>
                  <a:pt x="50" y="391"/>
                  <a:pt x="55" y="377"/>
                </a:cubicBezTo>
                <a:cubicBezTo>
                  <a:pt x="106" y="218"/>
                  <a:pt x="106" y="218"/>
                  <a:pt x="106" y="218"/>
                </a:cubicBezTo>
                <a:cubicBezTo>
                  <a:pt x="118" y="218"/>
                  <a:pt x="118" y="218"/>
                  <a:pt x="118" y="218"/>
                </a:cubicBezTo>
                <a:cubicBezTo>
                  <a:pt x="31" y="491"/>
                  <a:pt x="31" y="491"/>
                  <a:pt x="31" y="491"/>
                </a:cubicBezTo>
                <a:cubicBezTo>
                  <a:pt x="102" y="491"/>
                  <a:pt x="102" y="491"/>
                  <a:pt x="102" y="491"/>
                </a:cubicBezTo>
                <a:cubicBezTo>
                  <a:pt x="102" y="707"/>
                  <a:pt x="102" y="707"/>
                  <a:pt x="102" y="707"/>
                </a:cubicBezTo>
                <a:cubicBezTo>
                  <a:pt x="102" y="724"/>
                  <a:pt x="116" y="738"/>
                  <a:pt x="133" y="738"/>
                </a:cubicBezTo>
                <a:cubicBezTo>
                  <a:pt x="150" y="738"/>
                  <a:pt x="164" y="724"/>
                  <a:pt x="164" y="707"/>
                </a:cubicBezTo>
                <a:cubicBezTo>
                  <a:pt x="164" y="491"/>
                  <a:pt x="164" y="491"/>
                  <a:pt x="164" y="491"/>
                </a:cubicBezTo>
                <a:cubicBezTo>
                  <a:pt x="187" y="491"/>
                  <a:pt x="187" y="491"/>
                  <a:pt x="187" y="491"/>
                </a:cubicBezTo>
                <a:cubicBezTo>
                  <a:pt x="187" y="707"/>
                  <a:pt x="187" y="707"/>
                  <a:pt x="187" y="707"/>
                </a:cubicBezTo>
                <a:cubicBezTo>
                  <a:pt x="187" y="724"/>
                  <a:pt x="201" y="738"/>
                  <a:pt x="218" y="738"/>
                </a:cubicBezTo>
                <a:cubicBezTo>
                  <a:pt x="236" y="738"/>
                  <a:pt x="250" y="724"/>
                  <a:pt x="250" y="707"/>
                </a:cubicBezTo>
                <a:cubicBezTo>
                  <a:pt x="250" y="491"/>
                  <a:pt x="250" y="491"/>
                  <a:pt x="250" y="491"/>
                </a:cubicBezTo>
                <a:cubicBezTo>
                  <a:pt x="321" y="491"/>
                  <a:pt x="321" y="491"/>
                  <a:pt x="321" y="491"/>
                </a:cubicBezTo>
                <a:cubicBezTo>
                  <a:pt x="234" y="218"/>
                  <a:pt x="234" y="218"/>
                  <a:pt x="234" y="218"/>
                </a:cubicBezTo>
                <a:cubicBezTo>
                  <a:pt x="246" y="218"/>
                  <a:pt x="246" y="218"/>
                  <a:pt x="246" y="218"/>
                </a:cubicBezTo>
                <a:cubicBezTo>
                  <a:pt x="297" y="377"/>
                  <a:pt x="297" y="377"/>
                  <a:pt x="297" y="377"/>
                </a:cubicBezTo>
                <a:cubicBezTo>
                  <a:pt x="301" y="391"/>
                  <a:pt x="316" y="398"/>
                  <a:pt x="330" y="394"/>
                </a:cubicBezTo>
                <a:cubicBezTo>
                  <a:pt x="344" y="389"/>
                  <a:pt x="351" y="374"/>
                  <a:pt x="347" y="360"/>
                </a:cubicBezTo>
                <a:close/>
              </a:path>
            </a:pathLst>
          </a:custGeom>
          <a:solidFill>
            <a:schemeClr val="accent5"/>
          </a:solidFill>
          <a:ln>
            <a:noFill/>
          </a:ln>
          <a:effectLst/>
        </p:spPr>
        <p:txBody>
          <a:bodyPr vert="horz" wrap="square" lIns="68580" tIns="34290" rIns="68580" bIns="34290" numCol="1" anchor="t" anchorCtr="0" compatLnSpc="1"/>
          <a:lstStyle/>
          <a:p>
            <a:endParaRPr lang="id-ID">
              <a:cs typeface="+mn-ea"/>
              <a:sym typeface="+mn-lt"/>
            </a:endParaRPr>
          </a:p>
        </p:txBody>
      </p:sp>
      <p:sp>
        <p:nvSpPr>
          <p:cNvPr id="19" name="Freeform 11"/>
          <p:cNvSpPr/>
          <p:nvPr/>
        </p:nvSpPr>
        <p:spPr bwMode="auto">
          <a:xfrm>
            <a:off x="4087376" y="3700228"/>
            <a:ext cx="342561" cy="808956"/>
          </a:xfrm>
          <a:custGeom>
            <a:avLst/>
            <a:gdLst>
              <a:gd name="T0" fmla="*/ 314 w 314"/>
              <a:gd name="T1" fmla="*/ 219 h 741"/>
              <a:gd name="T2" fmla="*/ 223 w 314"/>
              <a:gd name="T3" fmla="*/ 128 h 741"/>
              <a:gd name="T4" fmla="*/ 185 w 314"/>
              <a:gd name="T5" fmla="*/ 128 h 741"/>
              <a:gd name="T6" fmla="*/ 224 w 314"/>
              <a:gd name="T7" fmla="*/ 67 h 741"/>
              <a:gd name="T8" fmla="*/ 157 w 314"/>
              <a:gd name="T9" fmla="*/ 0 h 741"/>
              <a:gd name="T10" fmla="*/ 89 w 314"/>
              <a:gd name="T11" fmla="*/ 67 h 741"/>
              <a:gd name="T12" fmla="*/ 129 w 314"/>
              <a:gd name="T13" fmla="*/ 128 h 741"/>
              <a:gd name="T14" fmla="*/ 127 w 314"/>
              <a:gd name="T15" fmla="*/ 128 h 741"/>
              <a:gd name="T16" fmla="*/ 90 w 314"/>
              <a:gd name="T17" fmla="*/ 128 h 741"/>
              <a:gd name="T18" fmla="*/ 0 w 314"/>
              <a:gd name="T19" fmla="*/ 219 h 741"/>
              <a:gd name="T20" fmla="*/ 0 w 314"/>
              <a:gd name="T21" fmla="*/ 219 h 741"/>
              <a:gd name="T22" fmla="*/ 0 w 314"/>
              <a:gd name="T23" fmla="*/ 397 h 741"/>
              <a:gd name="T24" fmla="*/ 29 w 314"/>
              <a:gd name="T25" fmla="*/ 426 h 741"/>
              <a:gd name="T26" fmla="*/ 58 w 314"/>
              <a:gd name="T27" fmla="*/ 397 h 741"/>
              <a:gd name="T28" fmla="*/ 58 w 314"/>
              <a:gd name="T29" fmla="*/ 291 h 741"/>
              <a:gd name="T30" fmla="*/ 58 w 314"/>
              <a:gd name="T31" fmla="*/ 232 h 741"/>
              <a:gd name="T32" fmla="*/ 71 w 314"/>
              <a:gd name="T33" fmla="*/ 232 h 741"/>
              <a:gd name="T34" fmla="*/ 71 w 314"/>
              <a:gd name="T35" fmla="*/ 295 h 741"/>
              <a:gd name="T36" fmla="*/ 71 w 314"/>
              <a:gd name="T37" fmla="*/ 409 h 741"/>
              <a:gd name="T38" fmla="*/ 71 w 314"/>
              <a:gd name="T39" fmla="*/ 426 h 741"/>
              <a:gd name="T40" fmla="*/ 71 w 314"/>
              <a:gd name="T41" fmla="*/ 702 h 741"/>
              <a:gd name="T42" fmla="*/ 110 w 314"/>
              <a:gd name="T43" fmla="*/ 741 h 741"/>
              <a:gd name="T44" fmla="*/ 149 w 314"/>
              <a:gd name="T45" fmla="*/ 702 h 741"/>
              <a:gd name="T46" fmla="*/ 149 w 314"/>
              <a:gd name="T47" fmla="*/ 426 h 741"/>
              <a:gd name="T48" fmla="*/ 164 w 314"/>
              <a:gd name="T49" fmla="*/ 426 h 741"/>
              <a:gd name="T50" fmla="*/ 164 w 314"/>
              <a:gd name="T51" fmla="*/ 702 h 741"/>
              <a:gd name="T52" fmla="*/ 203 w 314"/>
              <a:gd name="T53" fmla="*/ 741 h 741"/>
              <a:gd name="T54" fmla="*/ 242 w 314"/>
              <a:gd name="T55" fmla="*/ 702 h 741"/>
              <a:gd name="T56" fmla="*/ 242 w 314"/>
              <a:gd name="T57" fmla="*/ 426 h 741"/>
              <a:gd name="T58" fmla="*/ 242 w 314"/>
              <a:gd name="T59" fmla="*/ 409 h 741"/>
              <a:gd name="T60" fmla="*/ 242 w 314"/>
              <a:gd name="T61" fmla="*/ 295 h 741"/>
              <a:gd name="T62" fmla="*/ 242 w 314"/>
              <a:gd name="T63" fmla="*/ 232 h 741"/>
              <a:gd name="T64" fmla="*/ 256 w 314"/>
              <a:gd name="T65" fmla="*/ 232 h 741"/>
              <a:gd name="T66" fmla="*/ 256 w 314"/>
              <a:gd name="T67" fmla="*/ 291 h 741"/>
              <a:gd name="T68" fmla="*/ 256 w 314"/>
              <a:gd name="T69" fmla="*/ 397 h 741"/>
              <a:gd name="T70" fmla="*/ 285 w 314"/>
              <a:gd name="T71" fmla="*/ 426 h 741"/>
              <a:gd name="T72" fmla="*/ 314 w 314"/>
              <a:gd name="T73" fmla="*/ 397 h 741"/>
              <a:gd name="T74" fmla="*/ 314 w 314"/>
              <a:gd name="T75" fmla="*/ 219 h 741"/>
              <a:gd name="T76" fmla="*/ 314 w 314"/>
              <a:gd name="T77" fmla="*/ 219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14" h="741">
                <a:moveTo>
                  <a:pt x="314" y="219"/>
                </a:moveTo>
                <a:cubicBezTo>
                  <a:pt x="314" y="169"/>
                  <a:pt x="273" y="128"/>
                  <a:pt x="223" y="128"/>
                </a:cubicBezTo>
                <a:cubicBezTo>
                  <a:pt x="185" y="128"/>
                  <a:pt x="185" y="128"/>
                  <a:pt x="185" y="128"/>
                </a:cubicBezTo>
                <a:cubicBezTo>
                  <a:pt x="208" y="117"/>
                  <a:pt x="224" y="94"/>
                  <a:pt x="224" y="67"/>
                </a:cubicBezTo>
                <a:cubicBezTo>
                  <a:pt x="224" y="30"/>
                  <a:pt x="194" y="0"/>
                  <a:pt x="157" y="0"/>
                </a:cubicBezTo>
                <a:cubicBezTo>
                  <a:pt x="120" y="0"/>
                  <a:pt x="89" y="30"/>
                  <a:pt x="89" y="67"/>
                </a:cubicBezTo>
                <a:cubicBezTo>
                  <a:pt x="89" y="94"/>
                  <a:pt x="106" y="117"/>
                  <a:pt x="129" y="128"/>
                </a:cubicBezTo>
                <a:cubicBezTo>
                  <a:pt x="127" y="128"/>
                  <a:pt x="127" y="128"/>
                  <a:pt x="127" y="128"/>
                </a:cubicBezTo>
                <a:cubicBezTo>
                  <a:pt x="90" y="128"/>
                  <a:pt x="90" y="128"/>
                  <a:pt x="90" y="128"/>
                </a:cubicBezTo>
                <a:cubicBezTo>
                  <a:pt x="40" y="128"/>
                  <a:pt x="0" y="169"/>
                  <a:pt x="0" y="219"/>
                </a:cubicBezTo>
                <a:cubicBezTo>
                  <a:pt x="0" y="219"/>
                  <a:pt x="0" y="219"/>
                  <a:pt x="0" y="219"/>
                </a:cubicBezTo>
                <a:cubicBezTo>
                  <a:pt x="0" y="397"/>
                  <a:pt x="0" y="397"/>
                  <a:pt x="0" y="397"/>
                </a:cubicBezTo>
                <a:cubicBezTo>
                  <a:pt x="0" y="413"/>
                  <a:pt x="13" y="426"/>
                  <a:pt x="29" y="426"/>
                </a:cubicBezTo>
                <a:cubicBezTo>
                  <a:pt x="45" y="426"/>
                  <a:pt x="58" y="413"/>
                  <a:pt x="58" y="397"/>
                </a:cubicBezTo>
                <a:cubicBezTo>
                  <a:pt x="58" y="291"/>
                  <a:pt x="58" y="291"/>
                  <a:pt x="58" y="291"/>
                </a:cubicBezTo>
                <a:cubicBezTo>
                  <a:pt x="58" y="232"/>
                  <a:pt x="58" y="232"/>
                  <a:pt x="58" y="232"/>
                </a:cubicBezTo>
                <a:cubicBezTo>
                  <a:pt x="71" y="232"/>
                  <a:pt x="71" y="232"/>
                  <a:pt x="71" y="232"/>
                </a:cubicBezTo>
                <a:cubicBezTo>
                  <a:pt x="71" y="295"/>
                  <a:pt x="71" y="295"/>
                  <a:pt x="71" y="295"/>
                </a:cubicBezTo>
                <a:cubicBezTo>
                  <a:pt x="71" y="409"/>
                  <a:pt x="71" y="409"/>
                  <a:pt x="71" y="409"/>
                </a:cubicBezTo>
                <a:cubicBezTo>
                  <a:pt x="71" y="426"/>
                  <a:pt x="71" y="426"/>
                  <a:pt x="71" y="426"/>
                </a:cubicBezTo>
                <a:cubicBezTo>
                  <a:pt x="71" y="702"/>
                  <a:pt x="71" y="702"/>
                  <a:pt x="71" y="702"/>
                </a:cubicBezTo>
                <a:cubicBezTo>
                  <a:pt x="71" y="723"/>
                  <a:pt x="89" y="741"/>
                  <a:pt x="110" y="741"/>
                </a:cubicBezTo>
                <a:cubicBezTo>
                  <a:pt x="132" y="741"/>
                  <a:pt x="149" y="723"/>
                  <a:pt x="149" y="702"/>
                </a:cubicBezTo>
                <a:cubicBezTo>
                  <a:pt x="149" y="426"/>
                  <a:pt x="149" y="426"/>
                  <a:pt x="149" y="426"/>
                </a:cubicBezTo>
                <a:cubicBezTo>
                  <a:pt x="164" y="426"/>
                  <a:pt x="164" y="426"/>
                  <a:pt x="164" y="426"/>
                </a:cubicBezTo>
                <a:cubicBezTo>
                  <a:pt x="164" y="702"/>
                  <a:pt x="164" y="702"/>
                  <a:pt x="164" y="702"/>
                </a:cubicBezTo>
                <a:cubicBezTo>
                  <a:pt x="164" y="723"/>
                  <a:pt x="182" y="741"/>
                  <a:pt x="203" y="741"/>
                </a:cubicBezTo>
                <a:cubicBezTo>
                  <a:pt x="225" y="741"/>
                  <a:pt x="242" y="723"/>
                  <a:pt x="242" y="702"/>
                </a:cubicBezTo>
                <a:cubicBezTo>
                  <a:pt x="242" y="426"/>
                  <a:pt x="242" y="426"/>
                  <a:pt x="242" y="426"/>
                </a:cubicBezTo>
                <a:cubicBezTo>
                  <a:pt x="242" y="409"/>
                  <a:pt x="242" y="409"/>
                  <a:pt x="242" y="409"/>
                </a:cubicBezTo>
                <a:cubicBezTo>
                  <a:pt x="242" y="295"/>
                  <a:pt x="242" y="295"/>
                  <a:pt x="242" y="295"/>
                </a:cubicBezTo>
                <a:cubicBezTo>
                  <a:pt x="242" y="232"/>
                  <a:pt x="242" y="232"/>
                  <a:pt x="242" y="232"/>
                </a:cubicBezTo>
                <a:cubicBezTo>
                  <a:pt x="256" y="232"/>
                  <a:pt x="256" y="232"/>
                  <a:pt x="256" y="232"/>
                </a:cubicBezTo>
                <a:cubicBezTo>
                  <a:pt x="256" y="291"/>
                  <a:pt x="256" y="291"/>
                  <a:pt x="256" y="291"/>
                </a:cubicBezTo>
                <a:cubicBezTo>
                  <a:pt x="256" y="397"/>
                  <a:pt x="256" y="397"/>
                  <a:pt x="256" y="397"/>
                </a:cubicBezTo>
                <a:cubicBezTo>
                  <a:pt x="256" y="413"/>
                  <a:pt x="269" y="426"/>
                  <a:pt x="285" y="426"/>
                </a:cubicBezTo>
                <a:cubicBezTo>
                  <a:pt x="301" y="426"/>
                  <a:pt x="314" y="413"/>
                  <a:pt x="314" y="397"/>
                </a:cubicBezTo>
                <a:cubicBezTo>
                  <a:pt x="314" y="219"/>
                  <a:pt x="314" y="219"/>
                  <a:pt x="314" y="219"/>
                </a:cubicBezTo>
                <a:cubicBezTo>
                  <a:pt x="314" y="219"/>
                  <a:pt x="314" y="219"/>
                  <a:pt x="314" y="219"/>
                </a:cubicBezTo>
                <a:close/>
              </a:path>
            </a:pathLst>
          </a:custGeom>
          <a:solidFill>
            <a:schemeClr val="accent4"/>
          </a:solidFill>
          <a:ln>
            <a:noFill/>
          </a:ln>
          <a:effectLst/>
        </p:spPr>
        <p:txBody>
          <a:bodyPr vert="horz" wrap="square" lIns="68580" tIns="34290" rIns="68580" bIns="34290" numCol="1" anchor="t" anchorCtr="0" compatLnSpc="1"/>
          <a:lstStyle/>
          <a:p>
            <a:endParaRPr lang="id-ID">
              <a:cs typeface="+mn-ea"/>
              <a:sym typeface="+mn-lt"/>
            </a:endParaRPr>
          </a:p>
        </p:txBody>
      </p:sp>
      <p:sp>
        <p:nvSpPr>
          <p:cNvPr id="2" name="Slide Number Placeholder 1"/>
          <p:cNvSpPr>
            <a:spLocks noGrp="1"/>
          </p:cNvSpPr>
          <p:nvPr>
            <p:ph type="sldNum" sz="quarter" idx="12"/>
          </p:nvPr>
        </p:nvSpPr>
        <p:spPr/>
        <p:txBody>
          <a:bodyPr/>
          <a:lstStyle/>
          <a:p>
            <a:fld id="{EA01570A-8480-497D-96D4-D725A6D7C6AA}" type="slidenum">
              <a:rPr lang="en-US" smtClean="0">
                <a:cs typeface="+mn-ea"/>
                <a:sym typeface="+mn-lt"/>
              </a:rPr>
              <a:t>36</a:t>
            </a:fld>
            <a:endParaRPr lang="en-US">
              <a:cs typeface="+mn-ea"/>
              <a:sym typeface="+mn-lt"/>
            </a:endParaRPr>
          </a:p>
        </p:txBody>
      </p:sp>
    </p:spTree>
  </p:cSld>
  <p:clrMapOvr>
    <a:masterClrMapping/>
  </p:clrMapOvr>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5">
                                                <p:graphicEl>
                                                  <a:chart seriesIdx="-3" categoryIdx="-3" bldStep="gridLegend"/>
                                                </p:graphicEl>
                                              </p:spTgt>
                                            </p:tgtEl>
                                            <p:attrNameLst>
                                              <p:attrName>style.visibility</p:attrName>
                                            </p:attrNameLst>
                                          </p:cBhvr>
                                          <p:to>
                                            <p:strVal val="visible"/>
                                          </p:to>
                                        </p:set>
                                        <p:animEffect transition="in" filter="wipe(down)">
                                          <p:cBhvr>
                                            <p:cTn id="7" dur="500"/>
                                            <p:tgtEl>
                                              <p:spTgt spid="5">
                                                <p:graphicEl>
                                                  <a:chart seriesIdx="-3" categoryIdx="-3" bldStep="gridLegend"/>
                                                </p:graphicEl>
                                              </p:spTgt>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5">
                                                <p:graphicEl>
                                                  <a:chart seriesIdx="0" categoryIdx="-4" bldStep="series"/>
                                                </p:graphicEl>
                                              </p:spTgt>
                                            </p:tgtEl>
                                            <p:attrNameLst>
                                              <p:attrName>style.visibility</p:attrName>
                                            </p:attrNameLst>
                                          </p:cBhvr>
                                          <p:to>
                                            <p:strVal val="visible"/>
                                          </p:to>
                                        </p:set>
                                        <p:animEffect transition="in" filter="wipe(down)">
                                          <p:cBhvr>
                                            <p:cTn id="11" dur="500"/>
                                            <p:tgtEl>
                                              <p:spTgt spid="5">
                                                <p:graphicEl>
                                                  <a:chart seriesIdx="0" categoryIdx="-4" bldStep="series"/>
                                                </p:graphicEl>
                                              </p:spTgt>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5">
                                                <p:graphicEl>
                                                  <a:chart seriesIdx="1" categoryIdx="-4" bldStep="series"/>
                                                </p:graphicEl>
                                              </p:spTgt>
                                            </p:tgtEl>
                                            <p:attrNameLst>
                                              <p:attrName>style.visibility</p:attrName>
                                            </p:attrNameLst>
                                          </p:cBhvr>
                                          <p:to>
                                            <p:strVal val="visible"/>
                                          </p:to>
                                        </p:set>
                                        <p:animEffect transition="in" filter="wipe(down)">
                                          <p:cBhvr>
                                            <p:cTn id="15" dur="500"/>
                                            <p:tgtEl>
                                              <p:spTgt spid="5">
                                                <p:graphicEl>
                                                  <a:chart seriesIdx="1" categoryIdx="-4" bldStep="series"/>
                                                </p:graphicEl>
                                              </p:spTgt>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5">
                                                <p:graphicEl>
                                                  <a:chart seriesIdx="2" categoryIdx="-4" bldStep="series"/>
                                                </p:graphicEl>
                                              </p:spTgt>
                                            </p:tgtEl>
                                            <p:attrNameLst>
                                              <p:attrName>style.visibility</p:attrName>
                                            </p:attrNameLst>
                                          </p:cBhvr>
                                          <p:to>
                                            <p:strVal val="visible"/>
                                          </p:to>
                                        </p:set>
                                        <p:animEffect transition="in" filter="wipe(down)">
                                          <p:cBhvr>
                                            <p:cTn id="19" dur="500"/>
                                            <p:tgtEl>
                                              <p:spTgt spid="5">
                                                <p:graphicEl>
                                                  <a:chart seriesIdx="2" categoryIdx="-4" bldStep="series"/>
                                                </p:graphicEl>
                                              </p:spTgt>
                                            </p:tgtEl>
                                          </p:cBhvr>
                                        </p:animEffect>
                                      </p:childTnLst>
                                    </p:cTn>
                                  </p:par>
                                </p:childTnLst>
                              </p:cTn>
                            </p:par>
                            <p:par>
                              <p:cTn id="20" fill="hold">
                                <p:stCondLst>
                                  <p:cond delay="2000"/>
                                </p:stCondLst>
                                <p:childTnLst>
                                  <p:par>
                                    <p:cTn id="21" presetID="2" presetClass="entr" presetSubtype="8" fill="hold" grpId="0" nodeType="afterEffect" p14:presetBounceEnd="60000">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14:bounceEnd="60000">
                                          <p:cBhvr additive="base">
                                            <p:cTn id="23" dur="500" fill="hold"/>
                                            <p:tgtEl>
                                              <p:spTgt spid="8"/>
                                            </p:tgtEl>
                                            <p:attrNameLst>
                                              <p:attrName>ppt_x</p:attrName>
                                            </p:attrNameLst>
                                          </p:cBhvr>
                                          <p:tavLst>
                                            <p:tav tm="0">
                                              <p:val>
                                                <p:strVal val="0-#ppt_w/2"/>
                                              </p:val>
                                            </p:tav>
                                            <p:tav tm="100000">
                                              <p:val>
                                                <p:strVal val="#ppt_x"/>
                                              </p:val>
                                            </p:tav>
                                          </p:tavLst>
                                        </p:anim>
                                        <p:anim calcmode="lin" valueType="num" p14:bounceEnd="60000">
                                          <p:cBhvr additive="base">
                                            <p:cTn id="24" dur="500" fill="hold"/>
                                            <p:tgtEl>
                                              <p:spTgt spid="8"/>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 presetClass="entr" presetSubtype="8" fill="hold" grpId="0" nodeType="afterEffect" p14:presetBounceEnd="60000">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14:bounceEnd="60000">
                                          <p:cBhvr additive="base">
                                            <p:cTn id="28" dur="500" fill="hold"/>
                                            <p:tgtEl>
                                              <p:spTgt spid="11"/>
                                            </p:tgtEl>
                                            <p:attrNameLst>
                                              <p:attrName>ppt_x</p:attrName>
                                            </p:attrNameLst>
                                          </p:cBhvr>
                                          <p:tavLst>
                                            <p:tav tm="0">
                                              <p:val>
                                                <p:strVal val="0-#ppt_w/2"/>
                                              </p:val>
                                            </p:tav>
                                            <p:tav tm="100000">
                                              <p:val>
                                                <p:strVal val="#ppt_x"/>
                                              </p:val>
                                            </p:tav>
                                          </p:tavLst>
                                        </p:anim>
                                        <p:anim calcmode="lin" valueType="num" p14:bounceEnd="60000">
                                          <p:cBhvr additive="base">
                                            <p:cTn id="29" dur="500" fill="hold"/>
                                            <p:tgtEl>
                                              <p:spTgt spid="11"/>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18"/>
                                            </p:tgtEl>
                                            <p:attrNameLst>
                                              <p:attrName>style.visibility</p:attrName>
                                            </p:attrNameLst>
                                          </p:cBhvr>
                                          <p:to>
                                            <p:strVal val="visible"/>
                                          </p:to>
                                        </p:set>
                                        <p:anim calcmode="lin" valueType="num">
                                          <p:cBhvr>
                                            <p:cTn id="38" dur="500" fill="hold"/>
                                            <p:tgtEl>
                                              <p:spTgt spid="18"/>
                                            </p:tgtEl>
                                            <p:attrNameLst>
                                              <p:attrName>ppt_w</p:attrName>
                                            </p:attrNameLst>
                                          </p:cBhvr>
                                          <p:tavLst>
                                            <p:tav tm="0">
                                              <p:val>
                                                <p:fltVal val="0"/>
                                              </p:val>
                                            </p:tav>
                                            <p:tav tm="100000">
                                              <p:val>
                                                <p:strVal val="#ppt_w"/>
                                              </p:val>
                                            </p:tav>
                                          </p:tavLst>
                                        </p:anim>
                                        <p:anim calcmode="lin" valueType="num">
                                          <p:cBhvr>
                                            <p:cTn id="39" dur="500" fill="hold"/>
                                            <p:tgtEl>
                                              <p:spTgt spid="18"/>
                                            </p:tgtEl>
                                            <p:attrNameLst>
                                              <p:attrName>ppt_h</p:attrName>
                                            </p:attrNameLst>
                                          </p:cBhvr>
                                          <p:tavLst>
                                            <p:tav tm="0">
                                              <p:val>
                                                <p:fltVal val="0"/>
                                              </p:val>
                                            </p:tav>
                                            <p:tav tm="100000">
                                              <p:val>
                                                <p:strVal val="#ppt_h"/>
                                              </p:val>
                                            </p:tav>
                                          </p:tavLst>
                                        </p:anim>
                                        <p:animEffect transition="in" filter="fade">
                                          <p:cBhvr>
                                            <p:cTn id="40" dur="500"/>
                                            <p:tgtEl>
                                              <p:spTgt spid="18"/>
                                            </p:tgtEl>
                                          </p:cBhvr>
                                        </p:animEffect>
                                      </p:childTnLst>
                                    </p:cTn>
                                  </p:par>
                                </p:childTnLst>
                              </p:cTn>
                            </p:par>
                            <p:par>
                              <p:cTn id="41" fill="hold">
                                <p:stCondLst>
                                  <p:cond delay="3500"/>
                                </p:stCondLst>
                                <p:childTnLst>
                                  <p:par>
                                    <p:cTn id="42" presetID="53" presetClass="entr" presetSubtype="16"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p:cTn id="44" dur="500" fill="hold"/>
                                            <p:tgtEl>
                                              <p:spTgt spid="12"/>
                                            </p:tgtEl>
                                            <p:attrNameLst>
                                              <p:attrName>ppt_w</p:attrName>
                                            </p:attrNameLst>
                                          </p:cBhvr>
                                          <p:tavLst>
                                            <p:tav tm="0">
                                              <p:val>
                                                <p:fltVal val="0"/>
                                              </p:val>
                                            </p:tav>
                                            <p:tav tm="100000">
                                              <p:val>
                                                <p:strVal val="#ppt_w"/>
                                              </p:val>
                                            </p:tav>
                                          </p:tavLst>
                                        </p:anim>
                                        <p:anim calcmode="lin" valueType="num">
                                          <p:cBhvr>
                                            <p:cTn id="45" dur="500" fill="hold"/>
                                            <p:tgtEl>
                                              <p:spTgt spid="12"/>
                                            </p:tgtEl>
                                            <p:attrNameLst>
                                              <p:attrName>ppt_h</p:attrName>
                                            </p:attrNameLst>
                                          </p:cBhvr>
                                          <p:tavLst>
                                            <p:tav tm="0">
                                              <p:val>
                                                <p:fltVal val="0"/>
                                              </p:val>
                                            </p:tav>
                                            <p:tav tm="100000">
                                              <p:val>
                                                <p:strVal val="#ppt_h"/>
                                              </p:val>
                                            </p:tav>
                                          </p:tavLst>
                                        </p:anim>
                                        <p:animEffect transition="in" filter="fade">
                                          <p:cBhvr>
                                            <p:cTn id="46" dur="500"/>
                                            <p:tgtEl>
                                              <p:spTgt spid="12"/>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fltVal val="0"/>
                                              </p:val>
                                            </p:tav>
                                            <p:tav tm="100000">
                                              <p:val>
                                                <p:strVal val="#ppt_w"/>
                                              </p:val>
                                            </p:tav>
                                          </p:tavLst>
                                        </p:anim>
                                        <p:anim calcmode="lin" valueType="num">
                                          <p:cBhvr>
                                            <p:cTn id="50" dur="500" fill="hold"/>
                                            <p:tgtEl>
                                              <p:spTgt spid="15"/>
                                            </p:tgtEl>
                                            <p:attrNameLst>
                                              <p:attrName>ppt_h</p:attrName>
                                            </p:attrNameLst>
                                          </p:cBhvr>
                                          <p:tavLst>
                                            <p:tav tm="0">
                                              <p:val>
                                                <p:fltVal val="0"/>
                                              </p:val>
                                            </p:tav>
                                            <p:tav tm="100000">
                                              <p:val>
                                                <p:strVal val="#ppt_h"/>
                                              </p:val>
                                            </p:tav>
                                          </p:tavLst>
                                        </p:anim>
                                        <p:animEffect transition="in" filter="fade">
                                          <p:cBhvr>
                                            <p:cTn id="51" dur="500"/>
                                            <p:tgtEl>
                                              <p:spTgt spid="15"/>
                                            </p:tgtEl>
                                          </p:cBhvr>
                                        </p:animEffect>
                                      </p:childTnLst>
                                    </p:cTn>
                                  </p:par>
                                </p:childTnLst>
                              </p:cTn>
                            </p:par>
                            <p:par>
                              <p:cTn id="52" fill="hold">
                                <p:stCondLst>
                                  <p:cond delay="4000"/>
                                </p:stCondLst>
                                <p:childTnLst>
                                  <p:par>
                                    <p:cTn id="53" presetID="10" presetClass="entr" presetSubtype="0"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Effect transition="in" filter="fade">
                                          <p:cBhvr>
                                            <p:cTn id="55" dur="500"/>
                                            <p:tgtEl>
                                              <p:spTgt spid="13"/>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16"/>
                                            </p:tgtEl>
                                            <p:attrNameLst>
                                              <p:attrName>style.visibility</p:attrName>
                                            </p:attrNameLst>
                                          </p:cBhvr>
                                          <p:to>
                                            <p:strVal val="visible"/>
                                          </p:to>
                                        </p:set>
                                        <p:animEffect transition="in" filter="fade">
                                          <p:cBhvr>
                                            <p:cTn id="58" dur="500"/>
                                            <p:tgtEl>
                                              <p:spTgt spid="16"/>
                                            </p:tgtEl>
                                          </p:cBhvr>
                                        </p:animEffect>
                                      </p:childTnLst>
                                    </p:cTn>
                                  </p:par>
                                </p:childTnLst>
                              </p:cTn>
                            </p:par>
                            <p:par>
                              <p:cTn id="59" fill="hold">
                                <p:stCondLst>
                                  <p:cond delay="4500"/>
                                </p:stCondLst>
                                <p:childTnLst>
                                  <p:par>
                                    <p:cTn id="60" presetID="10" presetClass="entr" presetSubtype="0" fill="hold" grpId="0" nodeType="afterEffect">
                                      <p:stCondLst>
                                        <p:cond delay="0"/>
                                      </p:stCondLst>
                                      <p:childTnLst>
                                        <p:set>
                                          <p:cBhvr>
                                            <p:cTn id="61" dur="1" fill="hold">
                                              <p:stCondLst>
                                                <p:cond delay="0"/>
                                              </p:stCondLst>
                                            </p:cTn>
                                            <p:tgtEl>
                                              <p:spTgt spid="14"/>
                                            </p:tgtEl>
                                            <p:attrNameLst>
                                              <p:attrName>style.visibility</p:attrName>
                                            </p:attrNameLst>
                                          </p:cBhvr>
                                          <p:to>
                                            <p:strVal val="visible"/>
                                          </p:to>
                                        </p:set>
                                        <p:animEffect transition="in" filter="fade">
                                          <p:cBhvr>
                                            <p:cTn id="62" dur="500"/>
                                            <p:tgtEl>
                                              <p:spTgt spid="14"/>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17"/>
                                            </p:tgtEl>
                                            <p:attrNameLst>
                                              <p:attrName>style.visibility</p:attrName>
                                            </p:attrNameLst>
                                          </p:cBhvr>
                                          <p:to>
                                            <p:strVal val="visible"/>
                                          </p:to>
                                        </p:set>
                                        <p:animEffect transition="in" filter="fade">
                                          <p:cBhvr>
                                            <p:cTn id="6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Chart bld="series"/>
            </p:bldSub>
          </p:bldGraphic>
          <p:bldP spid="8" grpId="0"/>
          <p:bldP spid="11" grpId="0"/>
          <p:bldP spid="12" grpId="0"/>
          <p:bldP spid="13" grpId="0"/>
          <p:bldP spid="14" grpId="0"/>
          <p:bldP spid="15" grpId="0"/>
          <p:bldP spid="16" grpId="0"/>
          <p:bldP spid="17" grpId="0"/>
          <p:bldP spid="18" grpId="0" animBg="1"/>
          <p:bldP spid="19"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5">
                                                <p:graphicEl>
                                                  <a:chart seriesIdx="-3" categoryIdx="-3" bldStep="gridLegend"/>
                                                </p:graphicEl>
                                              </p:spTgt>
                                            </p:tgtEl>
                                            <p:attrNameLst>
                                              <p:attrName>style.visibility</p:attrName>
                                            </p:attrNameLst>
                                          </p:cBhvr>
                                          <p:to>
                                            <p:strVal val="visible"/>
                                          </p:to>
                                        </p:set>
                                        <p:animEffect transition="in" filter="wipe(down)">
                                          <p:cBhvr>
                                            <p:cTn id="7" dur="500"/>
                                            <p:tgtEl>
                                              <p:spTgt spid="5">
                                                <p:graphicEl>
                                                  <a:chart seriesIdx="-3" categoryIdx="-3" bldStep="gridLegend"/>
                                                </p:graphicEl>
                                              </p:spTgt>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5">
                                                <p:graphicEl>
                                                  <a:chart seriesIdx="0" categoryIdx="-4" bldStep="series"/>
                                                </p:graphicEl>
                                              </p:spTgt>
                                            </p:tgtEl>
                                            <p:attrNameLst>
                                              <p:attrName>style.visibility</p:attrName>
                                            </p:attrNameLst>
                                          </p:cBhvr>
                                          <p:to>
                                            <p:strVal val="visible"/>
                                          </p:to>
                                        </p:set>
                                        <p:animEffect transition="in" filter="wipe(down)">
                                          <p:cBhvr>
                                            <p:cTn id="11" dur="500"/>
                                            <p:tgtEl>
                                              <p:spTgt spid="5">
                                                <p:graphicEl>
                                                  <a:chart seriesIdx="0" categoryIdx="-4" bldStep="series"/>
                                                </p:graphicEl>
                                              </p:spTgt>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5">
                                                <p:graphicEl>
                                                  <a:chart seriesIdx="1" categoryIdx="-4" bldStep="series"/>
                                                </p:graphicEl>
                                              </p:spTgt>
                                            </p:tgtEl>
                                            <p:attrNameLst>
                                              <p:attrName>style.visibility</p:attrName>
                                            </p:attrNameLst>
                                          </p:cBhvr>
                                          <p:to>
                                            <p:strVal val="visible"/>
                                          </p:to>
                                        </p:set>
                                        <p:animEffect transition="in" filter="wipe(down)">
                                          <p:cBhvr>
                                            <p:cTn id="15" dur="500"/>
                                            <p:tgtEl>
                                              <p:spTgt spid="5">
                                                <p:graphicEl>
                                                  <a:chart seriesIdx="1" categoryIdx="-4" bldStep="series"/>
                                                </p:graphicEl>
                                              </p:spTgt>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5">
                                                <p:graphicEl>
                                                  <a:chart seriesIdx="2" categoryIdx="-4" bldStep="series"/>
                                                </p:graphicEl>
                                              </p:spTgt>
                                            </p:tgtEl>
                                            <p:attrNameLst>
                                              <p:attrName>style.visibility</p:attrName>
                                            </p:attrNameLst>
                                          </p:cBhvr>
                                          <p:to>
                                            <p:strVal val="visible"/>
                                          </p:to>
                                        </p:set>
                                        <p:animEffect transition="in" filter="wipe(down)">
                                          <p:cBhvr>
                                            <p:cTn id="19" dur="500"/>
                                            <p:tgtEl>
                                              <p:spTgt spid="5">
                                                <p:graphicEl>
                                                  <a:chart seriesIdx="2" categoryIdx="-4" bldStep="series"/>
                                                </p:graphicEl>
                                              </p:spTgt>
                                            </p:tgtEl>
                                          </p:cBhvr>
                                        </p:animEffect>
                                      </p:childTnLst>
                                    </p:cTn>
                                  </p:par>
                                </p:childTnLst>
                              </p:cTn>
                            </p:par>
                            <p:par>
                              <p:cTn id="20" fill="hold">
                                <p:stCondLst>
                                  <p:cond delay="2000"/>
                                </p:stCondLst>
                                <p:childTnLst>
                                  <p:par>
                                    <p:cTn id="21" presetID="2" presetClass="entr" presetSubtype="8"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0-#ppt_w/2"/>
                                              </p:val>
                                            </p:tav>
                                            <p:tav tm="100000">
                                              <p:val>
                                                <p:strVal val="#ppt_x"/>
                                              </p:val>
                                            </p:tav>
                                          </p:tavLst>
                                        </p:anim>
                                        <p:anim calcmode="lin" valueType="num">
                                          <p:cBhvr additive="base">
                                            <p:cTn id="24" dur="500" fill="hold"/>
                                            <p:tgtEl>
                                              <p:spTgt spid="8"/>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 presetClass="entr" presetSubtype="8"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additive="base">
                                            <p:cTn id="28" dur="500" fill="hold"/>
                                            <p:tgtEl>
                                              <p:spTgt spid="11"/>
                                            </p:tgtEl>
                                            <p:attrNameLst>
                                              <p:attrName>ppt_x</p:attrName>
                                            </p:attrNameLst>
                                          </p:cBhvr>
                                          <p:tavLst>
                                            <p:tav tm="0">
                                              <p:val>
                                                <p:strVal val="0-#ppt_w/2"/>
                                              </p:val>
                                            </p:tav>
                                            <p:tav tm="100000">
                                              <p:val>
                                                <p:strVal val="#ppt_x"/>
                                              </p:val>
                                            </p:tav>
                                          </p:tavLst>
                                        </p:anim>
                                        <p:anim calcmode="lin" valueType="num">
                                          <p:cBhvr additive="base">
                                            <p:cTn id="29" dur="500" fill="hold"/>
                                            <p:tgtEl>
                                              <p:spTgt spid="11"/>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18"/>
                                            </p:tgtEl>
                                            <p:attrNameLst>
                                              <p:attrName>style.visibility</p:attrName>
                                            </p:attrNameLst>
                                          </p:cBhvr>
                                          <p:to>
                                            <p:strVal val="visible"/>
                                          </p:to>
                                        </p:set>
                                        <p:anim calcmode="lin" valueType="num">
                                          <p:cBhvr>
                                            <p:cTn id="38" dur="500" fill="hold"/>
                                            <p:tgtEl>
                                              <p:spTgt spid="18"/>
                                            </p:tgtEl>
                                            <p:attrNameLst>
                                              <p:attrName>ppt_w</p:attrName>
                                            </p:attrNameLst>
                                          </p:cBhvr>
                                          <p:tavLst>
                                            <p:tav tm="0">
                                              <p:val>
                                                <p:fltVal val="0"/>
                                              </p:val>
                                            </p:tav>
                                            <p:tav tm="100000">
                                              <p:val>
                                                <p:strVal val="#ppt_w"/>
                                              </p:val>
                                            </p:tav>
                                          </p:tavLst>
                                        </p:anim>
                                        <p:anim calcmode="lin" valueType="num">
                                          <p:cBhvr>
                                            <p:cTn id="39" dur="500" fill="hold"/>
                                            <p:tgtEl>
                                              <p:spTgt spid="18"/>
                                            </p:tgtEl>
                                            <p:attrNameLst>
                                              <p:attrName>ppt_h</p:attrName>
                                            </p:attrNameLst>
                                          </p:cBhvr>
                                          <p:tavLst>
                                            <p:tav tm="0">
                                              <p:val>
                                                <p:fltVal val="0"/>
                                              </p:val>
                                            </p:tav>
                                            <p:tav tm="100000">
                                              <p:val>
                                                <p:strVal val="#ppt_h"/>
                                              </p:val>
                                            </p:tav>
                                          </p:tavLst>
                                        </p:anim>
                                        <p:animEffect transition="in" filter="fade">
                                          <p:cBhvr>
                                            <p:cTn id="40" dur="500"/>
                                            <p:tgtEl>
                                              <p:spTgt spid="18"/>
                                            </p:tgtEl>
                                          </p:cBhvr>
                                        </p:animEffect>
                                      </p:childTnLst>
                                    </p:cTn>
                                  </p:par>
                                </p:childTnLst>
                              </p:cTn>
                            </p:par>
                            <p:par>
                              <p:cTn id="41" fill="hold">
                                <p:stCondLst>
                                  <p:cond delay="3500"/>
                                </p:stCondLst>
                                <p:childTnLst>
                                  <p:par>
                                    <p:cTn id="42" presetID="53" presetClass="entr" presetSubtype="16"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p:cTn id="44" dur="500" fill="hold"/>
                                            <p:tgtEl>
                                              <p:spTgt spid="12"/>
                                            </p:tgtEl>
                                            <p:attrNameLst>
                                              <p:attrName>ppt_w</p:attrName>
                                            </p:attrNameLst>
                                          </p:cBhvr>
                                          <p:tavLst>
                                            <p:tav tm="0">
                                              <p:val>
                                                <p:fltVal val="0"/>
                                              </p:val>
                                            </p:tav>
                                            <p:tav tm="100000">
                                              <p:val>
                                                <p:strVal val="#ppt_w"/>
                                              </p:val>
                                            </p:tav>
                                          </p:tavLst>
                                        </p:anim>
                                        <p:anim calcmode="lin" valueType="num">
                                          <p:cBhvr>
                                            <p:cTn id="45" dur="500" fill="hold"/>
                                            <p:tgtEl>
                                              <p:spTgt spid="12"/>
                                            </p:tgtEl>
                                            <p:attrNameLst>
                                              <p:attrName>ppt_h</p:attrName>
                                            </p:attrNameLst>
                                          </p:cBhvr>
                                          <p:tavLst>
                                            <p:tav tm="0">
                                              <p:val>
                                                <p:fltVal val="0"/>
                                              </p:val>
                                            </p:tav>
                                            <p:tav tm="100000">
                                              <p:val>
                                                <p:strVal val="#ppt_h"/>
                                              </p:val>
                                            </p:tav>
                                          </p:tavLst>
                                        </p:anim>
                                        <p:animEffect transition="in" filter="fade">
                                          <p:cBhvr>
                                            <p:cTn id="46" dur="500"/>
                                            <p:tgtEl>
                                              <p:spTgt spid="12"/>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fltVal val="0"/>
                                              </p:val>
                                            </p:tav>
                                            <p:tav tm="100000">
                                              <p:val>
                                                <p:strVal val="#ppt_w"/>
                                              </p:val>
                                            </p:tav>
                                          </p:tavLst>
                                        </p:anim>
                                        <p:anim calcmode="lin" valueType="num">
                                          <p:cBhvr>
                                            <p:cTn id="50" dur="500" fill="hold"/>
                                            <p:tgtEl>
                                              <p:spTgt spid="15"/>
                                            </p:tgtEl>
                                            <p:attrNameLst>
                                              <p:attrName>ppt_h</p:attrName>
                                            </p:attrNameLst>
                                          </p:cBhvr>
                                          <p:tavLst>
                                            <p:tav tm="0">
                                              <p:val>
                                                <p:fltVal val="0"/>
                                              </p:val>
                                            </p:tav>
                                            <p:tav tm="100000">
                                              <p:val>
                                                <p:strVal val="#ppt_h"/>
                                              </p:val>
                                            </p:tav>
                                          </p:tavLst>
                                        </p:anim>
                                        <p:animEffect transition="in" filter="fade">
                                          <p:cBhvr>
                                            <p:cTn id="51" dur="500"/>
                                            <p:tgtEl>
                                              <p:spTgt spid="15"/>
                                            </p:tgtEl>
                                          </p:cBhvr>
                                        </p:animEffect>
                                      </p:childTnLst>
                                    </p:cTn>
                                  </p:par>
                                </p:childTnLst>
                              </p:cTn>
                            </p:par>
                            <p:par>
                              <p:cTn id="52" fill="hold">
                                <p:stCondLst>
                                  <p:cond delay="4000"/>
                                </p:stCondLst>
                                <p:childTnLst>
                                  <p:par>
                                    <p:cTn id="53" presetID="10" presetClass="entr" presetSubtype="0"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Effect transition="in" filter="fade">
                                          <p:cBhvr>
                                            <p:cTn id="55" dur="500"/>
                                            <p:tgtEl>
                                              <p:spTgt spid="13"/>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16"/>
                                            </p:tgtEl>
                                            <p:attrNameLst>
                                              <p:attrName>style.visibility</p:attrName>
                                            </p:attrNameLst>
                                          </p:cBhvr>
                                          <p:to>
                                            <p:strVal val="visible"/>
                                          </p:to>
                                        </p:set>
                                        <p:animEffect transition="in" filter="fade">
                                          <p:cBhvr>
                                            <p:cTn id="58" dur="500"/>
                                            <p:tgtEl>
                                              <p:spTgt spid="16"/>
                                            </p:tgtEl>
                                          </p:cBhvr>
                                        </p:animEffect>
                                      </p:childTnLst>
                                    </p:cTn>
                                  </p:par>
                                </p:childTnLst>
                              </p:cTn>
                            </p:par>
                            <p:par>
                              <p:cTn id="59" fill="hold">
                                <p:stCondLst>
                                  <p:cond delay="4500"/>
                                </p:stCondLst>
                                <p:childTnLst>
                                  <p:par>
                                    <p:cTn id="60" presetID="10" presetClass="entr" presetSubtype="0" fill="hold" grpId="0" nodeType="afterEffect">
                                      <p:stCondLst>
                                        <p:cond delay="0"/>
                                      </p:stCondLst>
                                      <p:childTnLst>
                                        <p:set>
                                          <p:cBhvr>
                                            <p:cTn id="61" dur="1" fill="hold">
                                              <p:stCondLst>
                                                <p:cond delay="0"/>
                                              </p:stCondLst>
                                            </p:cTn>
                                            <p:tgtEl>
                                              <p:spTgt spid="14"/>
                                            </p:tgtEl>
                                            <p:attrNameLst>
                                              <p:attrName>style.visibility</p:attrName>
                                            </p:attrNameLst>
                                          </p:cBhvr>
                                          <p:to>
                                            <p:strVal val="visible"/>
                                          </p:to>
                                        </p:set>
                                        <p:animEffect transition="in" filter="fade">
                                          <p:cBhvr>
                                            <p:cTn id="62" dur="500"/>
                                            <p:tgtEl>
                                              <p:spTgt spid="14"/>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17"/>
                                            </p:tgtEl>
                                            <p:attrNameLst>
                                              <p:attrName>style.visibility</p:attrName>
                                            </p:attrNameLst>
                                          </p:cBhvr>
                                          <p:to>
                                            <p:strVal val="visible"/>
                                          </p:to>
                                        </p:set>
                                        <p:animEffect transition="in" filter="fade">
                                          <p:cBhvr>
                                            <p:cTn id="6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Chart bld="series"/>
            </p:bldSub>
          </p:bldGraphic>
          <p:bldP spid="8" grpId="0"/>
          <p:bldP spid="11" grpId="0"/>
          <p:bldP spid="12" grpId="0"/>
          <p:bldP spid="13" grpId="0"/>
          <p:bldP spid="14" grpId="0"/>
          <p:bldP spid="15" grpId="0"/>
          <p:bldP spid="16" grpId="0"/>
          <p:bldP spid="17" grpId="0"/>
          <p:bldP spid="18" grpId="0" animBg="1"/>
          <p:bldP spid="19" grpId="0" animBg="1"/>
        </p:bldLst>
      </p:timing>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p:nvPr/>
        </p:nvGraphicFramePr>
        <p:xfrm>
          <a:off x="563880" y="327660"/>
          <a:ext cx="8016240" cy="2606040"/>
        </p:xfrm>
        <a:graphic>
          <a:graphicData uri="http://schemas.openxmlformats.org/drawingml/2006/chart">
            <c:chart xmlns:c="http://schemas.openxmlformats.org/drawingml/2006/chart" xmlns:r="http://schemas.openxmlformats.org/officeDocument/2006/relationships" r:id="rId2"/>
          </a:graphicData>
        </a:graphic>
      </p:graphicFrame>
      <p:sp>
        <p:nvSpPr>
          <p:cNvPr id="32" name="TextBox 31"/>
          <p:cNvSpPr txBox="1"/>
          <p:nvPr/>
        </p:nvSpPr>
        <p:spPr>
          <a:xfrm>
            <a:off x="501295" y="3331068"/>
            <a:ext cx="1735091" cy="300083"/>
          </a:xfrm>
          <a:prstGeom prst="rect">
            <a:avLst/>
          </a:prstGeom>
          <a:noFill/>
        </p:spPr>
        <p:txBody>
          <a:bodyPr wrap="none" lIns="68580" tIns="34290" rIns="68580" bIns="34290" rtlCol="0">
            <a:spAutoFit/>
          </a:bodyPr>
          <a:lstStyle/>
          <a:p>
            <a:r>
              <a:rPr lang="en-US" sz="1500" dirty="0">
                <a:cs typeface="+mn-ea"/>
                <a:sym typeface="+mn-lt"/>
              </a:rPr>
              <a:t>2015 Sales Report</a:t>
            </a:r>
            <a:endParaRPr lang="id-ID" sz="1100" dirty="0">
              <a:cs typeface="+mn-ea"/>
              <a:sym typeface="+mn-lt"/>
            </a:endParaRPr>
          </a:p>
        </p:txBody>
      </p:sp>
      <p:sp>
        <p:nvSpPr>
          <p:cNvPr id="33" name="TextBox 32"/>
          <p:cNvSpPr txBox="1"/>
          <p:nvPr/>
        </p:nvSpPr>
        <p:spPr>
          <a:xfrm>
            <a:off x="1878082" y="3560752"/>
            <a:ext cx="2216611" cy="692498"/>
          </a:xfrm>
          <a:prstGeom prst="rect">
            <a:avLst/>
          </a:prstGeom>
          <a:noFill/>
        </p:spPr>
        <p:txBody>
          <a:bodyPr wrap="square" lIns="68580" tIns="34290" rIns="68580" bIns="34290" rtlCol="0">
            <a:spAutoFit/>
          </a:bodyPr>
          <a:lstStyle/>
          <a:p>
            <a:pPr algn="just">
              <a:lnSpc>
                <a:spcPct val="150000"/>
              </a:lnSpc>
            </a:pPr>
            <a:r>
              <a:rPr lang="id-ID" sz="900" dirty="0">
                <a:cs typeface="+mn-ea"/>
                <a:sym typeface="+mn-lt"/>
              </a:rPr>
              <a:t>Of shopping carts are abandoned right before the transaction its completed. Suitable for all categories</a:t>
            </a:r>
          </a:p>
        </p:txBody>
      </p:sp>
      <p:sp>
        <p:nvSpPr>
          <p:cNvPr id="34" name="TextBox 33"/>
          <p:cNvSpPr txBox="1"/>
          <p:nvPr/>
        </p:nvSpPr>
        <p:spPr>
          <a:xfrm>
            <a:off x="468117" y="3595378"/>
            <a:ext cx="1295066" cy="623248"/>
          </a:xfrm>
          <a:prstGeom prst="rect">
            <a:avLst/>
          </a:prstGeom>
          <a:noFill/>
        </p:spPr>
        <p:txBody>
          <a:bodyPr wrap="none" lIns="68580" tIns="34290" rIns="68580" bIns="34290" rtlCol="0">
            <a:spAutoFit/>
          </a:bodyPr>
          <a:lstStyle/>
          <a:p>
            <a:r>
              <a:rPr lang="en-US" sz="3600" b="1" dirty="0">
                <a:solidFill>
                  <a:schemeClr val="accent1"/>
                </a:solidFill>
                <a:cs typeface="+mn-ea"/>
                <a:sym typeface="+mn-lt"/>
              </a:rPr>
              <a:t>$23M</a:t>
            </a:r>
            <a:endParaRPr lang="id-ID" sz="3600" b="1" dirty="0">
              <a:solidFill>
                <a:schemeClr val="accent1"/>
              </a:solidFill>
              <a:cs typeface="+mn-ea"/>
              <a:sym typeface="+mn-lt"/>
            </a:endParaRPr>
          </a:p>
        </p:txBody>
      </p:sp>
      <p:sp>
        <p:nvSpPr>
          <p:cNvPr id="35" name="TextBox 34"/>
          <p:cNvSpPr txBox="1"/>
          <p:nvPr/>
        </p:nvSpPr>
        <p:spPr>
          <a:xfrm>
            <a:off x="501295" y="4218626"/>
            <a:ext cx="3509333" cy="484748"/>
          </a:xfrm>
          <a:prstGeom prst="rect">
            <a:avLst/>
          </a:prstGeom>
          <a:noFill/>
        </p:spPr>
        <p:txBody>
          <a:bodyPr wrap="square" lIns="68580" tIns="34290" rIns="68580" bIns="34290" rtlCol="0">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50000"/>
              </a:lnSpc>
            </a:pPr>
            <a:r>
              <a:rPr lang="en-US" sz="900" dirty="0">
                <a:cs typeface="+mn-ea"/>
                <a:sym typeface="+mn-lt"/>
              </a:rPr>
              <a:t>Lorem ipsum dolor sit </a:t>
            </a:r>
            <a:r>
              <a:rPr lang="en-US" sz="900" dirty="0" err="1">
                <a:cs typeface="+mn-ea"/>
                <a:sym typeface="+mn-lt"/>
              </a:rPr>
              <a:t>amet</a:t>
            </a:r>
            <a:r>
              <a:rPr lang="en-US" sz="900" dirty="0">
                <a:cs typeface="+mn-ea"/>
                <a:sym typeface="+mn-lt"/>
              </a:rPr>
              <a:t>, </a:t>
            </a:r>
            <a:r>
              <a:rPr lang="en-US" sz="900" dirty="0" err="1">
                <a:cs typeface="+mn-ea"/>
                <a:sym typeface="+mn-lt"/>
              </a:rPr>
              <a:t>consectetur</a:t>
            </a:r>
            <a:r>
              <a:rPr lang="en-US" sz="900" dirty="0">
                <a:cs typeface="+mn-ea"/>
                <a:sym typeface="+mn-lt"/>
              </a:rPr>
              <a:t> </a:t>
            </a:r>
            <a:r>
              <a:rPr lang="en-US" sz="900" dirty="0" err="1">
                <a:cs typeface="+mn-ea"/>
                <a:sym typeface="+mn-lt"/>
              </a:rPr>
              <a:t>adipiscing</a:t>
            </a:r>
            <a:r>
              <a:rPr lang="en-US" sz="900" dirty="0">
                <a:cs typeface="+mn-ea"/>
                <a:sym typeface="+mn-lt"/>
              </a:rPr>
              <a:t> </a:t>
            </a:r>
            <a:r>
              <a:rPr lang="en-US" sz="900" dirty="0" err="1">
                <a:cs typeface="+mn-ea"/>
                <a:sym typeface="+mn-lt"/>
              </a:rPr>
              <a:t>elit</a:t>
            </a:r>
            <a:r>
              <a:rPr lang="en-US" sz="900" dirty="0">
                <a:cs typeface="+mn-ea"/>
                <a:sym typeface="+mn-lt"/>
              </a:rPr>
              <a:t>. </a:t>
            </a:r>
            <a:r>
              <a:rPr lang="en-US" sz="900" dirty="0" err="1">
                <a:cs typeface="+mn-ea"/>
                <a:sym typeface="+mn-lt"/>
              </a:rPr>
              <a:t>Curabitur</a:t>
            </a:r>
            <a:r>
              <a:rPr lang="en-US" sz="900" dirty="0">
                <a:cs typeface="+mn-ea"/>
                <a:sym typeface="+mn-lt"/>
              </a:rPr>
              <a:t> </a:t>
            </a:r>
            <a:r>
              <a:rPr lang="en-US" sz="900" dirty="0" err="1">
                <a:cs typeface="+mn-ea"/>
                <a:sym typeface="+mn-lt"/>
              </a:rPr>
              <a:t>elementum</a:t>
            </a:r>
            <a:r>
              <a:rPr lang="en-US" sz="900" dirty="0">
                <a:cs typeface="+mn-ea"/>
                <a:sym typeface="+mn-lt"/>
              </a:rPr>
              <a:t> </a:t>
            </a:r>
            <a:r>
              <a:rPr lang="en-US" sz="900" dirty="0" err="1">
                <a:cs typeface="+mn-ea"/>
                <a:sym typeface="+mn-lt"/>
              </a:rPr>
              <a:t>posuere</a:t>
            </a:r>
            <a:r>
              <a:rPr lang="en-US" sz="900" dirty="0">
                <a:cs typeface="+mn-ea"/>
                <a:sym typeface="+mn-lt"/>
              </a:rPr>
              <a:t> </a:t>
            </a:r>
            <a:r>
              <a:rPr lang="en-US" sz="900" dirty="0" err="1">
                <a:cs typeface="+mn-ea"/>
                <a:sym typeface="+mn-lt"/>
              </a:rPr>
              <a:t>pretium</a:t>
            </a:r>
            <a:r>
              <a:rPr lang="en-US" sz="900" dirty="0">
                <a:cs typeface="+mn-ea"/>
                <a:sym typeface="+mn-lt"/>
              </a:rPr>
              <a:t>. </a:t>
            </a:r>
            <a:r>
              <a:rPr lang="en-US" sz="900" dirty="0" err="1">
                <a:cs typeface="+mn-ea"/>
                <a:sym typeface="+mn-lt"/>
              </a:rPr>
              <a:t>Quisque</a:t>
            </a:r>
            <a:r>
              <a:rPr lang="en-US" sz="900" dirty="0">
                <a:cs typeface="+mn-ea"/>
                <a:sym typeface="+mn-lt"/>
              </a:rPr>
              <a:t> </a:t>
            </a:r>
            <a:r>
              <a:rPr lang="en-US" sz="900" dirty="0" err="1">
                <a:cs typeface="+mn-ea"/>
                <a:sym typeface="+mn-lt"/>
              </a:rPr>
              <a:t>nibh</a:t>
            </a:r>
            <a:r>
              <a:rPr lang="en-US" sz="900" dirty="0">
                <a:cs typeface="+mn-ea"/>
                <a:sym typeface="+mn-lt"/>
              </a:rPr>
              <a:t> </a:t>
            </a:r>
            <a:r>
              <a:rPr lang="en-US" sz="900" dirty="0" err="1">
                <a:cs typeface="+mn-ea"/>
                <a:sym typeface="+mn-lt"/>
              </a:rPr>
              <a:t>dolo</a:t>
            </a:r>
            <a:r>
              <a:rPr lang="en-US" sz="900" dirty="0">
                <a:cs typeface="+mn-ea"/>
                <a:sym typeface="+mn-lt"/>
              </a:rPr>
              <a:t>. </a:t>
            </a:r>
          </a:p>
        </p:txBody>
      </p:sp>
      <p:grpSp>
        <p:nvGrpSpPr>
          <p:cNvPr id="36" name="Group 35"/>
          <p:cNvGrpSpPr/>
          <p:nvPr/>
        </p:nvGrpSpPr>
        <p:grpSpPr>
          <a:xfrm>
            <a:off x="4651347" y="4417172"/>
            <a:ext cx="322492" cy="261378"/>
            <a:chOff x="3175" y="1588"/>
            <a:chExt cx="4749800" cy="3849687"/>
          </a:xfrm>
          <a:solidFill>
            <a:schemeClr val="accent5"/>
          </a:solidFill>
        </p:grpSpPr>
        <p:sp>
          <p:nvSpPr>
            <p:cNvPr id="37" name="Freeform 5"/>
            <p:cNvSpPr>
              <a:spLocks noEditPoints="1"/>
            </p:cNvSpPr>
            <p:nvPr/>
          </p:nvSpPr>
          <p:spPr bwMode="auto">
            <a:xfrm>
              <a:off x="1393825" y="2870200"/>
              <a:ext cx="979488" cy="981075"/>
            </a:xfrm>
            <a:custGeom>
              <a:avLst/>
              <a:gdLst>
                <a:gd name="T0" fmla="*/ 131 w 261"/>
                <a:gd name="T1" fmla="*/ 261 h 261"/>
                <a:gd name="T2" fmla="*/ 0 w 261"/>
                <a:gd name="T3" fmla="*/ 131 h 261"/>
                <a:gd name="T4" fmla="*/ 131 w 261"/>
                <a:gd name="T5" fmla="*/ 0 h 261"/>
                <a:gd name="T6" fmla="*/ 261 w 261"/>
                <a:gd name="T7" fmla="*/ 131 h 261"/>
                <a:gd name="T8" fmla="*/ 131 w 261"/>
                <a:gd name="T9" fmla="*/ 261 h 261"/>
                <a:gd name="T10" fmla="*/ 131 w 261"/>
                <a:gd name="T11" fmla="*/ 87 h 261"/>
                <a:gd name="T12" fmla="*/ 87 w 261"/>
                <a:gd name="T13" fmla="*/ 131 h 261"/>
                <a:gd name="T14" fmla="*/ 131 w 261"/>
                <a:gd name="T15" fmla="*/ 174 h 261"/>
                <a:gd name="T16" fmla="*/ 174 w 261"/>
                <a:gd name="T17" fmla="*/ 131 h 261"/>
                <a:gd name="T18" fmla="*/ 131 w 261"/>
                <a:gd name="T19" fmla="*/ 87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1" h="261">
                  <a:moveTo>
                    <a:pt x="131" y="261"/>
                  </a:moveTo>
                  <a:cubicBezTo>
                    <a:pt x="58" y="261"/>
                    <a:pt x="0" y="203"/>
                    <a:pt x="0" y="131"/>
                  </a:cubicBezTo>
                  <a:cubicBezTo>
                    <a:pt x="0" y="59"/>
                    <a:pt x="58" y="0"/>
                    <a:pt x="131" y="0"/>
                  </a:cubicBezTo>
                  <a:cubicBezTo>
                    <a:pt x="203" y="0"/>
                    <a:pt x="261" y="59"/>
                    <a:pt x="261" y="131"/>
                  </a:cubicBezTo>
                  <a:cubicBezTo>
                    <a:pt x="261" y="203"/>
                    <a:pt x="203" y="261"/>
                    <a:pt x="131" y="261"/>
                  </a:cubicBezTo>
                  <a:close/>
                  <a:moveTo>
                    <a:pt x="131" y="87"/>
                  </a:moveTo>
                  <a:cubicBezTo>
                    <a:pt x="106" y="87"/>
                    <a:pt x="87" y="107"/>
                    <a:pt x="87" y="131"/>
                  </a:cubicBezTo>
                  <a:cubicBezTo>
                    <a:pt x="87" y="155"/>
                    <a:pt x="106" y="174"/>
                    <a:pt x="131" y="174"/>
                  </a:cubicBezTo>
                  <a:cubicBezTo>
                    <a:pt x="155" y="174"/>
                    <a:pt x="174" y="155"/>
                    <a:pt x="174" y="131"/>
                  </a:cubicBezTo>
                  <a:cubicBezTo>
                    <a:pt x="174" y="107"/>
                    <a:pt x="155" y="87"/>
                    <a:pt x="131" y="8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cs typeface="+mn-ea"/>
                <a:sym typeface="+mn-lt"/>
              </a:endParaRPr>
            </a:p>
          </p:txBody>
        </p:sp>
        <p:sp>
          <p:nvSpPr>
            <p:cNvPr id="38" name="Freeform 6"/>
            <p:cNvSpPr>
              <a:spLocks noEditPoints="1"/>
            </p:cNvSpPr>
            <p:nvPr/>
          </p:nvSpPr>
          <p:spPr bwMode="auto">
            <a:xfrm>
              <a:off x="3032125" y="2870200"/>
              <a:ext cx="981075" cy="981075"/>
            </a:xfrm>
            <a:custGeom>
              <a:avLst/>
              <a:gdLst>
                <a:gd name="T0" fmla="*/ 130 w 261"/>
                <a:gd name="T1" fmla="*/ 87 h 261"/>
                <a:gd name="T2" fmla="*/ 174 w 261"/>
                <a:gd name="T3" fmla="*/ 131 h 261"/>
                <a:gd name="T4" fmla="*/ 130 w 261"/>
                <a:gd name="T5" fmla="*/ 174 h 261"/>
                <a:gd name="T6" fmla="*/ 87 w 261"/>
                <a:gd name="T7" fmla="*/ 131 h 261"/>
                <a:gd name="T8" fmla="*/ 130 w 261"/>
                <a:gd name="T9" fmla="*/ 87 h 261"/>
                <a:gd name="T10" fmla="*/ 130 w 261"/>
                <a:gd name="T11" fmla="*/ 0 h 261"/>
                <a:gd name="T12" fmla="*/ 0 w 261"/>
                <a:gd name="T13" fmla="*/ 131 h 261"/>
                <a:gd name="T14" fmla="*/ 130 w 261"/>
                <a:gd name="T15" fmla="*/ 261 h 261"/>
                <a:gd name="T16" fmla="*/ 261 w 261"/>
                <a:gd name="T17" fmla="*/ 131 h 261"/>
                <a:gd name="T18" fmla="*/ 130 w 261"/>
                <a:gd name="T19" fmla="*/ 0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1" h="261">
                  <a:moveTo>
                    <a:pt x="130" y="87"/>
                  </a:moveTo>
                  <a:cubicBezTo>
                    <a:pt x="154" y="87"/>
                    <a:pt x="174" y="107"/>
                    <a:pt x="174" y="131"/>
                  </a:cubicBezTo>
                  <a:cubicBezTo>
                    <a:pt x="174" y="155"/>
                    <a:pt x="154" y="174"/>
                    <a:pt x="130" y="174"/>
                  </a:cubicBezTo>
                  <a:cubicBezTo>
                    <a:pt x="106" y="174"/>
                    <a:pt x="87" y="155"/>
                    <a:pt x="87" y="131"/>
                  </a:cubicBezTo>
                  <a:cubicBezTo>
                    <a:pt x="87" y="107"/>
                    <a:pt x="106" y="87"/>
                    <a:pt x="130" y="87"/>
                  </a:cubicBezTo>
                  <a:moveTo>
                    <a:pt x="130" y="0"/>
                  </a:moveTo>
                  <a:cubicBezTo>
                    <a:pt x="58" y="0"/>
                    <a:pt x="0" y="59"/>
                    <a:pt x="0" y="131"/>
                  </a:cubicBezTo>
                  <a:cubicBezTo>
                    <a:pt x="0" y="203"/>
                    <a:pt x="58" y="261"/>
                    <a:pt x="130" y="261"/>
                  </a:cubicBezTo>
                  <a:cubicBezTo>
                    <a:pt x="203" y="261"/>
                    <a:pt x="261" y="203"/>
                    <a:pt x="261" y="131"/>
                  </a:cubicBezTo>
                  <a:cubicBezTo>
                    <a:pt x="261" y="59"/>
                    <a:pt x="203" y="0"/>
                    <a:pt x="13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cs typeface="+mn-ea"/>
                <a:sym typeface="+mn-lt"/>
              </a:endParaRPr>
            </a:p>
          </p:txBody>
        </p:sp>
        <p:sp>
          <p:nvSpPr>
            <p:cNvPr id="39" name="Freeform 7"/>
            <p:cNvSpPr/>
            <p:nvPr/>
          </p:nvSpPr>
          <p:spPr bwMode="auto">
            <a:xfrm>
              <a:off x="3175" y="1588"/>
              <a:ext cx="4422775" cy="2620962"/>
            </a:xfrm>
            <a:custGeom>
              <a:avLst/>
              <a:gdLst>
                <a:gd name="T0" fmla="*/ 407 w 1177"/>
                <a:gd name="T1" fmla="*/ 611 h 697"/>
                <a:gd name="T2" fmla="*/ 282 w 1177"/>
                <a:gd name="T3" fmla="*/ 0 h 697"/>
                <a:gd name="T4" fmla="*/ 175 w 1177"/>
                <a:gd name="T5" fmla="*/ 0 h 697"/>
                <a:gd name="T6" fmla="*/ 43 w 1177"/>
                <a:gd name="T7" fmla="*/ 0 h 697"/>
                <a:gd name="T8" fmla="*/ 43 w 1177"/>
                <a:gd name="T9" fmla="*/ 0 h 697"/>
                <a:gd name="T10" fmla="*/ 0 w 1177"/>
                <a:gd name="T11" fmla="*/ 44 h 697"/>
                <a:gd name="T12" fmla="*/ 44 w 1177"/>
                <a:gd name="T13" fmla="*/ 87 h 697"/>
                <a:gd name="T14" fmla="*/ 46 w 1177"/>
                <a:gd name="T15" fmla="*/ 87 h 697"/>
                <a:gd name="T16" fmla="*/ 206 w 1177"/>
                <a:gd name="T17" fmla="*/ 87 h 697"/>
                <a:gd name="T18" fmla="*/ 330 w 1177"/>
                <a:gd name="T19" fmla="*/ 697 h 697"/>
                <a:gd name="T20" fmla="*/ 463 w 1177"/>
                <a:gd name="T21" fmla="*/ 697 h 697"/>
                <a:gd name="T22" fmla="*/ 1133 w 1177"/>
                <a:gd name="T23" fmla="*/ 697 h 697"/>
                <a:gd name="T24" fmla="*/ 1133 w 1177"/>
                <a:gd name="T25" fmla="*/ 697 h 697"/>
                <a:gd name="T26" fmla="*/ 1134 w 1177"/>
                <a:gd name="T27" fmla="*/ 697 h 697"/>
                <a:gd name="T28" fmla="*/ 1135 w 1177"/>
                <a:gd name="T29" fmla="*/ 697 h 697"/>
                <a:gd name="T30" fmla="*/ 1135 w 1177"/>
                <a:gd name="T31" fmla="*/ 697 h 697"/>
                <a:gd name="T32" fmla="*/ 1177 w 1177"/>
                <a:gd name="T33" fmla="*/ 654 h 697"/>
                <a:gd name="T34" fmla="*/ 1133 w 1177"/>
                <a:gd name="T35" fmla="*/ 610 h 697"/>
                <a:gd name="T36" fmla="*/ 407 w 1177"/>
                <a:gd name="T37" fmla="*/ 611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77" h="697">
                  <a:moveTo>
                    <a:pt x="407" y="611"/>
                  </a:moveTo>
                  <a:cubicBezTo>
                    <a:pt x="282" y="0"/>
                    <a:pt x="282" y="0"/>
                    <a:pt x="282" y="0"/>
                  </a:cubicBezTo>
                  <a:cubicBezTo>
                    <a:pt x="175" y="0"/>
                    <a:pt x="175" y="0"/>
                    <a:pt x="175" y="0"/>
                  </a:cubicBezTo>
                  <a:cubicBezTo>
                    <a:pt x="43" y="0"/>
                    <a:pt x="43" y="0"/>
                    <a:pt x="43" y="0"/>
                  </a:cubicBezTo>
                  <a:cubicBezTo>
                    <a:pt x="43" y="0"/>
                    <a:pt x="43" y="0"/>
                    <a:pt x="43" y="0"/>
                  </a:cubicBezTo>
                  <a:cubicBezTo>
                    <a:pt x="19" y="0"/>
                    <a:pt x="0" y="20"/>
                    <a:pt x="0" y="44"/>
                  </a:cubicBezTo>
                  <a:cubicBezTo>
                    <a:pt x="0" y="68"/>
                    <a:pt x="19" y="87"/>
                    <a:pt x="44" y="87"/>
                  </a:cubicBezTo>
                  <a:cubicBezTo>
                    <a:pt x="44" y="87"/>
                    <a:pt x="45" y="87"/>
                    <a:pt x="46" y="87"/>
                  </a:cubicBezTo>
                  <a:cubicBezTo>
                    <a:pt x="206" y="87"/>
                    <a:pt x="206" y="87"/>
                    <a:pt x="206" y="87"/>
                  </a:cubicBezTo>
                  <a:cubicBezTo>
                    <a:pt x="330" y="697"/>
                    <a:pt x="330" y="697"/>
                    <a:pt x="330" y="697"/>
                  </a:cubicBezTo>
                  <a:cubicBezTo>
                    <a:pt x="463" y="697"/>
                    <a:pt x="463" y="697"/>
                    <a:pt x="463" y="697"/>
                  </a:cubicBezTo>
                  <a:cubicBezTo>
                    <a:pt x="1133" y="697"/>
                    <a:pt x="1133" y="697"/>
                    <a:pt x="1133" y="697"/>
                  </a:cubicBezTo>
                  <a:cubicBezTo>
                    <a:pt x="1133" y="697"/>
                    <a:pt x="1133" y="697"/>
                    <a:pt x="1133" y="697"/>
                  </a:cubicBezTo>
                  <a:cubicBezTo>
                    <a:pt x="1133" y="697"/>
                    <a:pt x="1134" y="697"/>
                    <a:pt x="1134" y="697"/>
                  </a:cubicBezTo>
                  <a:cubicBezTo>
                    <a:pt x="1135" y="697"/>
                    <a:pt x="1135" y="697"/>
                    <a:pt x="1135" y="697"/>
                  </a:cubicBezTo>
                  <a:cubicBezTo>
                    <a:pt x="1135" y="697"/>
                    <a:pt x="1135" y="697"/>
                    <a:pt x="1135" y="697"/>
                  </a:cubicBezTo>
                  <a:cubicBezTo>
                    <a:pt x="1158" y="696"/>
                    <a:pt x="1177" y="678"/>
                    <a:pt x="1177" y="654"/>
                  </a:cubicBezTo>
                  <a:cubicBezTo>
                    <a:pt x="1177" y="630"/>
                    <a:pt x="1157" y="610"/>
                    <a:pt x="1133" y="610"/>
                  </a:cubicBezTo>
                  <a:lnTo>
                    <a:pt x="407" y="61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cs typeface="+mn-ea"/>
                <a:sym typeface="+mn-lt"/>
              </a:endParaRPr>
            </a:p>
          </p:txBody>
        </p:sp>
        <p:sp>
          <p:nvSpPr>
            <p:cNvPr id="40" name="Freeform 8"/>
            <p:cNvSpPr>
              <a:spLocks noEditPoints="1"/>
            </p:cNvSpPr>
            <p:nvPr/>
          </p:nvSpPr>
          <p:spPr bwMode="auto">
            <a:xfrm>
              <a:off x="1476375" y="328613"/>
              <a:ext cx="3276600" cy="1639887"/>
            </a:xfrm>
            <a:custGeom>
              <a:avLst/>
              <a:gdLst>
                <a:gd name="T0" fmla="*/ 741 w 872"/>
                <a:gd name="T1" fmla="*/ 349 h 436"/>
                <a:gd name="T2" fmla="*/ 131 w 872"/>
                <a:gd name="T3" fmla="*/ 349 h 436"/>
                <a:gd name="T4" fmla="*/ 87 w 872"/>
                <a:gd name="T5" fmla="*/ 393 h 436"/>
                <a:gd name="T6" fmla="*/ 131 w 872"/>
                <a:gd name="T7" fmla="*/ 436 h 436"/>
                <a:gd name="T8" fmla="*/ 741 w 872"/>
                <a:gd name="T9" fmla="*/ 436 h 436"/>
                <a:gd name="T10" fmla="*/ 785 w 872"/>
                <a:gd name="T11" fmla="*/ 393 h 436"/>
                <a:gd name="T12" fmla="*/ 741 w 872"/>
                <a:gd name="T13" fmla="*/ 349 h 436"/>
                <a:gd name="T14" fmla="*/ 785 w 872"/>
                <a:gd name="T15" fmla="*/ 175 h 436"/>
                <a:gd name="T16" fmla="*/ 87 w 872"/>
                <a:gd name="T17" fmla="*/ 175 h 436"/>
                <a:gd name="T18" fmla="*/ 44 w 872"/>
                <a:gd name="T19" fmla="*/ 218 h 436"/>
                <a:gd name="T20" fmla="*/ 87 w 872"/>
                <a:gd name="T21" fmla="*/ 262 h 436"/>
                <a:gd name="T22" fmla="*/ 785 w 872"/>
                <a:gd name="T23" fmla="*/ 262 h 436"/>
                <a:gd name="T24" fmla="*/ 828 w 872"/>
                <a:gd name="T25" fmla="*/ 218 h 436"/>
                <a:gd name="T26" fmla="*/ 785 w 872"/>
                <a:gd name="T27" fmla="*/ 175 h 436"/>
                <a:gd name="T28" fmla="*/ 828 w 872"/>
                <a:gd name="T29" fmla="*/ 0 h 436"/>
                <a:gd name="T30" fmla="*/ 44 w 872"/>
                <a:gd name="T31" fmla="*/ 0 h 436"/>
                <a:gd name="T32" fmla="*/ 0 w 872"/>
                <a:gd name="T33" fmla="*/ 44 h 436"/>
                <a:gd name="T34" fmla="*/ 44 w 872"/>
                <a:gd name="T35" fmla="*/ 87 h 436"/>
                <a:gd name="T36" fmla="*/ 828 w 872"/>
                <a:gd name="T37" fmla="*/ 87 h 436"/>
                <a:gd name="T38" fmla="*/ 872 w 872"/>
                <a:gd name="T39" fmla="*/ 44 h 436"/>
                <a:gd name="T40" fmla="*/ 828 w 872"/>
                <a:gd name="T41" fmla="*/ 0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72" h="436">
                  <a:moveTo>
                    <a:pt x="741" y="349"/>
                  </a:moveTo>
                  <a:cubicBezTo>
                    <a:pt x="131" y="349"/>
                    <a:pt x="131" y="349"/>
                    <a:pt x="131" y="349"/>
                  </a:cubicBezTo>
                  <a:cubicBezTo>
                    <a:pt x="107" y="349"/>
                    <a:pt x="87" y="368"/>
                    <a:pt x="87" y="393"/>
                  </a:cubicBezTo>
                  <a:cubicBezTo>
                    <a:pt x="87" y="417"/>
                    <a:pt x="107" y="436"/>
                    <a:pt x="131" y="436"/>
                  </a:cubicBezTo>
                  <a:cubicBezTo>
                    <a:pt x="741" y="436"/>
                    <a:pt x="741" y="436"/>
                    <a:pt x="741" y="436"/>
                  </a:cubicBezTo>
                  <a:cubicBezTo>
                    <a:pt x="765" y="436"/>
                    <a:pt x="785" y="417"/>
                    <a:pt x="785" y="393"/>
                  </a:cubicBezTo>
                  <a:cubicBezTo>
                    <a:pt x="785" y="368"/>
                    <a:pt x="765" y="349"/>
                    <a:pt x="741" y="349"/>
                  </a:cubicBezTo>
                  <a:close/>
                  <a:moveTo>
                    <a:pt x="785" y="175"/>
                  </a:moveTo>
                  <a:cubicBezTo>
                    <a:pt x="87" y="175"/>
                    <a:pt x="87" y="175"/>
                    <a:pt x="87" y="175"/>
                  </a:cubicBezTo>
                  <a:cubicBezTo>
                    <a:pt x="63" y="175"/>
                    <a:pt x="44" y="194"/>
                    <a:pt x="44" y="218"/>
                  </a:cubicBezTo>
                  <a:cubicBezTo>
                    <a:pt x="44" y="242"/>
                    <a:pt x="63" y="262"/>
                    <a:pt x="87" y="262"/>
                  </a:cubicBezTo>
                  <a:cubicBezTo>
                    <a:pt x="785" y="262"/>
                    <a:pt x="785" y="262"/>
                    <a:pt x="785" y="262"/>
                  </a:cubicBezTo>
                  <a:cubicBezTo>
                    <a:pt x="809" y="262"/>
                    <a:pt x="828" y="242"/>
                    <a:pt x="828" y="218"/>
                  </a:cubicBezTo>
                  <a:cubicBezTo>
                    <a:pt x="828" y="194"/>
                    <a:pt x="809" y="175"/>
                    <a:pt x="785" y="175"/>
                  </a:cubicBezTo>
                  <a:close/>
                  <a:moveTo>
                    <a:pt x="828" y="0"/>
                  </a:moveTo>
                  <a:cubicBezTo>
                    <a:pt x="44" y="0"/>
                    <a:pt x="44" y="0"/>
                    <a:pt x="44" y="0"/>
                  </a:cubicBezTo>
                  <a:cubicBezTo>
                    <a:pt x="20" y="0"/>
                    <a:pt x="0" y="20"/>
                    <a:pt x="0" y="44"/>
                  </a:cubicBezTo>
                  <a:cubicBezTo>
                    <a:pt x="0" y="68"/>
                    <a:pt x="20" y="87"/>
                    <a:pt x="44" y="87"/>
                  </a:cubicBezTo>
                  <a:cubicBezTo>
                    <a:pt x="828" y="87"/>
                    <a:pt x="828" y="87"/>
                    <a:pt x="828" y="87"/>
                  </a:cubicBezTo>
                  <a:cubicBezTo>
                    <a:pt x="852" y="87"/>
                    <a:pt x="872" y="68"/>
                    <a:pt x="872" y="44"/>
                  </a:cubicBezTo>
                  <a:cubicBezTo>
                    <a:pt x="872" y="20"/>
                    <a:pt x="852" y="0"/>
                    <a:pt x="82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cs typeface="+mn-ea"/>
                <a:sym typeface="+mn-lt"/>
              </a:endParaRPr>
            </a:p>
          </p:txBody>
        </p:sp>
      </p:grpSp>
      <p:grpSp>
        <p:nvGrpSpPr>
          <p:cNvPr id="41" name="Group 40"/>
          <p:cNvGrpSpPr/>
          <p:nvPr/>
        </p:nvGrpSpPr>
        <p:grpSpPr>
          <a:xfrm>
            <a:off x="6722250" y="3996955"/>
            <a:ext cx="288600" cy="234614"/>
            <a:chOff x="7938" y="1588"/>
            <a:chExt cx="8588375" cy="6981825"/>
          </a:xfrm>
          <a:solidFill>
            <a:schemeClr val="accent3"/>
          </a:solidFill>
        </p:grpSpPr>
        <p:sp>
          <p:nvSpPr>
            <p:cNvPr id="42" name="Freeform 21"/>
            <p:cNvSpPr>
              <a:spLocks noEditPoints="1"/>
            </p:cNvSpPr>
            <p:nvPr/>
          </p:nvSpPr>
          <p:spPr bwMode="auto">
            <a:xfrm>
              <a:off x="7938" y="1588"/>
              <a:ext cx="8588375" cy="6981825"/>
            </a:xfrm>
            <a:custGeom>
              <a:avLst/>
              <a:gdLst>
                <a:gd name="T0" fmla="*/ 1307 w 2287"/>
                <a:gd name="T1" fmla="*/ 143 h 1859"/>
                <a:gd name="T2" fmla="*/ 1307 w 2287"/>
                <a:gd name="T3" fmla="*/ 143 h 1859"/>
                <a:gd name="T4" fmla="*/ 1307 w 2287"/>
                <a:gd name="T5" fmla="*/ 143 h 1859"/>
                <a:gd name="T6" fmla="*/ 1447 w 2287"/>
                <a:gd name="T7" fmla="*/ 246 h 1859"/>
                <a:gd name="T8" fmla="*/ 1525 w 2287"/>
                <a:gd name="T9" fmla="*/ 359 h 1859"/>
                <a:gd name="T10" fmla="*/ 1525 w 2287"/>
                <a:gd name="T11" fmla="*/ 359 h 1859"/>
                <a:gd name="T12" fmla="*/ 1963 w 2287"/>
                <a:gd name="T13" fmla="*/ 359 h 1859"/>
                <a:gd name="T14" fmla="*/ 2144 w 2287"/>
                <a:gd name="T15" fmla="*/ 535 h 1859"/>
                <a:gd name="T16" fmla="*/ 2144 w 2287"/>
                <a:gd name="T17" fmla="*/ 1540 h 1859"/>
                <a:gd name="T18" fmla="*/ 1963 w 2287"/>
                <a:gd name="T19" fmla="*/ 1716 h 1859"/>
                <a:gd name="T20" fmla="*/ 323 w 2287"/>
                <a:gd name="T21" fmla="*/ 1716 h 1859"/>
                <a:gd name="T22" fmla="*/ 143 w 2287"/>
                <a:gd name="T23" fmla="*/ 1540 h 1859"/>
                <a:gd name="T24" fmla="*/ 143 w 2287"/>
                <a:gd name="T25" fmla="*/ 535 h 1859"/>
                <a:gd name="T26" fmla="*/ 323 w 2287"/>
                <a:gd name="T27" fmla="*/ 359 h 1859"/>
                <a:gd name="T28" fmla="*/ 762 w 2287"/>
                <a:gd name="T29" fmla="*/ 359 h 1859"/>
                <a:gd name="T30" fmla="*/ 761 w 2287"/>
                <a:gd name="T31" fmla="*/ 359 h 1859"/>
                <a:gd name="T32" fmla="*/ 831 w 2287"/>
                <a:gd name="T33" fmla="*/ 246 h 1859"/>
                <a:gd name="T34" fmla="*/ 985 w 2287"/>
                <a:gd name="T35" fmla="*/ 143 h 1859"/>
                <a:gd name="T36" fmla="*/ 1307 w 2287"/>
                <a:gd name="T37" fmla="*/ 143 h 1859"/>
                <a:gd name="T38" fmla="*/ 985 w 2287"/>
                <a:gd name="T39" fmla="*/ 0 h 1859"/>
                <a:gd name="T40" fmla="*/ 705 w 2287"/>
                <a:gd name="T41" fmla="*/ 178 h 1859"/>
                <a:gd name="T42" fmla="*/ 681 w 2287"/>
                <a:gd name="T43" fmla="*/ 217 h 1859"/>
                <a:gd name="T44" fmla="*/ 323 w 2287"/>
                <a:gd name="T45" fmla="*/ 217 h 1859"/>
                <a:gd name="T46" fmla="*/ 0 w 2287"/>
                <a:gd name="T47" fmla="*/ 535 h 1859"/>
                <a:gd name="T48" fmla="*/ 0 w 2287"/>
                <a:gd name="T49" fmla="*/ 1540 h 1859"/>
                <a:gd name="T50" fmla="*/ 323 w 2287"/>
                <a:gd name="T51" fmla="*/ 1859 h 1859"/>
                <a:gd name="T52" fmla="*/ 1963 w 2287"/>
                <a:gd name="T53" fmla="*/ 1859 h 1859"/>
                <a:gd name="T54" fmla="*/ 2287 w 2287"/>
                <a:gd name="T55" fmla="*/ 1540 h 1859"/>
                <a:gd name="T56" fmla="*/ 2287 w 2287"/>
                <a:gd name="T57" fmla="*/ 535 h 1859"/>
                <a:gd name="T58" fmla="*/ 1963 w 2287"/>
                <a:gd name="T59" fmla="*/ 217 h 1859"/>
                <a:gd name="T60" fmla="*/ 1600 w 2287"/>
                <a:gd name="T61" fmla="*/ 217 h 1859"/>
                <a:gd name="T62" fmla="*/ 1566 w 2287"/>
                <a:gd name="T63" fmla="*/ 168 h 1859"/>
                <a:gd name="T64" fmla="*/ 1307 w 2287"/>
                <a:gd name="T65" fmla="*/ 0 h 1859"/>
                <a:gd name="T66" fmla="*/ 1307 w 2287"/>
                <a:gd name="T67" fmla="*/ 0 h 1859"/>
                <a:gd name="T68" fmla="*/ 985 w 2287"/>
                <a:gd name="T69" fmla="*/ 0 h 18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287" h="1859">
                  <a:moveTo>
                    <a:pt x="1307" y="143"/>
                  </a:moveTo>
                  <a:cubicBezTo>
                    <a:pt x="1307" y="143"/>
                    <a:pt x="1307" y="143"/>
                    <a:pt x="1307" y="143"/>
                  </a:cubicBezTo>
                  <a:moveTo>
                    <a:pt x="1307" y="143"/>
                  </a:moveTo>
                  <a:cubicBezTo>
                    <a:pt x="1340" y="143"/>
                    <a:pt x="1390" y="156"/>
                    <a:pt x="1447" y="246"/>
                  </a:cubicBezTo>
                  <a:cubicBezTo>
                    <a:pt x="1525" y="359"/>
                    <a:pt x="1525" y="359"/>
                    <a:pt x="1525" y="359"/>
                  </a:cubicBezTo>
                  <a:cubicBezTo>
                    <a:pt x="1525" y="359"/>
                    <a:pt x="1525" y="359"/>
                    <a:pt x="1525" y="359"/>
                  </a:cubicBezTo>
                  <a:cubicBezTo>
                    <a:pt x="1963" y="359"/>
                    <a:pt x="1963" y="359"/>
                    <a:pt x="1963" y="359"/>
                  </a:cubicBezTo>
                  <a:cubicBezTo>
                    <a:pt x="2063" y="359"/>
                    <a:pt x="2144" y="438"/>
                    <a:pt x="2144" y="535"/>
                  </a:cubicBezTo>
                  <a:cubicBezTo>
                    <a:pt x="2144" y="1540"/>
                    <a:pt x="2144" y="1540"/>
                    <a:pt x="2144" y="1540"/>
                  </a:cubicBezTo>
                  <a:cubicBezTo>
                    <a:pt x="2144" y="1637"/>
                    <a:pt x="2063" y="1716"/>
                    <a:pt x="1963" y="1716"/>
                  </a:cubicBezTo>
                  <a:cubicBezTo>
                    <a:pt x="323" y="1716"/>
                    <a:pt x="323" y="1716"/>
                    <a:pt x="323" y="1716"/>
                  </a:cubicBezTo>
                  <a:cubicBezTo>
                    <a:pt x="224" y="1716"/>
                    <a:pt x="143" y="1637"/>
                    <a:pt x="143" y="1540"/>
                  </a:cubicBezTo>
                  <a:cubicBezTo>
                    <a:pt x="143" y="535"/>
                    <a:pt x="143" y="535"/>
                    <a:pt x="143" y="535"/>
                  </a:cubicBezTo>
                  <a:cubicBezTo>
                    <a:pt x="143" y="438"/>
                    <a:pt x="224" y="359"/>
                    <a:pt x="323" y="359"/>
                  </a:cubicBezTo>
                  <a:cubicBezTo>
                    <a:pt x="762" y="359"/>
                    <a:pt x="762" y="359"/>
                    <a:pt x="762" y="359"/>
                  </a:cubicBezTo>
                  <a:cubicBezTo>
                    <a:pt x="762" y="359"/>
                    <a:pt x="761" y="359"/>
                    <a:pt x="761" y="359"/>
                  </a:cubicBezTo>
                  <a:cubicBezTo>
                    <a:pt x="831" y="246"/>
                    <a:pt x="831" y="246"/>
                    <a:pt x="831" y="246"/>
                  </a:cubicBezTo>
                  <a:cubicBezTo>
                    <a:pt x="872" y="154"/>
                    <a:pt x="944" y="143"/>
                    <a:pt x="985" y="143"/>
                  </a:cubicBezTo>
                  <a:lnTo>
                    <a:pt x="1307" y="143"/>
                  </a:lnTo>
                  <a:close/>
                  <a:moveTo>
                    <a:pt x="985" y="0"/>
                  </a:moveTo>
                  <a:cubicBezTo>
                    <a:pt x="862" y="0"/>
                    <a:pt x="759" y="65"/>
                    <a:pt x="705" y="178"/>
                  </a:cubicBezTo>
                  <a:cubicBezTo>
                    <a:pt x="681" y="217"/>
                    <a:pt x="681" y="217"/>
                    <a:pt x="681" y="217"/>
                  </a:cubicBezTo>
                  <a:cubicBezTo>
                    <a:pt x="323" y="217"/>
                    <a:pt x="323" y="217"/>
                    <a:pt x="323" y="217"/>
                  </a:cubicBezTo>
                  <a:cubicBezTo>
                    <a:pt x="145" y="217"/>
                    <a:pt x="0" y="359"/>
                    <a:pt x="0" y="535"/>
                  </a:cubicBezTo>
                  <a:cubicBezTo>
                    <a:pt x="0" y="1540"/>
                    <a:pt x="0" y="1540"/>
                    <a:pt x="0" y="1540"/>
                  </a:cubicBezTo>
                  <a:cubicBezTo>
                    <a:pt x="0" y="1716"/>
                    <a:pt x="145" y="1859"/>
                    <a:pt x="323" y="1859"/>
                  </a:cubicBezTo>
                  <a:cubicBezTo>
                    <a:pt x="1963" y="1859"/>
                    <a:pt x="1963" y="1859"/>
                    <a:pt x="1963" y="1859"/>
                  </a:cubicBezTo>
                  <a:cubicBezTo>
                    <a:pt x="2142" y="1859"/>
                    <a:pt x="2287" y="1716"/>
                    <a:pt x="2287" y="1540"/>
                  </a:cubicBezTo>
                  <a:cubicBezTo>
                    <a:pt x="2287" y="535"/>
                    <a:pt x="2287" y="535"/>
                    <a:pt x="2287" y="535"/>
                  </a:cubicBezTo>
                  <a:cubicBezTo>
                    <a:pt x="2287" y="359"/>
                    <a:pt x="2142" y="217"/>
                    <a:pt x="1963" y="217"/>
                  </a:cubicBezTo>
                  <a:cubicBezTo>
                    <a:pt x="1600" y="217"/>
                    <a:pt x="1600" y="217"/>
                    <a:pt x="1600" y="217"/>
                  </a:cubicBezTo>
                  <a:cubicBezTo>
                    <a:pt x="1566" y="168"/>
                    <a:pt x="1566" y="168"/>
                    <a:pt x="1566" y="168"/>
                  </a:cubicBezTo>
                  <a:cubicBezTo>
                    <a:pt x="1496" y="56"/>
                    <a:pt x="1409" y="0"/>
                    <a:pt x="1307" y="0"/>
                  </a:cubicBezTo>
                  <a:cubicBezTo>
                    <a:pt x="1307" y="0"/>
                    <a:pt x="1307" y="0"/>
                    <a:pt x="1307" y="0"/>
                  </a:cubicBezTo>
                  <a:lnTo>
                    <a:pt x="98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cs typeface="+mn-ea"/>
                <a:sym typeface="+mn-lt"/>
              </a:endParaRPr>
            </a:p>
          </p:txBody>
        </p:sp>
        <p:sp>
          <p:nvSpPr>
            <p:cNvPr id="43" name="Freeform 22"/>
            <p:cNvSpPr>
              <a:spLocks noEditPoints="1"/>
            </p:cNvSpPr>
            <p:nvPr/>
          </p:nvSpPr>
          <p:spPr bwMode="auto">
            <a:xfrm>
              <a:off x="2689226" y="2149476"/>
              <a:ext cx="3225800" cy="3217863"/>
            </a:xfrm>
            <a:custGeom>
              <a:avLst/>
              <a:gdLst>
                <a:gd name="T0" fmla="*/ 429 w 859"/>
                <a:gd name="T1" fmla="*/ 71 h 857"/>
                <a:gd name="T2" fmla="*/ 788 w 859"/>
                <a:gd name="T3" fmla="*/ 428 h 857"/>
                <a:gd name="T4" fmla="*/ 429 w 859"/>
                <a:gd name="T5" fmla="*/ 785 h 857"/>
                <a:gd name="T6" fmla="*/ 71 w 859"/>
                <a:gd name="T7" fmla="*/ 428 h 857"/>
                <a:gd name="T8" fmla="*/ 429 w 859"/>
                <a:gd name="T9" fmla="*/ 71 h 857"/>
                <a:gd name="T10" fmla="*/ 429 w 859"/>
                <a:gd name="T11" fmla="*/ 0 h 857"/>
                <a:gd name="T12" fmla="*/ 0 w 859"/>
                <a:gd name="T13" fmla="*/ 428 h 857"/>
                <a:gd name="T14" fmla="*/ 429 w 859"/>
                <a:gd name="T15" fmla="*/ 857 h 857"/>
                <a:gd name="T16" fmla="*/ 859 w 859"/>
                <a:gd name="T17" fmla="*/ 428 h 857"/>
                <a:gd name="T18" fmla="*/ 429 w 859"/>
                <a:gd name="T19" fmla="*/ 0 h 8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59" h="857">
                  <a:moveTo>
                    <a:pt x="429" y="71"/>
                  </a:moveTo>
                  <a:cubicBezTo>
                    <a:pt x="627" y="71"/>
                    <a:pt x="788" y="231"/>
                    <a:pt x="788" y="428"/>
                  </a:cubicBezTo>
                  <a:cubicBezTo>
                    <a:pt x="788" y="625"/>
                    <a:pt x="627" y="785"/>
                    <a:pt x="429" y="785"/>
                  </a:cubicBezTo>
                  <a:cubicBezTo>
                    <a:pt x="231" y="785"/>
                    <a:pt x="71" y="625"/>
                    <a:pt x="71" y="428"/>
                  </a:cubicBezTo>
                  <a:cubicBezTo>
                    <a:pt x="71" y="231"/>
                    <a:pt x="231" y="71"/>
                    <a:pt x="429" y="71"/>
                  </a:cubicBezTo>
                  <a:moveTo>
                    <a:pt x="429" y="0"/>
                  </a:moveTo>
                  <a:cubicBezTo>
                    <a:pt x="192" y="0"/>
                    <a:pt x="0" y="192"/>
                    <a:pt x="0" y="428"/>
                  </a:cubicBezTo>
                  <a:cubicBezTo>
                    <a:pt x="0" y="665"/>
                    <a:pt x="192" y="857"/>
                    <a:pt x="429" y="857"/>
                  </a:cubicBezTo>
                  <a:cubicBezTo>
                    <a:pt x="666" y="857"/>
                    <a:pt x="859" y="665"/>
                    <a:pt x="859" y="428"/>
                  </a:cubicBezTo>
                  <a:cubicBezTo>
                    <a:pt x="859" y="192"/>
                    <a:pt x="666" y="0"/>
                    <a:pt x="42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cs typeface="+mn-ea"/>
                <a:sym typeface="+mn-lt"/>
              </a:endParaRPr>
            </a:p>
          </p:txBody>
        </p:sp>
        <p:sp>
          <p:nvSpPr>
            <p:cNvPr id="44" name="Freeform 23"/>
            <p:cNvSpPr/>
            <p:nvPr/>
          </p:nvSpPr>
          <p:spPr bwMode="auto">
            <a:xfrm>
              <a:off x="3360738" y="2817813"/>
              <a:ext cx="1074738" cy="1074738"/>
            </a:xfrm>
            <a:custGeom>
              <a:avLst/>
              <a:gdLst>
                <a:gd name="T0" fmla="*/ 35 w 286"/>
                <a:gd name="T1" fmla="*/ 286 h 286"/>
                <a:gd name="T2" fmla="*/ 0 w 286"/>
                <a:gd name="T3" fmla="*/ 250 h 286"/>
                <a:gd name="T4" fmla="*/ 250 w 286"/>
                <a:gd name="T5" fmla="*/ 0 h 286"/>
                <a:gd name="T6" fmla="*/ 286 w 286"/>
                <a:gd name="T7" fmla="*/ 36 h 286"/>
                <a:gd name="T8" fmla="*/ 250 w 286"/>
                <a:gd name="T9" fmla="*/ 72 h 286"/>
                <a:gd name="T10" fmla="*/ 71 w 286"/>
                <a:gd name="T11" fmla="*/ 250 h 286"/>
                <a:gd name="T12" fmla="*/ 35 w 286"/>
                <a:gd name="T13" fmla="*/ 286 h 286"/>
              </a:gdLst>
              <a:ahLst/>
              <a:cxnLst>
                <a:cxn ang="0">
                  <a:pos x="T0" y="T1"/>
                </a:cxn>
                <a:cxn ang="0">
                  <a:pos x="T2" y="T3"/>
                </a:cxn>
                <a:cxn ang="0">
                  <a:pos x="T4" y="T5"/>
                </a:cxn>
                <a:cxn ang="0">
                  <a:pos x="T6" y="T7"/>
                </a:cxn>
                <a:cxn ang="0">
                  <a:pos x="T8" y="T9"/>
                </a:cxn>
                <a:cxn ang="0">
                  <a:pos x="T10" y="T11"/>
                </a:cxn>
                <a:cxn ang="0">
                  <a:pos x="T12" y="T13"/>
                </a:cxn>
              </a:cxnLst>
              <a:rect l="0" t="0" r="r" b="b"/>
              <a:pathLst>
                <a:path w="286" h="286">
                  <a:moveTo>
                    <a:pt x="35" y="286"/>
                  </a:moveTo>
                  <a:cubicBezTo>
                    <a:pt x="16" y="286"/>
                    <a:pt x="0" y="270"/>
                    <a:pt x="0" y="250"/>
                  </a:cubicBezTo>
                  <a:cubicBezTo>
                    <a:pt x="0" y="112"/>
                    <a:pt x="112" y="0"/>
                    <a:pt x="250" y="0"/>
                  </a:cubicBezTo>
                  <a:cubicBezTo>
                    <a:pt x="270" y="0"/>
                    <a:pt x="286" y="16"/>
                    <a:pt x="286" y="36"/>
                  </a:cubicBezTo>
                  <a:cubicBezTo>
                    <a:pt x="286" y="56"/>
                    <a:pt x="270" y="72"/>
                    <a:pt x="250" y="72"/>
                  </a:cubicBezTo>
                  <a:cubicBezTo>
                    <a:pt x="152" y="72"/>
                    <a:pt x="71" y="152"/>
                    <a:pt x="71" y="250"/>
                  </a:cubicBezTo>
                  <a:cubicBezTo>
                    <a:pt x="71" y="270"/>
                    <a:pt x="55" y="286"/>
                    <a:pt x="35" y="28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cs typeface="+mn-ea"/>
                <a:sym typeface="+mn-lt"/>
              </a:endParaRPr>
            </a:p>
          </p:txBody>
        </p:sp>
      </p:grpSp>
      <p:grpSp>
        <p:nvGrpSpPr>
          <p:cNvPr id="45" name="Group 44"/>
          <p:cNvGrpSpPr/>
          <p:nvPr/>
        </p:nvGrpSpPr>
        <p:grpSpPr>
          <a:xfrm>
            <a:off x="4668164" y="3969833"/>
            <a:ext cx="288857" cy="288857"/>
            <a:chOff x="1588" y="-9525"/>
            <a:chExt cx="4102099" cy="4102101"/>
          </a:xfrm>
          <a:solidFill>
            <a:schemeClr val="accent2"/>
          </a:solidFill>
        </p:grpSpPr>
        <p:sp>
          <p:nvSpPr>
            <p:cNvPr id="46" name="Freeform 27"/>
            <p:cNvSpPr>
              <a:spLocks noEditPoints="1"/>
            </p:cNvSpPr>
            <p:nvPr/>
          </p:nvSpPr>
          <p:spPr bwMode="auto">
            <a:xfrm>
              <a:off x="1588" y="260351"/>
              <a:ext cx="3832225" cy="3832225"/>
            </a:xfrm>
            <a:custGeom>
              <a:avLst/>
              <a:gdLst>
                <a:gd name="T0" fmla="*/ 974 w 1019"/>
                <a:gd name="T1" fmla="*/ 679 h 1019"/>
                <a:gd name="T2" fmla="*/ 770 w 1019"/>
                <a:gd name="T3" fmla="*/ 679 h 1019"/>
                <a:gd name="T4" fmla="*/ 770 w 1019"/>
                <a:gd name="T5" fmla="*/ 354 h 1019"/>
                <a:gd name="T6" fmla="*/ 665 w 1019"/>
                <a:gd name="T7" fmla="*/ 249 h 1019"/>
                <a:gd name="T8" fmla="*/ 339 w 1019"/>
                <a:gd name="T9" fmla="*/ 249 h 1019"/>
                <a:gd name="T10" fmla="*/ 339 w 1019"/>
                <a:gd name="T11" fmla="*/ 45 h 1019"/>
                <a:gd name="T12" fmla="*/ 294 w 1019"/>
                <a:gd name="T13" fmla="*/ 0 h 1019"/>
                <a:gd name="T14" fmla="*/ 249 w 1019"/>
                <a:gd name="T15" fmla="*/ 45 h 1019"/>
                <a:gd name="T16" fmla="*/ 249 w 1019"/>
                <a:gd name="T17" fmla="*/ 249 h 1019"/>
                <a:gd name="T18" fmla="*/ 45 w 1019"/>
                <a:gd name="T19" fmla="*/ 249 h 1019"/>
                <a:gd name="T20" fmla="*/ 0 w 1019"/>
                <a:gd name="T21" fmla="*/ 294 h 1019"/>
                <a:gd name="T22" fmla="*/ 45 w 1019"/>
                <a:gd name="T23" fmla="*/ 339 h 1019"/>
                <a:gd name="T24" fmla="*/ 249 w 1019"/>
                <a:gd name="T25" fmla="*/ 339 h 1019"/>
                <a:gd name="T26" fmla="*/ 249 w 1019"/>
                <a:gd name="T27" fmla="*/ 665 h 1019"/>
                <a:gd name="T28" fmla="*/ 354 w 1019"/>
                <a:gd name="T29" fmla="*/ 770 h 1019"/>
                <a:gd name="T30" fmla="*/ 679 w 1019"/>
                <a:gd name="T31" fmla="*/ 770 h 1019"/>
                <a:gd name="T32" fmla="*/ 679 w 1019"/>
                <a:gd name="T33" fmla="*/ 973 h 1019"/>
                <a:gd name="T34" fmla="*/ 725 w 1019"/>
                <a:gd name="T35" fmla="*/ 1019 h 1019"/>
                <a:gd name="T36" fmla="*/ 770 w 1019"/>
                <a:gd name="T37" fmla="*/ 973 h 1019"/>
                <a:gd name="T38" fmla="*/ 770 w 1019"/>
                <a:gd name="T39" fmla="*/ 770 h 1019"/>
                <a:gd name="T40" fmla="*/ 974 w 1019"/>
                <a:gd name="T41" fmla="*/ 770 h 1019"/>
                <a:gd name="T42" fmla="*/ 1019 w 1019"/>
                <a:gd name="T43" fmla="*/ 724 h 1019"/>
                <a:gd name="T44" fmla="*/ 974 w 1019"/>
                <a:gd name="T45" fmla="*/ 679 h 1019"/>
                <a:gd name="T46" fmla="*/ 354 w 1019"/>
                <a:gd name="T47" fmla="*/ 679 h 1019"/>
                <a:gd name="T48" fmla="*/ 339 w 1019"/>
                <a:gd name="T49" fmla="*/ 665 h 1019"/>
                <a:gd name="T50" fmla="*/ 339 w 1019"/>
                <a:gd name="T51" fmla="*/ 339 h 1019"/>
                <a:gd name="T52" fmla="*/ 665 w 1019"/>
                <a:gd name="T53" fmla="*/ 339 h 1019"/>
                <a:gd name="T54" fmla="*/ 679 w 1019"/>
                <a:gd name="T55" fmla="*/ 354 h 1019"/>
                <a:gd name="T56" fmla="*/ 679 w 1019"/>
                <a:gd name="T57" fmla="*/ 679 h 1019"/>
                <a:gd name="T58" fmla="*/ 354 w 1019"/>
                <a:gd name="T59" fmla="*/ 679 h 10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019" h="1019">
                  <a:moveTo>
                    <a:pt x="974" y="679"/>
                  </a:moveTo>
                  <a:cubicBezTo>
                    <a:pt x="770" y="679"/>
                    <a:pt x="770" y="679"/>
                    <a:pt x="770" y="679"/>
                  </a:cubicBezTo>
                  <a:cubicBezTo>
                    <a:pt x="770" y="354"/>
                    <a:pt x="770" y="354"/>
                    <a:pt x="770" y="354"/>
                  </a:cubicBezTo>
                  <a:cubicBezTo>
                    <a:pt x="770" y="296"/>
                    <a:pt x="723" y="249"/>
                    <a:pt x="665" y="249"/>
                  </a:cubicBezTo>
                  <a:cubicBezTo>
                    <a:pt x="339" y="249"/>
                    <a:pt x="339" y="249"/>
                    <a:pt x="339" y="249"/>
                  </a:cubicBezTo>
                  <a:cubicBezTo>
                    <a:pt x="339" y="45"/>
                    <a:pt x="339" y="45"/>
                    <a:pt x="339" y="45"/>
                  </a:cubicBezTo>
                  <a:cubicBezTo>
                    <a:pt x="339" y="20"/>
                    <a:pt x="319" y="0"/>
                    <a:pt x="294" y="0"/>
                  </a:cubicBezTo>
                  <a:cubicBezTo>
                    <a:pt x="269" y="0"/>
                    <a:pt x="249" y="20"/>
                    <a:pt x="249" y="45"/>
                  </a:cubicBezTo>
                  <a:cubicBezTo>
                    <a:pt x="249" y="249"/>
                    <a:pt x="249" y="249"/>
                    <a:pt x="249" y="249"/>
                  </a:cubicBezTo>
                  <a:cubicBezTo>
                    <a:pt x="45" y="249"/>
                    <a:pt x="45" y="249"/>
                    <a:pt x="45" y="249"/>
                  </a:cubicBezTo>
                  <a:cubicBezTo>
                    <a:pt x="20" y="249"/>
                    <a:pt x="0" y="269"/>
                    <a:pt x="0" y="294"/>
                  </a:cubicBezTo>
                  <a:cubicBezTo>
                    <a:pt x="0" y="319"/>
                    <a:pt x="20" y="339"/>
                    <a:pt x="45" y="339"/>
                  </a:cubicBezTo>
                  <a:cubicBezTo>
                    <a:pt x="249" y="339"/>
                    <a:pt x="249" y="339"/>
                    <a:pt x="249" y="339"/>
                  </a:cubicBezTo>
                  <a:cubicBezTo>
                    <a:pt x="249" y="665"/>
                    <a:pt x="249" y="665"/>
                    <a:pt x="249" y="665"/>
                  </a:cubicBezTo>
                  <a:cubicBezTo>
                    <a:pt x="249" y="722"/>
                    <a:pt x="296" y="770"/>
                    <a:pt x="354" y="770"/>
                  </a:cubicBezTo>
                  <a:cubicBezTo>
                    <a:pt x="679" y="770"/>
                    <a:pt x="679" y="770"/>
                    <a:pt x="679" y="770"/>
                  </a:cubicBezTo>
                  <a:cubicBezTo>
                    <a:pt x="679" y="973"/>
                    <a:pt x="679" y="973"/>
                    <a:pt x="679" y="973"/>
                  </a:cubicBezTo>
                  <a:cubicBezTo>
                    <a:pt x="679" y="998"/>
                    <a:pt x="700" y="1019"/>
                    <a:pt x="725" y="1019"/>
                  </a:cubicBezTo>
                  <a:cubicBezTo>
                    <a:pt x="750" y="1019"/>
                    <a:pt x="770" y="998"/>
                    <a:pt x="770" y="973"/>
                  </a:cubicBezTo>
                  <a:cubicBezTo>
                    <a:pt x="770" y="770"/>
                    <a:pt x="770" y="770"/>
                    <a:pt x="770" y="770"/>
                  </a:cubicBezTo>
                  <a:cubicBezTo>
                    <a:pt x="974" y="770"/>
                    <a:pt x="974" y="770"/>
                    <a:pt x="974" y="770"/>
                  </a:cubicBezTo>
                  <a:cubicBezTo>
                    <a:pt x="999" y="770"/>
                    <a:pt x="1019" y="749"/>
                    <a:pt x="1019" y="724"/>
                  </a:cubicBezTo>
                  <a:cubicBezTo>
                    <a:pt x="1019" y="699"/>
                    <a:pt x="999" y="679"/>
                    <a:pt x="974" y="679"/>
                  </a:cubicBezTo>
                  <a:close/>
                  <a:moveTo>
                    <a:pt x="354" y="679"/>
                  </a:moveTo>
                  <a:cubicBezTo>
                    <a:pt x="346" y="679"/>
                    <a:pt x="339" y="673"/>
                    <a:pt x="339" y="665"/>
                  </a:cubicBezTo>
                  <a:cubicBezTo>
                    <a:pt x="339" y="339"/>
                    <a:pt x="339" y="339"/>
                    <a:pt x="339" y="339"/>
                  </a:cubicBezTo>
                  <a:cubicBezTo>
                    <a:pt x="665" y="339"/>
                    <a:pt x="665" y="339"/>
                    <a:pt x="665" y="339"/>
                  </a:cubicBezTo>
                  <a:cubicBezTo>
                    <a:pt x="673" y="339"/>
                    <a:pt x="679" y="346"/>
                    <a:pt x="679" y="354"/>
                  </a:cubicBezTo>
                  <a:cubicBezTo>
                    <a:pt x="679" y="679"/>
                    <a:pt x="679" y="679"/>
                    <a:pt x="679" y="679"/>
                  </a:cubicBezTo>
                  <a:lnTo>
                    <a:pt x="354" y="67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cs typeface="+mn-ea"/>
                <a:sym typeface="+mn-lt"/>
              </a:endParaRPr>
            </a:p>
          </p:txBody>
        </p:sp>
        <p:sp>
          <p:nvSpPr>
            <p:cNvPr id="47" name="Freeform 28"/>
            <p:cNvSpPr/>
            <p:nvPr/>
          </p:nvSpPr>
          <p:spPr bwMode="auto">
            <a:xfrm>
              <a:off x="1347788" y="2201863"/>
              <a:ext cx="541337" cy="527050"/>
            </a:xfrm>
            <a:custGeom>
              <a:avLst/>
              <a:gdLst>
                <a:gd name="T0" fmla="*/ 63 w 144"/>
                <a:gd name="T1" fmla="*/ 18 h 140"/>
                <a:gd name="T2" fmla="*/ 17 w 144"/>
                <a:gd name="T3" fmla="*/ 63 h 140"/>
                <a:gd name="T4" fmla="*/ 17 w 144"/>
                <a:gd name="T5" fmla="*/ 127 h 140"/>
                <a:gd name="T6" fmla="*/ 49 w 144"/>
                <a:gd name="T7" fmla="*/ 140 h 140"/>
                <a:gd name="T8" fmla="*/ 81 w 144"/>
                <a:gd name="T9" fmla="*/ 127 h 140"/>
                <a:gd name="T10" fmla="*/ 127 w 144"/>
                <a:gd name="T11" fmla="*/ 82 h 140"/>
                <a:gd name="T12" fmla="*/ 127 w 144"/>
                <a:gd name="T13" fmla="*/ 18 h 140"/>
                <a:gd name="T14" fmla="*/ 63 w 144"/>
                <a:gd name="T15" fmla="*/ 18 h 1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140">
                  <a:moveTo>
                    <a:pt x="63" y="18"/>
                  </a:moveTo>
                  <a:cubicBezTo>
                    <a:pt x="17" y="63"/>
                    <a:pt x="17" y="63"/>
                    <a:pt x="17" y="63"/>
                  </a:cubicBezTo>
                  <a:cubicBezTo>
                    <a:pt x="0" y="81"/>
                    <a:pt x="0" y="109"/>
                    <a:pt x="17" y="127"/>
                  </a:cubicBezTo>
                  <a:cubicBezTo>
                    <a:pt x="26" y="136"/>
                    <a:pt x="38" y="140"/>
                    <a:pt x="49" y="140"/>
                  </a:cubicBezTo>
                  <a:cubicBezTo>
                    <a:pt x="61" y="140"/>
                    <a:pt x="73" y="136"/>
                    <a:pt x="81" y="127"/>
                  </a:cubicBezTo>
                  <a:cubicBezTo>
                    <a:pt x="127" y="82"/>
                    <a:pt x="127" y="82"/>
                    <a:pt x="127" y="82"/>
                  </a:cubicBezTo>
                  <a:cubicBezTo>
                    <a:pt x="144" y="64"/>
                    <a:pt x="144" y="36"/>
                    <a:pt x="127" y="18"/>
                  </a:cubicBezTo>
                  <a:cubicBezTo>
                    <a:pt x="109" y="0"/>
                    <a:pt x="80" y="0"/>
                    <a:pt x="63"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cs typeface="+mn-ea"/>
                <a:sym typeface="+mn-lt"/>
              </a:endParaRPr>
            </a:p>
          </p:txBody>
        </p:sp>
        <p:sp>
          <p:nvSpPr>
            <p:cNvPr id="48" name="Freeform 29"/>
            <p:cNvSpPr/>
            <p:nvPr/>
          </p:nvSpPr>
          <p:spPr bwMode="auto">
            <a:xfrm>
              <a:off x="2889250" y="617538"/>
              <a:ext cx="582612" cy="568325"/>
            </a:xfrm>
            <a:custGeom>
              <a:avLst/>
              <a:gdLst>
                <a:gd name="T0" fmla="*/ 50 w 155"/>
                <a:gd name="T1" fmla="*/ 151 h 151"/>
                <a:gd name="T2" fmla="*/ 82 w 155"/>
                <a:gd name="T3" fmla="*/ 138 h 151"/>
                <a:gd name="T4" fmla="*/ 138 w 155"/>
                <a:gd name="T5" fmla="*/ 82 h 151"/>
                <a:gd name="T6" fmla="*/ 138 w 155"/>
                <a:gd name="T7" fmla="*/ 18 h 151"/>
                <a:gd name="T8" fmla="*/ 74 w 155"/>
                <a:gd name="T9" fmla="*/ 18 h 151"/>
                <a:gd name="T10" fmla="*/ 18 w 155"/>
                <a:gd name="T11" fmla="*/ 74 h 151"/>
                <a:gd name="T12" fmla="*/ 18 w 155"/>
                <a:gd name="T13" fmla="*/ 138 h 151"/>
                <a:gd name="T14" fmla="*/ 50 w 155"/>
                <a:gd name="T15" fmla="*/ 151 h 1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5" h="151">
                  <a:moveTo>
                    <a:pt x="50" y="151"/>
                  </a:moveTo>
                  <a:cubicBezTo>
                    <a:pt x="61" y="151"/>
                    <a:pt x="73" y="147"/>
                    <a:pt x="82" y="138"/>
                  </a:cubicBezTo>
                  <a:cubicBezTo>
                    <a:pt x="138" y="82"/>
                    <a:pt x="138" y="82"/>
                    <a:pt x="138" y="82"/>
                  </a:cubicBezTo>
                  <a:cubicBezTo>
                    <a:pt x="155" y="64"/>
                    <a:pt x="155" y="36"/>
                    <a:pt x="138" y="18"/>
                  </a:cubicBezTo>
                  <a:cubicBezTo>
                    <a:pt x="120" y="0"/>
                    <a:pt x="91" y="0"/>
                    <a:pt x="74" y="18"/>
                  </a:cubicBezTo>
                  <a:cubicBezTo>
                    <a:pt x="18" y="74"/>
                    <a:pt x="18" y="74"/>
                    <a:pt x="18" y="74"/>
                  </a:cubicBezTo>
                  <a:cubicBezTo>
                    <a:pt x="0" y="92"/>
                    <a:pt x="0" y="120"/>
                    <a:pt x="18" y="138"/>
                  </a:cubicBezTo>
                  <a:cubicBezTo>
                    <a:pt x="26" y="147"/>
                    <a:pt x="38" y="151"/>
                    <a:pt x="50" y="15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cs typeface="+mn-ea"/>
                <a:sym typeface="+mn-lt"/>
              </a:endParaRPr>
            </a:p>
          </p:txBody>
        </p:sp>
        <p:sp>
          <p:nvSpPr>
            <p:cNvPr id="49" name="Freeform 30"/>
            <p:cNvSpPr/>
            <p:nvPr/>
          </p:nvSpPr>
          <p:spPr bwMode="auto">
            <a:xfrm>
              <a:off x="1908175" y="1622426"/>
              <a:ext cx="563562" cy="546100"/>
            </a:xfrm>
            <a:custGeom>
              <a:avLst/>
              <a:gdLst>
                <a:gd name="T0" fmla="*/ 68 w 150"/>
                <a:gd name="T1" fmla="*/ 17 h 145"/>
                <a:gd name="T2" fmla="*/ 18 w 150"/>
                <a:gd name="T3" fmla="*/ 68 h 145"/>
                <a:gd name="T4" fmla="*/ 18 w 150"/>
                <a:gd name="T5" fmla="*/ 132 h 145"/>
                <a:gd name="T6" fmla="*/ 50 w 150"/>
                <a:gd name="T7" fmla="*/ 145 h 145"/>
                <a:gd name="T8" fmla="*/ 82 w 150"/>
                <a:gd name="T9" fmla="*/ 132 h 145"/>
                <a:gd name="T10" fmla="*/ 132 w 150"/>
                <a:gd name="T11" fmla="*/ 81 h 145"/>
                <a:gd name="T12" fmla="*/ 132 w 150"/>
                <a:gd name="T13" fmla="*/ 17 h 145"/>
                <a:gd name="T14" fmla="*/ 68 w 150"/>
                <a:gd name="T15" fmla="*/ 17 h 1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0" h="145">
                  <a:moveTo>
                    <a:pt x="68" y="17"/>
                  </a:moveTo>
                  <a:cubicBezTo>
                    <a:pt x="18" y="68"/>
                    <a:pt x="18" y="68"/>
                    <a:pt x="18" y="68"/>
                  </a:cubicBezTo>
                  <a:cubicBezTo>
                    <a:pt x="0" y="86"/>
                    <a:pt x="0" y="114"/>
                    <a:pt x="18" y="132"/>
                  </a:cubicBezTo>
                  <a:cubicBezTo>
                    <a:pt x="26" y="141"/>
                    <a:pt x="38" y="145"/>
                    <a:pt x="50" y="145"/>
                  </a:cubicBezTo>
                  <a:cubicBezTo>
                    <a:pt x="61" y="145"/>
                    <a:pt x="73" y="141"/>
                    <a:pt x="82" y="132"/>
                  </a:cubicBezTo>
                  <a:cubicBezTo>
                    <a:pt x="132" y="81"/>
                    <a:pt x="132" y="81"/>
                    <a:pt x="132" y="81"/>
                  </a:cubicBezTo>
                  <a:cubicBezTo>
                    <a:pt x="150" y="64"/>
                    <a:pt x="150" y="35"/>
                    <a:pt x="132" y="17"/>
                  </a:cubicBezTo>
                  <a:cubicBezTo>
                    <a:pt x="115" y="0"/>
                    <a:pt x="86" y="0"/>
                    <a:pt x="68"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cs typeface="+mn-ea"/>
                <a:sym typeface="+mn-lt"/>
              </a:endParaRPr>
            </a:p>
          </p:txBody>
        </p:sp>
        <p:sp>
          <p:nvSpPr>
            <p:cNvPr id="50" name="Freeform 31"/>
            <p:cNvSpPr/>
            <p:nvPr/>
          </p:nvSpPr>
          <p:spPr bwMode="auto">
            <a:xfrm>
              <a:off x="3521075" y="-9525"/>
              <a:ext cx="582612" cy="563563"/>
            </a:xfrm>
            <a:custGeom>
              <a:avLst/>
              <a:gdLst>
                <a:gd name="T0" fmla="*/ 137 w 155"/>
                <a:gd name="T1" fmla="*/ 17 h 150"/>
                <a:gd name="T2" fmla="*/ 73 w 155"/>
                <a:gd name="T3" fmla="*/ 17 h 150"/>
                <a:gd name="T4" fmla="*/ 17 w 155"/>
                <a:gd name="T5" fmla="*/ 73 h 150"/>
                <a:gd name="T6" fmla="*/ 17 w 155"/>
                <a:gd name="T7" fmla="*/ 137 h 150"/>
                <a:gd name="T8" fmla="*/ 49 w 155"/>
                <a:gd name="T9" fmla="*/ 150 h 150"/>
                <a:gd name="T10" fmla="*/ 81 w 155"/>
                <a:gd name="T11" fmla="*/ 137 h 150"/>
                <a:gd name="T12" fmla="*/ 137 w 155"/>
                <a:gd name="T13" fmla="*/ 81 h 150"/>
                <a:gd name="T14" fmla="*/ 137 w 155"/>
                <a:gd name="T15" fmla="*/ 17 h 1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5" h="150">
                  <a:moveTo>
                    <a:pt x="137" y="17"/>
                  </a:moveTo>
                  <a:cubicBezTo>
                    <a:pt x="120" y="0"/>
                    <a:pt x="91" y="0"/>
                    <a:pt x="73" y="17"/>
                  </a:cubicBezTo>
                  <a:cubicBezTo>
                    <a:pt x="17" y="73"/>
                    <a:pt x="17" y="73"/>
                    <a:pt x="17" y="73"/>
                  </a:cubicBezTo>
                  <a:cubicBezTo>
                    <a:pt x="0" y="91"/>
                    <a:pt x="0" y="120"/>
                    <a:pt x="17" y="137"/>
                  </a:cubicBezTo>
                  <a:cubicBezTo>
                    <a:pt x="26" y="146"/>
                    <a:pt x="38" y="150"/>
                    <a:pt x="49" y="150"/>
                  </a:cubicBezTo>
                  <a:cubicBezTo>
                    <a:pt x="61" y="150"/>
                    <a:pt x="73" y="146"/>
                    <a:pt x="81" y="137"/>
                  </a:cubicBezTo>
                  <a:cubicBezTo>
                    <a:pt x="137" y="81"/>
                    <a:pt x="137" y="81"/>
                    <a:pt x="137" y="81"/>
                  </a:cubicBezTo>
                  <a:cubicBezTo>
                    <a:pt x="155" y="64"/>
                    <a:pt x="155" y="35"/>
                    <a:pt x="137"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cs typeface="+mn-ea"/>
                <a:sym typeface="+mn-lt"/>
              </a:endParaRPr>
            </a:p>
          </p:txBody>
        </p:sp>
      </p:grpSp>
      <p:sp>
        <p:nvSpPr>
          <p:cNvPr id="51" name="TextBox 50"/>
          <p:cNvSpPr txBox="1"/>
          <p:nvPr/>
        </p:nvSpPr>
        <p:spPr>
          <a:xfrm>
            <a:off x="5052834" y="4438266"/>
            <a:ext cx="946413" cy="238527"/>
          </a:xfrm>
          <a:prstGeom prst="rect">
            <a:avLst/>
          </a:prstGeom>
          <a:noFill/>
        </p:spPr>
        <p:txBody>
          <a:bodyPr wrap="none" lIns="68580" tIns="34290" rIns="68580" bIns="34290" rtlCol="0">
            <a:spAutoFit/>
          </a:bodyPr>
          <a:lstStyle/>
          <a:p>
            <a:r>
              <a:rPr lang="id-ID" sz="1100" b="1" dirty="0">
                <a:cs typeface="+mn-ea"/>
                <a:sym typeface="+mn-lt"/>
              </a:rPr>
              <a:t>eCommerce</a:t>
            </a:r>
          </a:p>
        </p:txBody>
      </p:sp>
      <p:sp>
        <p:nvSpPr>
          <p:cNvPr id="53" name="TextBox 52"/>
          <p:cNvSpPr txBox="1"/>
          <p:nvPr/>
        </p:nvSpPr>
        <p:spPr>
          <a:xfrm>
            <a:off x="7085552" y="3553837"/>
            <a:ext cx="821379" cy="238527"/>
          </a:xfrm>
          <a:prstGeom prst="rect">
            <a:avLst/>
          </a:prstGeom>
          <a:noFill/>
        </p:spPr>
        <p:txBody>
          <a:bodyPr wrap="none" lIns="68580" tIns="34290" rIns="68580" bIns="34290" rtlCol="0">
            <a:spAutoFit/>
          </a:bodyPr>
          <a:lstStyle/>
          <a:p>
            <a:r>
              <a:rPr lang="id-ID" sz="1100" b="1" dirty="0">
                <a:cs typeface="+mn-ea"/>
                <a:sym typeface="+mn-lt"/>
              </a:rPr>
              <a:t>Developer</a:t>
            </a:r>
          </a:p>
        </p:txBody>
      </p:sp>
      <p:sp>
        <p:nvSpPr>
          <p:cNvPr id="55" name="TextBox 54"/>
          <p:cNvSpPr txBox="1"/>
          <p:nvPr/>
        </p:nvSpPr>
        <p:spPr>
          <a:xfrm>
            <a:off x="7085552" y="4004666"/>
            <a:ext cx="1010533" cy="238527"/>
          </a:xfrm>
          <a:prstGeom prst="rect">
            <a:avLst/>
          </a:prstGeom>
          <a:noFill/>
        </p:spPr>
        <p:txBody>
          <a:bodyPr wrap="none" lIns="68580" tIns="34290" rIns="68580" bIns="34290" rtlCol="0">
            <a:spAutoFit/>
          </a:bodyPr>
          <a:lstStyle/>
          <a:p>
            <a:r>
              <a:rPr lang="id-ID" sz="1100" b="1" dirty="0">
                <a:cs typeface="+mn-ea"/>
                <a:sym typeface="+mn-lt"/>
              </a:rPr>
              <a:t>Photography</a:t>
            </a:r>
          </a:p>
        </p:txBody>
      </p:sp>
      <p:sp>
        <p:nvSpPr>
          <p:cNvPr id="57" name="TextBox 56"/>
          <p:cNvSpPr txBox="1"/>
          <p:nvPr/>
        </p:nvSpPr>
        <p:spPr>
          <a:xfrm>
            <a:off x="5011659" y="4004666"/>
            <a:ext cx="1180451" cy="238527"/>
          </a:xfrm>
          <a:prstGeom prst="rect">
            <a:avLst/>
          </a:prstGeom>
          <a:noFill/>
        </p:spPr>
        <p:txBody>
          <a:bodyPr wrap="none" lIns="68580" tIns="34290" rIns="68580" bIns="34290" rtlCol="0">
            <a:spAutoFit/>
          </a:bodyPr>
          <a:lstStyle/>
          <a:p>
            <a:r>
              <a:rPr lang="id-ID" sz="1100" b="1" dirty="0">
                <a:cs typeface="+mn-ea"/>
                <a:sym typeface="+mn-lt"/>
              </a:rPr>
              <a:t>Graphic Design</a:t>
            </a:r>
          </a:p>
        </p:txBody>
      </p:sp>
      <p:sp>
        <p:nvSpPr>
          <p:cNvPr id="59" name="TextBox 58"/>
          <p:cNvSpPr txBox="1"/>
          <p:nvPr/>
        </p:nvSpPr>
        <p:spPr>
          <a:xfrm>
            <a:off x="5011660" y="3574045"/>
            <a:ext cx="946413" cy="238527"/>
          </a:xfrm>
          <a:prstGeom prst="rect">
            <a:avLst/>
          </a:prstGeom>
          <a:noFill/>
        </p:spPr>
        <p:txBody>
          <a:bodyPr wrap="none" lIns="68580" tIns="34290" rIns="68580" bIns="34290" rtlCol="0">
            <a:spAutoFit/>
          </a:bodyPr>
          <a:lstStyle/>
          <a:p>
            <a:r>
              <a:rPr lang="id-ID" sz="1100" b="1" dirty="0">
                <a:cs typeface="+mn-ea"/>
                <a:sym typeface="+mn-lt"/>
              </a:rPr>
              <a:t>Web Design</a:t>
            </a:r>
          </a:p>
        </p:txBody>
      </p:sp>
      <p:grpSp>
        <p:nvGrpSpPr>
          <p:cNvPr id="61" name="Group 60"/>
          <p:cNvGrpSpPr/>
          <p:nvPr/>
        </p:nvGrpSpPr>
        <p:grpSpPr>
          <a:xfrm>
            <a:off x="4671934" y="3549448"/>
            <a:ext cx="281317" cy="268383"/>
            <a:chOff x="4849813" y="501081"/>
            <a:chExt cx="1104900" cy="1054100"/>
          </a:xfrm>
          <a:solidFill>
            <a:schemeClr val="accent1"/>
          </a:solidFill>
        </p:grpSpPr>
        <p:sp>
          <p:nvSpPr>
            <p:cNvPr id="62" name="Freeform 5"/>
            <p:cNvSpPr>
              <a:spLocks noEditPoints="1"/>
            </p:cNvSpPr>
            <p:nvPr/>
          </p:nvSpPr>
          <p:spPr bwMode="auto">
            <a:xfrm>
              <a:off x="4849813" y="501081"/>
              <a:ext cx="1104900" cy="1054100"/>
            </a:xfrm>
            <a:custGeom>
              <a:avLst/>
              <a:gdLst>
                <a:gd name="T0" fmla="*/ 482 w 526"/>
                <a:gd name="T1" fmla="*/ 0 h 502"/>
                <a:gd name="T2" fmla="*/ 44 w 526"/>
                <a:gd name="T3" fmla="*/ 0 h 502"/>
                <a:gd name="T4" fmla="*/ 0 w 526"/>
                <a:gd name="T5" fmla="*/ 45 h 502"/>
                <a:gd name="T6" fmla="*/ 0 w 526"/>
                <a:gd name="T7" fmla="*/ 384 h 502"/>
                <a:gd name="T8" fmla="*/ 44 w 526"/>
                <a:gd name="T9" fmla="*/ 428 h 502"/>
                <a:gd name="T10" fmla="*/ 177 w 526"/>
                <a:gd name="T11" fmla="*/ 428 h 502"/>
                <a:gd name="T12" fmla="*/ 154 w 526"/>
                <a:gd name="T13" fmla="*/ 454 h 502"/>
                <a:gd name="T14" fmla="*/ 141 w 526"/>
                <a:gd name="T15" fmla="*/ 467 h 502"/>
                <a:gd name="T16" fmla="*/ 140 w 526"/>
                <a:gd name="T17" fmla="*/ 487 h 502"/>
                <a:gd name="T18" fmla="*/ 173 w 526"/>
                <a:gd name="T19" fmla="*/ 502 h 502"/>
                <a:gd name="T20" fmla="*/ 352 w 526"/>
                <a:gd name="T21" fmla="*/ 502 h 502"/>
                <a:gd name="T22" fmla="*/ 386 w 526"/>
                <a:gd name="T23" fmla="*/ 487 h 502"/>
                <a:gd name="T24" fmla="*/ 384 w 526"/>
                <a:gd name="T25" fmla="*/ 467 h 502"/>
                <a:gd name="T26" fmla="*/ 372 w 526"/>
                <a:gd name="T27" fmla="*/ 453 h 502"/>
                <a:gd name="T28" fmla="*/ 348 w 526"/>
                <a:gd name="T29" fmla="*/ 428 h 502"/>
                <a:gd name="T30" fmla="*/ 482 w 526"/>
                <a:gd name="T31" fmla="*/ 428 h 502"/>
                <a:gd name="T32" fmla="*/ 526 w 526"/>
                <a:gd name="T33" fmla="*/ 384 h 502"/>
                <a:gd name="T34" fmla="*/ 526 w 526"/>
                <a:gd name="T35" fmla="*/ 45 h 502"/>
                <a:gd name="T36" fmla="*/ 482 w 526"/>
                <a:gd name="T37" fmla="*/ 0 h 502"/>
                <a:gd name="T38" fmla="*/ 360 w 526"/>
                <a:gd name="T39" fmla="*/ 465 h 502"/>
                <a:gd name="T40" fmla="*/ 371 w 526"/>
                <a:gd name="T41" fmla="*/ 476 h 502"/>
                <a:gd name="T42" fmla="*/ 371 w 526"/>
                <a:gd name="T43" fmla="*/ 480 h 502"/>
                <a:gd name="T44" fmla="*/ 352 w 526"/>
                <a:gd name="T45" fmla="*/ 485 h 502"/>
                <a:gd name="T46" fmla="*/ 173 w 526"/>
                <a:gd name="T47" fmla="*/ 485 h 502"/>
                <a:gd name="T48" fmla="*/ 155 w 526"/>
                <a:gd name="T49" fmla="*/ 480 h 502"/>
                <a:gd name="T50" fmla="*/ 154 w 526"/>
                <a:gd name="T51" fmla="*/ 476 h 502"/>
                <a:gd name="T52" fmla="*/ 154 w 526"/>
                <a:gd name="T53" fmla="*/ 477 h 502"/>
                <a:gd name="T54" fmla="*/ 165 w 526"/>
                <a:gd name="T55" fmla="*/ 465 h 502"/>
                <a:gd name="T56" fmla="*/ 196 w 526"/>
                <a:gd name="T57" fmla="*/ 428 h 502"/>
                <a:gd name="T58" fmla="*/ 329 w 526"/>
                <a:gd name="T59" fmla="*/ 428 h 502"/>
                <a:gd name="T60" fmla="*/ 360 w 526"/>
                <a:gd name="T61" fmla="*/ 465 h 502"/>
                <a:gd name="T62" fmla="*/ 493 w 526"/>
                <a:gd name="T63" fmla="*/ 384 h 502"/>
                <a:gd name="T64" fmla="*/ 482 w 526"/>
                <a:gd name="T65" fmla="*/ 395 h 502"/>
                <a:gd name="T66" fmla="*/ 44 w 526"/>
                <a:gd name="T67" fmla="*/ 395 h 502"/>
                <a:gd name="T68" fmla="*/ 32 w 526"/>
                <a:gd name="T69" fmla="*/ 384 h 502"/>
                <a:gd name="T70" fmla="*/ 32 w 526"/>
                <a:gd name="T71" fmla="*/ 45 h 502"/>
                <a:gd name="T72" fmla="*/ 44 w 526"/>
                <a:gd name="T73" fmla="*/ 33 h 502"/>
                <a:gd name="T74" fmla="*/ 482 w 526"/>
                <a:gd name="T75" fmla="*/ 33 h 502"/>
                <a:gd name="T76" fmla="*/ 493 w 526"/>
                <a:gd name="T77" fmla="*/ 45 h 502"/>
                <a:gd name="T78" fmla="*/ 493 w 526"/>
                <a:gd name="T79" fmla="*/ 384 h 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26" h="502">
                  <a:moveTo>
                    <a:pt x="482" y="0"/>
                  </a:moveTo>
                  <a:cubicBezTo>
                    <a:pt x="44" y="0"/>
                    <a:pt x="44" y="0"/>
                    <a:pt x="44" y="0"/>
                  </a:cubicBezTo>
                  <a:cubicBezTo>
                    <a:pt x="19" y="0"/>
                    <a:pt x="0" y="20"/>
                    <a:pt x="0" y="45"/>
                  </a:cubicBezTo>
                  <a:cubicBezTo>
                    <a:pt x="0" y="384"/>
                    <a:pt x="0" y="384"/>
                    <a:pt x="0" y="384"/>
                  </a:cubicBezTo>
                  <a:cubicBezTo>
                    <a:pt x="0" y="408"/>
                    <a:pt x="19" y="428"/>
                    <a:pt x="44" y="428"/>
                  </a:cubicBezTo>
                  <a:cubicBezTo>
                    <a:pt x="177" y="428"/>
                    <a:pt x="177" y="428"/>
                    <a:pt x="177" y="428"/>
                  </a:cubicBezTo>
                  <a:cubicBezTo>
                    <a:pt x="170" y="437"/>
                    <a:pt x="159" y="448"/>
                    <a:pt x="154" y="454"/>
                  </a:cubicBezTo>
                  <a:cubicBezTo>
                    <a:pt x="148" y="459"/>
                    <a:pt x="144" y="463"/>
                    <a:pt x="141" y="467"/>
                  </a:cubicBezTo>
                  <a:cubicBezTo>
                    <a:pt x="138" y="471"/>
                    <a:pt x="136" y="480"/>
                    <a:pt x="140" y="487"/>
                  </a:cubicBezTo>
                  <a:cubicBezTo>
                    <a:pt x="144" y="494"/>
                    <a:pt x="152" y="502"/>
                    <a:pt x="173" y="502"/>
                  </a:cubicBezTo>
                  <a:cubicBezTo>
                    <a:pt x="352" y="502"/>
                    <a:pt x="352" y="502"/>
                    <a:pt x="352" y="502"/>
                  </a:cubicBezTo>
                  <a:cubicBezTo>
                    <a:pt x="374" y="502"/>
                    <a:pt x="382" y="494"/>
                    <a:pt x="386" y="487"/>
                  </a:cubicBezTo>
                  <a:cubicBezTo>
                    <a:pt x="389" y="480"/>
                    <a:pt x="388" y="471"/>
                    <a:pt x="384" y="467"/>
                  </a:cubicBezTo>
                  <a:cubicBezTo>
                    <a:pt x="382" y="463"/>
                    <a:pt x="378" y="459"/>
                    <a:pt x="372" y="453"/>
                  </a:cubicBezTo>
                  <a:cubicBezTo>
                    <a:pt x="367" y="448"/>
                    <a:pt x="355" y="437"/>
                    <a:pt x="348" y="428"/>
                  </a:cubicBezTo>
                  <a:cubicBezTo>
                    <a:pt x="482" y="428"/>
                    <a:pt x="482" y="428"/>
                    <a:pt x="482" y="428"/>
                  </a:cubicBezTo>
                  <a:cubicBezTo>
                    <a:pt x="506" y="428"/>
                    <a:pt x="526" y="408"/>
                    <a:pt x="526" y="384"/>
                  </a:cubicBezTo>
                  <a:cubicBezTo>
                    <a:pt x="526" y="45"/>
                    <a:pt x="526" y="45"/>
                    <a:pt x="526" y="45"/>
                  </a:cubicBezTo>
                  <a:cubicBezTo>
                    <a:pt x="526" y="20"/>
                    <a:pt x="506" y="0"/>
                    <a:pt x="482" y="0"/>
                  </a:cubicBezTo>
                  <a:close/>
                  <a:moveTo>
                    <a:pt x="360" y="465"/>
                  </a:moveTo>
                  <a:cubicBezTo>
                    <a:pt x="365" y="470"/>
                    <a:pt x="370" y="474"/>
                    <a:pt x="371" y="476"/>
                  </a:cubicBezTo>
                  <a:cubicBezTo>
                    <a:pt x="371" y="476"/>
                    <a:pt x="372" y="478"/>
                    <a:pt x="371" y="480"/>
                  </a:cubicBezTo>
                  <a:cubicBezTo>
                    <a:pt x="368" y="483"/>
                    <a:pt x="362" y="485"/>
                    <a:pt x="352" y="485"/>
                  </a:cubicBezTo>
                  <a:cubicBezTo>
                    <a:pt x="173" y="485"/>
                    <a:pt x="173" y="485"/>
                    <a:pt x="173" y="485"/>
                  </a:cubicBezTo>
                  <a:cubicBezTo>
                    <a:pt x="164" y="485"/>
                    <a:pt x="157" y="483"/>
                    <a:pt x="155" y="480"/>
                  </a:cubicBezTo>
                  <a:cubicBezTo>
                    <a:pt x="154" y="478"/>
                    <a:pt x="155" y="476"/>
                    <a:pt x="154" y="476"/>
                  </a:cubicBezTo>
                  <a:cubicBezTo>
                    <a:pt x="154" y="476"/>
                    <a:pt x="154" y="476"/>
                    <a:pt x="154" y="477"/>
                  </a:cubicBezTo>
                  <a:cubicBezTo>
                    <a:pt x="156" y="474"/>
                    <a:pt x="161" y="470"/>
                    <a:pt x="165" y="465"/>
                  </a:cubicBezTo>
                  <a:cubicBezTo>
                    <a:pt x="180" y="451"/>
                    <a:pt x="191" y="439"/>
                    <a:pt x="196" y="428"/>
                  </a:cubicBezTo>
                  <a:cubicBezTo>
                    <a:pt x="329" y="428"/>
                    <a:pt x="329" y="428"/>
                    <a:pt x="329" y="428"/>
                  </a:cubicBezTo>
                  <a:cubicBezTo>
                    <a:pt x="334" y="439"/>
                    <a:pt x="346" y="451"/>
                    <a:pt x="360" y="465"/>
                  </a:cubicBezTo>
                  <a:close/>
                  <a:moveTo>
                    <a:pt x="493" y="384"/>
                  </a:moveTo>
                  <a:cubicBezTo>
                    <a:pt x="493" y="390"/>
                    <a:pt x="488" y="395"/>
                    <a:pt x="482" y="395"/>
                  </a:cubicBezTo>
                  <a:cubicBezTo>
                    <a:pt x="44" y="395"/>
                    <a:pt x="44" y="395"/>
                    <a:pt x="44" y="395"/>
                  </a:cubicBezTo>
                  <a:cubicBezTo>
                    <a:pt x="38" y="395"/>
                    <a:pt x="32" y="390"/>
                    <a:pt x="32" y="384"/>
                  </a:cubicBezTo>
                  <a:cubicBezTo>
                    <a:pt x="32" y="45"/>
                    <a:pt x="32" y="45"/>
                    <a:pt x="32" y="45"/>
                  </a:cubicBezTo>
                  <a:cubicBezTo>
                    <a:pt x="32" y="38"/>
                    <a:pt x="38" y="33"/>
                    <a:pt x="44" y="33"/>
                  </a:cubicBezTo>
                  <a:cubicBezTo>
                    <a:pt x="482" y="33"/>
                    <a:pt x="482" y="33"/>
                    <a:pt x="482" y="33"/>
                  </a:cubicBezTo>
                  <a:cubicBezTo>
                    <a:pt x="488" y="33"/>
                    <a:pt x="493" y="38"/>
                    <a:pt x="493" y="45"/>
                  </a:cubicBezTo>
                  <a:lnTo>
                    <a:pt x="493" y="38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cs typeface="+mn-ea"/>
                <a:sym typeface="+mn-lt"/>
              </a:endParaRPr>
            </a:p>
          </p:txBody>
        </p:sp>
        <p:sp>
          <p:nvSpPr>
            <p:cNvPr id="63" name="Freeform 6"/>
            <p:cNvSpPr>
              <a:spLocks noEditPoints="1"/>
            </p:cNvSpPr>
            <p:nvPr/>
          </p:nvSpPr>
          <p:spPr bwMode="auto">
            <a:xfrm>
              <a:off x="4986338" y="640781"/>
              <a:ext cx="828675" cy="552450"/>
            </a:xfrm>
            <a:custGeom>
              <a:avLst/>
              <a:gdLst>
                <a:gd name="T0" fmla="*/ 367 w 395"/>
                <a:gd name="T1" fmla="*/ 0 h 264"/>
                <a:gd name="T2" fmla="*/ 28 w 395"/>
                <a:gd name="T3" fmla="*/ 0 h 264"/>
                <a:gd name="T4" fmla="*/ 0 w 395"/>
                <a:gd name="T5" fmla="*/ 28 h 264"/>
                <a:gd name="T6" fmla="*/ 0 w 395"/>
                <a:gd name="T7" fmla="*/ 236 h 264"/>
                <a:gd name="T8" fmla="*/ 28 w 395"/>
                <a:gd name="T9" fmla="*/ 264 h 264"/>
                <a:gd name="T10" fmla="*/ 367 w 395"/>
                <a:gd name="T11" fmla="*/ 264 h 264"/>
                <a:gd name="T12" fmla="*/ 395 w 395"/>
                <a:gd name="T13" fmla="*/ 236 h 264"/>
                <a:gd name="T14" fmla="*/ 395 w 395"/>
                <a:gd name="T15" fmla="*/ 28 h 264"/>
                <a:gd name="T16" fmla="*/ 367 w 395"/>
                <a:gd name="T17" fmla="*/ 0 h 264"/>
                <a:gd name="T18" fmla="*/ 379 w 395"/>
                <a:gd name="T19" fmla="*/ 236 h 264"/>
                <a:gd name="T20" fmla="*/ 367 w 395"/>
                <a:gd name="T21" fmla="*/ 247 h 264"/>
                <a:gd name="T22" fmla="*/ 28 w 395"/>
                <a:gd name="T23" fmla="*/ 247 h 264"/>
                <a:gd name="T24" fmla="*/ 17 w 395"/>
                <a:gd name="T25" fmla="*/ 236 h 264"/>
                <a:gd name="T26" fmla="*/ 17 w 395"/>
                <a:gd name="T27" fmla="*/ 28 h 264"/>
                <a:gd name="T28" fmla="*/ 28 w 395"/>
                <a:gd name="T29" fmla="*/ 17 h 264"/>
                <a:gd name="T30" fmla="*/ 367 w 395"/>
                <a:gd name="T31" fmla="*/ 17 h 264"/>
                <a:gd name="T32" fmla="*/ 379 w 395"/>
                <a:gd name="T33" fmla="*/ 28 h 264"/>
                <a:gd name="T34" fmla="*/ 379 w 395"/>
                <a:gd name="T35" fmla="*/ 236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95" h="264">
                  <a:moveTo>
                    <a:pt x="367" y="0"/>
                  </a:moveTo>
                  <a:cubicBezTo>
                    <a:pt x="28" y="0"/>
                    <a:pt x="28" y="0"/>
                    <a:pt x="28" y="0"/>
                  </a:cubicBezTo>
                  <a:cubicBezTo>
                    <a:pt x="13" y="0"/>
                    <a:pt x="0" y="13"/>
                    <a:pt x="0" y="28"/>
                  </a:cubicBezTo>
                  <a:cubicBezTo>
                    <a:pt x="0" y="236"/>
                    <a:pt x="0" y="236"/>
                    <a:pt x="0" y="236"/>
                  </a:cubicBezTo>
                  <a:cubicBezTo>
                    <a:pt x="0" y="251"/>
                    <a:pt x="13" y="264"/>
                    <a:pt x="28" y="264"/>
                  </a:cubicBezTo>
                  <a:cubicBezTo>
                    <a:pt x="367" y="264"/>
                    <a:pt x="367" y="264"/>
                    <a:pt x="367" y="264"/>
                  </a:cubicBezTo>
                  <a:cubicBezTo>
                    <a:pt x="383" y="264"/>
                    <a:pt x="395" y="251"/>
                    <a:pt x="395" y="236"/>
                  </a:cubicBezTo>
                  <a:cubicBezTo>
                    <a:pt x="395" y="28"/>
                    <a:pt x="395" y="28"/>
                    <a:pt x="395" y="28"/>
                  </a:cubicBezTo>
                  <a:cubicBezTo>
                    <a:pt x="395" y="13"/>
                    <a:pt x="383" y="0"/>
                    <a:pt x="367" y="0"/>
                  </a:cubicBezTo>
                  <a:close/>
                  <a:moveTo>
                    <a:pt x="379" y="236"/>
                  </a:moveTo>
                  <a:cubicBezTo>
                    <a:pt x="379" y="242"/>
                    <a:pt x="374" y="247"/>
                    <a:pt x="367" y="247"/>
                  </a:cubicBezTo>
                  <a:cubicBezTo>
                    <a:pt x="28" y="247"/>
                    <a:pt x="28" y="247"/>
                    <a:pt x="28" y="247"/>
                  </a:cubicBezTo>
                  <a:cubicBezTo>
                    <a:pt x="22" y="247"/>
                    <a:pt x="17" y="242"/>
                    <a:pt x="17" y="236"/>
                  </a:cubicBezTo>
                  <a:cubicBezTo>
                    <a:pt x="17" y="28"/>
                    <a:pt x="17" y="28"/>
                    <a:pt x="17" y="28"/>
                  </a:cubicBezTo>
                  <a:cubicBezTo>
                    <a:pt x="17" y="22"/>
                    <a:pt x="22" y="17"/>
                    <a:pt x="28" y="17"/>
                  </a:cubicBezTo>
                  <a:cubicBezTo>
                    <a:pt x="367" y="17"/>
                    <a:pt x="367" y="17"/>
                    <a:pt x="367" y="17"/>
                  </a:cubicBezTo>
                  <a:cubicBezTo>
                    <a:pt x="374" y="17"/>
                    <a:pt x="379" y="22"/>
                    <a:pt x="379" y="28"/>
                  </a:cubicBezTo>
                  <a:lnTo>
                    <a:pt x="379" y="23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cs typeface="+mn-ea"/>
                <a:sym typeface="+mn-lt"/>
              </a:endParaRPr>
            </a:p>
          </p:txBody>
        </p:sp>
        <p:sp>
          <p:nvSpPr>
            <p:cNvPr id="64" name="Freeform 7"/>
            <p:cNvSpPr>
              <a:spLocks noEditPoints="1"/>
            </p:cNvSpPr>
            <p:nvPr/>
          </p:nvSpPr>
          <p:spPr bwMode="auto">
            <a:xfrm>
              <a:off x="5349875" y="1209106"/>
              <a:ext cx="104775" cy="104775"/>
            </a:xfrm>
            <a:custGeom>
              <a:avLst/>
              <a:gdLst>
                <a:gd name="T0" fmla="*/ 25 w 50"/>
                <a:gd name="T1" fmla="*/ 0 h 50"/>
                <a:gd name="T2" fmla="*/ 0 w 50"/>
                <a:gd name="T3" fmla="*/ 25 h 50"/>
                <a:gd name="T4" fmla="*/ 25 w 50"/>
                <a:gd name="T5" fmla="*/ 50 h 50"/>
                <a:gd name="T6" fmla="*/ 50 w 50"/>
                <a:gd name="T7" fmla="*/ 25 h 50"/>
                <a:gd name="T8" fmla="*/ 25 w 50"/>
                <a:gd name="T9" fmla="*/ 0 h 50"/>
                <a:gd name="T10" fmla="*/ 25 w 50"/>
                <a:gd name="T11" fmla="*/ 33 h 50"/>
                <a:gd name="T12" fmla="*/ 17 w 50"/>
                <a:gd name="T13" fmla="*/ 25 h 50"/>
                <a:gd name="T14" fmla="*/ 25 w 50"/>
                <a:gd name="T15" fmla="*/ 17 h 50"/>
                <a:gd name="T16" fmla="*/ 33 w 50"/>
                <a:gd name="T17" fmla="*/ 25 h 50"/>
                <a:gd name="T18" fmla="*/ 25 w 50"/>
                <a:gd name="T19" fmla="*/ 33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 h="50">
                  <a:moveTo>
                    <a:pt x="25" y="0"/>
                  </a:moveTo>
                  <a:cubicBezTo>
                    <a:pt x="11" y="0"/>
                    <a:pt x="0" y="12"/>
                    <a:pt x="0" y="25"/>
                  </a:cubicBezTo>
                  <a:cubicBezTo>
                    <a:pt x="0" y="39"/>
                    <a:pt x="11" y="50"/>
                    <a:pt x="25" y="50"/>
                  </a:cubicBezTo>
                  <a:cubicBezTo>
                    <a:pt x="38" y="50"/>
                    <a:pt x="50" y="39"/>
                    <a:pt x="50" y="25"/>
                  </a:cubicBezTo>
                  <a:cubicBezTo>
                    <a:pt x="50" y="12"/>
                    <a:pt x="38" y="0"/>
                    <a:pt x="25" y="0"/>
                  </a:cubicBezTo>
                  <a:close/>
                  <a:moveTo>
                    <a:pt x="25" y="33"/>
                  </a:moveTo>
                  <a:cubicBezTo>
                    <a:pt x="20" y="33"/>
                    <a:pt x="17" y="30"/>
                    <a:pt x="17" y="25"/>
                  </a:cubicBezTo>
                  <a:cubicBezTo>
                    <a:pt x="17" y="21"/>
                    <a:pt x="20" y="17"/>
                    <a:pt x="25" y="17"/>
                  </a:cubicBezTo>
                  <a:cubicBezTo>
                    <a:pt x="29" y="17"/>
                    <a:pt x="33" y="21"/>
                    <a:pt x="33" y="25"/>
                  </a:cubicBezTo>
                  <a:cubicBezTo>
                    <a:pt x="33" y="30"/>
                    <a:pt x="29" y="33"/>
                    <a:pt x="25"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cs typeface="+mn-ea"/>
                <a:sym typeface="+mn-lt"/>
              </a:endParaRPr>
            </a:p>
          </p:txBody>
        </p:sp>
        <p:sp>
          <p:nvSpPr>
            <p:cNvPr id="65" name="Freeform 8"/>
            <p:cNvSpPr>
              <a:spLocks noEditPoints="1"/>
            </p:cNvSpPr>
            <p:nvPr/>
          </p:nvSpPr>
          <p:spPr bwMode="auto">
            <a:xfrm>
              <a:off x="5480050" y="866206"/>
              <a:ext cx="280988" cy="280988"/>
            </a:xfrm>
            <a:custGeom>
              <a:avLst/>
              <a:gdLst>
                <a:gd name="T0" fmla="*/ 67 w 134"/>
                <a:gd name="T1" fmla="*/ 134 h 134"/>
                <a:gd name="T2" fmla="*/ 0 w 134"/>
                <a:gd name="T3" fmla="*/ 67 h 134"/>
                <a:gd name="T4" fmla="*/ 67 w 134"/>
                <a:gd name="T5" fmla="*/ 0 h 134"/>
                <a:gd name="T6" fmla="*/ 134 w 134"/>
                <a:gd name="T7" fmla="*/ 67 h 134"/>
                <a:gd name="T8" fmla="*/ 67 w 134"/>
                <a:gd name="T9" fmla="*/ 134 h 134"/>
                <a:gd name="T10" fmla="*/ 67 w 134"/>
                <a:gd name="T11" fmla="*/ 10 h 134"/>
                <a:gd name="T12" fmla="*/ 10 w 134"/>
                <a:gd name="T13" fmla="*/ 67 h 134"/>
                <a:gd name="T14" fmla="*/ 67 w 134"/>
                <a:gd name="T15" fmla="*/ 124 h 134"/>
                <a:gd name="T16" fmla="*/ 124 w 134"/>
                <a:gd name="T17" fmla="*/ 67 h 134"/>
                <a:gd name="T18" fmla="*/ 67 w 134"/>
                <a:gd name="T19" fmla="*/ 1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4" h="134">
                  <a:moveTo>
                    <a:pt x="67" y="134"/>
                  </a:moveTo>
                  <a:cubicBezTo>
                    <a:pt x="30" y="134"/>
                    <a:pt x="0" y="104"/>
                    <a:pt x="0" y="67"/>
                  </a:cubicBezTo>
                  <a:cubicBezTo>
                    <a:pt x="0" y="30"/>
                    <a:pt x="30" y="0"/>
                    <a:pt x="67" y="0"/>
                  </a:cubicBezTo>
                  <a:cubicBezTo>
                    <a:pt x="104" y="0"/>
                    <a:pt x="134" y="30"/>
                    <a:pt x="134" y="67"/>
                  </a:cubicBezTo>
                  <a:cubicBezTo>
                    <a:pt x="134" y="104"/>
                    <a:pt x="104" y="134"/>
                    <a:pt x="67" y="134"/>
                  </a:cubicBezTo>
                  <a:close/>
                  <a:moveTo>
                    <a:pt x="67" y="10"/>
                  </a:moveTo>
                  <a:cubicBezTo>
                    <a:pt x="35" y="10"/>
                    <a:pt x="10" y="35"/>
                    <a:pt x="10" y="67"/>
                  </a:cubicBezTo>
                  <a:cubicBezTo>
                    <a:pt x="10" y="98"/>
                    <a:pt x="35" y="124"/>
                    <a:pt x="67" y="124"/>
                  </a:cubicBezTo>
                  <a:cubicBezTo>
                    <a:pt x="98" y="124"/>
                    <a:pt x="124" y="98"/>
                    <a:pt x="124" y="67"/>
                  </a:cubicBezTo>
                  <a:cubicBezTo>
                    <a:pt x="124" y="35"/>
                    <a:pt x="98" y="10"/>
                    <a:pt x="67"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cs typeface="+mn-ea"/>
                <a:sym typeface="+mn-lt"/>
              </a:endParaRPr>
            </a:p>
          </p:txBody>
        </p:sp>
        <p:sp>
          <p:nvSpPr>
            <p:cNvPr id="66" name="Freeform 9"/>
            <p:cNvSpPr>
              <a:spLocks noEditPoints="1"/>
            </p:cNvSpPr>
            <p:nvPr/>
          </p:nvSpPr>
          <p:spPr bwMode="auto">
            <a:xfrm>
              <a:off x="5545138" y="931293"/>
              <a:ext cx="150813" cy="150813"/>
            </a:xfrm>
            <a:custGeom>
              <a:avLst/>
              <a:gdLst>
                <a:gd name="T0" fmla="*/ 36 w 72"/>
                <a:gd name="T1" fmla="*/ 72 h 72"/>
                <a:gd name="T2" fmla="*/ 0 w 72"/>
                <a:gd name="T3" fmla="*/ 36 h 72"/>
                <a:gd name="T4" fmla="*/ 36 w 72"/>
                <a:gd name="T5" fmla="*/ 0 h 72"/>
                <a:gd name="T6" fmla="*/ 72 w 72"/>
                <a:gd name="T7" fmla="*/ 36 h 72"/>
                <a:gd name="T8" fmla="*/ 36 w 72"/>
                <a:gd name="T9" fmla="*/ 72 h 72"/>
                <a:gd name="T10" fmla="*/ 36 w 72"/>
                <a:gd name="T11" fmla="*/ 10 h 72"/>
                <a:gd name="T12" fmla="*/ 10 w 72"/>
                <a:gd name="T13" fmla="*/ 36 h 72"/>
                <a:gd name="T14" fmla="*/ 36 w 72"/>
                <a:gd name="T15" fmla="*/ 62 h 72"/>
                <a:gd name="T16" fmla="*/ 62 w 72"/>
                <a:gd name="T17" fmla="*/ 36 h 72"/>
                <a:gd name="T18" fmla="*/ 36 w 72"/>
                <a:gd name="T19" fmla="*/ 1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2" h="72">
                  <a:moveTo>
                    <a:pt x="36" y="72"/>
                  </a:moveTo>
                  <a:cubicBezTo>
                    <a:pt x="16" y="72"/>
                    <a:pt x="0" y="56"/>
                    <a:pt x="0" y="36"/>
                  </a:cubicBezTo>
                  <a:cubicBezTo>
                    <a:pt x="0" y="16"/>
                    <a:pt x="16" y="0"/>
                    <a:pt x="36" y="0"/>
                  </a:cubicBezTo>
                  <a:cubicBezTo>
                    <a:pt x="56" y="0"/>
                    <a:pt x="72" y="16"/>
                    <a:pt x="72" y="36"/>
                  </a:cubicBezTo>
                  <a:cubicBezTo>
                    <a:pt x="72" y="56"/>
                    <a:pt x="56" y="72"/>
                    <a:pt x="36" y="72"/>
                  </a:cubicBezTo>
                  <a:close/>
                  <a:moveTo>
                    <a:pt x="36" y="10"/>
                  </a:moveTo>
                  <a:cubicBezTo>
                    <a:pt x="22" y="10"/>
                    <a:pt x="10" y="21"/>
                    <a:pt x="10" y="36"/>
                  </a:cubicBezTo>
                  <a:cubicBezTo>
                    <a:pt x="10" y="50"/>
                    <a:pt x="22" y="62"/>
                    <a:pt x="36" y="62"/>
                  </a:cubicBezTo>
                  <a:cubicBezTo>
                    <a:pt x="50" y="62"/>
                    <a:pt x="62" y="50"/>
                    <a:pt x="62" y="36"/>
                  </a:cubicBezTo>
                  <a:cubicBezTo>
                    <a:pt x="62" y="21"/>
                    <a:pt x="50" y="10"/>
                    <a:pt x="3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cs typeface="+mn-ea"/>
                <a:sym typeface="+mn-lt"/>
              </a:endParaRPr>
            </a:p>
          </p:txBody>
        </p:sp>
        <p:sp>
          <p:nvSpPr>
            <p:cNvPr id="67" name="Freeform 10"/>
            <p:cNvSpPr/>
            <p:nvPr/>
          </p:nvSpPr>
          <p:spPr bwMode="auto">
            <a:xfrm>
              <a:off x="5316538" y="702693"/>
              <a:ext cx="371475" cy="396875"/>
            </a:xfrm>
            <a:custGeom>
              <a:avLst/>
              <a:gdLst>
                <a:gd name="T0" fmla="*/ 155 w 177"/>
                <a:gd name="T1" fmla="*/ 0 h 189"/>
                <a:gd name="T2" fmla="*/ 134 w 177"/>
                <a:gd name="T3" fmla="*/ 0 h 189"/>
                <a:gd name="T4" fmla="*/ 104 w 177"/>
                <a:gd name="T5" fmla="*/ 28 h 189"/>
                <a:gd name="T6" fmla="*/ 91 w 177"/>
                <a:gd name="T7" fmla="*/ 33 h 189"/>
                <a:gd name="T8" fmla="*/ 72 w 177"/>
                <a:gd name="T9" fmla="*/ 26 h 189"/>
                <a:gd name="T10" fmla="*/ 50 w 177"/>
                <a:gd name="T11" fmla="*/ 35 h 189"/>
                <a:gd name="T12" fmla="*/ 35 w 177"/>
                <a:gd name="T13" fmla="*/ 50 h 189"/>
                <a:gd name="T14" fmla="*/ 26 w 177"/>
                <a:gd name="T15" fmla="*/ 72 h 189"/>
                <a:gd name="T16" fmla="*/ 33 w 177"/>
                <a:gd name="T17" fmla="*/ 91 h 189"/>
                <a:gd name="T18" fmla="*/ 28 w 177"/>
                <a:gd name="T19" fmla="*/ 104 h 189"/>
                <a:gd name="T20" fmla="*/ 0 w 177"/>
                <a:gd name="T21" fmla="*/ 134 h 189"/>
                <a:gd name="T22" fmla="*/ 0 w 177"/>
                <a:gd name="T23" fmla="*/ 155 h 189"/>
                <a:gd name="T24" fmla="*/ 28 w 177"/>
                <a:gd name="T25" fmla="*/ 186 h 189"/>
                <a:gd name="T26" fmla="*/ 29 w 177"/>
                <a:gd name="T27" fmla="*/ 189 h 189"/>
                <a:gd name="T28" fmla="*/ 52 w 177"/>
                <a:gd name="T29" fmla="*/ 189 h 189"/>
                <a:gd name="T30" fmla="*/ 44 w 177"/>
                <a:gd name="T31" fmla="*/ 165 h 189"/>
                <a:gd name="T32" fmla="*/ 31 w 177"/>
                <a:gd name="T33" fmla="*/ 165 h 189"/>
                <a:gd name="T34" fmla="*/ 21 w 177"/>
                <a:gd name="T35" fmla="*/ 155 h 189"/>
                <a:gd name="T36" fmla="*/ 21 w 177"/>
                <a:gd name="T37" fmla="*/ 134 h 189"/>
                <a:gd name="T38" fmla="*/ 31 w 177"/>
                <a:gd name="T39" fmla="*/ 124 h 189"/>
                <a:gd name="T40" fmla="*/ 44 w 177"/>
                <a:gd name="T41" fmla="*/ 124 h 189"/>
                <a:gd name="T42" fmla="*/ 59 w 177"/>
                <a:gd name="T43" fmla="*/ 88 h 189"/>
                <a:gd name="T44" fmla="*/ 50 w 177"/>
                <a:gd name="T45" fmla="*/ 79 h 189"/>
                <a:gd name="T46" fmla="*/ 50 w 177"/>
                <a:gd name="T47" fmla="*/ 64 h 189"/>
                <a:gd name="T48" fmla="*/ 64 w 177"/>
                <a:gd name="T49" fmla="*/ 50 h 189"/>
                <a:gd name="T50" fmla="*/ 72 w 177"/>
                <a:gd name="T51" fmla="*/ 47 h 189"/>
                <a:gd name="T52" fmla="*/ 79 w 177"/>
                <a:gd name="T53" fmla="*/ 50 h 189"/>
                <a:gd name="T54" fmla="*/ 88 w 177"/>
                <a:gd name="T55" fmla="*/ 59 h 189"/>
                <a:gd name="T56" fmla="*/ 124 w 177"/>
                <a:gd name="T57" fmla="*/ 43 h 189"/>
                <a:gd name="T58" fmla="*/ 124 w 177"/>
                <a:gd name="T59" fmla="*/ 31 h 189"/>
                <a:gd name="T60" fmla="*/ 134 w 177"/>
                <a:gd name="T61" fmla="*/ 21 h 189"/>
                <a:gd name="T62" fmla="*/ 155 w 177"/>
                <a:gd name="T63" fmla="*/ 21 h 189"/>
                <a:gd name="T64" fmla="*/ 165 w 177"/>
                <a:gd name="T65" fmla="*/ 31 h 189"/>
                <a:gd name="T66" fmla="*/ 165 w 177"/>
                <a:gd name="T67" fmla="*/ 43 h 189"/>
                <a:gd name="T68" fmla="*/ 177 w 177"/>
                <a:gd name="T69" fmla="*/ 47 h 189"/>
                <a:gd name="T70" fmla="*/ 177 w 177"/>
                <a:gd name="T71" fmla="*/ 9 h 189"/>
                <a:gd name="T72" fmla="*/ 155 w 177"/>
                <a:gd name="T73" fmla="*/ 0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77" h="189">
                  <a:moveTo>
                    <a:pt x="155" y="0"/>
                  </a:moveTo>
                  <a:cubicBezTo>
                    <a:pt x="134" y="0"/>
                    <a:pt x="134" y="0"/>
                    <a:pt x="134" y="0"/>
                  </a:cubicBezTo>
                  <a:cubicBezTo>
                    <a:pt x="118" y="0"/>
                    <a:pt x="105" y="12"/>
                    <a:pt x="104" y="28"/>
                  </a:cubicBezTo>
                  <a:cubicBezTo>
                    <a:pt x="99" y="29"/>
                    <a:pt x="95" y="31"/>
                    <a:pt x="91" y="33"/>
                  </a:cubicBezTo>
                  <a:cubicBezTo>
                    <a:pt x="86" y="28"/>
                    <a:pt x="79" y="26"/>
                    <a:pt x="72" y="26"/>
                  </a:cubicBezTo>
                  <a:cubicBezTo>
                    <a:pt x="63" y="26"/>
                    <a:pt x="56" y="29"/>
                    <a:pt x="50" y="35"/>
                  </a:cubicBezTo>
                  <a:cubicBezTo>
                    <a:pt x="35" y="50"/>
                    <a:pt x="35" y="50"/>
                    <a:pt x="35" y="50"/>
                  </a:cubicBezTo>
                  <a:cubicBezTo>
                    <a:pt x="29" y="56"/>
                    <a:pt x="26" y="63"/>
                    <a:pt x="26" y="72"/>
                  </a:cubicBezTo>
                  <a:cubicBezTo>
                    <a:pt x="26" y="79"/>
                    <a:pt x="29" y="86"/>
                    <a:pt x="33" y="91"/>
                  </a:cubicBezTo>
                  <a:cubicBezTo>
                    <a:pt x="31" y="95"/>
                    <a:pt x="29" y="99"/>
                    <a:pt x="28" y="104"/>
                  </a:cubicBezTo>
                  <a:cubicBezTo>
                    <a:pt x="12" y="105"/>
                    <a:pt x="0" y="118"/>
                    <a:pt x="0" y="134"/>
                  </a:cubicBezTo>
                  <a:cubicBezTo>
                    <a:pt x="0" y="155"/>
                    <a:pt x="0" y="155"/>
                    <a:pt x="0" y="155"/>
                  </a:cubicBezTo>
                  <a:cubicBezTo>
                    <a:pt x="0" y="171"/>
                    <a:pt x="12" y="184"/>
                    <a:pt x="28" y="186"/>
                  </a:cubicBezTo>
                  <a:cubicBezTo>
                    <a:pt x="28" y="187"/>
                    <a:pt x="29" y="188"/>
                    <a:pt x="29" y="189"/>
                  </a:cubicBezTo>
                  <a:cubicBezTo>
                    <a:pt x="52" y="189"/>
                    <a:pt x="52" y="189"/>
                    <a:pt x="52" y="189"/>
                  </a:cubicBezTo>
                  <a:cubicBezTo>
                    <a:pt x="48" y="182"/>
                    <a:pt x="45" y="174"/>
                    <a:pt x="44" y="165"/>
                  </a:cubicBezTo>
                  <a:cubicBezTo>
                    <a:pt x="31" y="165"/>
                    <a:pt x="31" y="165"/>
                    <a:pt x="31" y="165"/>
                  </a:cubicBezTo>
                  <a:cubicBezTo>
                    <a:pt x="25" y="165"/>
                    <a:pt x="21" y="161"/>
                    <a:pt x="21" y="155"/>
                  </a:cubicBezTo>
                  <a:cubicBezTo>
                    <a:pt x="21" y="134"/>
                    <a:pt x="21" y="134"/>
                    <a:pt x="21" y="134"/>
                  </a:cubicBezTo>
                  <a:cubicBezTo>
                    <a:pt x="21" y="129"/>
                    <a:pt x="25" y="124"/>
                    <a:pt x="31" y="124"/>
                  </a:cubicBezTo>
                  <a:cubicBezTo>
                    <a:pt x="44" y="124"/>
                    <a:pt x="44" y="124"/>
                    <a:pt x="44" y="124"/>
                  </a:cubicBezTo>
                  <a:cubicBezTo>
                    <a:pt x="46" y="111"/>
                    <a:pt x="52" y="99"/>
                    <a:pt x="59" y="88"/>
                  </a:cubicBezTo>
                  <a:cubicBezTo>
                    <a:pt x="50" y="79"/>
                    <a:pt x="50" y="79"/>
                    <a:pt x="50" y="79"/>
                  </a:cubicBezTo>
                  <a:cubicBezTo>
                    <a:pt x="46" y="75"/>
                    <a:pt x="46" y="68"/>
                    <a:pt x="50" y="64"/>
                  </a:cubicBezTo>
                  <a:cubicBezTo>
                    <a:pt x="64" y="50"/>
                    <a:pt x="64" y="50"/>
                    <a:pt x="64" y="50"/>
                  </a:cubicBezTo>
                  <a:cubicBezTo>
                    <a:pt x="66" y="48"/>
                    <a:pt x="69" y="47"/>
                    <a:pt x="72" y="47"/>
                  </a:cubicBezTo>
                  <a:cubicBezTo>
                    <a:pt x="74" y="47"/>
                    <a:pt x="77" y="48"/>
                    <a:pt x="79" y="50"/>
                  </a:cubicBezTo>
                  <a:cubicBezTo>
                    <a:pt x="88" y="59"/>
                    <a:pt x="88" y="59"/>
                    <a:pt x="88" y="59"/>
                  </a:cubicBezTo>
                  <a:cubicBezTo>
                    <a:pt x="99" y="52"/>
                    <a:pt x="111" y="46"/>
                    <a:pt x="124" y="43"/>
                  </a:cubicBezTo>
                  <a:cubicBezTo>
                    <a:pt x="124" y="31"/>
                    <a:pt x="124" y="31"/>
                    <a:pt x="124" y="31"/>
                  </a:cubicBezTo>
                  <a:cubicBezTo>
                    <a:pt x="124" y="25"/>
                    <a:pt x="129" y="21"/>
                    <a:pt x="134" y="21"/>
                  </a:cubicBezTo>
                  <a:cubicBezTo>
                    <a:pt x="155" y="21"/>
                    <a:pt x="155" y="21"/>
                    <a:pt x="155" y="21"/>
                  </a:cubicBezTo>
                  <a:cubicBezTo>
                    <a:pt x="161" y="21"/>
                    <a:pt x="165" y="25"/>
                    <a:pt x="165" y="31"/>
                  </a:cubicBezTo>
                  <a:cubicBezTo>
                    <a:pt x="165" y="43"/>
                    <a:pt x="165" y="43"/>
                    <a:pt x="165" y="43"/>
                  </a:cubicBezTo>
                  <a:cubicBezTo>
                    <a:pt x="169" y="44"/>
                    <a:pt x="173" y="45"/>
                    <a:pt x="177" y="47"/>
                  </a:cubicBezTo>
                  <a:cubicBezTo>
                    <a:pt x="177" y="9"/>
                    <a:pt x="177" y="9"/>
                    <a:pt x="177" y="9"/>
                  </a:cubicBezTo>
                  <a:cubicBezTo>
                    <a:pt x="171" y="3"/>
                    <a:pt x="163" y="0"/>
                    <a:pt x="15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cs typeface="+mn-ea"/>
                <a:sym typeface="+mn-lt"/>
              </a:endParaRPr>
            </a:p>
          </p:txBody>
        </p:sp>
      </p:grpSp>
      <p:grpSp>
        <p:nvGrpSpPr>
          <p:cNvPr id="68" name="Group 67"/>
          <p:cNvGrpSpPr/>
          <p:nvPr/>
        </p:nvGrpSpPr>
        <p:grpSpPr>
          <a:xfrm>
            <a:off x="6756214" y="3505375"/>
            <a:ext cx="220673" cy="316115"/>
            <a:chOff x="4452747" y="2883819"/>
            <a:chExt cx="451304" cy="646496"/>
          </a:xfrm>
          <a:solidFill>
            <a:schemeClr val="accent4"/>
          </a:solidFill>
        </p:grpSpPr>
        <p:sp>
          <p:nvSpPr>
            <p:cNvPr id="69" name="Freeform 14"/>
            <p:cNvSpPr>
              <a:spLocks noEditPoints="1"/>
            </p:cNvSpPr>
            <p:nvPr/>
          </p:nvSpPr>
          <p:spPr bwMode="auto">
            <a:xfrm>
              <a:off x="4452747" y="2883819"/>
              <a:ext cx="451304" cy="646496"/>
            </a:xfrm>
            <a:custGeom>
              <a:avLst/>
              <a:gdLst>
                <a:gd name="T0" fmla="*/ 814 w 1023"/>
                <a:gd name="T1" fmla="*/ 1469 h 1469"/>
                <a:gd name="T2" fmla="*/ 1023 w 1023"/>
                <a:gd name="T3" fmla="*/ 1260 h 1469"/>
                <a:gd name="T4" fmla="*/ 1023 w 1023"/>
                <a:gd name="T5" fmla="*/ 209 h 1469"/>
                <a:gd name="T6" fmla="*/ 814 w 1023"/>
                <a:gd name="T7" fmla="*/ 0 h 1469"/>
                <a:gd name="T8" fmla="*/ 208 w 1023"/>
                <a:gd name="T9" fmla="*/ 0 h 1469"/>
                <a:gd name="T10" fmla="*/ 0 w 1023"/>
                <a:gd name="T11" fmla="*/ 209 h 1469"/>
                <a:gd name="T12" fmla="*/ 0 w 1023"/>
                <a:gd name="T13" fmla="*/ 1260 h 1469"/>
                <a:gd name="T14" fmla="*/ 208 w 1023"/>
                <a:gd name="T15" fmla="*/ 1469 h 1469"/>
                <a:gd name="T16" fmla="*/ 814 w 1023"/>
                <a:gd name="T17" fmla="*/ 1469 h 1469"/>
                <a:gd name="T18" fmla="*/ 84 w 1023"/>
                <a:gd name="T19" fmla="*/ 1260 h 1469"/>
                <a:gd name="T20" fmla="*/ 84 w 1023"/>
                <a:gd name="T21" fmla="*/ 209 h 1469"/>
                <a:gd name="T22" fmla="*/ 208 w 1023"/>
                <a:gd name="T23" fmla="*/ 85 h 1469"/>
                <a:gd name="T24" fmla="*/ 814 w 1023"/>
                <a:gd name="T25" fmla="*/ 85 h 1469"/>
                <a:gd name="T26" fmla="*/ 938 w 1023"/>
                <a:gd name="T27" fmla="*/ 209 h 1469"/>
                <a:gd name="T28" fmla="*/ 938 w 1023"/>
                <a:gd name="T29" fmla="*/ 1260 h 1469"/>
                <a:gd name="T30" fmla="*/ 814 w 1023"/>
                <a:gd name="T31" fmla="*/ 1384 h 1469"/>
                <a:gd name="T32" fmla="*/ 208 w 1023"/>
                <a:gd name="T33" fmla="*/ 1384 h 1469"/>
                <a:gd name="T34" fmla="*/ 84 w 1023"/>
                <a:gd name="T35" fmla="*/ 1260 h 1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23" h="1469">
                  <a:moveTo>
                    <a:pt x="814" y="1469"/>
                  </a:moveTo>
                  <a:cubicBezTo>
                    <a:pt x="929" y="1469"/>
                    <a:pt x="1023" y="1375"/>
                    <a:pt x="1023" y="1260"/>
                  </a:cubicBezTo>
                  <a:cubicBezTo>
                    <a:pt x="1023" y="209"/>
                    <a:pt x="1023" y="209"/>
                    <a:pt x="1023" y="209"/>
                  </a:cubicBezTo>
                  <a:cubicBezTo>
                    <a:pt x="1023" y="94"/>
                    <a:pt x="929" y="0"/>
                    <a:pt x="814" y="0"/>
                  </a:cubicBezTo>
                  <a:cubicBezTo>
                    <a:pt x="208" y="0"/>
                    <a:pt x="208" y="0"/>
                    <a:pt x="208" y="0"/>
                  </a:cubicBezTo>
                  <a:cubicBezTo>
                    <a:pt x="93" y="0"/>
                    <a:pt x="0" y="94"/>
                    <a:pt x="0" y="209"/>
                  </a:cubicBezTo>
                  <a:cubicBezTo>
                    <a:pt x="0" y="1260"/>
                    <a:pt x="0" y="1260"/>
                    <a:pt x="0" y="1260"/>
                  </a:cubicBezTo>
                  <a:cubicBezTo>
                    <a:pt x="0" y="1375"/>
                    <a:pt x="93" y="1469"/>
                    <a:pt x="208" y="1469"/>
                  </a:cubicBezTo>
                  <a:lnTo>
                    <a:pt x="814" y="1469"/>
                  </a:lnTo>
                  <a:close/>
                  <a:moveTo>
                    <a:pt x="84" y="1260"/>
                  </a:moveTo>
                  <a:cubicBezTo>
                    <a:pt x="84" y="209"/>
                    <a:pt x="84" y="209"/>
                    <a:pt x="84" y="209"/>
                  </a:cubicBezTo>
                  <a:cubicBezTo>
                    <a:pt x="84" y="140"/>
                    <a:pt x="140" y="85"/>
                    <a:pt x="208" y="85"/>
                  </a:cubicBezTo>
                  <a:cubicBezTo>
                    <a:pt x="814" y="85"/>
                    <a:pt x="814" y="85"/>
                    <a:pt x="814" y="85"/>
                  </a:cubicBezTo>
                  <a:cubicBezTo>
                    <a:pt x="883" y="85"/>
                    <a:pt x="938" y="140"/>
                    <a:pt x="938" y="209"/>
                  </a:cubicBezTo>
                  <a:cubicBezTo>
                    <a:pt x="938" y="1260"/>
                    <a:pt x="938" y="1260"/>
                    <a:pt x="938" y="1260"/>
                  </a:cubicBezTo>
                  <a:cubicBezTo>
                    <a:pt x="938" y="1329"/>
                    <a:pt x="883" y="1384"/>
                    <a:pt x="814" y="1384"/>
                  </a:cubicBezTo>
                  <a:cubicBezTo>
                    <a:pt x="208" y="1384"/>
                    <a:pt x="208" y="1384"/>
                    <a:pt x="208" y="1384"/>
                  </a:cubicBezTo>
                  <a:cubicBezTo>
                    <a:pt x="140" y="1384"/>
                    <a:pt x="84" y="1329"/>
                    <a:pt x="84" y="126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cs typeface="+mn-ea"/>
                <a:sym typeface="+mn-lt"/>
              </a:endParaRPr>
            </a:p>
          </p:txBody>
        </p:sp>
        <p:sp>
          <p:nvSpPr>
            <p:cNvPr id="70" name="Freeform 15"/>
            <p:cNvSpPr>
              <a:spLocks noEditPoints="1"/>
            </p:cNvSpPr>
            <p:nvPr/>
          </p:nvSpPr>
          <p:spPr bwMode="auto">
            <a:xfrm>
              <a:off x="4521748" y="2954063"/>
              <a:ext cx="312681" cy="458764"/>
            </a:xfrm>
            <a:custGeom>
              <a:avLst/>
              <a:gdLst>
                <a:gd name="T0" fmla="*/ 503 w 503"/>
                <a:gd name="T1" fmla="*/ 0 h 738"/>
                <a:gd name="T2" fmla="*/ 0 w 503"/>
                <a:gd name="T3" fmla="*/ 0 h 738"/>
                <a:gd name="T4" fmla="*/ 0 w 503"/>
                <a:gd name="T5" fmla="*/ 738 h 738"/>
                <a:gd name="T6" fmla="*/ 503 w 503"/>
                <a:gd name="T7" fmla="*/ 738 h 738"/>
                <a:gd name="T8" fmla="*/ 503 w 503"/>
                <a:gd name="T9" fmla="*/ 0 h 738"/>
                <a:gd name="T10" fmla="*/ 474 w 503"/>
                <a:gd name="T11" fmla="*/ 708 h 738"/>
                <a:gd name="T12" fmla="*/ 30 w 503"/>
                <a:gd name="T13" fmla="*/ 708 h 738"/>
                <a:gd name="T14" fmla="*/ 30 w 503"/>
                <a:gd name="T15" fmla="*/ 31 h 738"/>
                <a:gd name="T16" fmla="*/ 474 w 503"/>
                <a:gd name="T17" fmla="*/ 31 h 738"/>
                <a:gd name="T18" fmla="*/ 474 w 503"/>
                <a:gd name="T19" fmla="*/ 708 h 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3" h="738">
                  <a:moveTo>
                    <a:pt x="503" y="0"/>
                  </a:moveTo>
                  <a:lnTo>
                    <a:pt x="0" y="0"/>
                  </a:lnTo>
                  <a:lnTo>
                    <a:pt x="0" y="738"/>
                  </a:lnTo>
                  <a:lnTo>
                    <a:pt x="503" y="738"/>
                  </a:lnTo>
                  <a:lnTo>
                    <a:pt x="503" y="0"/>
                  </a:lnTo>
                  <a:close/>
                  <a:moveTo>
                    <a:pt x="474" y="708"/>
                  </a:moveTo>
                  <a:lnTo>
                    <a:pt x="30" y="708"/>
                  </a:lnTo>
                  <a:lnTo>
                    <a:pt x="30" y="31"/>
                  </a:lnTo>
                  <a:lnTo>
                    <a:pt x="474" y="31"/>
                  </a:lnTo>
                  <a:lnTo>
                    <a:pt x="474" y="70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cs typeface="+mn-ea"/>
                <a:sym typeface="+mn-lt"/>
              </a:endParaRPr>
            </a:p>
          </p:txBody>
        </p:sp>
        <p:sp>
          <p:nvSpPr>
            <p:cNvPr id="71" name="Freeform 16"/>
            <p:cNvSpPr>
              <a:spLocks noEditPoints="1"/>
            </p:cNvSpPr>
            <p:nvPr/>
          </p:nvSpPr>
          <p:spPr bwMode="auto">
            <a:xfrm>
              <a:off x="4646696" y="3419665"/>
              <a:ext cx="62785" cy="63406"/>
            </a:xfrm>
            <a:custGeom>
              <a:avLst/>
              <a:gdLst>
                <a:gd name="T0" fmla="*/ 101 w 143"/>
                <a:gd name="T1" fmla="*/ 0 h 144"/>
                <a:gd name="T2" fmla="*/ 42 w 143"/>
                <a:gd name="T3" fmla="*/ 0 h 144"/>
                <a:gd name="T4" fmla="*/ 0 w 143"/>
                <a:gd name="T5" fmla="*/ 43 h 144"/>
                <a:gd name="T6" fmla="*/ 0 w 143"/>
                <a:gd name="T7" fmla="*/ 101 h 144"/>
                <a:gd name="T8" fmla="*/ 42 w 143"/>
                <a:gd name="T9" fmla="*/ 144 h 144"/>
                <a:gd name="T10" fmla="*/ 101 w 143"/>
                <a:gd name="T11" fmla="*/ 144 h 144"/>
                <a:gd name="T12" fmla="*/ 143 w 143"/>
                <a:gd name="T13" fmla="*/ 101 h 144"/>
                <a:gd name="T14" fmla="*/ 143 w 143"/>
                <a:gd name="T15" fmla="*/ 43 h 144"/>
                <a:gd name="T16" fmla="*/ 101 w 143"/>
                <a:gd name="T17" fmla="*/ 0 h 144"/>
                <a:gd name="T18" fmla="*/ 101 w 143"/>
                <a:gd name="T19" fmla="*/ 101 h 144"/>
                <a:gd name="T20" fmla="*/ 101 w 143"/>
                <a:gd name="T21" fmla="*/ 102 h 144"/>
                <a:gd name="T22" fmla="*/ 42 w 143"/>
                <a:gd name="T23" fmla="*/ 102 h 144"/>
                <a:gd name="T24" fmla="*/ 42 w 143"/>
                <a:gd name="T25" fmla="*/ 101 h 144"/>
                <a:gd name="T26" fmla="*/ 42 w 143"/>
                <a:gd name="T27" fmla="*/ 43 h 144"/>
                <a:gd name="T28" fmla="*/ 42 w 143"/>
                <a:gd name="T29" fmla="*/ 43 h 144"/>
                <a:gd name="T30" fmla="*/ 101 w 143"/>
                <a:gd name="T31" fmla="*/ 43 h 144"/>
                <a:gd name="T32" fmla="*/ 101 w 143"/>
                <a:gd name="T33" fmla="*/ 43 h 144"/>
                <a:gd name="T34" fmla="*/ 101 w 143"/>
                <a:gd name="T35" fmla="*/ 101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3" h="144">
                  <a:moveTo>
                    <a:pt x="101" y="0"/>
                  </a:moveTo>
                  <a:cubicBezTo>
                    <a:pt x="42" y="0"/>
                    <a:pt x="42" y="0"/>
                    <a:pt x="42" y="0"/>
                  </a:cubicBezTo>
                  <a:cubicBezTo>
                    <a:pt x="19" y="0"/>
                    <a:pt x="0" y="19"/>
                    <a:pt x="0" y="43"/>
                  </a:cubicBezTo>
                  <a:cubicBezTo>
                    <a:pt x="0" y="101"/>
                    <a:pt x="0" y="101"/>
                    <a:pt x="0" y="101"/>
                  </a:cubicBezTo>
                  <a:cubicBezTo>
                    <a:pt x="0" y="125"/>
                    <a:pt x="19" y="144"/>
                    <a:pt x="42" y="144"/>
                  </a:cubicBezTo>
                  <a:cubicBezTo>
                    <a:pt x="101" y="144"/>
                    <a:pt x="101" y="144"/>
                    <a:pt x="101" y="144"/>
                  </a:cubicBezTo>
                  <a:cubicBezTo>
                    <a:pt x="124" y="144"/>
                    <a:pt x="143" y="125"/>
                    <a:pt x="143" y="101"/>
                  </a:cubicBezTo>
                  <a:cubicBezTo>
                    <a:pt x="143" y="43"/>
                    <a:pt x="143" y="43"/>
                    <a:pt x="143" y="43"/>
                  </a:cubicBezTo>
                  <a:cubicBezTo>
                    <a:pt x="143" y="19"/>
                    <a:pt x="124" y="0"/>
                    <a:pt x="101" y="0"/>
                  </a:cubicBezTo>
                  <a:close/>
                  <a:moveTo>
                    <a:pt x="101" y="101"/>
                  </a:moveTo>
                  <a:cubicBezTo>
                    <a:pt x="101" y="101"/>
                    <a:pt x="101" y="102"/>
                    <a:pt x="101" y="102"/>
                  </a:cubicBezTo>
                  <a:cubicBezTo>
                    <a:pt x="42" y="102"/>
                    <a:pt x="42" y="102"/>
                    <a:pt x="42" y="102"/>
                  </a:cubicBezTo>
                  <a:cubicBezTo>
                    <a:pt x="42" y="102"/>
                    <a:pt x="42" y="101"/>
                    <a:pt x="42" y="101"/>
                  </a:cubicBezTo>
                  <a:cubicBezTo>
                    <a:pt x="42" y="43"/>
                    <a:pt x="42" y="43"/>
                    <a:pt x="42" y="43"/>
                  </a:cubicBezTo>
                  <a:cubicBezTo>
                    <a:pt x="42" y="43"/>
                    <a:pt x="42" y="43"/>
                    <a:pt x="42" y="43"/>
                  </a:cubicBezTo>
                  <a:cubicBezTo>
                    <a:pt x="101" y="43"/>
                    <a:pt x="101" y="43"/>
                    <a:pt x="101" y="43"/>
                  </a:cubicBezTo>
                  <a:cubicBezTo>
                    <a:pt x="101" y="43"/>
                    <a:pt x="101" y="43"/>
                    <a:pt x="101" y="43"/>
                  </a:cubicBezTo>
                  <a:lnTo>
                    <a:pt x="101" y="10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cs typeface="+mn-ea"/>
                <a:sym typeface="+mn-lt"/>
              </a:endParaRPr>
            </a:p>
          </p:txBody>
        </p:sp>
        <p:sp>
          <p:nvSpPr>
            <p:cNvPr id="72" name="Freeform 17"/>
            <p:cNvSpPr>
              <a:spLocks noEditPoints="1"/>
            </p:cNvSpPr>
            <p:nvPr/>
          </p:nvSpPr>
          <p:spPr bwMode="auto">
            <a:xfrm>
              <a:off x="4653534" y="3226337"/>
              <a:ext cx="143597" cy="143597"/>
            </a:xfrm>
            <a:custGeom>
              <a:avLst/>
              <a:gdLst>
                <a:gd name="T0" fmla="*/ 163 w 326"/>
                <a:gd name="T1" fmla="*/ 326 h 326"/>
                <a:gd name="T2" fmla="*/ 0 w 326"/>
                <a:gd name="T3" fmla="*/ 163 h 326"/>
                <a:gd name="T4" fmla="*/ 163 w 326"/>
                <a:gd name="T5" fmla="*/ 0 h 326"/>
                <a:gd name="T6" fmla="*/ 326 w 326"/>
                <a:gd name="T7" fmla="*/ 163 h 326"/>
                <a:gd name="T8" fmla="*/ 163 w 326"/>
                <a:gd name="T9" fmla="*/ 326 h 326"/>
                <a:gd name="T10" fmla="*/ 163 w 326"/>
                <a:gd name="T11" fmla="*/ 25 h 326"/>
                <a:gd name="T12" fmla="*/ 25 w 326"/>
                <a:gd name="T13" fmla="*/ 163 h 326"/>
                <a:gd name="T14" fmla="*/ 163 w 326"/>
                <a:gd name="T15" fmla="*/ 301 h 326"/>
                <a:gd name="T16" fmla="*/ 301 w 326"/>
                <a:gd name="T17" fmla="*/ 163 h 326"/>
                <a:gd name="T18" fmla="*/ 163 w 326"/>
                <a:gd name="T19" fmla="*/ 25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6" h="326">
                  <a:moveTo>
                    <a:pt x="163" y="326"/>
                  </a:moveTo>
                  <a:cubicBezTo>
                    <a:pt x="73" y="326"/>
                    <a:pt x="0" y="253"/>
                    <a:pt x="0" y="163"/>
                  </a:cubicBezTo>
                  <a:cubicBezTo>
                    <a:pt x="0" y="73"/>
                    <a:pt x="73" y="0"/>
                    <a:pt x="163" y="0"/>
                  </a:cubicBezTo>
                  <a:cubicBezTo>
                    <a:pt x="253" y="0"/>
                    <a:pt x="326" y="73"/>
                    <a:pt x="326" y="163"/>
                  </a:cubicBezTo>
                  <a:cubicBezTo>
                    <a:pt x="326" y="253"/>
                    <a:pt x="253" y="326"/>
                    <a:pt x="163" y="326"/>
                  </a:cubicBezTo>
                  <a:close/>
                  <a:moveTo>
                    <a:pt x="163" y="25"/>
                  </a:moveTo>
                  <a:cubicBezTo>
                    <a:pt x="87" y="25"/>
                    <a:pt x="25" y="87"/>
                    <a:pt x="25" y="163"/>
                  </a:cubicBezTo>
                  <a:cubicBezTo>
                    <a:pt x="25" y="239"/>
                    <a:pt x="87" y="301"/>
                    <a:pt x="163" y="301"/>
                  </a:cubicBezTo>
                  <a:cubicBezTo>
                    <a:pt x="239" y="301"/>
                    <a:pt x="301" y="239"/>
                    <a:pt x="301" y="163"/>
                  </a:cubicBezTo>
                  <a:cubicBezTo>
                    <a:pt x="301" y="87"/>
                    <a:pt x="239" y="25"/>
                    <a:pt x="163"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cs typeface="+mn-ea"/>
                <a:sym typeface="+mn-lt"/>
              </a:endParaRPr>
            </a:p>
          </p:txBody>
        </p:sp>
        <p:sp>
          <p:nvSpPr>
            <p:cNvPr id="73" name="Freeform 18"/>
            <p:cNvSpPr>
              <a:spLocks noEditPoints="1"/>
            </p:cNvSpPr>
            <p:nvPr/>
          </p:nvSpPr>
          <p:spPr bwMode="auto">
            <a:xfrm>
              <a:off x="4686480" y="3259905"/>
              <a:ext cx="77704" cy="77082"/>
            </a:xfrm>
            <a:custGeom>
              <a:avLst/>
              <a:gdLst>
                <a:gd name="T0" fmla="*/ 88 w 176"/>
                <a:gd name="T1" fmla="*/ 176 h 176"/>
                <a:gd name="T2" fmla="*/ 0 w 176"/>
                <a:gd name="T3" fmla="*/ 88 h 176"/>
                <a:gd name="T4" fmla="*/ 88 w 176"/>
                <a:gd name="T5" fmla="*/ 0 h 176"/>
                <a:gd name="T6" fmla="*/ 176 w 176"/>
                <a:gd name="T7" fmla="*/ 88 h 176"/>
                <a:gd name="T8" fmla="*/ 88 w 176"/>
                <a:gd name="T9" fmla="*/ 176 h 176"/>
                <a:gd name="T10" fmla="*/ 88 w 176"/>
                <a:gd name="T11" fmla="*/ 25 h 176"/>
                <a:gd name="T12" fmla="*/ 25 w 176"/>
                <a:gd name="T13" fmla="*/ 88 h 176"/>
                <a:gd name="T14" fmla="*/ 88 w 176"/>
                <a:gd name="T15" fmla="*/ 151 h 176"/>
                <a:gd name="T16" fmla="*/ 151 w 176"/>
                <a:gd name="T17" fmla="*/ 88 h 176"/>
                <a:gd name="T18" fmla="*/ 88 w 176"/>
                <a:gd name="T19" fmla="*/ 25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6" h="176">
                  <a:moveTo>
                    <a:pt x="88" y="176"/>
                  </a:moveTo>
                  <a:cubicBezTo>
                    <a:pt x="40" y="176"/>
                    <a:pt x="0" y="136"/>
                    <a:pt x="0" y="88"/>
                  </a:cubicBezTo>
                  <a:cubicBezTo>
                    <a:pt x="0" y="39"/>
                    <a:pt x="40" y="0"/>
                    <a:pt x="88" y="0"/>
                  </a:cubicBezTo>
                  <a:cubicBezTo>
                    <a:pt x="137" y="0"/>
                    <a:pt x="176" y="39"/>
                    <a:pt x="176" y="88"/>
                  </a:cubicBezTo>
                  <a:cubicBezTo>
                    <a:pt x="176" y="136"/>
                    <a:pt x="137" y="176"/>
                    <a:pt x="88" y="176"/>
                  </a:cubicBezTo>
                  <a:close/>
                  <a:moveTo>
                    <a:pt x="88" y="25"/>
                  </a:moveTo>
                  <a:cubicBezTo>
                    <a:pt x="54" y="25"/>
                    <a:pt x="25" y="53"/>
                    <a:pt x="25" y="88"/>
                  </a:cubicBezTo>
                  <a:cubicBezTo>
                    <a:pt x="25" y="122"/>
                    <a:pt x="54" y="151"/>
                    <a:pt x="88" y="151"/>
                  </a:cubicBezTo>
                  <a:cubicBezTo>
                    <a:pt x="123" y="151"/>
                    <a:pt x="151" y="122"/>
                    <a:pt x="151" y="88"/>
                  </a:cubicBezTo>
                  <a:cubicBezTo>
                    <a:pt x="151" y="53"/>
                    <a:pt x="123" y="25"/>
                    <a:pt x="88"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cs typeface="+mn-ea"/>
                <a:sym typeface="+mn-lt"/>
              </a:endParaRPr>
            </a:p>
          </p:txBody>
        </p:sp>
        <p:sp>
          <p:nvSpPr>
            <p:cNvPr id="74" name="Freeform 19"/>
            <p:cNvSpPr/>
            <p:nvPr/>
          </p:nvSpPr>
          <p:spPr bwMode="auto">
            <a:xfrm>
              <a:off x="4570235" y="3143661"/>
              <a:ext cx="189598" cy="202030"/>
            </a:xfrm>
            <a:custGeom>
              <a:avLst/>
              <a:gdLst>
                <a:gd name="T0" fmla="*/ 376 w 429"/>
                <a:gd name="T1" fmla="*/ 0 h 459"/>
                <a:gd name="T2" fmla="*/ 326 w 429"/>
                <a:gd name="T3" fmla="*/ 0 h 459"/>
                <a:gd name="T4" fmla="*/ 251 w 429"/>
                <a:gd name="T5" fmla="*/ 68 h 459"/>
                <a:gd name="T6" fmla="*/ 221 w 429"/>
                <a:gd name="T7" fmla="*/ 81 h 459"/>
                <a:gd name="T8" fmla="*/ 174 w 429"/>
                <a:gd name="T9" fmla="*/ 64 h 459"/>
                <a:gd name="T10" fmla="*/ 120 w 429"/>
                <a:gd name="T11" fmla="*/ 86 h 459"/>
                <a:gd name="T12" fmla="*/ 85 w 429"/>
                <a:gd name="T13" fmla="*/ 121 h 459"/>
                <a:gd name="T14" fmla="*/ 63 w 429"/>
                <a:gd name="T15" fmla="*/ 174 h 459"/>
                <a:gd name="T16" fmla="*/ 80 w 429"/>
                <a:gd name="T17" fmla="*/ 222 h 459"/>
                <a:gd name="T18" fmla="*/ 67 w 429"/>
                <a:gd name="T19" fmla="*/ 252 h 459"/>
                <a:gd name="T20" fmla="*/ 0 w 429"/>
                <a:gd name="T21" fmla="*/ 327 h 459"/>
                <a:gd name="T22" fmla="*/ 0 w 429"/>
                <a:gd name="T23" fmla="*/ 377 h 459"/>
                <a:gd name="T24" fmla="*/ 67 w 429"/>
                <a:gd name="T25" fmla="*/ 452 h 459"/>
                <a:gd name="T26" fmla="*/ 70 w 429"/>
                <a:gd name="T27" fmla="*/ 459 h 459"/>
                <a:gd name="T28" fmla="*/ 125 w 429"/>
                <a:gd name="T29" fmla="*/ 459 h 459"/>
                <a:gd name="T30" fmla="*/ 105 w 429"/>
                <a:gd name="T31" fmla="*/ 402 h 459"/>
                <a:gd name="T32" fmla="*/ 75 w 429"/>
                <a:gd name="T33" fmla="*/ 402 h 459"/>
                <a:gd name="T34" fmla="*/ 50 w 429"/>
                <a:gd name="T35" fmla="*/ 377 h 459"/>
                <a:gd name="T36" fmla="*/ 50 w 429"/>
                <a:gd name="T37" fmla="*/ 327 h 459"/>
                <a:gd name="T38" fmla="*/ 75 w 429"/>
                <a:gd name="T39" fmla="*/ 302 h 459"/>
                <a:gd name="T40" fmla="*/ 105 w 429"/>
                <a:gd name="T41" fmla="*/ 302 h 459"/>
                <a:gd name="T42" fmla="*/ 142 w 429"/>
                <a:gd name="T43" fmla="*/ 214 h 459"/>
                <a:gd name="T44" fmla="*/ 120 w 429"/>
                <a:gd name="T45" fmla="*/ 192 h 459"/>
                <a:gd name="T46" fmla="*/ 120 w 429"/>
                <a:gd name="T47" fmla="*/ 157 h 459"/>
                <a:gd name="T48" fmla="*/ 156 w 429"/>
                <a:gd name="T49" fmla="*/ 121 h 459"/>
                <a:gd name="T50" fmla="*/ 174 w 429"/>
                <a:gd name="T51" fmla="*/ 114 h 459"/>
                <a:gd name="T52" fmla="*/ 192 w 429"/>
                <a:gd name="T53" fmla="*/ 121 h 459"/>
                <a:gd name="T54" fmla="*/ 213 w 429"/>
                <a:gd name="T55" fmla="*/ 143 h 459"/>
                <a:gd name="T56" fmla="*/ 301 w 429"/>
                <a:gd name="T57" fmla="*/ 106 h 459"/>
                <a:gd name="T58" fmla="*/ 301 w 429"/>
                <a:gd name="T59" fmla="*/ 76 h 459"/>
                <a:gd name="T60" fmla="*/ 326 w 429"/>
                <a:gd name="T61" fmla="*/ 51 h 459"/>
                <a:gd name="T62" fmla="*/ 376 w 429"/>
                <a:gd name="T63" fmla="*/ 51 h 459"/>
                <a:gd name="T64" fmla="*/ 401 w 429"/>
                <a:gd name="T65" fmla="*/ 76 h 459"/>
                <a:gd name="T66" fmla="*/ 401 w 429"/>
                <a:gd name="T67" fmla="*/ 106 h 459"/>
                <a:gd name="T68" fmla="*/ 429 w 429"/>
                <a:gd name="T69" fmla="*/ 113 h 459"/>
                <a:gd name="T70" fmla="*/ 429 w 429"/>
                <a:gd name="T71" fmla="*/ 22 h 459"/>
                <a:gd name="T72" fmla="*/ 376 w 429"/>
                <a:gd name="T73" fmla="*/ 0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9" h="459">
                  <a:moveTo>
                    <a:pt x="376" y="0"/>
                  </a:moveTo>
                  <a:cubicBezTo>
                    <a:pt x="326" y="0"/>
                    <a:pt x="326" y="0"/>
                    <a:pt x="326" y="0"/>
                  </a:cubicBezTo>
                  <a:cubicBezTo>
                    <a:pt x="287" y="0"/>
                    <a:pt x="255" y="30"/>
                    <a:pt x="251" y="68"/>
                  </a:cubicBezTo>
                  <a:cubicBezTo>
                    <a:pt x="241" y="72"/>
                    <a:pt x="231" y="76"/>
                    <a:pt x="221" y="81"/>
                  </a:cubicBezTo>
                  <a:cubicBezTo>
                    <a:pt x="208" y="70"/>
                    <a:pt x="191" y="64"/>
                    <a:pt x="174" y="64"/>
                  </a:cubicBezTo>
                  <a:cubicBezTo>
                    <a:pt x="154" y="64"/>
                    <a:pt x="135" y="71"/>
                    <a:pt x="120" y="86"/>
                  </a:cubicBezTo>
                  <a:cubicBezTo>
                    <a:pt x="85" y="121"/>
                    <a:pt x="85" y="121"/>
                    <a:pt x="85" y="121"/>
                  </a:cubicBezTo>
                  <a:cubicBezTo>
                    <a:pt x="71" y="135"/>
                    <a:pt x="63" y="154"/>
                    <a:pt x="63" y="174"/>
                  </a:cubicBezTo>
                  <a:cubicBezTo>
                    <a:pt x="63" y="192"/>
                    <a:pt x="69" y="209"/>
                    <a:pt x="80" y="222"/>
                  </a:cubicBezTo>
                  <a:cubicBezTo>
                    <a:pt x="75" y="232"/>
                    <a:pt x="71" y="242"/>
                    <a:pt x="67" y="252"/>
                  </a:cubicBezTo>
                  <a:cubicBezTo>
                    <a:pt x="30" y="256"/>
                    <a:pt x="0" y="288"/>
                    <a:pt x="0" y="327"/>
                  </a:cubicBezTo>
                  <a:cubicBezTo>
                    <a:pt x="0" y="377"/>
                    <a:pt x="0" y="377"/>
                    <a:pt x="0" y="377"/>
                  </a:cubicBezTo>
                  <a:cubicBezTo>
                    <a:pt x="0" y="416"/>
                    <a:pt x="30" y="448"/>
                    <a:pt x="67" y="452"/>
                  </a:cubicBezTo>
                  <a:cubicBezTo>
                    <a:pt x="68" y="454"/>
                    <a:pt x="69" y="457"/>
                    <a:pt x="70" y="459"/>
                  </a:cubicBezTo>
                  <a:cubicBezTo>
                    <a:pt x="125" y="459"/>
                    <a:pt x="125" y="459"/>
                    <a:pt x="125" y="459"/>
                  </a:cubicBezTo>
                  <a:cubicBezTo>
                    <a:pt x="116" y="441"/>
                    <a:pt x="110" y="422"/>
                    <a:pt x="105" y="402"/>
                  </a:cubicBezTo>
                  <a:cubicBezTo>
                    <a:pt x="75" y="402"/>
                    <a:pt x="75" y="402"/>
                    <a:pt x="75" y="402"/>
                  </a:cubicBezTo>
                  <a:cubicBezTo>
                    <a:pt x="61" y="402"/>
                    <a:pt x="50" y="391"/>
                    <a:pt x="50" y="377"/>
                  </a:cubicBezTo>
                  <a:cubicBezTo>
                    <a:pt x="50" y="327"/>
                    <a:pt x="50" y="327"/>
                    <a:pt x="50" y="327"/>
                  </a:cubicBezTo>
                  <a:cubicBezTo>
                    <a:pt x="50" y="313"/>
                    <a:pt x="61" y="302"/>
                    <a:pt x="75" y="302"/>
                  </a:cubicBezTo>
                  <a:cubicBezTo>
                    <a:pt x="105" y="302"/>
                    <a:pt x="105" y="302"/>
                    <a:pt x="105" y="302"/>
                  </a:cubicBezTo>
                  <a:cubicBezTo>
                    <a:pt x="112" y="270"/>
                    <a:pt x="125" y="240"/>
                    <a:pt x="142" y="214"/>
                  </a:cubicBezTo>
                  <a:cubicBezTo>
                    <a:pt x="120" y="192"/>
                    <a:pt x="120" y="192"/>
                    <a:pt x="120" y="192"/>
                  </a:cubicBezTo>
                  <a:cubicBezTo>
                    <a:pt x="111" y="182"/>
                    <a:pt x="111" y="166"/>
                    <a:pt x="120" y="157"/>
                  </a:cubicBezTo>
                  <a:cubicBezTo>
                    <a:pt x="156" y="121"/>
                    <a:pt x="156" y="121"/>
                    <a:pt x="156" y="121"/>
                  </a:cubicBezTo>
                  <a:cubicBezTo>
                    <a:pt x="161" y="116"/>
                    <a:pt x="167" y="114"/>
                    <a:pt x="174" y="114"/>
                  </a:cubicBezTo>
                  <a:cubicBezTo>
                    <a:pt x="180" y="114"/>
                    <a:pt x="187" y="116"/>
                    <a:pt x="192" y="121"/>
                  </a:cubicBezTo>
                  <a:cubicBezTo>
                    <a:pt x="213" y="143"/>
                    <a:pt x="213" y="143"/>
                    <a:pt x="213" y="143"/>
                  </a:cubicBezTo>
                  <a:cubicBezTo>
                    <a:pt x="240" y="126"/>
                    <a:pt x="269" y="112"/>
                    <a:pt x="301" y="106"/>
                  </a:cubicBezTo>
                  <a:cubicBezTo>
                    <a:pt x="301" y="76"/>
                    <a:pt x="301" y="76"/>
                    <a:pt x="301" y="76"/>
                  </a:cubicBezTo>
                  <a:cubicBezTo>
                    <a:pt x="301" y="62"/>
                    <a:pt x="312" y="51"/>
                    <a:pt x="326" y="51"/>
                  </a:cubicBezTo>
                  <a:cubicBezTo>
                    <a:pt x="376" y="51"/>
                    <a:pt x="376" y="51"/>
                    <a:pt x="376" y="51"/>
                  </a:cubicBezTo>
                  <a:cubicBezTo>
                    <a:pt x="390" y="51"/>
                    <a:pt x="401" y="62"/>
                    <a:pt x="401" y="76"/>
                  </a:cubicBezTo>
                  <a:cubicBezTo>
                    <a:pt x="401" y="106"/>
                    <a:pt x="401" y="106"/>
                    <a:pt x="401" y="106"/>
                  </a:cubicBezTo>
                  <a:cubicBezTo>
                    <a:pt x="411" y="108"/>
                    <a:pt x="420" y="110"/>
                    <a:pt x="429" y="113"/>
                  </a:cubicBezTo>
                  <a:cubicBezTo>
                    <a:pt x="429" y="22"/>
                    <a:pt x="429" y="22"/>
                    <a:pt x="429" y="22"/>
                  </a:cubicBezTo>
                  <a:cubicBezTo>
                    <a:pt x="415" y="9"/>
                    <a:pt x="397" y="0"/>
                    <a:pt x="37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cs typeface="+mn-ea"/>
                <a:sym typeface="+mn-lt"/>
              </a:endParaRPr>
            </a:p>
          </p:txBody>
        </p:sp>
      </p:grpSp>
      <p:sp>
        <p:nvSpPr>
          <p:cNvPr id="3" name="Rectangular Callout 2"/>
          <p:cNvSpPr/>
          <p:nvPr/>
        </p:nvSpPr>
        <p:spPr>
          <a:xfrm>
            <a:off x="1821276" y="1059059"/>
            <a:ext cx="632460" cy="438271"/>
          </a:xfrm>
          <a:prstGeom prst="wedgeRectCallout">
            <a:avLst>
              <a:gd name="adj1" fmla="val -19924"/>
              <a:gd name="adj2" fmla="val 86778"/>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dirty="0">
              <a:cs typeface="+mn-ea"/>
              <a:sym typeface="+mn-lt"/>
            </a:endParaRPr>
          </a:p>
        </p:txBody>
      </p:sp>
      <p:sp>
        <p:nvSpPr>
          <p:cNvPr id="75" name="TextBox 74"/>
          <p:cNvSpPr txBox="1"/>
          <p:nvPr/>
        </p:nvSpPr>
        <p:spPr>
          <a:xfrm>
            <a:off x="1865914" y="1128613"/>
            <a:ext cx="526827" cy="300083"/>
          </a:xfrm>
          <a:prstGeom prst="rect">
            <a:avLst/>
          </a:prstGeom>
          <a:noFill/>
        </p:spPr>
        <p:txBody>
          <a:bodyPr wrap="none" lIns="68580" tIns="34290" rIns="68580" bIns="34290" rtlCol="0">
            <a:spAutoFit/>
          </a:bodyPr>
          <a:lstStyle/>
          <a:p>
            <a:r>
              <a:rPr lang="en-US" sz="1500" b="1" dirty="0">
                <a:solidFill>
                  <a:schemeClr val="bg2"/>
                </a:solidFill>
                <a:cs typeface="+mn-ea"/>
                <a:sym typeface="+mn-lt"/>
              </a:rPr>
              <a:t>$3M</a:t>
            </a:r>
            <a:endParaRPr lang="id-ID" sz="1100" b="1" dirty="0">
              <a:solidFill>
                <a:schemeClr val="bg2"/>
              </a:solidFill>
              <a:cs typeface="+mn-ea"/>
              <a:sym typeface="+mn-lt"/>
            </a:endParaRPr>
          </a:p>
        </p:txBody>
      </p:sp>
      <p:sp>
        <p:nvSpPr>
          <p:cNvPr id="76" name="Rectangular Callout 75"/>
          <p:cNvSpPr/>
          <p:nvPr/>
        </p:nvSpPr>
        <p:spPr>
          <a:xfrm>
            <a:off x="3356706" y="1395435"/>
            <a:ext cx="632460" cy="438271"/>
          </a:xfrm>
          <a:prstGeom prst="wedgeRectCallout">
            <a:avLst>
              <a:gd name="adj1" fmla="val -19924"/>
              <a:gd name="adj2" fmla="val 86778"/>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dirty="0">
              <a:cs typeface="+mn-ea"/>
              <a:sym typeface="+mn-lt"/>
            </a:endParaRPr>
          </a:p>
        </p:txBody>
      </p:sp>
      <p:sp>
        <p:nvSpPr>
          <p:cNvPr id="77" name="TextBox 76"/>
          <p:cNvSpPr txBox="1"/>
          <p:nvPr/>
        </p:nvSpPr>
        <p:spPr>
          <a:xfrm>
            <a:off x="3331182" y="1464989"/>
            <a:ext cx="698749" cy="300083"/>
          </a:xfrm>
          <a:prstGeom prst="rect">
            <a:avLst/>
          </a:prstGeom>
          <a:noFill/>
        </p:spPr>
        <p:txBody>
          <a:bodyPr wrap="none" lIns="68580" tIns="34290" rIns="68580" bIns="34290" rtlCol="0">
            <a:spAutoFit/>
          </a:bodyPr>
          <a:lstStyle/>
          <a:p>
            <a:r>
              <a:rPr lang="en-US" sz="1500" b="1">
                <a:solidFill>
                  <a:schemeClr val="bg2"/>
                </a:solidFill>
                <a:cs typeface="+mn-ea"/>
                <a:sym typeface="+mn-lt"/>
              </a:rPr>
              <a:t>$2,1M</a:t>
            </a:r>
            <a:endParaRPr lang="id-ID" sz="1100" b="1" dirty="0">
              <a:solidFill>
                <a:schemeClr val="bg2"/>
              </a:solidFill>
              <a:cs typeface="+mn-ea"/>
              <a:sym typeface="+mn-lt"/>
            </a:endParaRPr>
          </a:p>
        </p:txBody>
      </p:sp>
      <p:sp>
        <p:nvSpPr>
          <p:cNvPr id="78" name="Rectangular Callout 77"/>
          <p:cNvSpPr/>
          <p:nvPr/>
        </p:nvSpPr>
        <p:spPr>
          <a:xfrm>
            <a:off x="4872680" y="1064995"/>
            <a:ext cx="632460" cy="438271"/>
          </a:xfrm>
          <a:prstGeom prst="wedgeRectCallout">
            <a:avLst>
              <a:gd name="adj1" fmla="val -19924"/>
              <a:gd name="adj2" fmla="val 86778"/>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dirty="0">
              <a:cs typeface="+mn-ea"/>
              <a:sym typeface="+mn-lt"/>
            </a:endParaRPr>
          </a:p>
        </p:txBody>
      </p:sp>
      <p:sp>
        <p:nvSpPr>
          <p:cNvPr id="79" name="TextBox 78"/>
          <p:cNvSpPr txBox="1"/>
          <p:nvPr/>
        </p:nvSpPr>
        <p:spPr>
          <a:xfrm>
            <a:off x="4917317" y="1134549"/>
            <a:ext cx="526827" cy="300083"/>
          </a:xfrm>
          <a:prstGeom prst="rect">
            <a:avLst/>
          </a:prstGeom>
          <a:noFill/>
        </p:spPr>
        <p:txBody>
          <a:bodyPr wrap="none" lIns="68580" tIns="34290" rIns="68580" bIns="34290" rtlCol="0">
            <a:spAutoFit/>
          </a:bodyPr>
          <a:lstStyle/>
          <a:p>
            <a:r>
              <a:rPr lang="en-US" sz="1500" b="1" dirty="0">
                <a:solidFill>
                  <a:schemeClr val="bg2"/>
                </a:solidFill>
                <a:cs typeface="+mn-ea"/>
                <a:sym typeface="+mn-lt"/>
              </a:rPr>
              <a:t>$3M</a:t>
            </a:r>
            <a:endParaRPr lang="id-ID" sz="1100" b="1" dirty="0">
              <a:solidFill>
                <a:schemeClr val="bg2"/>
              </a:solidFill>
              <a:cs typeface="+mn-ea"/>
              <a:sym typeface="+mn-lt"/>
            </a:endParaRPr>
          </a:p>
        </p:txBody>
      </p:sp>
      <p:sp>
        <p:nvSpPr>
          <p:cNvPr id="80" name="Rectangular Callout 79"/>
          <p:cNvSpPr/>
          <p:nvPr/>
        </p:nvSpPr>
        <p:spPr>
          <a:xfrm>
            <a:off x="6504299" y="775435"/>
            <a:ext cx="632460" cy="438271"/>
          </a:xfrm>
          <a:prstGeom prst="wedgeRectCallout">
            <a:avLst>
              <a:gd name="adj1" fmla="val -19924"/>
              <a:gd name="adj2" fmla="val 86778"/>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dirty="0">
              <a:cs typeface="+mn-ea"/>
              <a:sym typeface="+mn-lt"/>
            </a:endParaRPr>
          </a:p>
        </p:txBody>
      </p:sp>
      <p:sp>
        <p:nvSpPr>
          <p:cNvPr id="81" name="TextBox 80"/>
          <p:cNvSpPr txBox="1"/>
          <p:nvPr/>
        </p:nvSpPr>
        <p:spPr>
          <a:xfrm>
            <a:off x="6548937" y="844989"/>
            <a:ext cx="526827" cy="300083"/>
          </a:xfrm>
          <a:prstGeom prst="rect">
            <a:avLst/>
          </a:prstGeom>
          <a:noFill/>
        </p:spPr>
        <p:txBody>
          <a:bodyPr wrap="none" lIns="68580" tIns="34290" rIns="68580" bIns="34290" rtlCol="0">
            <a:spAutoFit/>
          </a:bodyPr>
          <a:lstStyle/>
          <a:p>
            <a:r>
              <a:rPr lang="en-US" sz="1500" b="1" dirty="0">
                <a:solidFill>
                  <a:schemeClr val="bg2"/>
                </a:solidFill>
                <a:cs typeface="+mn-ea"/>
                <a:sym typeface="+mn-lt"/>
              </a:rPr>
              <a:t>$4M</a:t>
            </a:r>
            <a:endParaRPr lang="id-ID" sz="1100" b="1" dirty="0">
              <a:solidFill>
                <a:schemeClr val="bg2"/>
              </a:solidFill>
              <a:cs typeface="+mn-ea"/>
              <a:sym typeface="+mn-lt"/>
            </a:endParaRPr>
          </a:p>
        </p:txBody>
      </p:sp>
      <p:sp>
        <p:nvSpPr>
          <p:cNvPr id="82" name="Rectangular Callout 81"/>
          <p:cNvSpPr/>
          <p:nvPr/>
        </p:nvSpPr>
        <p:spPr>
          <a:xfrm>
            <a:off x="8059411" y="1705075"/>
            <a:ext cx="632460" cy="438271"/>
          </a:xfrm>
          <a:prstGeom prst="wedgeRectCallout">
            <a:avLst>
              <a:gd name="adj1" fmla="val -19924"/>
              <a:gd name="adj2" fmla="val 86778"/>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dirty="0">
              <a:cs typeface="+mn-ea"/>
              <a:sym typeface="+mn-lt"/>
            </a:endParaRPr>
          </a:p>
        </p:txBody>
      </p:sp>
      <p:sp>
        <p:nvSpPr>
          <p:cNvPr id="83" name="TextBox 82"/>
          <p:cNvSpPr txBox="1"/>
          <p:nvPr/>
        </p:nvSpPr>
        <p:spPr>
          <a:xfrm>
            <a:off x="8073473" y="1774629"/>
            <a:ext cx="526827" cy="300083"/>
          </a:xfrm>
          <a:prstGeom prst="rect">
            <a:avLst/>
          </a:prstGeom>
          <a:noFill/>
        </p:spPr>
        <p:txBody>
          <a:bodyPr wrap="none" lIns="68580" tIns="34290" rIns="68580" bIns="34290" rtlCol="0">
            <a:spAutoFit/>
          </a:bodyPr>
          <a:lstStyle/>
          <a:p>
            <a:r>
              <a:rPr lang="en-US" sz="1500" b="1" dirty="0">
                <a:solidFill>
                  <a:schemeClr val="bg2"/>
                </a:solidFill>
                <a:cs typeface="+mn-ea"/>
                <a:sym typeface="+mn-lt"/>
              </a:rPr>
              <a:t>$1M</a:t>
            </a:r>
            <a:endParaRPr lang="id-ID" sz="1100" b="1" dirty="0">
              <a:solidFill>
                <a:schemeClr val="bg2"/>
              </a:solidFill>
              <a:cs typeface="+mn-ea"/>
              <a:sym typeface="+mn-lt"/>
            </a:endParaRPr>
          </a:p>
        </p:txBody>
      </p:sp>
      <p:sp>
        <p:nvSpPr>
          <p:cNvPr id="2" name="Slide Number Placeholder 1"/>
          <p:cNvSpPr>
            <a:spLocks noGrp="1"/>
          </p:cNvSpPr>
          <p:nvPr>
            <p:ph type="sldNum" sz="quarter" idx="12"/>
          </p:nvPr>
        </p:nvSpPr>
        <p:spPr/>
        <p:txBody>
          <a:bodyPr/>
          <a:lstStyle/>
          <a:p>
            <a:fld id="{EA01570A-8480-497D-96D4-D725A6D7C6AA}" type="slidenum">
              <a:rPr lang="en-US" smtClean="0">
                <a:cs typeface="+mn-ea"/>
                <a:sym typeface="+mn-lt"/>
              </a:rPr>
              <a:t>37</a:t>
            </a:fld>
            <a:endParaRPr lang="en-US">
              <a:cs typeface="+mn-ea"/>
              <a:sym typeface="+mn-l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5">
                                            <p:graphicEl>
                                              <a:chart seriesIdx="-3" categoryIdx="-3" bldStep="gridLegend"/>
                                            </p:graphicEl>
                                          </p:spTgt>
                                        </p:tgtEl>
                                        <p:attrNameLst>
                                          <p:attrName>style.visibility</p:attrName>
                                        </p:attrNameLst>
                                      </p:cBhvr>
                                      <p:to>
                                        <p:strVal val="visible"/>
                                      </p:to>
                                    </p:set>
                                    <p:animEffect transition="in" filter="wipe(down)">
                                      <p:cBhvr>
                                        <p:cTn id="7" dur="500"/>
                                        <p:tgtEl>
                                          <p:spTgt spid="5">
                                            <p:graphicEl>
                                              <a:chart seriesIdx="-3" categoryIdx="-3" bldStep="gridLegend"/>
                                            </p:graphicEl>
                                          </p:spTgt>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5">
                                            <p:graphicEl>
                                              <a:chart seriesIdx="0" categoryIdx="-4" bldStep="series"/>
                                            </p:graphicEl>
                                          </p:spTgt>
                                        </p:tgtEl>
                                        <p:attrNameLst>
                                          <p:attrName>style.visibility</p:attrName>
                                        </p:attrNameLst>
                                      </p:cBhvr>
                                      <p:to>
                                        <p:strVal val="visible"/>
                                      </p:to>
                                    </p:set>
                                    <p:animEffect transition="in" filter="wipe(down)">
                                      <p:cBhvr>
                                        <p:cTn id="11" dur="500"/>
                                        <p:tgtEl>
                                          <p:spTgt spid="5">
                                            <p:graphicEl>
                                              <a:chart seriesIdx="0" categoryIdx="-4" bldStep="series"/>
                                            </p:graphicEl>
                                          </p:spTgt>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5">
                                            <p:graphicEl>
                                              <a:chart seriesIdx="1" categoryIdx="-4" bldStep="series"/>
                                            </p:graphicEl>
                                          </p:spTgt>
                                        </p:tgtEl>
                                        <p:attrNameLst>
                                          <p:attrName>style.visibility</p:attrName>
                                        </p:attrNameLst>
                                      </p:cBhvr>
                                      <p:to>
                                        <p:strVal val="visible"/>
                                      </p:to>
                                    </p:set>
                                    <p:animEffect transition="in" filter="wipe(down)">
                                      <p:cBhvr>
                                        <p:cTn id="15" dur="500"/>
                                        <p:tgtEl>
                                          <p:spTgt spid="5">
                                            <p:graphicEl>
                                              <a:chart seriesIdx="1" categoryIdx="-4" bldStep="series"/>
                                            </p:graphicEl>
                                          </p:spTgt>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5">
                                            <p:graphicEl>
                                              <a:chart seriesIdx="2" categoryIdx="-4" bldStep="series"/>
                                            </p:graphicEl>
                                          </p:spTgt>
                                        </p:tgtEl>
                                        <p:attrNameLst>
                                          <p:attrName>style.visibility</p:attrName>
                                        </p:attrNameLst>
                                      </p:cBhvr>
                                      <p:to>
                                        <p:strVal val="visible"/>
                                      </p:to>
                                    </p:set>
                                    <p:animEffect transition="in" filter="wipe(down)">
                                      <p:cBhvr>
                                        <p:cTn id="19" dur="500"/>
                                        <p:tgtEl>
                                          <p:spTgt spid="5">
                                            <p:graphicEl>
                                              <a:chart seriesIdx="2" categoryIdx="-4" bldStep="series"/>
                                            </p:graphicEl>
                                          </p:spTgt>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5">
                                            <p:graphicEl>
                                              <a:chart seriesIdx="3" categoryIdx="-4" bldStep="series"/>
                                            </p:graphicEl>
                                          </p:spTgt>
                                        </p:tgtEl>
                                        <p:attrNameLst>
                                          <p:attrName>style.visibility</p:attrName>
                                        </p:attrNameLst>
                                      </p:cBhvr>
                                      <p:to>
                                        <p:strVal val="visible"/>
                                      </p:to>
                                    </p:set>
                                    <p:animEffect transition="in" filter="wipe(down)">
                                      <p:cBhvr>
                                        <p:cTn id="23" dur="500"/>
                                        <p:tgtEl>
                                          <p:spTgt spid="5">
                                            <p:graphicEl>
                                              <a:chart seriesIdx="3" categoryIdx="-4" bldStep="series"/>
                                            </p:graphicEl>
                                          </p:spTgt>
                                        </p:tgtEl>
                                      </p:cBhvr>
                                    </p:animEffect>
                                  </p:childTnLst>
                                </p:cTn>
                              </p:par>
                            </p:childTnLst>
                          </p:cTn>
                        </p:par>
                        <p:par>
                          <p:cTn id="24" fill="hold">
                            <p:stCondLst>
                              <p:cond delay="2500"/>
                            </p:stCondLst>
                            <p:childTnLst>
                              <p:par>
                                <p:cTn id="25" presetID="47" presetClass="entr" presetSubtype="0" fill="hold" grpId="0"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750"/>
                                        <p:tgtEl>
                                          <p:spTgt spid="3"/>
                                        </p:tgtEl>
                                      </p:cBhvr>
                                    </p:animEffect>
                                    <p:anim calcmode="lin" valueType="num">
                                      <p:cBhvr>
                                        <p:cTn id="28" dur="750" fill="hold"/>
                                        <p:tgtEl>
                                          <p:spTgt spid="3"/>
                                        </p:tgtEl>
                                        <p:attrNameLst>
                                          <p:attrName>ppt_x</p:attrName>
                                        </p:attrNameLst>
                                      </p:cBhvr>
                                      <p:tavLst>
                                        <p:tav tm="0">
                                          <p:val>
                                            <p:strVal val="#ppt_x"/>
                                          </p:val>
                                        </p:tav>
                                        <p:tav tm="100000">
                                          <p:val>
                                            <p:strVal val="#ppt_x"/>
                                          </p:val>
                                        </p:tav>
                                      </p:tavLst>
                                    </p:anim>
                                    <p:anim calcmode="lin" valueType="num">
                                      <p:cBhvr>
                                        <p:cTn id="29" dur="750" fill="hold"/>
                                        <p:tgtEl>
                                          <p:spTgt spid="3"/>
                                        </p:tgtEl>
                                        <p:attrNameLst>
                                          <p:attrName>ppt_y</p:attrName>
                                        </p:attrNameLst>
                                      </p:cBhvr>
                                      <p:tavLst>
                                        <p:tav tm="0">
                                          <p:val>
                                            <p:strVal val="#ppt_y-.1"/>
                                          </p:val>
                                        </p:tav>
                                        <p:tav tm="100000">
                                          <p:val>
                                            <p:strVal val="#ppt_y"/>
                                          </p:val>
                                        </p:tav>
                                      </p:tavLst>
                                    </p:anim>
                                  </p:childTnLst>
                                </p:cTn>
                              </p:par>
                              <p:par>
                                <p:cTn id="30" presetID="47" presetClass="entr" presetSubtype="0" fill="hold" grpId="0" nodeType="withEffect">
                                  <p:stCondLst>
                                    <p:cond delay="0"/>
                                  </p:stCondLst>
                                  <p:childTnLst>
                                    <p:set>
                                      <p:cBhvr>
                                        <p:cTn id="31" dur="1" fill="hold">
                                          <p:stCondLst>
                                            <p:cond delay="0"/>
                                          </p:stCondLst>
                                        </p:cTn>
                                        <p:tgtEl>
                                          <p:spTgt spid="76"/>
                                        </p:tgtEl>
                                        <p:attrNameLst>
                                          <p:attrName>style.visibility</p:attrName>
                                        </p:attrNameLst>
                                      </p:cBhvr>
                                      <p:to>
                                        <p:strVal val="visible"/>
                                      </p:to>
                                    </p:set>
                                    <p:animEffect transition="in" filter="fade">
                                      <p:cBhvr>
                                        <p:cTn id="32" dur="750"/>
                                        <p:tgtEl>
                                          <p:spTgt spid="76"/>
                                        </p:tgtEl>
                                      </p:cBhvr>
                                    </p:animEffect>
                                    <p:anim calcmode="lin" valueType="num">
                                      <p:cBhvr>
                                        <p:cTn id="33" dur="750" fill="hold"/>
                                        <p:tgtEl>
                                          <p:spTgt spid="76"/>
                                        </p:tgtEl>
                                        <p:attrNameLst>
                                          <p:attrName>ppt_x</p:attrName>
                                        </p:attrNameLst>
                                      </p:cBhvr>
                                      <p:tavLst>
                                        <p:tav tm="0">
                                          <p:val>
                                            <p:strVal val="#ppt_x"/>
                                          </p:val>
                                        </p:tav>
                                        <p:tav tm="100000">
                                          <p:val>
                                            <p:strVal val="#ppt_x"/>
                                          </p:val>
                                        </p:tav>
                                      </p:tavLst>
                                    </p:anim>
                                    <p:anim calcmode="lin" valueType="num">
                                      <p:cBhvr>
                                        <p:cTn id="34" dur="750" fill="hold"/>
                                        <p:tgtEl>
                                          <p:spTgt spid="76"/>
                                        </p:tgtEl>
                                        <p:attrNameLst>
                                          <p:attrName>ppt_y</p:attrName>
                                        </p:attrNameLst>
                                      </p:cBhvr>
                                      <p:tavLst>
                                        <p:tav tm="0">
                                          <p:val>
                                            <p:strVal val="#ppt_y-.1"/>
                                          </p:val>
                                        </p:tav>
                                        <p:tav tm="100000">
                                          <p:val>
                                            <p:strVal val="#ppt_y"/>
                                          </p:val>
                                        </p:tav>
                                      </p:tavLst>
                                    </p:anim>
                                  </p:childTnLst>
                                </p:cTn>
                              </p:par>
                              <p:par>
                                <p:cTn id="35" presetID="47" presetClass="entr" presetSubtype="0" fill="hold" grpId="0" nodeType="withEffect">
                                  <p:stCondLst>
                                    <p:cond delay="0"/>
                                  </p:stCondLst>
                                  <p:childTnLst>
                                    <p:set>
                                      <p:cBhvr>
                                        <p:cTn id="36" dur="1" fill="hold">
                                          <p:stCondLst>
                                            <p:cond delay="0"/>
                                          </p:stCondLst>
                                        </p:cTn>
                                        <p:tgtEl>
                                          <p:spTgt spid="78"/>
                                        </p:tgtEl>
                                        <p:attrNameLst>
                                          <p:attrName>style.visibility</p:attrName>
                                        </p:attrNameLst>
                                      </p:cBhvr>
                                      <p:to>
                                        <p:strVal val="visible"/>
                                      </p:to>
                                    </p:set>
                                    <p:animEffect transition="in" filter="fade">
                                      <p:cBhvr>
                                        <p:cTn id="37" dur="750"/>
                                        <p:tgtEl>
                                          <p:spTgt spid="78"/>
                                        </p:tgtEl>
                                      </p:cBhvr>
                                    </p:animEffect>
                                    <p:anim calcmode="lin" valueType="num">
                                      <p:cBhvr>
                                        <p:cTn id="38" dur="750" fill="hold"/>
                                        <p:tgtEl>
                                          <p:spTgt spid="78"/>
                                        </p:tgtEl>
                                        <p:attrNameLst>
                                          <p:attrName>ppt_x</p:attrName>
                                        </p:attrNameLst>
                                      </p:cBhvr>
                                      <p:tavLst>
                                        <p:tav tm="0">
                                          <p:val>
                                            <p:strVal val="#ppt_x"/>
                                          </p:val>
                                        </p:tav>
                                        <p:tav tm="100000">
                                          <p:val>
                                            <p:strVal val="#ppt_x"/>
                                          </p:val>
                                        </p:tav>
                                      </p:tavLst>
                                    </p:anim>
                                    <p:anim calcmode="lin" valueType="num">
                                      <p:cBhvr>
                                        <p:cTn id="39" dur="750" fill="hold"/>
                                        <p:tgtEl>
                                          <p:spTgt spid="78"/>
                                        </p:tgtEl>
                                        <p:attrNameLst>
                                          <p:attrName>ppt_y</p:attrName>
                                        </p:attrNameLst>
                                      </p:cBhvr>
                                      <p:tavLst>
                                        <p:tav tm="0">
                                          <p:val>
                                            <p:strVal val="#ppt_y-.1"/>
                                          </p:val>
                                        </p:tav>
                                        <p:tav tm="100000">
                                          <p:val>
                                            <p:strVal val="#ppt_y"/>
                                          </p:val>
                                        </p:tav>
                                      </p:tavLst>
                                    </p:anim>
                                  </p:childTnLst>
                                </p:cTn>
                              </p:par>
                              <p:par>
                                <p:cTn id="40" presetID="47" presetClass="entr" presetSubtype="0" fill="hold" grpId="0" nodeType="withEffect">
                                  <p:stCondLst>
                                    <p:cond delay="0"/>
                                  </p:stCondLst>
                                  <p:childTnLst>
                                    <p:set>
                                      <p:cBhvr>
                                        <p:cTn id="41" dur="1" fill="hold">
                                          <p:stCondLst>
                                            <p:cond delay="0"/>
                                          </p:stCondLst>
                                        </p:cTn>
                                        <p:tgtEl>
                                          <p:spTgt spid="80"/>
                                        </p:tgtEl>
                                        <p:attrNameLst>
                                          <p:attrName>style.visibility</p:attrName>
                                        </p:attrNameLst>
                                      </p:cBhvr>
                                      <p:to>
                                        <p:strVal val="visible"/>
                                      </p:to>
                                    </p:set>
                                    <p:animEffect transition="in" filter="fade">
                                      <p:cBhvr>
                                        <p:cTn id="42" dur="750"/>
                                        <p:tgtEl>
                                          <p:spTgt spid="80"/>
                                        </p:tgtEl>
                                      </p:cBhvr>
                                    </p:animEffect>
                                    <p:anim calcmode="lin" valueType="num">
                                      <p:cBhvr>
                                        <p:cTn id="43" dur="750" fill="hold"/>
                                        <p:tgtEl>
                                          <p:spTgt spid="80"/>
                                        </p:tgtEl>
                                        <p:attrNameLst>
                                          <p:attrName>ppt_x</p:attrName>
                                        </p:attrNameLst>
                                      </p:cBhvr>
                                      <p:tavLst>
                                        <p:tav tm="0">
                                          <p:val>
                                            <p:strVal val="#ppt_x"/>
                                          </p:val>
                                        </p:tav>
                                        <p:tav tm="100000">
                                          <p:val>
                                            <p:strVal val="#ppt_x"/>
                                          </p:val>
                                        </p:tav>
                                      </p:tavLst>
                                    </p:anim>
                                    <p:anim calcmode="lin" valueType="num">
                                      <p:cBhvr>
                                        <p:cTn id="44" dur="750" fill="hold"/>
                                        <p:tgtEl>
                                          <p:spTgt spid="80"/>
                                        </p:tgtEl>
                                        <p:attrNameLst>
                                          <p:attrName>ppt_y</p:attrName>
                                        </p:attrNameLst>
                                      </p:cBhvr>
                                      <p:tavLst>
                                        <p:tav tm="0">
                                          <p:val>
                                            <p:strVal val="#ppt_y-.1"/>
                                          </p:val>
                                        </p:tav>
                                        <p:tav tm="100000">
                                          <p:val>
                                            <p:strVal val="#ppt_y"/>
                                          </p:val>
                                        </p:tav>
                                      </p:tavLst>
                                    </p:anim>
                                  </p:childTnLst>
                                </p:cTn>
                              </p:par>
                              <p:par>
                                <p:cTn id="45" presetID="47" presetClass="entr" presetSubtype="0" fill="hold" grpId="0" nodeType="withEffect">
                                  <p:stCondLst>
                                    <p:cond delay="0"/>
                                  </p:stCondLst>
                                  <p:childTnLst>
                                    <p:set>
                                      <p:cBhvr>
                                        <p:cTn id="46" dur="1" fill="hold">
                                          <p:stCondLst>
                                            <p:cond delay="0"/>
                                          </p:stCondLst>
                                        </p:cTn>
                                        <p:tgtEl>
                                          <p:spTgt spid="82"/>
                                        </p:tgtEl>
                                        <p:attrNameLst>
                                          <p:attrName>style.visibility</p:attrName>
                                        </p:attrNameLst>
                                      </p:cBhvr>
                                      <p:to>
                                        <p:strVal val="visible"/>
                                      </p:to>
                                    </p:set>
                                    <p:animEffect transition="in" filter="fade">
                                      <p:cBhvr>
                                        <p:cTn id="47" dur="750"/>
                                        <p:tgtEl>
                                          <p:spTgt spid="82"/>
                                        </p:tgtEl>
                                      </p:cBhvr>
                                    </p:animEffect>
                                    <p:anim calcmode="lin" valueType="num">
                                      <p:cBhvr>
                                        <p:cTn id="48" dur="750" fill="hold"/>
                                        <p:tgtEl>
                                          <p:spTgt spid="82"/>
                                        </p:tgtEl>
                                        <p:attrNameLst>
                                          <p:attrName>ppt_x</p:attrName>
                                        </p:attrNameLst>
                                      </p:cBhvr>
                                      <p:tavLst>
                                        <p:tav tm="0">
                                          <p:val>
                                            <p:strVal val="#ppt_x"/>
                                          </p:val>
                                        </p:tav>
                                        <p:tav tm="100000">
                                          <p:val>
                                            <p:strVal val="#ppt_x"/>
                                          </p:val>
                                        </p:tav>
                                      </p:tavLst>
                                    </p:anim>
                                    <p:anim calcmode="lin" valueType="num">
                                      <p:cBhvr>
                                        <p:cTn id="49" dur="750" fill="hold"/>
                                        <p:tgtEl>
                                          <p:spTgt spid="82"/>
                                        </p:tgtEl>
                                        <p:attrNameLst>
                                          <p:attrName>ppt_y</p:attrName>
                                        </p:attrNameLst>
                                      </p:cBhvr>
                                      <p:tavLst>
                                        <p:tav tm="0">
                                          <p:val>
                                            <p:strVal val="#ppt_y-.1"/>
                                          </p:val>
                                        </p:tav>
                                        <p:tav tm="100000">
                                          <p:val>
                                            <p:strVal val="#ppt_y"/>
                                          </p:val>
                                        </p:tav>
                                      </p:tavLst>
                                    </p:anim>
                                  </p:childTnLst>
                                </p:cTn>
                              </p:par>
                            </p:childTnLst>
                          </p:cTn>
                        </p:par>
                        <p:par>
                          <p:cTn id="50" fill="hold">
                            <p:stCondLst>
                              <p:cond delay="3500"/>
                            </p:stCondLst>
                            <p:childTnLst>
                              <p:par>
                                <p:cTn id="51" presetID="53" presetClass="entr" presetSubtype="16" fill="hold" grpId="0" nodeType="afterEffect">
                                  <p:stCondLst>
                                    <p:cond delay="0"/>
                                  </p:stCondLst>
                                  <p:childTnLst>
                                    <p:set>
                                      <p:cBhvr>
                                        <p:cTn id="52" dur="1" fill="hold">
                                          <p:stCondLst>
                                            <p:cond delay="0"/>
                                          </p:stCondLst>
                                        </p:cTn>
                                        <p:tgtEl>
                                          <p:spTgt spid="75"/>
                                        </p:tgtEl>
                                        <p:attrNameLst>
                                          <p:attrName>style.visibility</p:attrName>
                                        </p:attrNameLst>
                                      </p:cBhvr>
                                      <p:to>
                                        <p:strVal val="visible"/>
                                      </p:to>
                                    </p:set>
                                    <p:anim calcmode="lin" valueType="num">
                                      <p:cBhvr>
                                        <p:cTn id="53" dur="500" fill="hold"/>
                                        <p:tgtEl>
                                          <p:spTgt spid="75"/>
                                        </p:tgtEl>
                                        <p:attrNameLst>
                                          <p:attrName>ppt_w</p:attrName>
                                        </p:attrNameLst>
                                      </p:cBhvr>
                                      <p:tavLst>
                                        <p:tav tm="0">
                                          <p:val>
                                            <p:fltVal val="0"/>
                                          </p:val>
                                        </p:tav>
                                        <p:tav tm="100000">
                                          <p:val>
                                            <p:strVal val="#ppt_w"/>
                                          </p:val>
                                        </p:tav>
                                      </p:tavLst>
                                    </p:anim>
                                    <p:anim calcmode="lin" valueType="num">
                                      <p:cBhvr>
                                        <p:cTn id="54" dur="500" fill="hold"/>
                                        <p:tgtEl>
                                          <p:spTgt spid="75"/>
                                        </p:tgtEl>
                                        <p:attrNameLst>
                                          <p:attrName>ppt_h</p:attrName>
                                        </p:attrNameLst>
                                      </p:cBhvr>
                                      <p:tavLst>
                                        <p:tav tm="0">
                                          <p:val>
                                            <p:fltVal val="0"/>
                                          </p:val>
                                        </p:tav>
                                        <p:tav tm="100000">
                                          <p:val>
                                            <p:strVal val="#ppt_h"/>
                                          </p:val>
                                        </p:tav>
                                      </p:tavLst>
                                    </p:anim>
                                    <p:animEffect transition="in" filter="fade">
                                      <p:cBhvr>
                                        <p:cTn id="55" dur="500"/>
                                        <p:tgtEl>
                                          <p:spTgt spid="75"/>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77"/>
                                        </p:tgtEl>
                                        <p:attrNameLst>
                                          <p:attrName>style.visibility</p:attrName>
                                        </p:attrNameLst>
                                      </p:cBhvr>
                                      <p:to>
                                        <p:strVal val="visible"/>
                                      </p:to>
                                    </p:set>
                                    <p:anim calcmode="lin" valueType="num">
                                      <p:cBhvr>
                                        <p:cTn id="58" dur="500" fill="hold"/>
                                        <p:tgtEl>
                                          <p:spTgt spid="77"/>
                                        </p:tgtEl>
                                        <p:attrNameLst>
                                          <p:attrName>ppt_w</p:attrName>
                                        </p:attrNameLst>
                                      </p:cBhvr>
                                      <p:tavLst>
                                        <p:tav tm="0">
                                          <p:val>
                                            <p:fltVal val="0"/>
                                          </p:val>
                                        </p:tav>
                                        <p:tav tm="100000">
                                          <p:val>
                                            <p:strVal val="#ppt_w"/>
                                          </p:val>
                                        </p:tav>
                                      </p:tavLst>
                                    </p:anim>
                                    <p:anim calcmode="lin" valueType="num">
                                      <p:cBhvr>
                                        <p:cTn id="59" dur="500" fill="hold"/>
                                        <p:tgtEl>
                                          <p:spTgt spid="77"/>
                                        </p:tgtEl>
                                        <p:attrNameLst>
                                          <p:attrName>ppt_h</p:attrName>
                                        </p:attrNameLst>
                                      </p:cBhvr>
                                      <p:tavLst>
                                        <p:tav tm="0">
                                          <p:val>
                                            <p:fltVal val="0"/>
                                          </p:val>
                                        </p:tav>
                                        <p:tav tm="100000">
                                          <p:val>
                                            <p:strVal val="#ppt_h"/>
                                          </p:val>
                                        </p:tav>
                                      </p:tavLst>
                                    </p:anim>
                                    <p:animEffect transition="in" filter="fade">
                                      <p:cBhvr>
                                        <p:cTn id="60" dur="500"/>
                                        <p:tgtEl>
                                          <p:spTgt spid="77"/>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79"/>
                                        </p:tgtEl>
                                        <p:attrNameLst>
                                          <p:attrName>style.visibility</p:attrName>
                                        </p:attrNameLst>
                                      </p:cBhvr>
                                      <p:to>
                                        <p:strVal val="visible"/>
                                      </p:to>
                                    </p:set>
                                    <p:anim calcmode="lin" valueType="num">
                                      <p:cBhvr>
                                        <p:cTn id="63" dur="500" fill="hold"/>
                                        <p:tgtEl>
                                          <p:spTgt spid="79"/>
                                        </p:tgtEl>
                                        <p:attrNameLst>
                                          <p:attrName>ppt_w</p:attrName>
                                        </p:attrNameLst>
                                      </p:cBhvr>
                                      <p:tavLst>
                                        <p:tav tm="0">
                                          <p:val>
                                            <p:fltVal val="0"/>
                                          </p:val>
                                        </p:tav>
                                        <p:tav tm="100000">
                                          <p:val>
                                            <p:strVal val="#ppt_w"/>
                                          </p:val>
                                        </p:tav>
                                      </p:tavLst>
                                    </p:anim>
                                    <p:anim calcmode="lin" valueType="num">
                                      <p:cBhvr>
                                        <p:cTn id="64" dur="500" fill="hold"/>
                                        <p:tgtEl>
                                          <p:spTgt spid="79"/>
                                        </p:tgtEl>
                                        <p:attrNameLst>
                                          <p:attrName>ppt_h</p:attrName>
                                        </p:attrNameLst>
                                      </p:cBhvr>
                                      <p:tavLst>
                                        <p:tav tm="0">
                                          <p:val>
                                            <p:fltVal val="0"/>
                                          </p:val>
                                        </p:tav>
                                        <p:tav tm="100000">
                                          <p:val>
                                            <p:strVal val="#ppt_h"/>
                                          </p:val>
                                        </p:tav>
                                      </p:tavLst>
                                    </p:anim>
                                    <p:animEffect transition="in" filter="fade">
                                      <p:cBhvr>
                                        <p:cTn id="65" dur="500"/>
                                        <p:tgtEl>
                                          <p:spTgt spid="79"/>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ppt_w</p:attrName>
                                        </p:attrNameLst>
                                      </p:cBhvr>
                                      <p:tavLst>
                                        <p:tav tm="0">
                                          <p:val>
                                            <p:fltVal val="0"/>
                                          </p:val>
                                        </p:tav>
                                        <p:tav tm="100000">
                                          <p:val>
                                            <p:strVal val="#ppt_w"/>
                                          </p:val>
                                        </p:tav>
                                      </p:tavLst>
                                    </p:anim>
                                    <p:anim calcmode="lin" valueType="num">
                                      <p:cBhvr>
                                        <p:cTn id="69" dur="500" fill="hold"/>
                                        <p:tgtEl>
                                          <p:spTgt spid="81"/>
                                        </p:tgtEl>
                                        <p:attrNameLst>
                                          <p:attrName>ppt_h</p:attrName>
                                        </p:attrNameLst>
                                      </p:cBhvr>
                                      <p:tavLst>
                                        <p:tav tm="0">
                                          <p:val>
                                            <p:fltVal val="0"/>
                                          </p:val>
                                        </p:tav>
                                        <p:tav tm="100000">
                                          <p:val>
                                            <p:strVal val="#ppt_h"/>
                                          </p:val>
                                        </p:tav>
                                      </p:tavLst>
                                    </p:anim>
                                    <p:animEffect transition="in" filter="fade">
                                      <p:cBhvr>
                                        <p:cTn id="70" dur="500"/>
                                        <p:tgtEl>
                                          <p:spTgt spid="81"/>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83"/>
                                        </p:tgtEl>
                                        <p:attrNameLst>
                                          <p:attrName>style.visibility</p:attrName>
                                        </p:attrNameLst>
                                      </p:cBhvr>
                                      <p:to>
                                        <p:strVal val="visible"/>
                                      </p:to>
                                    </p:set>
                                    <p:anim calcmode="lin" valueType="num">
                                      <p:cBhvr>
                                        <p:cTn id="73" dur="500" fill="hold"/>
                                        <p:tgtEl>
                                          <p:spTgt spid="83"/>
                                        </p:tgtEl>
                                        <p:attrNameLst>
                                          <p:attrName>ppt_w</p:attrName>
                                        </p:attrNameLst>
                                      </p:cBhvr>
                                      <p:tavLst>
                                        <p:tav tm="0">
                                          <p:val>
                                            <p:fltVal val="0"/>
                                          </p:val>
                                        </p:tav>
                                        <p:tav tm="100000">
                                          <p:val>
                                            <p:strVal val="#ppt_w"/>
                                          </p:val>
                                        </p:tav>
                                      </p:tavLst>
                                    </p:anim>
                                    <p:anim calcmode="lin" valueType="num">
                                      <p:cBhvr>
                                        <p:cTn id="74" dur="500" fill="hold"/>
                                        <p:tgtEl>
                                          <p:spTgt spid="83"/>
                                        </p:tgtEl>
                                        <p:attrNameLst>
                                          <p:attrName>ppt_h</p:attrName>
                                        </p:attrNameLst>
                                      </p:cBhvr>
                                      <p:tavLst>
                                        <p:tav tm="0">
                                          <p:val>
                                            <p:fltVal val="0"/>
                                          </p:val>
                                        </p:tav>
                                        <p:tav tm="100000">
                                          <p:val>
                                            <p:strVal val="#ppt_h"/>
                                          </p:val>
                                        </p:tav>
                                      </p:tavLst>
                                    </p:anim>
                                    <p:animEffect transition="in" filter="fade">
                                      <p:cBhvr>
                                        <p:cTn id="75" dur="500"/>
                                        <p:tgtEl>
                                          <p:spTgt spid="83"/>
                                        </p:tgtEl>
                                      </p:cBhvr>
                                    </p:animEffect>
                                  </p:childTnLst>
                                </p:cTn>
                              </p:par>
                            </p:childTnLst>
                          </p:cTn>
                        </p:par>
                        <p:par>
                          <p:cTn id="76" fill="hold">
                            <p:stCondLst>
                              <p:cond delay="4000"/>
                            </p:stCondLst>
                            <p:childTnLst>
                              <p:par>
                                <p:cTn id="77" presetID="10" presetClass="entr" presetSubtype="0"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fade">
                                      <p:cBhvr>
                                        <p:cTn id="79" dur="500"/>
                                        <p:tgtEl>
                                          <p:spTgt spid="32"/>
                                        </p:tgtEl>
                                      </p:cBhvr>
                                    </p:animEffect>
                                  </p:childTnLst>
                                </p:cTn>
                              </p:par>
                            </p:childTnLst>
                          </p:cTn>
                        </p:par>
                        <p:par>
                          <p:cTn id="80" fill="hold">
                            <p:stCondLst>
                              <p:cond delay="4500"/>
                            </p:stCondLst>
                            <p:childTnLst>
                              <p:par>
                                <p:cTn id="81" presetID="10" presetClass="entr" presetSubtype="0" fill="hold" grpId="0" nodeType="afterEffect">
                                  <p:stCondLst>
                                    <p:cond delay="0"/>
                                  </p:stCondLst>
                                  <p:childTnLst>
                                    <p:set>
                                      <p:cBhvr>
                                        <p:cTn id="82" dur="1" fill="hold">
                                          <p:stCondLst>
                                            <p:cond delay="0"/>
                                          </p:stCondLst>
                                        </p:cTn>
                                        <p:tgtEl>
                                          <p:spTgt spid="34"/>
                                        </p:tgtEl>
                                        <p:attrNameLst>
                                          <p:attrName>style.visibility</p:attrName>
                                        </p:attrNameLst>
                                      </p:cBhvr>
                                      <p:to>
                                        <p:strVal val="visible"/>
                                      </p:to>
                                    </p:set>
                                    <p:animEffect transition="in" filter="fade">
                                      <p:cBhvr>
                                        <p:cTn id="83" dur="500"/>
                                        <p:tgtEl>
                                          <p:spTgt spid="34"/>
                                        </p:tgtEl>
                                      </p:cBhvr>
                                    </p:animEffect>
                                  </p:childTnLst>
                                </p:cTn>
                              </p:par>
                            </p:childTnLst>
                          </p:cTn>
                        </p:par>
                        <p:par>
                          <p:cTn id="84" fill="hold">
                            <p:stCondLst>
                              <p:cond delay="5000"/>
                            </p:stCondLst>
                            <p:childTnLst>
                              <p:par>
                                <p:cTn id="85" presetID="10" presetClass="entr" presetSubtype="0" fill="hold" grpId="0" nodeType="afterEffect">
                                  <p:stCondLst>
                                    <p:cond delay="0"/>
                                  </p:stCondLst>
                                  <p:childTnLst>
                                    <p:set>
                                      <p:cBhvr>
                                        <p:cTn id="86" dur="1" fill="hold">
                                          <p:stCondLst>
                                            <p:cond delay="0"/>
                                          </p:stCondLst>
                                        </p:cTn>
                                        <p:tgtEl>
                                          <p:spTgt spid="33"/>
                                        </p:tgtEl>
                                        <p:attrNameLst>
                                          <p:attrName>style.visibility</p:attrName>
                                        </p:attrNameLst>
                                      </p:cBhvr>
                                      <p:to>
                                        <p:strVal val="visible"/>
                                      </p:to>
                                    </p:set>
                                    <p:animEffect transition="in" filter="fade">
                                      <p:cBhvr>
                                        <p:cTn id="87" dur="500"/>
                                        <p:tgtEl>
                                          <p:spTgt spid="33"/>
                                        </p:tgtEl>
                                      </p:cBhvr>
                                    </p:animEffect>
                                  </p:childTnLst>
                                </p:cTn>
                              </p:par>
                            </p:childTnLst>
                          </p:cTn>
                        </p:par>
                        <p:par>
                          <p:cTn id="88" fill="hold">
                            <p:stCondLst>
                              <p:cond delay="5500"/>
                            </p:stCondLst>
                            <p:childTnLst>
                              <p:par>
                                <p:cTn id="89" presetID="10" presetClass="entr" presetSubtype="0" fill="hold" grpId="0" nodeType="afterEffect">
                                  <p:stCondLst>
                                    <p:cond delay="0"/>
                                  </p:stCondLst>
                                  <p:childTnLst>
                                    <p:set>
                                      <p:cBhvr>
                                        <p:cTn id="90" dur="1" fill="hold">
                                          <p:stCondLst>
                                            <p:cond delay="0"/>
                                          </p:stCondLst>
                                        </p:cTn>
                                        <p:tgtEl>
                                          <p:spTgt spid="35"/>
                                        </p:tgtEl>
                                        <p:attrNameLst>
                                          <p:attrName>style.visibility</p:attrName>
                                        </p:attrNameLst>
                                      </p:cBhvr>
                                      <p:to>
                                        <p:strVal val="visible"/>
                                      </p:to>
                                    </p:set>
                                    <p:animEffect transition="in" filter="fade">
                                      <p:cBhvr>
                                        <p:cTn id="91" dur="500"/>
                                        <p:tgtEl>
                                          <p:spTgt spid="35"/>
                                        </p:tgtEl>
                                      </p:cBhvr>
                                    </p:animEffect>
                                  </p:childTnLst>
                                </p:cTn>
                              </p:par>
                            </p:childTnLst>
                          </p:cTn>
                        </p:par>
                        <p:par>
                          <p:cTn id="92" fill="hold">
                            <p:stCondLst>
                              <p:cond delay="6000"/>
                            </p:stCondLst>
                            <p:childTnLst>
                              <p:par>
                                <p:cTn id="93" presetID="53" presetClass="entr" presetSubtype="16" fill="hold" nodeType="after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p:cTn id="95" dur="500" fill="hold"/>
                                        <p:tgtEl>
                                          <p:spTgt spid="36"/>
                                        </p:tgtEl>
                                        <p:attrNameLst>
                                          <p:attrName>ppt_w</p:attrName>
                                        </p:attrNameLst>
                                      </p:cBhvr>
                                      <p:tavLst>
                                        <p:tav tm="0">
                                          <p:val>
                                            <p:fltVal val="0"/>
                                          </p:val>
                                        </p:tav>
                                        <p:tav tm="100000">
                                          <p:val>
                                            <p:strVal val="#ppt_w"/>
                                          </p:val>
                                        </p:tav>
                                      </p:tavLst>
                                    </p:anim>
                                    <p:anim calcmode="lin" valueType="num">
                                      <p:cBhvr>
                                        <p:cTn id="96" dur="500" fill="hold"/>
                                        <p:tgtEl>
                                          <p:spTgt spid="36"/>
                                        </p:tgtEl>
                                        <p:attrNameLst>
                                          <p:attrName>ppt_h</p:attrName>
                                        </p:attrNameLst>
                                      </p:cBhvr>
                                      <p:tavLst>
                                        <p:tav tm="0">
                                          <p:val>
                                            <p:fltVal val="0"/>
                                          </p:val>
                                        </p:tav>
                                        <p:tav tm="100000">
                                          <p:val>
                                            <p:strVal val="#ppt_h"/>
                                          </p:val>
                                        </p:tav>
                                      </p:tavLst>
                                    </p:anim>
                                    <p:animEffect transition="in" filter="fade">
                                      <p:cBhvr>
                                        <p:cTn id="97" dur="500"/>
                                        <p:tgtEl>
                                          <p:spTgt spid="36"/>
                                        </p:tgtEl>
                                      </p:cBhvr>
                                    </p:animEffect>
                                  </p:childTnLst>
                                </p:cTn>
                              </p:par>
                              <p:par>
                                <p:cTn id="98" presetID="53" presetClass="entr" presetSubtype="16" fill="hold" nodeType="withEffect">
                                  <p:stCondLst>
                                    <p:cond delay="0"/>
                                  </p:stCondLst>
                                  <p:childTnLst>
                                    <p:set>
                                      <p:cBhvr>
                                        <p:cTn id="99" dur="1" fill="hold">
                                          <p:stCondLst>
                                            <p:cond delay="0"/>
                                          </p:stCondLst>
                                        </p:cTn>
                                        <p:tgtEl>
                                          <p:spTgt spid="45"/>
                                        </p:tgtEl>
                                        <p:attrNameLst>
                                          <p:attrName>style.visibility</p:attrName>
                                        </p:attrNameLst>
                                      </p:cBhvr>
                                      <p:to>
                                        <p:strVal val="visible"/>
                                      </p:to>
                                    </p:set>
                                    <p:anim calcmode="lin" valueType="num">
                                      <p:cBhvr>
                                        <p:cTn id="100" dur="500" fill="hold"/>
                                        <p:tgtEl>
                                          <p:spTgt spid="45"/>
                                        </p:tgtEl>
                                        <p:attrNameLst>
                                          <p:attrName>ppt_w</p:attrName>
                                        </p:attrNameLst>
                                      </p:cBhvr>
                                      <p:tavLst>
                                        <p:tav tm="0">
                                          <p:val>
                                            <p:fltVal val="0"/>
                                          </p:val>
                                        </p:tav>
                                        <p:tav tm="100000">
                                          <p:val>
                                            <p:strVal val="#ppt_w"/>
                                          </p:val>
                                        </p:tav>
                                      </p:tavLst>
                                    </p:anim>
                                    <p:anim calcmode="lin" valueType="num">
                                      <p:cBhvr>
                                        <p:cTn id="101" dur="500" fill="hold"/>
                                        <p:tgtEl>
                                          <p:spTgt spid="45"/>
                                        </p:tgtEl>
                                        <p:attrNameLst>
                                          <p:attrName>ppt_h</p:attrName>
                                        </p:attrNameLst>
                                      </p:cBhvr>
                                      <p:tavLst>
                                        <p:tav tm="0">
                                          <p:val>
                                            <p:fltVal val="0"/>
                                          </p:val>
                                        </p:tav>
                                        <p:tav tm="100000">
                                          <p:val>
                                            <p:strVal val="#ppt_h"/>
                                          </p:val>
                                        </p:tav>
                                      </p:tavLst>
                                    </p:anim>
                                    <p:animEffect transition="in" filter="fade">
                                      <p:cBhvr>
                                        <p:cTn id="102" dur="500"/>
                                        <p:tgtEl>
                                          <p:spTgt spid="45"/>
                                        </p:tgtEl>
                                      </p:cBhvr>
                                    </p:animEffect>
                                  </p:childTnLst>
                                </p:cTn>
                              </p:par>
                              <p:par>
                                <p:cTn id="103" presetID="53" presetClass="entr" presetSubtype="16" fill="hold" nodeType="withEffect">
                                  <p:stCondLst>
                                    <p:cond delay="0"/>
                                  </p:stCondLst>
                                  <p:childTnLst>
                                    <p:set>
                                      <p:cBhvr>
                                        <p:cTn id="104" dur="1" fill="hold">
                                          <p:stCondLst>
                                            <p:cond delay="0"/>
                                          </p:stCondLst>
                                        </p:cTn>
                                        <p:tgtEl>
                                          <p:spTgt spid="61"/>
                                        </p:tgtEl>
                                        <p:attrNameLst>
                                          <p:attrName>style.visibility</p:attrName>
                                        </p:attrNameLst>
                                      </p:cBhvr>
                                      <p:to>
                                        <p:strVal val="visible"/>
                                      </p:to>
                                    </p:set>
                                    <p:anim calcmode="lin" valueType="num">
                                      <p:cBhvr>
                                        <p:cTn id="105" dur="500" fill="hold"/>
                                        <p:tgtEl>
                                          <p:spTgt spid="61"/>
                                        </p:tgtEl>
                                        <p:attrNameLst>
                                          <p:attrName>ppt_w</p:attrName>
                                        </p:attrNameLst>
                                      </p:cBhvr>
                                      <p:tavLst>
                                        <p:tav tm="0">
                                          <p:val>
                                            <p:fltVal val="0"/>
                                          </p:val>
                                        </p:tav>
                                        <p:tav tm="100000">
                                          <p:val>
                                            <p:strVal val="#ppt_w"/>
                                          </p:val>
                                        </p:tav>
                                      </p:tavLst>
                                    </p:anim>
                                    <p:anim calcmode="lin" valueType="num">
                                      <p:cBhvr>
                                        <p:cTn id="106" dur="500" fill="hold"/>
                                        <p:tgtEl>
                                          <p:spTgt spid="61"/>
                                        </p:tgtEl>
                                        <p:attrNameLst>
                                          <p:attrName>ppt_h</p:attrName>
                                        </p:attrNameLst>
                                      </p:cBhvr>
                                      <p:tavLst>
                                        <p:tav tm="0">
                                          <p:val>
                                            <p:fltVal val="0"/>
                                          </p:val>
                                        </p:tav>
                                        <p:tav tm="100000">
                                          <p:val>
                                            <p:strVal val="#ppt_h"/>
                                          </p:val>
                                        </p:tav>
                                      </p:tavLst>
                                    </p:anim>
                                    <p:animEffect transition="in" filter="fade">
                                      <p:cBhvr>
                                        <p:cTn id="107" dur="500"/>
                                        <p:tgtEl>
                                          <p:spTgt spid="61"/>
                                        </p:tgtEl>
                                      </p:cBhvr>
                                    </p:animEffect>
                                  </p:childTnLst>
                                </p:cTn>
                              </p:par>
                              <p:par>
                                <p:cTn id="108" presetID="53" presetClass="entr" presetSubtype="16" fill="hold" nodeType="withEffect">
                                  <p:stCondLst>
                                    <p:cond delay="0"/>
                                  </p:stCondLst>
                                  <p:childTnLst>
                                    <p:set>
                                      <p:cBhvr>
                                        <p:cTn id="109" dur="1" fill="hold">
                                          <p:stCondLst>
                                            <p:cond delay="0"/>
                                          </p:stCondLst>
                                        </p:cTn>
                                        <p:tgtEl>
                                          <p:spTgt spid="41"/>
                                        </p:tgtEl>
                                        <p:attrNameLst>
                                          <p:attrName>style.visibility</p:attrName>
                                        </p:attrNameLst>
                                      </p:cBhvr>
                                      <p:to>
                                        <p:strVal val="visible"/>
                                      </p:to>
                                    </p:set>
                                    <p:anim calcmode="lin" valueType="num">
                                      <p:cBhvr>
                                        <p:cTn id="110" dur="500" fill="hold"/>
                                        <p:tgtEl>
                                          <p:spTgt spid="41"/>
                                        </p:tgtEl>
                                        <p:attrNameLst>
                                          <p:attrName>ppt_w</p:attrName>
                                        </p:attrNameLst>
                                      </p:cBhvr>
                                      <p:tavLst>
                                        <p:tav tm="0">
                                          <p:val>
                                            <p:fltVal val="0"/>
                                          </p:val>
                                        </p:tav>
                                        <p:tav tm="100000">
                                          <p:val>
                                            <p:strVal val="#ppt_w"/>
                                          </p:val>
                                        </p:tav>
                                      </p:tavLst>
                                    </p:anim>
                                    <p:anim calcmode="lin" valueType="num">
                                      <p:cBhvr>
                                        <p:cTn id="111" dur="500" fill="hold"/>
                                        <p:tgtEl>
                                          <p:spTgt spid="41"/>
                                        </p:tgtEl>
                                        <p:attrNameLst>
                                          <p:attrName>ppt_h</p:attrName>
                                        </p:attrNameLst>
                                      </p:cBhvr>
                                      <p:tavLst>
                                        <p:tav tm="0">
                                          <p:val>
                                            <p:fltVal val="0"/>
                                          </p:val>
                                        </p:tav>
                                        <p:tav tm="100000">
                                          <p:val>
                                            <p:strVal val="#ppt_h"/>
                                          </p:val>
                                        </p:tav>
                                      </p:tavLst>
                                    </p:anim>
                                    <p:animEffect transition="in" filter="fade">
                                      <p:cBhvr>
                                        <p:cTn id="112" dur="500"/>
                                        <p:tgtEl>
                                          <p:spTgt spid="41"/>
                                        </p:tgtEl>
                                      </p:cBhvr>
                                    </p:animEffect>
                                  </p:childTnLst>
                                </p:cTn>
                              </p:par>
                              <p:par>
                                <p:cTn id="113" presetID="53" presetClass="entr" presetSubtype="16" fill="hold" nodeType="withEffect">
                                  <p:stCondLst>
                                    <p:cond delay="0"/>
                                  </p:stCondLst>
                                  <p:childTnLst>
                                    <p:set>
                                      <p:cBhvr>
                                        <p:cTn id="114" dur="1" fill="hold">
                                          <p:stCondLst>
                                            <p:cond delay="0"/>
                                          </p:stCondLst>
                                        </p:cTn>
                                        <p:tgtEl>
                                          <p:spTgt spid="68"/>
                                        </p:tgtEl>
                                        <p:attrNameLst>
                                          <p:attrName>style.visibility</p:attrName>
                                        </p:attrNameLst>
                                      </p:cBhvr>
                                      <p:to>
                                        <p:strVal val="visible"/>
                                      </p:to>
                                    </p:set>
                                    <p:anim calcmode="lin" valueType="num">
                                      <p:cBhvr>
                                        <p:cTn id="115" dur="500" fill="hold"/>
                                        <p:tgtEl>
                                          <p:spTgt spid="68"/>
                                        </p:tgtEl>
                                        <p:attrNameLst>
                                          <p:attrName>ppt_w</p:attrName>
                                        </p:attrNameLst>
                                      </p:cBhvr>
                                      <p:tavLst>
                                        <p:tav tm="0">
                                          <p:val>
                                            <p:fltVal val="0"/>
                                          </p:val>
                                        </p:tav>
                                        <p:tav tm="100000">
                                          <p:val>
                                            <p:strVal val="#ppt_w"/>
                                          </p:val>
                                        </p:tav>
                                      </p:tavLst>
                                    </p:anim>
                                    <p:anim calcmode="lin" valueType="num">
                                      <p:cBhvr>
                                        <p:cTn id="116" dur="500" fill="hold"/>
                                        <p:tgtEl>
                                          <p:spTgt spid="68"/>
                                        </p:tgtEl>
                                        <p:attrNameLst>
                                          <p:attrName>ppt_h</p:attrName>
                                        </p:attrNameLst>
                                      </p:cBhvr>
                                      <p:tavLst>
                                        <p:tav tm="0">
                                          <p:val>
                                            <p:fltVal val="0"/>
                                          </p:val>
                                        </p:tav>
                                        <p:tav tm="100000">
                                          <p:val>
                                            <p:strVal val="#ppt_h"/>
                                          </p:val>
                                        </p:tav>
                                      </p:tavLst>
                                    </p:anim>
                                    <p:animEffect transition="in" filter="fade">
                                      <p:cBhvr>
                                        <p:cTn id="117" dur="500"/>
                                        <p:tgtEl>
                                          <p:spTgt spid="68"/>
                                        </p:tgtEl>
                                      </p:cBhvr>
                                    </p:animEffect>
                                  </p:childTnLst>
                                </p:cTn>
                              </p:par>
                            </p:childTnLst>
                          </p:cTn>
                        </p:par>
                        <p:par>
                          <p:cTn id="118" fill="hold">
                            <p:stCondLst>
                              <p:cond delay="6500"/>
                            </p:stCondLst>
                            <p:childTnLst>
                              <p:par>
                                <p:cTn id="119" presetID="10" presetClass="entr" presetSubtype="0" fill="hold" grpId="0" nodeType="afterEffect">
                                  <p:stCondLst>
                                    <p:cond delay="0"/>
                                  </p:stCondLst>
                                  <p:childTnLst>
                                    <p:set>
                                      <p:cBhvr>
                                        <p:cTn id="120" dur="1" fill="hold">
                                          <p:stCondLst>
                                            <p:cond delay="0"/>
                                          </p:stCondLst>
                                        </p:cTn>
                                        <p:tgtEl>
                                          <p:spTgt spid="59"/>
                                        </p:tgtEl>
                                        <p:attrNameLst>
                                          <p:attrName>style.visibility</p:attrName>
                                        </p:attrNameLst>
                                      </p:cBhvr>
                                      <p:to>
                                        <p:strVal val="visible"/>
                                      </p:to>
                                    </p:set>
                                    <p:animEffect transition="in" filter="fade">
                                      <p:cBhvr>
                                        <p:cTn id="121" dur="500"/>
                                        <p:tgtEl>
                                          <p:spTgt spid="59"/>
                                        </p:tgtEl>
                                      </p:cBhvr>
                                    </p:animEffect>
                                  </p:childTnLst>
                                </p:cTn>
                              </p:par>
                              <p:par>
                                <p:cTn id="122" presetID="10" presetClass="entr" presetSubtype="0" fill="hold" grpId="0" nodeType="withEffect">
                                  <p:stCondLst>
                                    <p:cond delay="0"/>
                                  </p:stCondLst>
                                  <p:childTnLst>
                                    <p:set>
                                      <p:cBhvr>
                                        <p:cTn id="123" dur="1" fill="hold">
                                          <p:stCondLst>
                                            <p:cond delay="0"/>
                                          </p:stCondLst>
                                        </p:cTn>
                                        <p:tgtEl>
                                          <p:spTgt spid="57"/>
                                        </p:tgtEl>
                                        <p:attrNameLst>
                                          <p:attrName>style.visibility</p:attrName>
                                        </p:attrNameLst>
                                      </p:cBhvr>
                                      <p:to>
                                        <p:strVal val="visible"/>
                                      </p:to>
                                    </p:set>
                                    <p:animEffect transition="in" filter="fade">
                                      <p:cBhvr>
                                        <p:cTn id="124" dur="500"/>
                                        <p:tgtEl>
                                          <p:spTgt spid="57"/>
                                        </p:tgtEl>
                                      </p:cBhvr>
                                    </p:animEffect>
                                  </p:childTnLst>
                                </p:cTn>
                              </p:par>
                              <p:par>
                                <p:cTn id="125" presetID="10" presetClass="entr" presetSubtype="0" fill="hold" grpId="0" nodeType="withEffect">
                                  <p:stCondLst>
                                    <p:cond delay="0"/>
                                  </p:stCondLst>
                                  <p:childTnLst>
                                    <p:set>
                                      <p:cBhvr>
                                        <p:cTn id="126" dur="1" fill="hold">
                                          <p:stCondLst>
                                            <p:cond delay="0"/>
                                          </p:stCondLst>
                                        </p:cTn>
                                        <p:tgtEl>
                                          <p:spTgt spid="51"/>
                                        </p:tgtEl>
                                        <p:attrNameLst>
                                          <p:attrName>style.visibility</p:attrName>
                                        </p:attrNameLst>
                                      </p:cBhvr>
                                      <p:to>
                                        <p:strVal val="visible"/>
                                      </p:to>
                                    </p:set>
                                    <p:animEffect transition="in" filter="fade">
                                      <p:cBhvr>
                                        <p:cTn id="127" dur="500"/>
                                        <p:tgtEl>
                                          <p:spTgt spid="51"/>
                                        </p:tgtEl>
                                      </p:cBhvr>
                                    </p:animEffect>
                                  </p:childTnLst>
                                </p:cTn>
                              </p:par>
                              <p:par>
                                <p:cTn id="128" presetID="10" presetClass="entr" presetSubtype="0" fill="hold" grpId="0" nodeType="withEffect">
                                  <p:stCondLst>
                                    <p:cond delay="0"/>
                                  </p:stCondLst>
                                  <p:childTnLst>
                                    <p:set>
                                      <p:cBhvr>
                                        <p:cTn id="129" dur="1" fill="hold">
                                          <p:stCondLst>
                                            <p:cond delay="0"/>
                                          </p:stCondLst>
                                        </p:cTn>
                                        <p:tgtEl>
                                          <p:spTgt spid="53"/>
                                        </p:tgtEl>
                                        <p:attrNameLst>
                                          <p:attrName>style.visibility</p:attrName>
                                        </p:attrNameLst>
                                      </p:cBhvr>
                                      <p:to>
                                        <p:strVal val="visible"/>
                                      </p:to>
                                    </p:set>
                                    <p:animEffect transition="in" filter="fade">
                                      <p:cBhvr>
                                        <p:cTn id="130" dur="500"/>
                                        <p:tgtEl>
                                          <p:spTgt spid="53"/>
                                        </p:tgtEl>
                                      </p:cBhvr>
                                    </p:animEffect>
                                  </p:childTnLst>
                                </p:cTn>
                              </p:par>
                              <p:par>
                                <p:cTn id="131" presetID="10" presetClass="entr" presetSubtype="0" fill="hold" grpId="0" nodeType="withEffect">
                                  <p:stCondLst>
                                    <p:cond delay="0"/>
                                  </p:stCondLst>
                                  <p:childTnLst>
                                    <p:set>
                                      <p:cBhvr>
                                        <p:cTn id="132" dur="1" fill="hold">
                                          <p:stCondLst>
                                            <p:cond delay="0"/>
                                          </p:stCondLst>
                                        </p:cTn>
                                        <p:tgtEl>
                                          <p:spTgt spid="55"/>
                                        </p:tgtEl>
                                        <p:attrNameLst>
                                          <p:attrName>style.visibility</p:attrName>
                                        </p:attrNameLst>
                                      </p:cBhvr>
                                      <p:to>
                                        <p:strVal val="visible"/>
                                      </p:to>
                                    </p:set>
                                    <p:animEffect transition="in" filter="fade">
                                      <p:cBhvr>
                                        <p:cTn id="133"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Chart bld="series"/>
        </p:bldSub>
      </p:bldGraphic>
      <p:bldP spid="32" grpId="0"/>
      <p:bldP spid="33" grpId="0"/>
      <p:bldP spid="34" grpId="0"/>
      <p:bldP spid="35" grpId="0"/>
      <p:bldP spid="51" grpId="0"/>
      <p:bldP spid="53" grpId="0"/>
      <p:bldP spid="55" grpId="0"/>
      <p:bldP spid="57" grpId="0"/>
      <p:bldP spid="59" grpId="0"/>
      <p:bldP spid="3" grpId="0" animBg="1"/>
      <p:bldP spid="75" grpId="0"/>
      <p:bldP spid="76" grpId="0" animBg="1"/>
      <p:bldP spid="77" grpId="0"/>
      <p:bldP spid="78" grpId="0" animBg="1"/>
      <p:bldP spid="79" grpId="0"/>
      <p:bldP spid="80" grpId="0" animBg="1"/>
      <p:bldP spid="81" grpId="0"/>
      <p:bldP spid="82" grpId="0" animBg="1"/>
      <p:bldP spid="83"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628650" y="273845"/>
            <a:ext cx="7886700" cy="750516"/>
          </a:xfrm>
        </p:spPr>
        <p:txBody>
          <a:bodyPr/>
          <a:lstStyle/>
          <a:p>
            <a:r>
              <a:rPr lang="en-US" dirty="0">
                <a:latin typeface="+mn-lt"/>
                <a:ea typeface="+mn-ea"/>
                <a:cs typeface="+mn-ea"/>
                <a:sym typeface="+mn-lt"/>
              </a:rPr>
              <a:t>Bar Chart with Picture</a:t>
            </a:r>
          </a:p>
        </p:txBody>
      </p:sp>
      <p:sp>
        <p:nvSpPr>
          <p:cNvPr id="10" name="TextBox 9"/>
          <p:cNvSpPr txBox="1"/>
          <p:nvPr/>
        </p:nvSpPr>
        <p:spPr>
          <a:xfrm>
            <a:off x="305907" y="1024360"/>
            <a:ext cx="1851710" cy="300083"/>
          </a:xfrm>
          <a:prstGeom prst="rect">
            <a:avLst/>
          </a:prstGeom>
          <a:noFill/>
        </p:spPr>
        <p:txBody>
          <a:bodyPr wrap="none" lIns="68580" tIns="34290" rIns="68580" bIns="34290" rtlCol="0">
            <a:spAutoFit/>
          </a:bodyPr>
          <a:lstStyle/>
          <a:p>
            <a:r>
              <a:rPr lang="en-US" sz="1500" dirty="0">
                <a:cs typeface="+mn-ea"/>
                <a:sym typeface="+mn-lt"/>
              </a:rPr>
              <a:t>Financial Highlights</a:t>
            </a:r>
            <a:endParaRPr lang="id-ID" sz="1100" dirty="0">
              <a:cs typeface="+mn-ea"/>
              <a:sym typeface="+mn-lt"/>
            </a:endParaRPr>
          </a:p>
        </p:txBody>
      </p:sp>
      <p:sp>
        <p:nvSpPr>
          <p:cNvPr id="11" name="TextBox 10"/>
          <p:cNvSpPr txBox="1"/>
          <p:nvPr/>
        </p:nvSpPr>
        <p:spPr>
          <a:xfrm>
            <a:off x="1682694" y="1349878"/>
            <a:ext cx="7049826" cy="646331"/>
          </a:xfrm>
          <a:prstGeom prst="rect">
            <a:avLst/>
          </a:prstGeom>
          <a:noFill/>
        </p:spPr>
        <p:txBody>
          <a:bodyPr wrap="square" lIns="68580" tIns="34290" rIns="68580" bIns="34290" rtlCol="0">
            <a:spAutoFit/>
          </a:bodyPr>
          <a:lstStyle/>
          <a:p>
            <a:pPr algn="just">
              <a:lnSpc>
                <a:spcPts val="1500"/>
              </a:lnSpc>
            </a:pPr>
            <a:r>
              <a:rPr lang="id-ID" sz="900" dirty="0">
                <a:cs typeface="+mn-ea"/>
                <a:sym typeface="+mn-lt"/>
              </a:rPr>
              <a:t>Of shopping </a:t>
            </a:r>
            <a:r>
              <a:rPr lang="en-US" sz="900" dirty="0">
                <a:cs typeface="+mn-ea"/>
                <a:sym typeface="+mn-lt"/>
              </a:rPr>
              <a:t>The </a:t>
            </a:r>
            <a:r>
              <a:rPr lang="en-US" sz="900" b="1" dirty="0">
                <a:cs typeface="+mn-ea"/>
                <a:sym typeface="+mn-lt"/>
              </a:rPr>
              <a:t>Ultimate Pack 2016 </a:t>
            </a:r>
            <a:r>
              <a:rPr lang="en-US" sz="900" dirty="0">
                <a:cs typeface="+mn-ea"/>
                <a:sym typeface="+mn-lt"/>
              </a:rPr>
              <a:t>is exclusively made and create to exceed our customer needs with tons and lots of features and </a:t>
            </a:r>
            <a:r>
              <a:rPr lang="en-US" sz="900" dirty="0" err="1">
                <a:cs typeface="+mn-ea"/>
                <a:sym typeface="+mn-lt"/>
              </a:rPr>
              <a:t>benefits.We</a:t>
            </a:r>
            <a:r>
              <a:rPr lang="en-US" sz="900" dirty="0">
                <a:cs typeface="+mn-ea"/>
                <a:sym typeface="+mn-lt"/>
              </a:rPr>
              <a:t> have organized and rearrange the Lorem ipsum just to make this Paragraph looks good by adding some English here and there. </a:t>
            </a:r>
            <a:endParaRPr lang="id-ID" sz="900" dirty="0">
              <a:cs typeface="+mn-ea"/>
              <a:sym typeface="+mn-lt"/>
            </a:endParaRPr>
          </a:p>
        </p:txBody>
      </p:sp>
      <p:sp>
        <p:nvSpPr>
          <p:cNvPr id="12" name="TextBox 11"/>
          <p:cNvSpPr txBox="1"/>
          <p:nvPr/>
        </p:nvSpPr>
        <p:spPr>
          <a:xfrm>
            <a:off x="272729" y="1288671"/>
            <a:ext cx="1295066" cy="623248"/>
          </a:xfrm>
          <a:prstGeom prst="rect">
            <a:avLst/>
          </a:prstGeom>
          <a:noFill/>
        </p:spPr>
        <p:txBody>
          <a:bodyPr wrap="none" lIns="68580" tIns="34290" rIns="68580" bIns="34290" rtlCol="0">
            <a:spAutoFit/>
          </a:bodyPr>
          <a:lstStyle/>
          <a:p>
            <a:r>
              <a:rPr lang="en-US" sz="3600" b="1" dirty="0">
                <a:solidFill>
                  <a:schemeClr val="accent1"/>
                </a:solidFill>
                <a:cs typeface="+mn-ea"/>
                <a:sym typeface="+mn-lt"/>
              </a:rPr>
              <a:t>$23M</a:t>
            </a:r>
            <a:endParaRPr lang="id-ID" sz="3600" b="1" dirty="0">
              <a:solidFill>
                <a:schemeClr val="accent1"/>
              </a:solidFill>
              <a:cs typeface="+mn-ea"/>
              <a:sym typeface="+mn-lt"/>
            </a:endParaRPr>
          </a:p>
        </p:txBody>
      </p:sp>
      <p:graphicFrame>
        <p:nvGraphicFramePr>
          <p:cNvPr id="17" name="Chart 16"/>
          <p:cNvGraphicFramePr/>
          <p:nvPr/>
        </p:nvGraphicFramePr>
        <p:xfrm>
          <a:off x="470736" y="2275329"/>
          <a:ext cx="8027975" cy="2629443"/>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up)">
                                      <p:cBhvr>
                                        <p:cTn id="1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72729" y="273845"/>
            <a:ext cx="4597319" cy="750516"/>
          </a:xfrm>
        </p:spPr>
        <p:txBody>
          <a:bodyPr/>
          <a:lstStyle/>
          <a:p>
            <a:r>
              <a:rPr lang="en-US" dirty="0">
                <a:solidFill>
                  <a:schemeClr val="bg2"/>
                </a:solidFill>
                <a:latin typeface="+mn-lt"/>
                <a:ea typeface="+mn-ea"/>
                <a:cs typeface="+mn-ea"/>
                <a:sym typeface="+mn-lt"/>
              </a:rPr>
              <a:t>Company Cost</a:t>
            </a:r>
          </a:p>
        </p:txBody>
      </p:sp>
      <p:sp>
        <p:nvSpPr>
          <p:cNvPr id="5" name="Rectangle 4"/>
          <p:cNvSpPr/>
          <p:nvPr/>
        </p:nvSpPr>
        <p:spPr>
          <a:xfrm>
            <a:off x="5204992" y="977008"/>
            <a:ext cx="3289379" cy="1454244"/>
          </a:xfrm>
          <a:prstGeom prst="rect">
            <a:avLst/>
          </a:prstGeom>
        </p:spPr>
        <p:txBody>
          <a:bodyPr wrap="square" lIns="68580" tIns="34290" rIns="68580" bIns="34290">
            <a:spAutoFit/>
          </a:bodyPr>
          <a:lstStyle/>
          <a:p>
            <a:pPr>
              <a:lnSpc>
                <a:spcPct val="150000"/>
              </a:lnSpc>
            </a:pPr>
            <a:r>
              <a:rPr lang="en-US" dirty="0">
                <a:cs typeface="+mn-ea"/>
                <a:sym typeface="+mn-lt"/>
              </a:rPr>
              <a:t>The cost from 2014 – 2015 to develop a new branch in Batavia is include:</a:t>
            </a:r>
          </a:p>
        </p:txBody>
      </p:sp>
      <p:sp>
        <p:nvSpPr>
          <p:cNvPr id="7" name="Rectangle 6"/>
          <p:cNvSpPr/>
          <p:nvPr/>
        </p:nvSpPr>
        <p:spPr>
          <a:xfrm>
            <a:off x="5204990" y="3826025"/>
            <a:ext cx="3441299" cy="992579"/>
          </a:xfrm>
          <a:prstGeom prst="rect">
            <a:avLst/>
          </a:prstGeom>
        </p:spPr>
        <p:txBody>
          <a:bodyPr wrap="square" lIns="68580" tIns="34290" rIns="68580" bIns="34290">
            <a:spAutoFit/>
          </a:bodyPr>
          <a:lstStyle/>
          <a:p>
            <a:pPr>
              <a:lnSpc>
                <a:spcPct val="150000"/>
              </a:lnSpc>
            </a:pPr>
            <a:r>
              <a:rPr lang="en-US" dirty="0">
                <a:cs typeface="+mn-ea"/>
                <a:sym typeface="+mn-lt"/>
              </a:rPr>
              <a:t>This is just a sample, release your creativity to improve it.</a:t>
            </a:r>
          </a:p>
        </p:txBody>
      </p:sp>
      <p:sp>
        <p:nvSpPr>
          <p:cNvPr id="10" name="Rectangle 9"/>
          <p:cNvSpPr/>
          <p:nvPr/>
        </p:nvSpPr>
        <p:spPr>
          <a:xfrm>
            <a:off x="5500145" y="1778269"/>
            <a:ext cx="3371851" cy="4378122"/>
          </a:xfrm>
          <a:prstGeom prst="rect">
            <a:avLst/>
          </a:prstGeom>
        </p:spPr>
        <p:txBody>
          <a:bodyPr wrap="square" lIns="68580" tIns="34290" rIns="68580" bIns="34290">
            <a:spAutoFit/>
          </a:bodyPr>
          <a:lstStyle/>
          <a:p>
            <a:r>
              <a:rPr lang="en-US" dirty="0">
                <a:cs typeface="+mn-ea"/>
                <a:sym typeface="+mn-lt"/>
              </a:rPr>
              <a:t>Cras </a:t>
            </a:r>
            <a:r>
              <a:rPr lang="en-US" dirty="0" err="1">
                <a:cs typeface="+mn-ea"/>
                <a:sym typeface="+mn-lt"/>
              </a:rPr>
              <a:t>aliquet</a:t>
            </a:r>
            <a:r>
              <a:rPr lang="en-US" dirty="0">
                <a:cs typeface="+mn-ea"/>
                <a:sym typeface="+mn-lt"/>
              </a:rPr>
              <a:t> dolor a </a:t>
            </a:r>
            <a:r>
              <a:rPr lang="en-US" dirty="0" err="1">
                <a:cs typeface="+mn-ea"/>
                <a:sym typeface="+mn-lt"/>
              </a:rPr>
              <a:t>justo</a:t>
            </a:r>
            <a:r>
              <a:rPr lang="en-US" dirty="0">
                <a:cs typeface="+mn-ea"/>
                <a:sym typeface="+mn-lt"/>
              </a:rPr>
              <a:t> porta </a:t>
            </a:r>
            <a:r>
              <a:rPr lang="en-US" dirty="0" err="1">
                <a:cs typeface="+mn-ea"/>
                <a:sym typeface="+mn-lt"/>
              </a:rPr>
              <a:t>congue</a:t>
            </a:r>
            <a:r>
              <a:rPr lang="en-US" dirty="0">
                <a:cs typeface="+mn-ea"/>
                <a:sym typeface="+mn-lt"/>
              </a:rPr>
              <a:t>.</a:t>
            </a:r>
          </a:p>
          <a:p>
            <a:endParaRPr lang="en-US" dirty="0">
              <a:cs typeface="+mn-ea"/>
              <a:sym typeface="+mn-lt"/>
            </a:endParaRPr>
          </a:p>
          <a:p>
            <a:r>
              <a:rPr lang="en-US" dirty="0" err="1">
                <a:cs typeface="+mn-ea"/>
                <a:sym typeface="+mn-lt"/>
              </a:rPr>
              <a:t>Etiam</a:t>
            </a:r>
            <a:r>
              <a:rPr lang="en-US" dirty="0">
                <a:cs typeface="+mn-ea"/>
                <a:sym typeface="+mn-lt"/>
              </a:rPr>
              <a:t> </a:t>
            </a:r>
            <a:r>
              <a:rPr lang="en-US" dirty="0" err="1">
                <a:cs typeface="+mn-ea"/>
                <a:sym typeface="+mn-lt"/>
              </a:rPr>
              <a:t>ut</a:t>
            </a:r>
            <a:r>
              <a:rPr lang="en-US" dirty="0">
                <a:cs typeface="+mn-ea"/>
                <a:sym typeface="+mn-lt"/>
              </a:rPr>
              <a:t> </a:t>
            </a:r>
            <a:r>
              <a:rPr lang="en-US" dirty="0" err="1">
                <a:cs typeface="+mn-ea"/>
                <a:sym typeface="+mn-lt"/>
              </a:rPr>
              <a:t>felis</a:t>
            </a:r>
            <a:r>
              <a:rPr lang="en-US" dirty="0">
                <a:cs typeface="+mn-ea"/>
                <a:sym typeface="+mn-lt"/>
              </a:rPr>
              <a:t> </a:t>
            </a:r>
            <a:r>
              <a:rPr lang="en-US" dirty="0" err="1">
                <a:cs typeface="+mn-ea"/>
                <a:sym typeface="+mn-lt"/>
              </a:rPr>
              <a:t>aliquam</a:t>
            </a:r>
            <a:r>
              <a:rPr lang="en-US" dirty="0">
                <a:cs typeface="+mn-ea"/>
                <a:sym typeface="+mn-lt"/>
              </a:rPr>
              <a:t>, </a:t>
            </a:r>
            <a:r>
              <a:rPr lang="en-US" dirty="0" err="1">
                <a:cs typeface="+mn-ea"/>
                <a:sym typeface="+mn-lt"/>
              </a:rPr>
              <a:t>vehicula</a:t>
            </a:r>
            <a:r>
              <a:rPr lang="en-US" dirty="0">
                <a:cs typeface="+mn-ea"/>
                <a:sym typeface="+mn-lt"/>
              </a:rPr>
              <a:t> </a:t>
            </a:r>
            <a:r>
              <a:rPr lang="en-US" dirty="0" err="1">
                <a:cs typeface="+mn-ea"/>
                <a:sym typeface="+mn-lt"/>
              </a:rPr>
              <a:t>leo</a:t>
            </a:r>
            <a:r>
              <a:rPr lang="en-US" dirty="0">
                <a:cs typeface="+mn-ea"/>
                <a:sym typeface="+mn-lt"/>
              </a:rPr>
              <a:t> vel.</a:t>
            </a:r>
          </a:p>
          <a:p>
            <a:endParaRPr lang="en-US" dirty="0">
              <a:cs typeface="+mn-ea"/>
              <a:sym typeface="+mn-lt"/>
            </a:endParaRPr>
          </a:p>
          <a:p>
            <a:r>
              <a:rPr lang="en-US" dirty="0" err="1">
                <a:cs typeface="+mn-ea"/>
                <a:sym typeface="+mn-lt"/>
              </a:rPr>
              <a:t>Sed</a:t>
            </a:r>
            <a:r>
              <a:rPr lang="en-US" dirty="0">
                <a:cs typeface="+mn-ea"/>
                <a:sym typeface="+mn-lt"/>
              </a:rPr>
              <a:t> </a:t>
            </a:r>
            <a:r>
              <a:rPr lang="en-US" dirty="0" err="1">
                <a:cs typeface="+mn-ea"/>
                <a:sym typeface="+mn-lt"/>
              </a:rPr>
              <a:t>vulputate</a:t>
            </a:r>
            <a:r>
              <a:rPr lang="en-US" dirty="0">
                <a:cs typeface="+mn-ea"/>
                <a:sym typeface="+mn-lt"/>
              </a:rPr>
              <a:t> </a:t>
            </a:r>
            <a:r>
              <a:rPr lang="en-US" dirty="0" err="1">
                <a:cs typeface="+mn-ea"/>
                <a:sym typeface="+mn-lt"/>
              </a:rPr>
              <a:t>mauris</a:t>
            </a:r>
            <a:r>
              <a:rPr lang="en-US" dirty="0">
                <a:cs typeface="+mn-ea"/>
                <a:sym typeface="+mn-lt"/>
              </a:rPr>
              <a:t> </a:t>
            </a:r>
            <a:r>
              <a:rPr lang="en-US" dirty="0" err="1">
                <a:cs typeface="+mn-ea"/>
                <a:sym typeface="+mn-lt"/>
              </a:rPr>
              <a:t>quis</a:t>
            </a:r>
            <a:r>
              <a:rPr lang="en-US" dirty="0">
                <a:cs typeface="+mn-ea"/>
                <a:sym typeface="+mn-lt"/>
              </a:rPr>
              <a:t> </a:t>
            </a:r>
            <a:r>
              <a:rPr lang="en-US" dirty="0" err="1">
                <a:cs typeface="+mn-ea"/>
                <a:sym typeface="+mn-lt"/>
              </a:rPr>
              <a:t>tincidunt</a:t>
            </a:r>
            <a:r>
              <a:rPr lang="en-US" dirty="0">
                <a:cs typeface="+mn-ea"/>
                <a:sym typeface="+mn-lt"/>
              </a:rPr>
              <a:t> </a:t>
            </a:r>
            <a:r>
              <a:rPr lang="en-US" dirty="0" err="1">
                <a:cs typeface="+mn-ea"/>
                <a:sym typeface="+mn-lt"/>
              </a:rPr>
              <a:t>ultricies</a:t>
            </a:r>
            <a:r>
              <a:rPr lang="en-US" dirty="0">
                <a:cs typeface="+mn-ea"/>
                <a:sym typeface="+mn-lt"/>
              </a:rPr>
              <a:t>.</a:t>
            </a:r>
          </a:p>
          <a:p>
            <a:endParaRPr lang="en-US" dirty="0">
              <a:cs typeface="+mn-ea"/>
              <a:sym typeface="+mn-lt"/>
            </a:endParaRPr>
          </a:p>
          <a:p>
            <a:r>
              <a:rPr lang="en-US" dirty="0" err="1">
                <a:cs typeface="+mn-ea"/>
                <a:sym typeface="+mn-lt"/>
              </a:rPr>
              <a:t>Mauris</a:t>
            </a:r>
            <a:r>
              <a:rPr lang="en-US" dirty="0">
                <a:cs typeface="+mn-ea"/>
                <a:sym typeface="+mn-lt"/>
              </a:rPr>
              <a:t> </a:t>
            </a:r>
            <a:r>
              <a:rPr lang="en-US" dirty="0" err="1">
                <a:cs typeface="+mn-ea"/>
                <a:sym typeface="+mn-lt"/>
              </a:rPr>
              <a:t>auctor</a:t>
            </a:r>
            <a:r>
              <a:rPr lang="en-US" dirty="0">
                <a:cs typeface="+mn-ea"/>
                <a:sym typeface="+mn-lt"/>
              </a:rPr>
              <a:t> </a:t>
            </a:r>
            <a:r>
              <a:rPr lang="en-US" dirty="0" err="1">
                <a:cs typeface="+mn-ea"/>
                <a:sym typeface="+mn-lt"/>
              </a:rPr>
              <a:t>urna</a:t>
            </a:r>
            <a:r>
              <a:rPr lang="en-US" dirty="0">
                <a:cs typeface="+mn-ea"/>
                <a:sym typeface="+mn-lt"/>
              </a:rPr>
              <a:t> </a:t>
            </a:r>
            <a:r>
              <a:rPr lang="en-US" dirty="0" err="1">
                <a:cs typeface="+mn-ea"/>
                <a:sym typeface="+mn-lt"/>
              </a:rPr>
              <a:t>ullamcorper</a:t>
            </a:r>
            <a:r>
              <a:rPr lang="en-US" dirty="0">
                <a:cs typeface="+mn-ea"/>
                <a:sym typeface="+mn-lt"/>
              </a:rPr>
              <a:t> </a:t>
            </a:r>
            <a:r>
              <a:rPr lang="en-US" dirty="0" err="1">
                <a:cs typeface="+mn-ea"/>
                <a:sym typeface="+mn-lt"/>
              </a:rPr>
              <a:t>rutrum</a:t>
            </a:r>
            <a:r>
              <a:rPr lang="en-US" dirty="0">
                <a:cs typeface="+mn-ea"/>
                <a:sym typeface="+mn-lt"/>
              </a:rPr>
              <a:t>.</a:t>
            </a:r>
          </a:p>
          <a:p>
            <a:endParaRPr lang="en-US" dirty="0">
              <a:cs typeface="+mn-ea"/>
              <a:sym typeface="+mn-lt"/>
            </a:endParaRPr>
          </a:p>
          <a:p>
            <a:r>
              <a:rPr lang="en-US" dirty="0" err="1">
                <a:cs typeface="+mn-ea"/>
                <a:sym typeface="+mn-lt"/>
              </a:rPr>
              <a:t>Ut</a:t>
            </a:r>
            <a:r>
              <a:rPr lang="en-US" dirty="0">
                <a:cs typeface="+mn-ea"/>
                <a:sym typeface="+mn-lt"/>
              </a:rPr>
              <a:t> </a:t>
            </a:r>
            <a:r>
              <a:rPr lang="en-US" dirty="0" err="1">
                <a:cs typeface="+mn-ea"/>
                <a:sym typeface="+mn-lt"/>
              </a:rPr>
              <a:t>tristique</a:t>
            </a:r>
            <a:r>
              <a:rPr lang="en-US" dirty="0">
                <a:cs typeface="+mn-ea"/>
                <a:sym typeface="+mn-lt"/>
              </a:rPr>
              <a:t> </a:t>
            </a:r>
            <a:r>
              <a:rPr lang="en-US" dirty="0" err="1">
                <a:cs typeface="+mn-ea"/>
                <a:sym typeface="+mn-lt"/>
              </a:rPr>
              <a:t>sapien</a:t>
            </a:r>
            <a:r>
              <a:rPr lang="en-US" dirty="0">
                <a:cs typeface="+mn-ea"/>
                <a:sym typeface="+mn-lt"/>
              </a:rPr>
              <a:t> </a:t>
            </a:r>
            <a:r>
              <a:rPr lang="en-US" dirty="0" err="1">
                <a:cs typeface="+mn-ea"/>
                <a:sym typeface="+mn-lt"/>
              </a:rPr>
              <a:t>quis</a:t>
            </a:r>
            <a:r>
              <a:rPr lang="en-US" dirty="0">
                <a:cs typeface="+mn-ea"/>
                <a:sym typeface="+mn-lt"/>
              </a:rPr>
              <a:t> </a:t>
            </a:r>
            <a:r>
              <a:rPr lang="en-US" dirty="0" err="1">
                <a:cs typeface="+mn-ea"/>
                <a:sym typeface="+mn-lt"/>
              </a:rPr>
              <a:t>fringilla</a:t>
            </a:r>
            <a:r>
              <a:rPr lang="en-US" dirty="0">
                <a:cs typeface="+mn-ea"/>
                <a:sym typeface="+mn-lt"/>
              </a:rPr>
              <a:t> </a:t>
            </a:r>
            <a:r>
              <a:rPr lang="en-US" dirty="0" err="1">
                <a:cs typeface="+mn-ea"/>
                <a:sym typeface="+mn-lt"/>
              </a:rPr>
              <a:t>commodo</a:t>
            </a:r>
            <a:r>
              <a:rPr lang="en-US" dirty="0">
                <a:cs typeface="+mn-ea"/>
                <a:sym typeface="+mn-lt"/>
              </a:rPr>
              <a:t>.</a:t>
            </a:r>
          </a:p>
        </p:txBody>
      </p:sp>
      <p:sp>
        <p:nvSpPr>
          <p:cNvPr id="12" name="Freeform 88"/>
          <p:cNvSpPr>
            <a:spLocks noEditPoints="1"/>
          </p:cNvSpPr>
          <p:nvPr/>
        </p:nvSpPr>
        <p:spPr bwMode="auto">
          <a:xfrm>
            <a:off x="5311494" y="1842821"/>
            <a:ext cx="160798" cy="162474"/>
          </a:xfrm>
          <a:custGeom>
            <a:avLst/>
            <a:gdLst>
              <a:gd name="T0" fmla="*/ 135 w 145"/>
              <a:gd name="T1" fmla="*/ 37 h 146"/>
              <a:gd name="T2" fmla="*/ 145 w 145"/>
              <a:gd name="T3" fmla="*/ 73 h 146"/>
              <a:gd name="T4" fmla="*/ 135 w 145"/>
              <a:gd name="T5" fmla="*/ 109 h 146"/>
              <a:gd name="T6" fmla="*/ 109 w 145"/>
              <a:gd name="T7" fmla="*/ 136 h 146"/>
              <a:gd name="T8" fmla="*/ 72 w 145"/>
              <a:gd name="T9" fmla="*/ 146 h 146"/>
              <a:gd name="T10" fmla="*/ 36 w 145"/>
              <a:gd name="T11" fmla="*/ 136 h 146"/>
              <a:gd name="T12" fmla="*/ 9 w 145"/>
              <a:gd name="T13" fmla="*/ 109 h 146"/>
              <a:gd name="T14" fmla="*/ 0 w 145"/>
              <a:gd name="T15" fmla="*/ 73 h 146"/>
              <a:gd name="T16" fmla="*/ 9 w 145"/>
              <a:gd name="T17" fmla="*/ 37 h 146"/>
              <a:gd name="T18" fmla="*/ 36 w 145"/>
              <a:gd name="T19" fmla="*/ 10 h 146"/>
              <a:gd name="T20" fmla="*/ 72 w 145"/>
              <a:gd name="T21" fmla="*/ 0 h 146"/>
              <a:gd name="T22" fmla="*/ 109 w 145"/>
              <a:gd name="T23" fmla="*/ 10 h 146"/>
              <a:gd name="T24" fmla="*/ 135 w 145"/>
              <a:gd name="T25" fmla="*/ 37 h 146"/>
              <a:gd name="T26" fmla="*/ 121 w 145"/>
              <a:gd name="T27" fmla="*/ 58 h 146"/>
              <a:gd name="T28" fmla="*/ 119 w 145"/>
              <a:gd name="T29" fmla="*/ 53 h 146"/>
              <a:gd name="T30" fmla="*/ 111 w 145"/>
              <a:gd name="T31" fmla="*/ 45 h 146"/>
              <a:gd name="T32" fmla="*/ 107 w 145"/>
              <a:gd name="T33" fmla="*/ 43 h 146"/>
              <a:gd name="T34" fmla="*/ 102 w 145"/>
              <a:gd name="T35" fmla="*/ 45 h 146"/>
              <a:gd name="T36" fmla="*/ 64 w 145"/>
              <a:gd name="T37" fmla="*/ 83 h 146"/>
              <a:gd name="T38" fmla="*/ 42 w 145"/>
              <a:gd name="T39" fmla="*/ 62 h 146"/>
              <a:gd name="T40" fmla="*/ 38 w 145"/>
              <a:gd name="T41" fmla="*/ 60 h 146"/>
              <a:gd name="T42" fmla="*/ 34 w 145"/>
              <a:gd name="T43" fmla="*/ 62 h 146"/>
              <a:gd name="T44" fmla="*/ 25 w 145"/>
              <a:gd name="T45" fmla="*/ 70 h 146"/>
              <a:gd name="T46" fmla="*/ 24 w 145"/>
              <a:gd name="T47" fmla="*/ 75 h 146"/>
              <a:gd name="T48" fmla="*/ 25 w 145"/>
              <a:gd name="T49" fmla="*/ 79 h 146"/>
              <a:gd name="T50" fmla="*/ 59 w 145"/>
              <a:gd name="T51" fmla="*/ 113 h 146"/>
              <a:gd name="T52" fmla="*/ 64 w 145"/>
              <a:gd name="T53" fmla="*/ 115 h 146"/>
              <a:gd name="T54" fmla="*/ 68 w 145"/>
              <a:gd name="T55" fmla="*/ 113 h 146"/>
              <a:gd name="T56" fmla="*/ 119 w 145"/>
              <a:gd name="T57" fmla="*/ 62 h 146"/>
              <a:gd name="T58" fmla="*/ 121 w 145"/>
              <a:gd name="T59" fmla="*/ 58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5" h="146">
                <a:moveTo>
                  <a:pt x="135" y="37"/>
                </a:moveTo>
                <a:cubicBezTo>
                  <a:pt x="142" y="48"/>
                  <a:pt x="145" y="60"/>
                  <a:pt x="145" y="73"/>
                </a:cubicBezTo>
                <a:cubicBezTo>
                  <a:pt x="145" y="86"/>
                  <a:pt x="142" y="98"/>
                  <a:pt x="135" y="109"/>
                </a:cubicBezTo>
                <a:cubicBezTo>
                  <a:pt x="129" y="121"/>
                  <a:pt x="120" y="129"/>
                  <a:pt x="109" y="136"/>
                </a:cubicBezTo>
                <a:cubicBezTo>
                  <a:pt x="98" y="142"/>
                  <a:pt x="85" y="146"/>
                  <a:pt x="72" y="146"/>
                </a:cubicBezTo>
                <a:cubicBezTo>
                  <a:pt x="59" y="146"/>
                  <a:pt x="47" y="142"/>
                  <a:pt x="36" y="136"/>
                </a:cubicBezTo>
                <a:cubicBezTo>
                  <a:pt x="25" y="129"/>
                  <a:pt x="16" y="121"/>
                  <a:pt x="9" y="109"/>
                </a:cubicBezTo>
                <a:cubicBezTo>
                  <a:pt x="3" y="98"/>
                  <a:pt x="0" y="86"/>
                  <a:pt x="0" y="73"/>
                </a:cubicBezTo>
                <a:cubicBezTo>
                  <a:pt x="0" y="60"/>
                  <a:pt x="3" y="48"/>
                  <a:pt x="9" y="37"/>
                </a:cubicBezTo>
                <a:cubicBezTo>
                  <a:pt x="16" y="25"/>
                  <a:pt x="25" y="17"/>
                  <a:pt x="36" y="10"/>
                </a:cubicBezTo>
                <a:cubicBezTo>
                  <a:pt x="47" y="4"/>
                  <a:pt x="59" y="0"/>
                  <a:pt x="72" y="0"/>
                </a:cubicBezTo>
                <a:cubicBezTo>
                  <a:pt x="85" y="0"/>
                  <a:pt x="98" y="4"/>
                  <a:pt x="109" y="10"/>
                </a:cubicBezTo>
                <a:cubicBezTo>
                  <a:pt x="120" y="17"/>
                  <a:pt x="129" y="25"/>
                  <a:pt x="135" y="37"/>
                </a:cubicBezTo>
                <a:close/>
                <a:moveTo>
                  <a:pt x="121" y="58"/>
                </a:moveTo>
                <a:cubicBezTo>
                  <a:pt x="121" y="56"/>
                  <a:pt x="121" y="54"/>
                  <a:pt x="119" y="53"/>
                </a:cubicBezTo>
                <a:cubicBezTo>
                  <a:pt x="111" y="45"/>
                  <a:pt x="111" y="45"/>
                  <a:pt x="111" y="45"/>
                </a:cubicBezTo>
                <a:cubicBezTo>
                  <a:pt x="110" y="44"/>
                  <a:pt x="108" y="43"/>
                  <a:pt x="107" y="43"/>
                </a:cubicBezTo>
                <a:cubicBezTo>
                  <a:pt x="105" y="43"/>
                  <a:pt x="103" y="44"/>
                  <a:pt x="102" y="45"/>
                </a:cubicBezTo>
                <a:cubicBezTo>
                  <a:pt x="64" y="83"/>
                  <a:pt x="64" y="83"/>
                  <a:pt x="64" y="83"/>
                </a:cubicBezTo>
                <a:cubicBezTo>
                  <a:pt x="42" y="62"/>
                  <a:pt x="42" y="62"/>
                  <a:pt x="42" y="62"/>
                </a:cubicBezTo>
                <a:cubicBezTo>
                  <a:pt x="41" y="61"/>
                  <a:pt x="40" y="60"/>
                  <a:pt x="38" y="60"/>
                </a:cubicBezTo>
                <a:cubicBezTo>
                  <a:pt x="36" y="60"/>
                  <a:pt x="35" y="61"/>
                  <a:pt x="34" y="62"/>
                </a:cubicBezTo>
                <a:cubicBezTo>
                  <a:pt x="25" y="70"/>
                  <a:pt x="25" y="70"/>
                  <a:pt x="25" y="70"/>
                </a:cubicBezTo>
                <a:cubicBezTo>
                  <a:pt x="24" y="72"/>
                  <a:pt x="24" y="73"/>
                  <a:pt x="24" y="75"/>
                </a:cubicBezTo>
                <a:cubicBezTo>
                  <a:pt x="24" y="76"/>
                  <a:pt x="24" y="78"/>
                  <a:pt x="25" y="79"/>
                </a:cubicBezTo>
                <a:cubicBezTo>
                  <a:pt x="59" y="113"/>
                  <a:pt x="59" y="113"/>
                  <a:pt x="59" y="113"/>
                </a:cubicBezTo>
                <a:cubicBezTo>
                  <a:pt x="61" y="114"/>
                  <a:pt x="62" y="115"/>
                  <a:pt x="64" y="115"/>
                </a:cubicBezTo>
                <a:cubicBezTo>
                  <a:pt x="65" y="115"/>
                  <a:pt x="67" y="114"/>
                  <a:pt x="68" y="113"/>
                </a:cubicBezTo>
                <a:cubicBezTo>
                  <a:pt x="119" y="62"/>
                  <a:pt x="119" y="62"/>
                  <a:pt x="119" y="62"/>
                </a:cubicBezTo>
                <a:cubicBezTo>
                  <a:pt x="121" y="61"/>
                  <a:pt x="121" y="59"/>
                  <a:pt x="121" y="58"/>
                </a:cubicBezTo>
                <a:close/>
              </a:path>
            </a:pathLst>
          </a:custGeom>
          <a:solidFill>
            <a:schemeClr val="accent5"/>
          </a:solidFill>
          <a:ln>
            <a:noFill/>
          </a:ln>
        </p:spPr>
        <p:txBody>
          <a:bodyPr vert="horz" wrap="square" lIns="68580" tIns="34290" rIns="68580" bIns="34290" numCol="1" anchor="t" anchorCtr="0" compatLnSpc="1"/>
          <a:lstStyle/>
          <a:p>
            <a:endParaRPr lang="en-US">
              <a:cs typeface="+mn-ea"/>
              <a:sym typeface="+mn-lt"/>
            </a:endParaRPr>
          </a:p>
        </p:txBody>
      </p:sp>
      <p:sp>
        <p:nvSpPr>
          <p:cNvPr id="13" name="Freeform 88"/>
          <p:cNvSpPr>
            <a:spLocks noEditPoints="1"/>
          </p:cNvSpPr>
          <p:nvPr/>
        </p:nvSpPr>
        <p:spPr bwMode="auto">
          <a:xfrm>
            <a:off x="5311494" y="2264396"/>
            <a:ext cx="160798" cy="162474"/>
          </a:xfrm>
          <a:custGeom>
            <a:avLst/>
            <a:gdLst>
              <a:gd name="T0" fmla="*/ 135 w 145"/>
              <a:gd name="T1" fmla="*/ 37 h 146"/>
              <a:gd name="T2" fmla="*/ 145 w 145"/>
              <a:gd name="T3" fmla="*/ 73 h 146"/>
              <a:gd name="T4" fmla="*/ 135 w 145"/>
              <a:gd name="T5" fmla="*/ 109 h 146"/>
              <a:gd name="T6" fmla="*/ 109 w 145"/>
              <a:gd name="T7" fmla="*/ 136 h 146"/>
              <a:gd name="T8" fmla="*/ 72 w 145"/>
              <a:gd name="T9" fmla="*/ 146 h 146"/>
              <a:gd name="T10" fmla="*/ 36 w 145"/>
              <a:gd name="T11" fmla="*/ 136 h 146"/>
              <a:gd name="T12" fmla="*/ 9 w 145"/>
              <a:gd name="T13" fmla="*/ 109 h 146"/>
              <a:gd name="T14" fmla="*/ 0 w 145"/>
              <a:gd name="T15" fmla="*/ 73 h 146"/>
              <a:gd name="T16" fmla="*/ 9 w 145"/>
              <a:gd name="T17" fmla="*/ 37 h 146"/>
              <a:gd name="T18" fmla="*/ 36 w 145"/>
              <a:gd name="T19" fmla="*/ 10 h 146"/>
              <a:gd name="T20" fmla="*/ 72 w 145"/>
              <a:gd name="T21" fmla="*/ 0 h 146"/>
              <a:gd name="T22" fmla="*/ 109 w 145"/>
              <a:gd name="T23" fmla="*/ 10 h 146"/>
              <a:gd name="T24" fmla="*/ 135 w 145"/>
              <a:gd name="T25" fmla="*/ 37 h 146"/>
              <a:gd name="T26" fmla="*/ 121 w 145"/>
              <a:gd name="T27" fmla="*/ 58 h 146"/>
              <a:gd name="T28" fmla="*/ 119 w 145"/>
              <a:gd name="T29" fmla="*/ 53 h 146"/>
              <a:gd name="T30" fmla="*/ 111 w 145"/>
              <a:gd name="T31" fmla="*/ 45 h 146"/>
              <a:gd name="T32" fmla="*/ 107 w 145"/>
              <a:gd name="T33" fmla="*/ 43 h 146"/>
              <a:gd name="T34" fmla="*/ 102 w 145"/>
              <a:gd name="T35" fmla="*/ 45 h 146"/>
              <a:gd name="T36" fmla="*/ 64 w 145"/>
              <a:gd name="T37" fmla="*/ 83 h 146"/>
              <a:gd name="T38" fmla="*/ 42 w 145"/>
              <a:gd name="T39" fmla="*/ 62 h 146"/>
              <a:gd name="T40" fmla="*/ 38 w 145"/>
              <a:gd name="T41" fmla="*/ 60 h 146"/>
              <a:gd name="T42" fmla="*/ 34 w 145"/>
              <a:gd name="T43" fmla="*/ 62 h 146"/>
              <a:gd name="T44" fmla="*/ 25 w 145"/>
              <a:gd name="T45" fmla="*/ 70 h 146"/>
              <a:gd name="T46" fmla="*/ 24 w 145"/>
              <a:gd name="T47" fmla="*/ 75 h 146"/>
              <a:gd name="T48" fmla="*/ 25 w 145"/>
              <a:gd name="T49" fmla="*/ 79 h 146"/>
              <a:gd name="T50" fmla="*/ 59 w 145"/>
              <a:gd name="T51" fmla="*/ 113 h 146"/>
              <a:gd name="T52" fmla="*/ 64 w 145"/>
              <a:gd name="T53" fmla="*/ 115 h 146"/>
              <a:gd name="T54" fmla="*/ 68 w 145"/>
              <a:gd name="T55" fmla="*/ 113 h 146"/>
              <a:gd name="T56" fmla="*/ 119 w 145"/>
              <a:gd name="T57" fmla="*/ 62 h 146"/>
              <a:gd name="T58" fmla="*/ 121 w 145"/>
              <a:gd name="T59" fmla="*/ 58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5" h="146">
                <a:moveTo>
                  <a:pt x="135" y="37"/>
                </a:moveTo>
                <a:cubicBezTo>
                  <a:pt x="142" y="48"/>
                  <a:pt x="145" y="60"/>
                  <a:pt x="145" y="73"/>
                </a:cubicBezTo>
                <a:cubicBezTo>
                  <a:pt x="145" y="86"/>
                  <a:pt x="142" y="98"/>
                  <a:pt x="135" y="109"/>
                </a:cubicBezTo>
                <a:cubicBezTo>
                  <a:pt x="129" y="121"/>
                  <a:pt x="120" y="129"/>
                  <a:pt x="109" y="136"/>
                </a:cubicBezTo>
                <a:cubicBezTo>
                  <a:pt x="98" y="142"/>
                  <a:pt x="85" y="146"/>
                  <a:pt x="72" y="146"/>
                </a:cubicBezTo>
                <a:cubicBezTo>
                  <a:pt x="59" y="146"/>
                  <a:pt x="47" y="142"/>
                  <a:pt x="36" y="136"/>
                </a:cubicBezTo>
                <a:cubicBezTo>
                  <a:pt x="25" y="129"/>
                  <a:pt x="16" y="121"/>
                  <a:pt x="9" y="109"/>
                </a:cubicBezTo>
                <a:cubicBezTo>
                  <a:pt x="3" y="98"/>
                  <a:pt x="0" y="86"/>
                  <a:pt x="0" y="73"/>
                </a:cubicBezTo>
                <a:cubicBezTo>
                  <a:pt x="0" y="60"/>
                  <a:pt x="3" y="48"/>
                  <a:pt x="9" y="37"/>
                </a:cubicBezTo>
                <a:cubicBezTo>
                  <a:pt x="16" y="25"/>
                  <a:pt x="25" y="17"/>
                  <a:pt x="36" y="10"/>
                </a:cubicBezTo>
                <a:cubicBezTo>
                  <a:pt x="47" y="4"/>
                  <a:pt x="59" y="0"/>
                  <a:pt x="72" y="0"/>
                </a:cubicBezTo>
                <a:cubicBezTo>
                  <a:pt x="85" y="0"/>
                  <a:pt x="98" y="4"/>
                  <a:pt x="109" y="10"/>
                </a:cubicBezTo>
                <a:cubicBezTo>
                  <a:pt x="120" y="17"/>
                  <a:pt x="129" y="25"/>
                  <a:pt x="135" y="37"/>
                </a:cubicBezTo>
                <a:close/>
                <a:moveTo>
                  <a:pt x="121" y="58"/>
                </a:moveTo>
                <a:cubicBezTo>
                  <a:pt x="121" y="56"/>
                  <a:pt x="121" y="54"/>
                  <a:pt x="119" y="53"/>
                </a:cubicBezTo>
                <a:cubicBezTo>
                  <a:pt x="111" y="45"/>
                  <a:pt x="111" y="45"/>
                  <a:pt x="111" y="45"/>
                </a:cubicBezTo>
                <a:cubicBezTo>
                  <a:pt x="110" y="44"/>
                  <a:pt x="108" y="43"/>
                  <a:pt x="107" y="43"/>
                </a:cubicBezTo>
                <a:cubicBezTo>
                  <a:pt x="105" y="43"/>
                  <a:pt x="103" y="44"/>
                  <a:pt x="102" y="45"/>
                </a:cubicBezTo>
                <a:cubicBezTo>
                  <a:pt x="64" y="83"/>
                  <a:pt x="64" y="83"/>
                  <a:pt x="64" y="83"/>
                </a:cubicBezTo>
                <a:cubicBezTo>
                  <a:pt x="42" y="62"/>
                  <a:pt x="42" y="62"/>
                  <a:pt x="42" y="62"/>
                </a:cubicBezTo>
                <a:cubicBezTo>
                  <a:pt x="41" y="61"/>
                  <a:pt x="40" y="60"/>
                  <a:pt x="38" y="60"/>
                </a:cubicBezTo>
                <a:cubicBezTo>
                  <a:pt x="36" y="60"/>
                  <a:pt x="35" y="61"/>
                  <a:pt x="34" y="62"/>
                </a:cubicBezTo>
                <a:cubicBezTo>
                  <a:pt x="25" y="70"/>
                  <a:pt x="25" y="70"/>
                  <a:pt x="25" y="70"/>
                </a:cubicBezTo>
                <a:cubicBezTo>
                  <a:pt x="24" y="72"/>
                  <a:pt x="24" y="73"/>
                  <a:pt x="24" y="75"/>
                </a:cubicBezTo>
                <a:cubicBezTo>
                  <a:pt x="24" y="76"/>
                  <a:pt x="24" y="78"/>
                  <a:pt x="25" y="79"/>
                </a:cubicBezTo>
                <a:cubicBezTo>
                  <a:pt x="59" y="113"/>
                  <a:pt x="59" y="113"/>
                  <a:pt x="59" y="113"/>
                </a:cubicBezTo>
                <a:cubicBezTo>
                  <a:pt x="61" y="114"/>
                  <a:pt x="62" y="115"/>
                  <a:pt x="64" y="115"/>
                </a:cubicBezTo>
                <a:cubicBezTo>
                  <a:pt x="65" y="115"/>
                  <a:pt x="67" y="114"/>
                  <a:pt x="68" y="113"/>
                </a:cubicBezTo>
                <a:cubicBezTo>
                  <a:pt x="119" y="62"/>
                  <a:pt x="119" y="62"/>
                  <a:pt x="119" y="62"/>
                </a:cubicBezTo>
                <a:cubicBezTo>
                  <a:pt x="121" y="61"/>
                  <a:pt x="121" y="59"/>
                  <a:pt x="121" y="58"/>
                </a:cubicBezTo>
                <a:close/>
              </a:path>
            </a:pathLst>
          </a:custGeom>
          <a:solidFill>
            <a:schemeClr val="accent4"/>
          </a:solidFill>
          <a:ln>
            <a:noFill/>
          </a:ln>
        </p:spPr>
        <p:txBody>
          <a:bodyPr vert="horz" wrap="square" lIns="68580" tIns="34290" rIns="68580" bIns="34290" numCol="1" anchor="t" anchorCtr="0" compatLnSpc="1"/>
          <a:lstStyle/>
          <a:p>
            <a:endParaRPr lang="en-US">
              <a:cs typeface="+mn-ea"/>
              <a:sym typeface="+mn-lt"/>
            </a:endParaRPr>
          </a:p>
        </p:txBody>
      </p:sp>
      <p:sp>
        <p:nvSpPr>
          <p:cNvPr id="14" name="Freeform 88"/>
          <p:cNvSpPr>
            <a:spLocks noEditPoints="1"/>
          </p:cNvSpPr>
          <p:nvPr/>
        </p:nvSpPr>
        <p:spPr bwMode="auto">
          <a:xfrm>
            <a:off x="5311494" y="2676303"/>
            <a:ext cx="160798" cy="162474"/>
          </a:xfrm>
          <a:custGeom>
            <a:avLst/>
            <a:gdLst>
              <a:gd name="T0" fmla="*/ 135 w 145"/>
              <a:gd name="T1" fmla="*/ 37 h 146"/>
              <a:gd name="T2" fmla="*/ 145 w 145"/>
              <a:gd name="T3" fmla="*/ 73 h 146"/>
              <a:gd name="T4" fmla="*/ 135 w 145"/>
              <a:gd name="T5" fmla="*/ 109 h 146"/>
              <a:gd name="T6" fmla="*/ 109 w 145"/>
              <a:gd name="T7" fmla="*/ 136 h 146"/>
              <a:gd name="T8" fmla="*/ 72 w 145"/>
              <a:gd name="T9" fmla="*/ 146 h 146"/>
              <a:gd name="T10" fmla="*/ 36 w 145"/>
              <a:gd name="T11" fmla="*/ 136 h 146"/>
              <a:gd name="T12" fmla="*/ 9 w 145"/>
              <a:gd name="T13" fmla="*/ 109 h 146"/>
              <a:gd name="T14" fmla="*/ 0 w 145"/>
              <a:gd name="T15" fmla="*/ 73 h 146"/>
              <a:gd name="T16" fmla="*/ 9 w 145"/>
              <a:gd name="T17" fmla="*/ 37 h 146"/>
              <a:gd name="T18" fmla="*/ 36 w 145"/>
              <a:gd name="T19" fmla="*/ 10 h 146"/>
              <a:gd name="T20" fmla="*/ 72 w 145"/>
              <a:gd name="T21" fmla="*/ 0 h 146"/>
              <a:gd name="T22" fmla="*/ 109 w 145"/>
              <a:gd name="T23" fmla="*/ 10 h 146"/>
              <a:gd name="T24" fmla="*/ 135 w 145"/>
              <a:gd name="T25" fmla="*/ 37 h 146"/>
              <a:gd name="T26" fmla="*/ 121 w 145"/>
              <a:gd name="T27" fmla="*/ 58 h 146"/>
              <a:gd name="T28" fmla="*/ 119 w 145"/>
              <a:gd name="T29" fmla="*/ 53 h 146"/>
              <a:gd name="T30" fmla="*/ 111 w 145"/>
              <a:gd name="T31" fmla="*/ 45 h 146"/>
              <a:gd name="T32" fmla="*/ 107 w 145"/>
              <a:gd name="T33" fmla="*/ 43 h 146"/>
              <a:gd name="T34" fmla="*/ 102 w 145"/>
              <a:gd name="T35" fmla="*/ 45 h 146"/>
              <a:gd name="T36" fmla="*/ 64 w 145"/>
              <a:gd name="T37" fmla="*/ 83 h 146"/>
              <a:gd name="T38" fmla="*/ 42 w 145"/>
              <a:gd name="T39" fmla="*/ 62 h 146"/>
              <a:gd name="T40" fmla="*/ 38 w 145"/>
              <a:gd name="T41" fmla="*/ 60 h 146"/>
              <a:gd name="T42" fmla="*/ 34 w 145"/>
              <a:gd name="T43" fmla="*/ 62 h 146"/>
              <a:gd name="T44" fmla="*/ 25 w 145"/>
              <a:gd name="T45" fmla="*/ 70 h 146"/>
              <a:gd name="T46" fmla="*/ 24 w 145"/>
              <a:gd name="T47" fmla="*/ 75 h 146"/>
              <a:gd name="T48" fmla="*/ 25 w 145"/>
              <a:gd name="T49" fmla="*/ 79 h 146"/>
              <a:gd name="T50" fmla="*/ 59 w 145"/>
              <a:gd name="T51" fmla="*/ 113 h 146"/>
              <a:gd name="T52" fmla="*/ 64 w 145"/>
              <a:gd name="T53" fmla="*/ 115 h 146"/>
              <a:gd name="T54" fmla="*/ 68 w 145"/>
              <a:gd name="T55" fmla="*/ 113 h 146"/>
              <a:gd name="T56" fmla="*/ 119 w 145"/>
              <a:gd name="T57" fmla="*/ 62 h 146"/>
              <a:gd name="T58" fmla="*/ 121 w 145"/>
              <a:gd name="T59" fmla="*/ 58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5" h="146">
                <a:moveTo>
                  <a:pt x="135" y="37"/>
                </a:moveTo>
                <a:cubicBezTo>
                  <a:pt x="142" y="48"/>
                  <a:pt x="145" y="60"/>
                  <a:pt x="145" y="73"/>
                </a:cubicBezTo>
                <a:cubicBezTo>
                  <a:pt x="145" y="86"/>
                  <a:pt x="142" y="98"/>
                  <a:pt x="135" y="109"/>
                </a:cubicBezTo>
                <a:cubicBezTo>
                  <a:pt x="129" y="121"/>
                  <a:pt x="120" y="129"/>
                  <a:pt x="109" y="136"/>
                </a:cubicBezTo>
                <a:cubicBezTo>
                  <a:pt x="98" y="142"/>
                  <a:pt x="85" y="146"/>
                  <a:pt x="72" y="146"/>
                </a:cubicBezTo>
                <a:cubicBezTo>
                  <a:pt x="59" y="146"/>
                  <a:pt x="47" y="142"/>
                  <a:pt x="36" y="136"/>
                </a:cubicBezTo>
                <a:cubicBezTo>
                  <a:pt x="25" y="129"/>
                  <a:pt x="16" y="121"/>
                  <a:pt x="9" y="109"/>
                </a:cubicBezTo>
                <a:cubicBezTo>
                  <a:pt x="3" y="98"/>
                  <a:pt x="0" y="86"/>
                  <a:pt x="0" y="73"/>
                </a:cubicBezTo>
                <a:cubicBezTo>
                  <a:pt x="0" y="60"/>
                  <a:pt x="3" y="48"/>
                  <a:pt x="9" y="37"/>
                </a:cubicBezTo>
                <a:cubicBezTo>
                  <a:pt x="16" y="25"/>
                  <a:pt x="25" y="17"/>
                  <a:pt x="36" y="10"/>
                </a:cubicBezTo>
                <a:cubicBezTo>
                  <a:pt x="47" y="4"/>
                  <a:pt x="59" y="0"/>
                  <a:pt x="72" y="0"/>
                </a:cubicBezTo>
                <a:cubicBezTo>
                  <a:pt x="85" y="0"/>
                  <a:pt x="98" y="4"/>
                  <a:pt x="109" y="10"/>
                </a:cubicBezTo>
                <a:cubicBezTo>
                  <a:pt x="120" y="17"/>
                  <a:pt x="129" y="25"/>
                  <a:pt x="135" y="37"/>
                </a:cubicBezTo>
                <a:close/>
                <a:moveTo>
                  <a:pt x="121" y="58"/>
                </a:moveTo>
                <a:cubicBezTo>
                  <a:pt x="121" y="56"/>
                  <a:pt x="121" y="54"/>
                  <a:pt x="119" y="53"/>
                </a:cubicBezTo>
                <a:cubicBezTo>
                  <a:pt x="111" y="45"/>
                  <a:pt x="111" y="45"/>
                  <a:pt x="111" y="45"/>
                </a:cubicBezTo>
                <a:cubicBezTo>
                  <a:pt x="110" y="44"/>
                  <a:pt x="108" y="43"/>
                  <a:pt x="107" y="43"/>
                </a:cubicBezTo>
                <a:cubicBezTo>
                  <a:pt x="105" y="43"/>
                  <a:pt x="103" y="44"/>
                  <a:pt x="102" y="45"/>
                </a:cubicBezTo>
                <a:cubicBezTo>
                  <a:pt x="64" y="83"/>
                  <a:pt x="64" y="83"/>
                  <a:pt x="64" y="83"/>
                </a:cubicBezTo>
                <a:cubicBezTo>
                  <a:pt x="42" y="62"/>
                  <a:pt x="42" y="62"/>
                  <a:pt x="42" y="62"/>
                </a:cubicBezTo>
                <a:cubicBezTo>
                  <a:pt x="41" y="61"/>
                  <a:pt x="40" y="60"/>
                  <a:pt x="38" y="60"/>
                </a:cubicBezTo>
                <a:cubicBezTo>
                  <a:pt x="36" y="60"/>
                  <a:pt x="35" y="61"/>
                  <a:pt x="34" y="62"/>
                </a:cubicBezTo>
                <a:cubicBezTo>
                  <a:pt x="25" y="70"/>
                  <a:pt x="25" y="70"/>
                  <a:pt x="25" y="70"/>
                </a:cubicBezTo>
                <a:cubicBezTo>
                  <a:pt x="24" y="72"/>
                  <a:pt x="24" y="73"/>
                  <a:pt x="24" y="75"/>
                </a:cubicBezTo>
                <a:cubicBezTo>
                  <a:pt x="24" y="76"/>
                  <a:pt x="24" y="78"/>
                  <a:pt x="25" y="79"/>
                </a:cubicBezTo>
                <a:cubicBezTo>
                  <a:pt x="59" y="113"/>
                  <a:pt x="59" y="113"/>
                  <a:pt x="59" y="113"/>
                </a:cubicBezTo>
                <a:cubicBezTo>
                  <a:pt x="61" y="114"/>
                  <a:pt x="62" y="115"/>
                  <a:pt x="64" y="115"/>
                </a:cubicBezTo>
                <a:cubicBezTo>
                  <a:pt x="65" y="115"/>
                  <a:pt x="67" y="114"/>
                  <a:pt x="68" y="113"/>
                </a:cubicBezTo>
                <a:cubicBezTo>
                  <a:pt x="119" y="62"/>
                  <a:pt x="119" y="62"/>
                  <a:pt x="119" y="62"/>
                </a:cubicBezTo>
                <a:cubicBezTo>
                  <a:pt x="121" y="61"/>
                  <a:pt x="121" y="59"/>
                  <a:pt x="121" y="58"/>
                </a:cubicBezTo>
                <a:close/>
              </a:path>
            </a:pathLst>
          </a:custGeom>
          <a:solidFill>
            <a:schemeClr val="accent3"/>
          </a:solidFill>
          <a:ln>
            <a:noFill/>
          </a:ln>
        </p:spPr>
        <p:txBody>
          <a:bodyPr vert="horz" wrap="square" lIns="68580" tIns="34290" rIns="68580" bIns="34290" numCol="1" anchor="t" anchorCtr="0" compatLnSpc="1"/>
          <a:lstStyle/>
          <a:p>
            <a:endParaRPr lang="en-US">
              <a:cs typeface="+mn-ea"/>
              <a:sym typeface="+mn-lt"/>
            </a:endParaRPr>
          </a:p>
        </p:txBody>
      </p:sp>
      <p:sp>
        <p:nvSpPr>
          <p:cNvPr id="15" name="Freeform 88"/>
          <p:cNvSpPr>
            <a:spLocks noEditPoints="1"/>
          </p:cNvSpPr>
          <p:nvPr/>
        </p:nvSpPr>
        <p:spPr bwMode="auto">
          <a:xfrm>
            <a:off x="5311494" y="3080516"/>
            <a:ext cx="160798" cy="162474"/>
          </a:xfrm>
          <a:custGeom>
            <a:avLst/>
            <a:gdLst>
              <a:gd name="T0" fmla="*/ 135 w 145"/>
              <a:gd name="T1" fmla="*/ 37 h 146"/>
              <a:gd name="T2" fmla="*/ 145 w 145"/>
              <a:gd name="T3" fmla="*/ 73 h 146"/>
              <a:gd name="T4" fmla="*/ 135 w 145"/>
              <a:gd name="T5" fmla="*/ 109 h 146"/>
              <a:gd name="T6" fmla="*/ 109 w 145"/>
              <a:gd name="T7" fmla="*/ 136 h 146"/>
              <a:gd name="T8" fmla="*/ 72 w 145"/>
              <a:gd name="T9" fmla="*/ 146 h 146"/>
              <a:gd name="T10" fmla="*/ 36 w 145"/>
              <a:gd name="T11" fmla="*/ 136 h 146"/>
              <a:gd name="T12" fmla="*/ 9 w 145"/>
              <a:gd name="T13" fmla="*/ 109 h 146"/>
              <a:gd name="T14" fmla="*/ 0 w 145"/>
              <a:gd name="T15" fmla="*/ 73 h 146"/>
              <a:gd name="T16" fmla="*/ 9 w 145"/>
              <a:gd name="T17" fmla="*/ 37 h 146"/>
              <a:gd name="T18" fmla="*/ 36 w 145"/>
              <a:gd name="T19" fmla="*/ 10 h 146"/>
              <a:gd name="T20" fmla="*/ 72 w 145"/>
              <a:gd name="T21" fmla="*/ 0 h 146"/>
              <a:gd name="T22" fmla="*/ 109 w 145"/>
              <a:gd name="T23" fmla="*/ 10 h 146"/>
              <a:gd name="T24" fmla="*/ 135 w 145"/>
              <a:gd name="T25" fmla="*/ 37 h 146"/>
              <a:gd name="T26" fmla="*/ 121 w 145"/>
              <a:gd name="T27" fmla="*/ 58 h 146"/>
              <a:gd name="T28" fmla="*/ 119 w 145"/>
              <a:gd name="T29" fmla="*/ 53 h 146"/>
              <a:gd name="T30" fmla="*/ 111 w 145"/>
              <a:gd name="T31" fmla="*/ 45 h 146"/>
              <a:gd name="T32" fmla="*/ 107 w 145"/>
              <a:gd name="T33" fmla="*/ 43 h 146"/>
              <a:gd name="T34" fmla="*/ 102 w 145"/>
              <a:gd name="T35" fmla="*/ 45 h 146"/>
              <a:gd name="T36" fmla="*/ 64 w 145"/>
              <a:gd name="T37" fmla="*/ 83 h 146"/>
              <a:gd name="T38" fmla="*/ 42 w 145"/>
              <a:gd name="T39" fmla="*/ 62 h 146"/>
              <a:gd name="T40" fmla="*/ 38 w 145"/>
              <a:gd name="T41" fmla="*/ 60 h 146"/>
              <a:gd name="T42" fmla="*/ 34 w 145"/>
              <a:gd name="T43" fmla="*/ 62 h 146"/>
              <a:gd name="T44" fmla="*/ 25 w 145"/>
              <a:gd name="T45" fmla="*/ 70 h 146"/>
              <a:gd name="T46" fmla="*/ 24 w 145"/>
              <a:gd name="T47" fmla="*/ 75 h 146"/>
              <a:gd name="T48" fmla="*/ 25 w 145"/>
              <a:gd name="T49" fmla="*/ 79 h 146"/>
              <a:gd name="T50" fmla="*/ 59 w 145"/>
              <a:gd name="T51" fmla="*/ 113 h 146"/>
              <a:gd name="T52" fmla="*/ 64 w 145"/>
              <a:gd name="T53" fmla="*/ 115 h 146"/>
              <a:gd name="T54" fmla="*/ 68 w 145"/>
              <a:gd name="T55" fmla="*/ 113 h 146"/>
              <a:gd name="T56" fmla="*/ 119 w 145"/>
              <a:gd name="T57" fmla="*/ 62 h 146"/>
              <a:gd name="T58" fmla="*/ 121 w 145"/>
              <a:gd name="T59" fmla="*/ 58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5" h="146">
                <a:moveTo>
                  <a:pt x="135" y="37"/>
                </a:moveTo>
                <a:cubicBezTo>
                  <a:pt x="142" y="48"/>
                  <a:pt x="145" y="60"/>
                  <a:pt x="145" y="73"/>
                </a:cubicBezTo>
                <a:cubicBezTo>
                  <a:pt x="145" y="86"/>
                  <a:pt x="142" y="98"/>
                  <a:pt x="135" y="109"/>
                </a:cubicBezTo>
                <a:cubicBezTo>
                  <a:pt x="129" y="121"/>
                  <a:pt x="120" y="129"/>
                  <a:pt x="109" y="136"/>
                </a:cubicBezTo>
                <a:cubicBezTo>
                  <a:pt x="98" y="142"/>
                  <a:pt x="85" y="146"/>
                  <a:pt x="72" y="146"/>
                </a:cubicBezTo>
                <a:cubicBezTo>
                  <a:pt x="59" y="146"/>
                  <a:pt x="47" y="142"/>
                  <a:pt x="36" y="136"/>
                </a:cubicBezTo>
                <a:cubicBezTo>
                  <a:pt x="25" y="129"/>
                  <a:pt x="16" y="121"/>
                  <a:pt x="9" y="109"/>
                </a:cubicBezTo>
                <a:cubicBezTo>
                  <a:pt x="3" y="98"/>
                  <a:pt x="0" y="86"/>
                  <a:pt x="0" y="73"/>
                </a:cubicBezTo>
                <a:cubicBezTo>
                  <a:pt x="0" y="60"/>
                  <a:pt x="3" y="48"/>
                  <a:pt x="9" y="37"/>
                </a:cubicBezTo>
                <a:cubicBezTo>
                  <a:pt x="16" y="25"/>
                  <a:pt x="25" y="17"/>
                  <a:pt x="36" y="10"/>
                </a:cubicBezTo>
                <a:cubicBezTo>
                  <a:pt x="47" y="4"/>
                  <a:pt x="59" y="0"/>
                  <a:pt x="72" y="0"/>
                </a:cubicBezTo>
                <a:cubicBezTo>
                  <a:pt x="85" y="0"/>
                  <a:pt x="98" y="4"/>
                  <a:pt x="109" y="10"/>
                </a:cubicBezTo>
                <a:cubicBezTo>
                  <a:pt x="120" y="17"/>
                  <a:pt x="129" y="25"/>
                  <a:pt x="135" y="37"/>
                </a:cubicBezTo>
                <a:close/>
                <a:moveTo>
                  <a:pt x="121" y="58"/>
                </a:moveTo>
                <a:cubicBezTo>
                  <a:pt x="121" y="56"/>
                  <a:pt x="121" y="54"/>
                  <a:pt x="119" y="53"/>
                </a:cubicBezTo>
                <a:cubicBezTo>
                  <a:pt x="111" y="45"/>
                  <a:pt x="111" y="45"/>
                  <a:pt x="111" y="45"/>
                </a:cubicBezTo>
                <a:cubicBezTo>
                  <a:pt x="110" y="44"/>
                  <a:pt x="108" y="43"/>
                  <a:pt x="107" y="43"/>
                </a:cubicBezTo>
                <a:cubicBezTo>
                  <a:pt x="105" y="43"/>
                  <a:pt x="103" y="44"/>
                  <a:pt x="102" y="45"/>
                </a:cubicBezTo>
                <a:cubicBezTo>
                  <a:pt x="64" y="83"/>
                  <a:pt x="64" y="83"/>
                  <a:pt x="64" y="83"/>
                </a:cubicBezTo>
                <a:cubicBezTo>
                  <a:pt x="42" y="62"/>
                  <a:pt x="42" y="62"/>
                  <a:pt x="42" y="62"/>
                </a:cubicBezTo>
                <a:cubicBezTo>
                  <a:pt x="41" y="61"/>
                  <a:pt x="40" y="60"/>
                  <a:pt x="38" y="60"/>
                </a:cubicBezTo>
                <a:cubicBezTo>
                  <a:pt x="36" y="60"/>
                  <a:pt x="35" y="61"/>
                  <a:pt x="34" y="62"/>
                </a:cubicBezTo>
                <a:cubicBezTo>
                  <a:pt x="25" y="70"/>
                  <a:pt x="25" y="70"/>
                  <a:pt x="25" y="70"/>
                </a:cubicBezTo>
                <a:cubicBezTo>
                  <a:pt x="24" y="72"/>
                  <a:pt x="24" y="73"/>
                  <a:pt x="24" y="75"/>
                </a:cubicBezTo>
                <a:cubicBezTo>
                  <a:pt x="24" y="76"/>
                  <a:pt x="24" y="78"/>
                  <a:pt x="25" y="79"/>
                </a:cubicBezTo>
                <a:cubicBezTo>
                  <a:pt x="59" y="113"/>
                  <a:pt x="59" y="113"/>
                  <a:pt x="59" y="113"/>
                </a:cubicBezTo>
                <a:cubicBezTo>
                  <a:pt x="61" y="114"/>
                  <a:pt x="62" y="115"/>
                  <a:pt x="64" y="115"/>
                </a:cubicBezTo>
                <a:cubicBezTo>
                  <a:pt x="65" y="115"/>
                  <a:pt x="67" y="114"/>
                  <a:pt x="68" y="113"/>
                </a:cubicBezTo>
                <a:cubicBezTo>
                  <a:pt x="119" y="62"/>
                  <a:pt x="119" y="62"/>
                  <a:pt x="119" y="62"/>
                </a:cubicBezTo>
                <a:cubicBezTo>
                  <a:pt x="121" y="61"/>
                  <a:pt x="121" y="59"/>
                  <a:pt x="121" y="58"/>
                </a:cubicBezTo>
                <a:close/>
              </a:path>
            </a:pathLst>
          </a:custGeom>
          <a:solidFill>
            <a:schemeClr val="accent2"/>
          </a:solidFill>
          <a:ln>
            <a:noFill/>
          </a:ln>
        </p:spPr>
        <p:txBody>
          <a:bodyPr vert="horz" wrap="square" lIns="68580" tIns="34290" rIns="68580" bIns="34290" numCol="1" anchor="t" anchorCtr="0" compatLnSpc="1"/>
          <a:lstStyle/>
          <a:p>
            <a:endParaRPr lang="en-US">
              <a:cs typeface="+mn-ea"/>
              <a:sym typeface="+mn-lt"/>
            </a:endParaRPr>
          </a:p>
        </p:txBody>
      </p:sp>
      <p:sp>
        <p:nvSpPr>
          <p:cNvPr id="16" name="Freeform 88"/>
          <p:cNvSpPr>
            <a:spLocks noEditPoints="1"/>
          </p:cNvSpPr>
          <p:nvPr/>
        </p:nvSpPr>
        <p:spPr bwMode="auto">
          <a:xfrm>
            <a:off x="5311494" y="3470633"/>
            <a:ext cx="160798" cy="162474"/>
          </a:xfrm>
          <a:custGeom>
            <a:avLst/>
            <a:gdLst>
              <a:gd name="T0" fmla="*/ 135 w 145"/>
              <a:gd name="T1" fmla="*/ 37 h 146"/>
              <a:gd name="T2" fmla="*/ 145 w 145"/>
              <a:gd name="T3" fmla="*/ 73 h 146"/>
              <a:gd name="T4" fmla="*/ 135 w 145"/>
              <a:gd name="T5" fmla="*/ 109 h 146"/>
              <a:gd name="T6" fmla="*/ 109 w 145"/>
              <a:gd name="T7" fmla="*/ 136 h 146"/>
              <a:gd name="T8" fmla="*/ 72 w 145"/>
              <a:gd name="T9" fmla="*/ 146 h 146"/>
              <a:gd name="T10" fmla="*/ 36 w 145"/>
              <a:gd name="T11" fmla="*/ 136 h 146"/>
              <a:gd name="T12" fmla="*/ 9 w 145"/>
              <a:gd name="T13" fmla="*/ 109 h 146"/>
              <a:gd name="T14" fmla="*/ 0 w 145"/>
              <a:gd name="T15" fmla="*/ 73 h 146"/>
              <a:gd name="T16" fmla="*/ 9 w 145"/>
              <a:gd name="T17" fmla="*/ 37 h 146"/>
              <a:gd name="T18" fmla="*/ 36 w 145"/>
              <a:gd name="T19" fmla="*/ 10 h 146"/>
              <a:gd name="T20" fmla="*/ 72 w 145"/>
              <a:gd name="T21" fmla="*/ 0 h 146"/>
              <a:gd name="T22" fmla="*/ 109 w 145"/>
              <a:gd name="T23" fmla="*/ 10 h 146"/>
              <a:gd name="T24" fmla="*/ 135 w 145"/>
              <a:gd name="T25" fmla="*/ 37 h 146"/>
              <a:gd name="T26" fmla="*/ 121 w 145"/>
              <a:gd name="T27" fmla="*/ 58 h 146"/>
              <a:gd name="T28" fmla="*/ 119 w 145"/>
              <a:gd name="T29" fmla="*/ 53 h 146"/>
              <a:gd name="T30" fmla="*/ 111 w 145"/>
              <a:gd name="T31" fmla="*/ 45 h 146"/>
              <a:gd name="T32" fmla="*/ 107 w 145"/>
              <a:gd name="T33" fmla="*/ 43 h 146"/>
              <a:gd name="T34" fmla="*/ 102 w 145"/>
              <a:gd name="T35" fmla="*/ 45 h 146"/>
              <a:gd name="T36" fmla="*/ 64 w 145"/>
              <a:gd name="T37" fmla="*/ 83 h 146"/>
              <a:gd name="T38" fmla="*/ 42 w 145"/>
              <a:gd name="T39" fmla="*/ 62 h 146"/>
              <a:gd name="T40" fmla="*/ 38 w 145"/>
              <a:gd name="T41" fmla="*/ 60 h 146"/>
              <a:gd name="T42" fmla="*/ 34 w 145"/>
              <a:gd name="T43" fmla="*/ 62 h 146"/>
              <a:gd name="T44" fmla="*/ 25 w 145"/>
              <a:gd name="T45" fmla="*/ 70 h 146"/>
              <a:gd name="T46" fmla="*/ 24 w 145"/>
              <a:gd name="T47" fmla="*/ 75 h 146"/>
              <a:gd name="T48" fmla="*/ 25 w 145"/>
              <a:gd name="T49" fmla="*/ 79 h 146"/>
              <a:gd name="T50" fmla="*/ 59 w 145"/>
              <a:gd name="T51" fmla="*/ 113 h 146"/>
              <a:gd name="T52" fmla="*/ 64 w 145"/>
              <a:gd name="T53" fmla="*/ 115 h 146"/>
              <a:gd name="T54" fmla="*/ 68 w 145"/>
              <a:gd name="T55" fmla="*/ 113 h 146"/>
              <a:gd name="T56" fmla="*/ 119 w 145"/>
              <a:gd name="T57" fmla="*/ 62 h 146"/>
              <a:gd name="T58" fmla="*/ 121 w 145"/>
              <a:gd name="T59" fmla="*/ 58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5" h="146">
                <a:moveTo>
                  <a:pt x="135" y="37"/>
                </a:moveTo>
                <a:cubicBezTo>
                  <a:pt x="142" y="48"/>
                  <a:pt x="145" y="60"/>
                  <a:pt x="145" y="73"/>
                </a:cubicBezTo>
                <a:cubicBezTo>
                  <a:pt x="145" y="86"/>
                  <a:pt x="142" y="98"/>
                  <a:pt x="135" y="109"/>
                </a:cubicBezTo>
                <a:cubicBezTo>
                  <a:pt x="129" y="121"/>
                  <a:pt x="120" y="129"/>
                  <a:pt x="109" y="136"/>
                </a:cubicBezTo>
                <a:cubicBezTo>
                  <a:pt x="98" y="142"/>
                  <a:pt x="85" y="146"/>
                  <a:pt x="72" y="146"/>
                </a:cubicBezTo>
                <a:cubicBezTo>
                  <a:pt x="59" y="146"/>
                  <a:pt x="47" y="142"/>
                  <a:pt x="36" y="136"/>
                </a:cubicBezTo>
                <a:cubicBezTo>
                  <a:pt x="25" y="129"/>
                  <a:pt x="16" y="121"/>
                  <a:pt x="9" y="109"/>
                </a:cubicBezTo>
                <a:cubicBezTo>
                  <a:pt x="3" y="98"/>
                  <a:pt x="0" y="86"/>
                  <a:pt x="0" y="73"/>
                </a:cubicBezTo>
                <a:cubicBezTo>
                  <a:pt x="0" y="60"/>
                  <a:pt x="3" y="48"/>
                  <a:pt x="9" y="37"/>
                </a:cubicBezTo>
                <a:cubicBezTo>
                  <a:pt x="16" y="25"/>
                  <a:pt x="25" y="17"/>
                  <a:pt x="36" y="10"/>
                </a:cubicBezTo>
                <a:cubicBezTo>
                  <a:pt x="47" y="4"/>
                  <a:pt x="59" y="0"/>
                  <a:pt x="72" y="0"/>
                </a:cubicBezTo>
                <a:cubicBezTo>
                  <a:pt x="85" y="0"/>
                  <a:pt x="98" y="4"/>
                  <a:pt x="109" y="10"/>
                </a:cubicBezTo>
                <a:cubicBezTo>
                  <a:pt x="120" y="17"/>
                  <a:pt x="129" y="25"/>
                  <a:pt x="135" y="37"/>
                </a:cubicBezTo>
                <a:close/>
                <a:moveTo>
                  <a:pt x="121" y="58"/>
                </a:moveTo>
                <a:cubicBezTo>
                  <a:pt x="121" y="56"/>
                  <a:pt x="121" y="54"/>
                  <a:pt x="119" y="53"/>
                </a:cubicBezTo>
                <a:cubicBezTo>
                  <a:pt x="111" y="45"/>
                  <a:pt x="111" y="45"/>
                  <a:pt x="111" y="45"/>
                </a:cubicBezTo>
                <a:cubicBezTo>
                  <a:pt x="110" y="44"/>
                  <a:pt x="108" y="43"/>
                  <a:pt x="107" y="43"/>
                </a:cubicBezTo>
                <a:cubicBezTo>
                  <a:pt x="105" y="43"/>
                  <a:pt x="103" y="44"/>
                  <a:pt x="102" y="45"/>
                </a:cubicBezTo>
                <a:cubicBezTo>
                  <a:pt x="64" y="83"/>
                  <a:pt x="64" y="83"/>
                  <a:pt x="64" y="83"/>
                </a:cubicBezTo>
                <a:cubicBezTo>
                  <a:pt x="42" y="62"/>
                  <a:pt x="42" y="62"/>
                  <a:pt x="42" y="62"/>
                </a:cubicBezTo>
                <a:cubicBezTo>
                  <a:pt x="41" y="61"/>
                  <a:pt x="40" y="60"/>
                  <a:pt x="38" y="60"/>
                </a:cubicBezTo>
                <a:cubicBezTo>
                  <a:pt x="36" y="60"/>
                  <a:pt x="35" y="61"/>
                  <a:pt x="34" y="62"/>
                </a:cubicBezTo>
                <a:cubicBezTo>
                  <a:pt x="25" y="70"/>
                  <a:pt x="25" y="70"/>
                  <a:pt x="25" y="70"/>
                </a:cubicBezTo>
                <a:cubicBezTo>
                  <a:pt x="24" y="72"/>
                  <a:pt x="24" y="73"/>
                  <a:pt x="24" y="75"/>
                </a:cubicBezTo>
                <a:cubicBezTo>
                  <a:pt x="24" y="76"/>
                  <a:pt x="24" y="78"/>
                  <a:pt x="25" y="79"/>
                </a:cubicBezTo>
                <a:cubicBezTo>
                  <a:pt x="59" y="113"/>
                  <a:pt x="59" y="113"/>
                  <a:pt x="59" y="113"/>
                </a:cubicBezTo>
                <a:cubicBezTo>
                  <a:pt x="61" y="114"/>
                  <a:pt x="62" y="115"/>
                  <a:pt x="64" y="115"/>
                </a:cubicBezTo>
                <a:cubicBezTo>
                  <a:pt x="65" y="115"/>
                  <a:pt x="67" y="114"/>
                  <a:pt x="68" y="113"/>
                </a:cubicBezTo>
                <a:cubicBezTo>
                  <a:pt x="119" y="62"/>
                  <a:pt x="119" y="62"/>
                  <a:pt x="119" y="62"/>
                </a:cubicBezTo>
                <a:cubicBezTo>
                  <a:pt x="121" y="61"/>
                  <a:pt x="121" y="59"/>
                  <a:pt x="121" y="58"/>
                </a:cubicBezTo>
                <a:close/>
              </a:path>
            </a:pathLst>
          </a:custGeom>
          <a:solidFill>
            <a:schemeClr val="accent1"/>
          </a:solidFill>
          <a:ln>
            <a:noFill/>
          </a:ln>
        </p:spPr>
        <p:txBody>
          <a:bodyPr vert="horz" wrap="square" lIns="68580" tIns="34290" rIns="68580" bIns="34290" numCol="1" anchor="t" anchorCtr="0" compatLnSpc="1"/>
          <a:lstStyle/>
          <a:p>
            <a:endParaRPr lang="en-US">
              <a:cs typeface="+mn-ea"/>
              <a:sym typeface="+mn-lt"/>
            </a:endParaRPr>
          </a:p>
        </p:txBody>
      </p:sp>
      <p:graphicFrame>
        <p:nvGraphicFramePr>
          <p:cNvPr id="19" name="Chart 18"/>
          <p:cNvGraphicFramePr/>
          <p:nvPr/>
        </p:nvGraphicFramePr>
        <p:xfrm>
          <a:off x="272729" y="1333299"/>
          <a:ext cx="4153382" cy="3501262"/>
        </p:xfrm>
        <a:graphic>
          <a:graphicData uri="http://schemas.openxmlformats.org/drawingml/2006/chart">
            <c:chart xmlns:c="http://schemas.openxmlformats.org/drawingml/2006/chart" xmlns:r="http://schemas.openxmlformats.org/officeDocument/2006/relationships" r:id="rId2"/>
          </a:graphicData>
        </a:graphic>
      </p:graphicFrame>
      <p:sp>
        <p:nvSpPr>
          <p:cNvPr id="17" name="TextBox 16"/>
          <p:cNvSpPr txBox="1"/>
          <p:nvPr/>
        </p:nvSpPr>
        <p:spPr>
          <a:xfrm>
            <a:off x="3931804" y="1728296"/>
            <a:ext cx="922368" cy="377026"/>
          </a:xfrm>
          <a:prstGeom prst="rect">
            <a:avLst/>
          </a:prstGeom>
          <a:noFill/>
        </p:spPr>
        <p:txBody>
          <a:bodyPr wrap="none" lIns="68580" tIns="34290" rIns="68580" bIns="34290" rtlCol="0">
            <a:spAutoFit/>
          </a:bodyPr>
          <a:lstStyle/>
          <a:p>
            <a:r>
              <a:rPr lang="en-US" b="1" dirty="0">
                <a:solidFill>
                  <a:schemeClr val="bg2"/>
                </a:solidFill>
                <a:cs typeface="+mn-ea"/>
                <a:sym typeface="+mn-lt"/>
              </a:rPr>
              <a:t>$3,200</a:t>
            </a:r>
            <a:endParaRPr lang="id-ID" b="1" dirty="0">
              <a:solidFill>
                <a:schemeClr val="bg2"/>
              </a:solidFill>
              <a:cs typeface="+mn-ea"/>
              <a:sym typeface="+mn-lt"/>
            </a:endParaRPr>
          </a:p>
        </p:txBody>
      </p:sp>
      <p:sp>
        <p:nvSpPr>
          <p:cNvPr id="18" name="TextBox 17"/>
          <p:cNvSpPr txBox="1"/>
          <p:nvPr/>
        </p:nvSpPr>
        <p:spPr>
          <a:xfrm>
            <a:off x="3436130" y="2261793"/>
            <a:ext cx="922368" cy="377026"/>
          </a:xfrm>
          <a:prstGeom prst="rect">
            <a:avLst/>
          </a:prstGeom>
          <a:noFill/>
        </p:spPr>
        <p:txBody>
          <a:bodyPr wrap="none" lIns="68580" tIns="34290" rIns="68580" bIns="34290" rtlCol="0">
            <a:spAutoFit/>
          </a:bodyPr>
          <a:lstStyle/>
          <a:p>
            <a:r>
              <a:rPr lang="en-US" b="1" dirty="0">
                <a:solidFill>
                  <a:schemeClr val="bg2"/>
                </a:solidFill>
                <a:cs typeface="+mn-ea"/>
                <a:sym typeface="+mn-lt"/>
              </a:rPr>
              <a:t>$2,700</a:t>
            </a:r>
            <a:endParaRPr lang="id-ID" b="1" dirty="0">
              <a:solidFill>
                <a:schemeClr val="bg2"/>
              </a:solidFill>
              <a:cs typeface="+mn-ea"/>
              <a:sym typeface="+mn-lt"/>
            </a:endParaRPr>
          </a:p>
        </p:txBody>
      </p:sp>
      <p:sp>
        <p:nvSpPr>
          <p:cNvPr id="22" name="TextBox 21"/>
          <p:cNvSpPr txBox="1"/>
          <p:nvPr/>
        </p:nvSpPr>
        <p:spPr>
          <a:xfrm>
            <a:off x="3304508" y="3453729"/>
            <a:ext cx="922368" cy="377026"/>
          </a:xfrm>
          <a:prstGeom prst="rect">
            <a:avLst/>
          </a:prstGeom>
          <a:noFill/>
        </p:spPr>
        <p:txBody>
          <a:bodyPr wrap="none" lIns="68580" tIns="34290" rIns="68580" bIns="34290" rtlCol="0">
            <a:spAutoFit/>
          </a:bodyPr>
          <a:lstStyle/>
          <a:p>
            <a:r>
              <a:rPr lang="en-US" b="1" dirty="0">
                <a:solidFill>
                  <a:schemeClr val="bg2"/>
                </a:solidFill>
                <a:cs typeface="+mn-ea"/>
                <a:sym typeface="+mn-lt"/>
              </a:rPr>
              <a:t>$2,350</a:t>
            </a:r>
            <a:endParaRPr lang="id-ID" b="1" dirty="0">
              <a:solidFill>
                <a:schemeClr val="bg2"/>
              </a:solidFill>
              <a:cs typeface="+mn-ea"/>
              <a:sym typeface="+mn-lt"/>
            </a:endParaRPr>
          </a:p>
        </p:txBody>
      </p:sp>
      <p:sp>
        <p:nvSpPr>
          <p:cNvPr id="23" name="TextBox 22"/>
          <p:cNvSpPr txBox="1"/>
          <p:nvPr/>
        </p:nvSpPr>
        <p:spPr>
          <a:xfrm>
            <a:off x="2464672" y="4018535"/>
            <a:ext cx="922368" cy="377026"/>
          </a:xfrm>
          <a:prstGeom prst="rect">
            <a:avLst/>
          </a:prstGeom>
          <a:noFill/>
        </p:spPr>
        <p:txBody>
          <a:bodyPr wrap="none" lIns="68580" tIns="34290" rIns="68580" bIns="34290" rtlCol="0">
            <a:spAutoFit/>
          </a:bodyPr>
          <a:lstStyle/>
          <a:p>
            <a:r>
              <a:rPr lang="en-US" b="1" dirty="0">
                <a:solidFill>
                  <a:schemeClr val="bg2"/>
                </a:solidFill>
                <a:cs typeface="+mn-ea"/>
                <a:sym typeface="+mn-lt"/>
              </a:rPr>
              <a:t>$1,350</a:t>
            </a:r>
            <a:endParaRPr lang="id-ID" b="1" dirty="0">
              <a:solidFill>
                <a:schemeClr val="bg2"/>
              </a:solidFill>
              <a:cs typeface="+mn-ea"/>
              <a:sym typeface="+mn-lt"/>
            </a:endParaRPr>
          </a:p>
        </p:txBody>
      </p:sp>
      <p:sp>
        <p:nvSpPr>
          <p:cNvPr id="24" name="TextBox 23"/>
          <p:cNvSpPr txBox="1"/>
          <p:nvPr/>
        </p:nvSpPr>
        <p:spPr>
          <a:xfrm>
            <a:off x="2869350" y="2852882"/>
            <a:ext cx="922368" cy="377026"/>
          </a:xfrm>
          <a:prstGeom prst="rect">
            <a:avLst/>
          </a:prstGeom>
          <a:noFill/>
        </p:spPr>
        <p:txBody>
          <a:bodyPr wrap="none" lIns="68580" tIns="34290" rIns="68580" bIns="34290" rtlCol="0">
            <a:spAutoFit/>
          </a:bodyPr>
          <a:lstStyle/>
          <a:p>
            <a:r>
              <a:rPr lang="en-US" b="1" dirty="0">
                <a:solidFill>
                  <a:schemeClr val="bg2"/>
                </a:solidFill>
                <a:cs typeface="+mn-ea"/>
                <a:sym typeface="+mn-lt"/>
              </a:rPr>
              <a:t>$1,900</a:t>
            </a:r>
            <a:endParaRPr lang="id-ID" b="1" dirty="0">
              <a:solidFill>
                <a:schemeClr val="bg2"/>
              </a:solidFill>
              <a:cs typeface="+mn-ea"/>
              <a:sym typeface="+mn-lt"/>
            </a:endParaRPr>
          </a:p>
        </p:txBody>
      </p:sp>
      <p:sp>
        <p:nvSpPr>
          <p:cNvPr id="2" name="Slide Number Placeholder 1"/>
          <p:cNvSpPr>
            <a:spLocks noGrp="1"/>
          </p:cNvSpPr>
          <p:nvPr>
            <p:ph type="sldNum" sz="quarter" idx="12"/>
          </p:nvPr>
        </p:nvSpPr>
        <p:spPr/>
        <p:txBody>
          <a:bodyPr/>
          <a:lstStyle/>
          <a:p>
            <a:fld id="{EA01570A-8480-497D-96D4-D725A6D7C6AA}" type="slidenum">
              <a:rPr lang="en-US" smtClean="0">
                <a:cs typeface="+mn-ea"/>
                <a:sym typeface="+mn-lt"/>
              </a:rPr>
              <a:t>39</a:t>
            </a:fld>
            <a:endParaRPr lang="en-US">
              <a:cs typeface="+mn-ea"/>
              <a:sym typeface="+mn-l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9">
                                            <p:graphicEl>
                                              <a:chart seriesIdx="-3" categoryIdx="-3" bldStep="gridLegend"/>
                                            </p:graphicEl>
                                          </p:spTgt>
                                        </p:tgtEl>
                                        <p:attrNameLst>
                                          <p:attrName>style.visibility</p:attrName>
                                        </p:attrNameLst>
                                      </p:cBhvr>
                                      <p:to>
                                        <p:strVal val="visible"/>
                                      </p:to>
                                    </p:set>
                                    <p:animEffect transition="in" filter="wipe(left)">
                                      <p:cBhvr>
                                        <p:cTn id="11" dur="500"/>
                                        <p:tgtEl>
                                          <p:spTgt spid="19">
                                            <p:graphicEl>
                                              <a:chart seriesIdx="-3" categoryIdx="-3" bldStep="gridLegend"/>
                                            </p:graphic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9">
                                            <p:graphicEl>
                                              <a:chart seriesIdx="0" categoryIdx="-4" bldStep="series"/>
                                            </p:graphicEl>
                                          </p:spTgt>
                                        </p:tgtEl>
                                        <p:attrNameLst>
                                          <p:attrName>style.visibility</p:attrName>
                                        </p:attrNameLst>
                                      </p:cBhvr>
                                      <p:to>
                                        <p:strVal val="visible"/>
                                      </p:to>
                                    </p:set>
                                    <p:animEffect transition="in" filter="wipe(left)">
                                      <p:cBhvr>
                                        <p:cTn id="15" dur="500"/>
                                        <p:tgtEl>
                                          <p:spTgt spid="19">
                                            <p:graphicEl>
                                              <a:chart seriesIdx="0" categoryIdx="-4" bldStep="series"/>
                                            </p:graphic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500"/>
                                        <p:tgtEl>
                                          <p:spTgt spid="17"/>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fade">
                                      <p:cBhvr>
                                        <p:cTn id="25" dur="500"/>
                                        <p:tgtEl>
                                          <p:spTgt spid="22"/>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fade">
                                      <p:cBhvr>
                                        <p:cTn id="28" dur="500"/>
                                        <p:tgtEl>
                                          <p:spTgt spid="23"/>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fade">
                                      <p:cBhvr>
                                        <p:cTn id="31" dur="500"/>
                                        <p:tgtEl>
                                          <p:spTgt spid="24"/>
                                        </p:tgtEl>
                                      </p:cBhvr>
                                    </p:animEffect>
                                  </p:childTnLst>
                                </p:cTn>
                              </p:par>
                            </p:childTnLst>
                          </p:cTn>
                        </p:par>
                        <p:par>
                          <p:cTn id="32" fill="hold">
                            <p:stCondLst>
                              <p:cond delay="2000"/>
                            </p:stCondLst>
                            <p:childTnLst>
                              <p:par>
                                <p:cTn id="33" presetID="10" presetClass="entr" presetSubtype="0" fill="hold" grpId="0" nodeType="after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fade">
                                      <p:cBhvr>
                                        <p:cTn id="35" dur="500"/>
                                        <p:tgtEl>
                                          <p:spTgt spid="5"/>
                                        </p:tgtEl>
                                      </p:cBhvr>
                                    </p:animEffect>
                                  </p:childTnLst>
                                </p:cTn>
                              </p:par>
                            </p:childTnLst>
                          </p:cTn>
                        </p:par>
                        <p:par>
                          <p:cTn id="36" fill="hold">
                            <p:stCondLst>
                              <p:cond delay="2500"/>
                            </p:stCondLst>
                            <p:childTnLst>
                              <p:par>
                                <p:cTn id="37" presetID="53" presetClass="entr" presetSubtype="16" fill="hold" grpId="0" nodeType="after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p:cTn id="39" dur="500" fill="hold"/>
                                        <p:tgtEl>
                                          <p:spTgt spid="12"/>
                                        </p:tgtEl>
                                        <p:attrNameLst>
                                          <p:attrName>ppt_w</p:attrName>
                                        </p:attrNameLst>
                                      </p:cBhvr>
                                      <p:tavLst>
                                        <p:tav tm="0">
                                          <p:val>
                                            <p:fltVal val="0"/>
                                          </p:val>
                                        </p:tav>
                                        <p:tav tm="100000">
                                          <p:val>
                                            <p:strVal val="#ppt_w"/>
                                          </p:val>
                                        </p:tav>
                                      </p:tavLst>
                                    </p:anim>
                                    <p:anim calcmode="lin" valueType="num">
                                      <p:cBhvr>
                                        <p:cTn id="40" dur="500" fill="hold"/>
                                        <p:tgtEl>
                                          <p:spTgt spid="12"/>
                                        </p:tgtEl>
                                        <p:attrNameLst>
                                          <p:attrName>ppt_h</p:attrName>
                                        </p:attrNameLst>
                                      </p:cBhvr>
                                      <p:tavLst>
                                        <p:tav tm="0">
                                          <p:val>
                                            <p:fltVal val="0"/>
                                          </p:val>
                                        </p:tav>
                                        <p:tav tm="100000">
                                          <p:val>
                                            <p:strVal val="#ppt_h"/>
                                          </p:val>
                                        </p:tav>
                                      </p:tavLst>
                                    </p:anim>
                                    <p:animEffect transition="in" filter="fade">
                                      <p:cBhvr>
                                        <p:cTn id="41" dur="500"/>
                                        <p:tgtEl>
                                          <p:spTgt spid="12"/>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13"/>
                                        </p:tgtEl>
                                        <p:attrNameLst>
                                          <p:attrName>style.visibility</p:attrName>
                                        </p:attrNameLst>
                                      </p:cBhvr>
                                      <p:to>
                                        <p:strVal val="visible"/>
                                      </p:to>
                                    </p:set>
                                    <p:anim calcmode="lin" valueType="num">
                                      <p:cBhvr>
                                        <p:cTn id="44" dur="500" fill="hold"/>
                                        <p:tgtEl>
                                          <p:spTgt spid="13"/>
                                        </p:tgtEl>
                                        <p:attrNameLst>
                                          <p:attrName>ppt_w</p:attrName>
                                        </p:attrNameLst>
                                      </p:cBhvr>
                                      <p:tavLst>
                                        <p:tav tm="0">
                                          <p:val>
                                            <p:fltVal val="0"/>
                                          </p:val>
                                        </p:tav>
                                        <p:tav tm="100000">
                                          <p:val>
                                            <p:strVal val="#ppt_w"/>
                                          </p:val>
                                        </p:tav>
                                      </p:tavLst>
                                    </p:anim>
                                    <p:anim calcmode="lin" valueType="num">
                                      <p:cBhvr>
                                        <p:cTn id="45" dur="500" fill="hold"/>
                                        <p:tgtEl>
                                          <p:spTgt spid="13"/>
                                        </p:tgtEl>
                                        <p:attrNameLst>
                                          <p:attrName>ppt_h</p:attrName>
                                        </p:attrNameLst>
                                      </p:cBhvr>
                                      <p:tavLst>
                                        <p:tav tm="0">
                                          <p:val>
                                            <p:fltVal val="0"/>
                                          </p:val>
                                        </p:tav>
                                        <p:tav tm="100000">
                                          <p:val>
                                            <p:strVal val="#ppt_h"/>
                                          </p:val>
                                        </p:tav>
                                      </p:tavLst>
                                    </p:anim>
                                    <p:animEffect transition="in" filter="fade">
                                      <p:cBhvr>
                                        <p:cTn id="46" dur="500"/>
                                        <p:tgtEl>
                                          <p:spTgt spid="13"/>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14"/>
                                        </p:tgtEl>
                                        <p:attrNameLst>
                                          <p:attrName>style.visibility</p:attrName>
                                        </p:attrNameLst>
                                      </p:cBhvr>
                                      <p:to>
                                        <p:strVal val="visible"/>
                                      </p:to>
                                    </p:set>
                                    <p:anim calcmode="lin" valueType="num">
                                      <p:cBhvr>
                                        <p:cTn id="49" dur="500" fill="hold"/>
                                        <p:tgtEl>
                                          <p:spTgt spid="14"/>
                                        </p:tgtEl>
                                        <p:attrNameLst>
                                          <p:attrName>ppt_w</p:attrName>
                                        </p:attrNameLst>
                                      </p:cBhvr>
                                      <p:tavLst>
                                        <p:tav tm="0">
                                          <p:val>
                                            <p:fltVal val="0"/>
                                          </p:val>
                                        </p:tav>
                                        <p:tav tm="100000">
                                          <p:val>
                                            <p:strVal val="#ppt_w"/>
                                          </p:val>
                                        </p:tav>
                                      </p:tavLst>
                                    </p:anim>
                                    <p:anim calcmode="lin" valueType="num">
                                      <p:cBhvr>
                                        <p:cTn id="50" dur="500" fill="hold"/>
                                        <p:tgtEl>
                                          <p:spTgt spid="14"/>
                                        </p:tgtEl>
                                        <p:attrNameLst>
                                          <p:attrName>ppt_h</p:attrName>
                                        </p:attrNameLst>
                                      </p:cBhvr>
                                      <p:tavLst>
                                        <p:tav tm="0">
                                          <p:val>
                                            <p:fltVal val="0"/>
                                          </p:val>
                                        </p:tav>
                                        <p:tav tm="100000">
                                          <p:val>
                                            <p:strVal val="#ppt_h"/>
                                          </p:val>
                                        </p:tav>
                                      </p:tavLst>
                                    </p:anim>
                                    <p:animEffect transition="in" filter="fade">
                                      <p:cBhvr>
                                        <p:cTn id="51" dur="500"/>
                                        <p:tgtEl>
                                          <p:spTgt spid="14"/>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15"/>
                                        </p:tgtEl>
                                        <p:attrNameLst>
                                          <p:attrName>style.visibility</p:attrName>
                                        </p:attrNameLst>
                                      </p:cBhvr>
                                      <p:to>
                                        <p:strVal val="visible"/>
                                      </p:to>
                                    </p:set>
                                    <p:anim calcmode="lin" valueType="num">
                                      <p:cBhvr>
                                        <p:cTn id="54" dur="500" fill="hold"/>
                                        <p:tgtEl>
                                          <p:spTgt spid="15"/>
                                        </p:tgtEl>
                                        <p:attrNameLst>
                                          <p:attrName>ppt_w</p:attrName>
                                        </p:attrNameLst>
                                      </p:cBhvr>
                                      <p:tavLst>
                                        <p:tav tm="0">
                                          <p:val>
                                            <p:fltVal val="0"/>
                                          </p:val>
                                        </p:tav>
                                        <p:tav tm="100000">
                                          <p:val>
                                            <p:strVal val="#ppt_w"/>
                                          </p:val>
                                        </p:tav>
                                      </p:tavLst>
                                    </p:anim>
                                    <p:anim calcmode="lin" valueType="num">
                                      <p:cBhvr>
                                        <p:cTn id="55" dur="500" fill="hold"/>
                                        <p:tgtEl>
                                          <p:spTgt spid="15"/>
                                        </p:tgtEl>
                                        <p:attrNameLst>
                                          <p:attrName>ppt_h</p:attrName>
                                        </p:attrNameLst>
                                      </p:cBhvr>
                                      <p:tavLst>
                                        <p:tav tm="0">
                                          <p:val>
                                            <p:fltVal val="0"/>
                                          </p:val>
                                        </p:tav>
                                        <p:tav tm="100000">
                                          <p:val>
                                            <p:strVal val="#ppt_h"/>
                                          </p:val>
                                        </p:tav>
                                      </p:tavLst>
                                    </p:anim>
                                    <p:animEffect transition="in" filter="fade">
                                      <p:cBhvr>
                                        <p:cTn id="56" dur="500"/>
                                        <p:tgtEl>
                                          <p:spTgt spid="15"/>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animEffect transition="in" filter="fade">
                                      <p:cBhvr>
                                        <p:cTn id="61" dur="500"/>
                                        <p:tgtEl>
                                          <p:spTgt spid="16"/>
                                        </p:tgtEl>
                                      </p:cBhvr>
                                    </p:animEffect>
                                  </p:childTnLst>
                                </p:cTn>
                              </p:par>
                            </p:childTnLst>
                          </p:cTn>
                        </p:par>
                        <p:par>
                          <p:cTn id="62" fill="hold">
                            <p:stCondLst>
                              <p:cond delay="3000"/>
                            </p:stCondLst>
                            <p:childTnLst>
                              <p:par>
                                <p:cTn id="63" presetID="10" presetClass="entr" presetSubtype="0"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Effect transition="in" filter="fade">
                                      <p:cBhvr>
                                        <p:cTn id="65" dur="500"/>
                                        <p:tgtEl>
                                          <p:spTgt spid="10"/>
                                        </p:tgtEl>
                                      </p:cBhvr>
                                    </p:animEffect>
                                  </p:childTnLst>
                                </p:cTn>
                              </p:par>
                            </p:childTnLst>
                          </p:cTn>
                        </p:par>
                        <p:par>
                          <p:cTn id="66" fill="hold">
                            <p:stCondLst>
                              <p:cond delay="3500"/>
                            </p:stCondLst>
                            <p:childTnLst>
                              <p:par>
                                <p:cTn id="67" presetID="10" presetClass="entr" presetSubtype="0" fill="hold" grpId="0" nodeType="afterEffect">
                                  <p:stCondLst>
                                    <p:cond delay="0"/>
                                  </p:stCondLst>
                                  <p:childTnLst>
                                    <p:set>
                                      <p:cBhvr>
                                        <p:cTn id="68" dur="1" fill="hold">
                                          <p:stCondLst>
                                            <p:cond delay="0"/>
                                          </p:stCondLst>
                                        </p:cTn>
                                        <p:tgtEl>
                                          <p:spTgt spid="7"/>
                                        </p:tgtEl>
                                        <p:attrNameLst>
                                          <p:attrName>style.visibility</p:attrName>
                                        </p:attrNameLst>
                                      </p:cBhvr>
                                      <p:to>
                                        <p:strVal val="visible"/>
                                      </p:to>
                                    </p:set>
                                    <p:animEffect transition="in" filter="fade">
                                      <p:cBhvr>
                                        <p:cTn id="6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7" grpId="0"/>
      <p:bldP spid="10" grpId="0"/>
      <p:bldP spid="12" grpId="0" animBg="1"/>
      <p:bldP spid="13" grpId="0" animBg="1"/>
      <p:bldP spid="14" grpId="0" animBg="1"/>
      <p:bldP spid="15" grpId="0" animBg="1"/>
      <p:bldP spid="16" grpId="0" animBg="1"/>
      <p:bldGraphic spid="19" grpId="0">
        <p:bldSub>
          <a:bldChart bld="series"/>
        </p:bldSub>
      </p:bldGraphic>
      <p:bldP spid="17" grpId="0"/>
      <p:bldP spid="18" grpId="0"/>
      <p:bldP spid="22" grpId="0"/>
      <p:bldP spid="23" grpId="0"/>
      <p:bldP spid="2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等腰三角形 1"/>
          <p:cNvSpPr/>
          <p:nvPr/>
        </p:nvSpPr>
        <p:spPr>
          <a:xfrm rot="10800000">
            <a:off x="3851920" y="564818"/>
            <a:ext cx="1296144" cy="113368"/>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3707904" y="146338"/>
            <a:ext cx="1569660" cy="369332"/>
          </a:xfrm>
          <a:prstGeom prst="rect">
            <a:avLst/>
          </a:prstGeom>
          <a:noFill/>
        </p:spPr>
        <p:txBody>
          <a:bodyPr wrap="none" rtlCol="0">
            <a:spAutoFit/>
          </a:bodyPr>
          <a:lstStyle/>
          <a:p>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添加标题内容</a:t>
            </a:r>
          </a:p>
        </p:txBody>
      </p:sp>
      <p:graphicFrame>
        <p:nvGraphicFramePr>
          <p:cNvPr id="9" name="Content Placeholder 5"/>
          <p:cNvGraphicFramePr/>
          <p:nvPr/>
        </p:nvGraphicFramePr>
        <p:xfrm>
          <a:off x="628650" y="1249680"/>
          <a:ext cx="7886700" cy="3309620"/>
        </p:xfrm>
        <a:graphic>
          <a:graphicData uri="http://schemas.openxmlformats.org/drawingml/2006/chart">
            <c:chart xmlns:c="http://schemas.openxmlformats.org/drawingml/2006/chart" xmlns:r="http://schemas.openxmlformats.org/officeDocument/2006/relationships" r:id="rId3"/>
          </a:graphicData>
        </a:graphic>
      </p:graphicFrame>
      <p:sp>
        <p:nvSpPr>
          <p:cNvPr id="10" name="Rectangle 4"/>
          <p:cNvSpPr/>
          <p:nvPr/>
        </p:nvSpPr>
        <p:spPr>
          <a:xfrm>
            <a:off x="732066" y="1327809"/>
            <a:ext cx="1430680" cy="184666"/>
          </a:xfrm>
          <a:prstGeom prst="rect">
            <a:avLst/>
          </a:prstGeom>
          <a:ln>
            <a:noFill/>
          </a:ln>
        </p:spPr>
        <p:txBody>
          <a:bodyPr wrap="none" lIns="0" tIns="0" rIns="0" bIns="0">
            <a:spAutoFit/>
          </a:bodyPr>
          <a:lstStyle/>
          <a:p>
            <a:r>
              <a:rPr lang="en-US" sz="1200" dirty="0">
                <a:cs typeface="+mn-ea"/>
                <a:sym typeface="+mn-lt"/>
              </a:rPr>
              <a:t>Net Growth Rate (%)</a:t>
            </a:r>
          </a:p>
        </p:txBody>
      </p:sp>
      <p:sp>
        <p:nvSpPr>
          <p:cNvPr id="11" name="Rectangular Callout 5"/>
          <p:cNvSpPr/>
          <p:nvPr/>
        </p:nvSpPr>
        <p:spPr>
          <a:xfrm flipH="1">
            <a:off x="7513320" y="1150691"/>
            <a:ext cx="1024890" cy="430434"/>
          </a:xfrm>
          <a:prstGeom prst="wedgeRectCallout">
            <a:avLst>
              <a:gd name="adj1" fmla="val -20833"/>
              <a:gd name="adj2" fmla="val 80203"/>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a:cs typeface="+mn-ea"/>
              <a:sym typeface="+mn-lt"/>
            </a:endParaRPr>
          </a:p>
        </p:txBody>
      </p:sp>
      <p:sp>
        <p:nvSpPr>
          <p:cNvPr id="12" name="TextBox 6"/>
          <p:cNvSpPr txBox="1"/>
          <p:nvPr/>
        </p:nvSpPr>
        <p:spPr>
          <a:xfrm>
            <a:off x="7519273" y="1238950"/>
            <a:ext cx="1044998" cy="253916"/>
          </a:xfrm>
          <a:prstGeom prst="rect">
            <a:avLst/>
          </a:prstGeom>
          <a:noFill/>
        </p:spPr>
        <p:txBody>
          <a:bodyPr wrap="none" lIns="68580" tIns="34290" rIns="68580" bIns="34290" rtlCol="0">
            <a:spAutoFit/>
          </a:bodyPr>
          <a:lstStyle/>
          <a:p>
            <a:pPr algn="ctr"/>
            <a:r>
              <a:rPr lang="en-US" sz="1200" b="1" dirty="0">
                <a:solidFill>
                  <a:schemeClr val="bg2"/>
                </a:solidFill>
                <a:cs typeface="+mn-ea"/>
                <a:sym typeface="+mn-lt"/>
              </a:rPr>
              <a:t>50% Growth</a:t>
            </a:r>
            <a:endParaRPr lang="id-ID" sz="1200" b="1" dirty="0">
              <a:solidFill>
                <a:schemeClr val="bg2"/>
              </a:solidFill>
              <a:cs typeface="+mn-ea"/>
              <a:sym typeface="+mn-lt"/>
            </a:endParaRPr>
          </a:p>
        </p:txBody>
      </p:sp>
    </p:spTree>
  </p:cSld>
  <p:clrMapOvr>
    <a:masterClrMapping/>
  </p:clrMapOvr>
  <p:transition spd="med" advClick="0"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9">
                                            <p:graphicEl>
                                              <a:chart seriesIdx="-3" categoryIdx="-3" bldStep="gridLegend"/>
                                            </p:graphicEl>
                                          </p:spTgt>
                                        </p:tgtEl>
                                        <p:attrNameLst>
                                          <p:attrName>style.visibility</p:attrName>
                                        </p:attrNameLst>
                                      </p:cBhvr>
                                      <p:to>
                                        <p:strVal val="visible"/>
                                      </p:to>
                                    </p:set>
                                    <p:animEffect transition="in" filter="wipe(down)">
                                      <p:cBhvr>
                                        <p:cTn id="11" dur="500"/>
                                        <p:tgtEl>
                                          <p:spTgt spid="9">
                                            <p:graphicEl>
                                              <a:chart seriesIdx="-3" categoryIdx="-3" bldStep="gridLegend"/>
                                            </p:graphicEl>
                                          </p:spTgt>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9">
                                            <p:graphicEl>
                                              <a:chart seriesIdx="0" categoryIdx="-4" bldStep="series"/>
                                            </p:graphicEl>
                                          </p:spTgt>
                                        </p:tgtEl>
                                        <p:attrNameLst>
                                          <p:attrName>style.visibility</p:attrName>
                                        </p:attrNameLst>
                                      </p:cBhvr>
                                      <p:to>
                                        <p:strVal val="visible"/>
                                      </p:to>
                                    </p:set>
                                    <p:animEffect transition="in" filter="wipe(down)">
                                      <p:cBhvr>
                                        <p:cTn id="15" dur="500"/>
                                        <p:tgtEl>
                                          <p:spTgt spid="9">
                                            <p:graphicEl>
                                              <a:chart seriesIdx="0" categoryIdx="-4" bldStep="series"/>
                                            </p:graphicEl>
                                          </p:spTgt>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9">
                                            <p:graphicEl>
                                              <a:chart seriesIdx="1" categoryIdx="-4" bldStep="series"/>
                                            </p:graphicEl>
                                          </p:spTgt>
                                        </p:tgtEl>
                                        <p:attrNameLst>
                                          <p:attrName>style.visibility</p:attrName>
                                        </p:attrNameLst>
                                      </p:cBhvr>
                                      <p:to>
                                        <p:strVal val="visible"/>
                                      </p:to>
                                    </p:set>
                                    <p:animEffect transition="in" filter="wipe(down)">
                                      <p:cBhvr>
                                        <p:cTn id="19" dur="500"/>
                                        <p:tgtEl>
                                          <p:spTgt spid="9">
                                            <p:graphicEl>
                                              <a:chart seriesIdx="1" categoryIdx="-4" bldStep="series"/>
                                            </p:graphicEl>
                                          </p:spTgt>
                                        </p:tgtEl>
                                      </p:cBhvr>
                                    </p:animEffect>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p:cTn id="23" dur="500" fill="hold"/>
                                        <p:tgtEl>
                                          <p:spTgt spid="11"/>
                                        </p:tgtEl>
                                        <p:attrNameLst>
                                          <p:attrName>ppt_w</p:attrName>
                                        </p:attrNameLst>
                                      </p:cBhvr>
                                      <p:tavLst>
                                        <p:tav tm="0">
                                          <p:val>
                                            <p:fltVal val="0"/>
                                          </p:val>
                                        </p:tav>
                                        <p:tav tm="100000">
                                          <p:val>
                                            <p:strVal val="#ppt_w"/>
                                          </p:val>
                                        </p:tav>
                                      </p:tavLst>
                                    </p:anim>
                                    <p:anim calcmode="lin" valueType="num">
                                      <p:cBhvr>
                                        <p:cTn id="24" dur="500" fill="hold"/>
                                        <p:tgtEl>
                                          <p:spTgt spid="11"/>
                                        </p:tgtEl>
                                        <p:attrNameLst>
                                          <p:attrName>ppt_h</p:attrName>
                                        </p:attrNameLst>
                                      </p:cBhvr>
                                      <p:tavLst>
                                        <p:tav tm="0">
                                          <p:val>
                                            <p:fltVal val="0"/>
                                          </p:val>
                                        </p:tav>
                                        <p:tav tm="100000">
                                          <p:val>
                                            <p:strVal val="#ppt_h"/>
                                          </p:val>
                                        </p:tav>
                                      </p:tavLst>
                                    </p:anim>
                                    <p:animEffect transition="in" filter="fade">
                                      <p:cBhvr>
                                        <p:cTn id="25" dur="500"/>
                                        <p:tgtEl>
                                          <p:spTgt spid="11"/>
                                        </p:tgtEl>
                                      </p:cBhvr>
                                    </p:animEffect>
                                  </p:childTnLst>
                                </p:cTn>
                              </p:par>
                            </p:childTnLst>
                          </p:cTn>
                        </p:par>
                        <p:par>
                          <p:cTn id="26" fill="hold">
                            <p:stCondLst>
                              <p:cond delay="2500"/>
                            </p:stCondLst>
                            <p:childTnLst>
                              <p:par>
                                <p:cTn id="27" presetID="10"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Chart bld="series"/>
        </p:bldSub>
      </p:bldGraphic>
      <p:bldP spid="10" grpId="0"/>
      <p:bldP spid="11" grpId="0" animBg="1"/>
      <p:bldP spid="12"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n-lt"/>
                <a:ea typeface="+mn-ea"/>
                <a:cs typeface="+mn-ea"/>
                <a:sym typeface="+mn-lt"/>
              </a:rPr>
              <a:t>3D Cylinder Bar</a:t>
            </a:r>
          </a:p>
        </p:txBody>
      </p:sp>
      <p:graphicFrame>
        <p:nvGraphicFramePr>
          <p:cNvPr id="3" name="Chart 2"/>
          <p:cNvGraphicFramePr/>
          <p:nvPr/>
        </p:nvGraphicFramePr>
        <p:xfrm>
          <a:off x="533400" y="1356199"/>
          <a:ext cx="7981951" cy="2369666"/>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 Placeholder 24"/>
          <p:cNvSpPr txBox="1"/>
          <p:nvPr/>
        </p:nvSpPr>
        <p:spPr>
          <a:xfrm>
            <a:off x="776505" y="3929723"/>
            <a:ext cx="7590406" cy="501490"/>
          </a:xfrm>
          <a:prstGeom prst="rect">
            <a:avLst/>
          </a:prstGeom>
        </p:spPr>
        <p:txBody>
          <a:bodyPr lIns="68580" tIns="34290" rIns="68580" bIns="34290"/>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50000"/>
              </a:lnSpc>
              <a:buNone/>
            </a:pPr>
            <a:r>
              <a:rPr lang="id-ID" sz="1100" dirty="0">
                <a:cs typeface="+mn-ea"/>
                <a:sym typeface="+mn-lt"/>
              </a:rPr>
              <a:t>Right Click -&gt; Edit Data -&gt; Replace it with your own data. If you want to change colors, right click -&gt; Format Data Series -&gt; Fill -&gt; change with color that you want </a:t>
            </a:r>
            <a:endParaRPr lang="en-US" sz="1100" b="1" dirty="0">
              <a:cs typeface="+mn-ea"/>
              <a:sym typeface="+mn-lt"/>
            </a:endParaRPr>
          </a:p>
        </p:txBody>
      </p:sp>
      <p:sp>
        <p:nvSpPr>
          <p:cNvPr id="5" name="Slide Number Placeholder 4"/>
          <p:cNvSpPr>
            <a:spLocks noGrp="1"/>
          </p:cNvSpPr>
          <p:nvPr>
            <p:ph type="sldNum" sz="quarter" idx="12"/>
          </p:nvPr>
        </p:nvSpPr>
        <p:spPr>
          <a:xfrm>
            <a:off x="8446770" y="308848"/>
            <a:ext cx="480060" cy="273844"/>
          </a:xfrm>
        </p:spPr>
        <p:txBody>
          <a:bodyPr/>
          <a:lstStyle/>
          <a:p>
            <a:fld id="{EA01570A-8480-497D-96D4-D725A6D7C6AA}" type="slidenum">
              <a:rPr lang="en-US" smtClean="0">
                <a:cs typeface="+mn-ea"/>
                <a:sym typeface="+mn-lt"/>
              </a:rPr>
              <a:t>40</a:t>
            </a:fld>
            <a:endParaRPr lang="en-US">
              <a:cs typeface="+mn-ea"/>
              <a:sym typeface="+mn-l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graphicEl>
                                              <a:chart seriesIdx="-3" categoryIdx="-3" bldStep="gridLegend"/>
                                            </p:graphicEl>
                                          </p:spTgt>
                                        </p:tgtEl>
                                        <p:attrNameLst>
                                          <p:attrName>style.visibility</p:attrName>
                                        </p:attrNameLst>
                                      </p:cBhvr>
                                      <p:to>
                                        <p:strVal val="visible"/>
                                      </p:to>
                                    </p:set>
                                    <p:animEffect transition="in" filter="wipe(left)">
                                      <p:cBhvr>
                                        <p:cTn id="7" dur="500"/>
                                        <p:tgtEl>
                                          <p:spTgt spid="3">
                                            <p:graphicEl>
                                              <a:chart seriesIdx="-3" categoryIdx="-3" bldStep="gridLegend"/>
                                            </p:graphic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graphicEl>
                                              <a:chart seriesIdx="0" categoryIdx="-4" bldStep="series"/>
                                            </p:graphicEl>
                                          </p:spTgt>
                                        </p:tgtEl>
                                        <p:attrNameLst>
                                          <p:attrName>style.visibility</p:attrName>
                                        </p:attrNameLst>
                                      </p:cBhvr>
                                      <p:to>
                                        <p:strVal val="visible"/>
                                      </p:to>
                                    </p:set>
                                    <p:animEffect transition="in" filter="wipe(left)">
                                      <p:cBhvr>
                                        <p:cTn id="11" dur="500"/>
                                        <p:tgtEl>
                                          <p:spTgt spid="3">
                                            <p:graphicEl>
                                              <a:chart seriesIdx="0" categoryIdx="-4" bldStep="series"/>
                                            </p:graphic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3">
                                            <p:graphicEl>
                                              <a:chart seriesIdx="1" categoryIdx="-4" bldStep="series"/>
                                            </p:graphicEl>
                                          </p:spTgt>
                                        </p:tgtEl>
                                        <p:attrNameLst>
                                          <p:attrName>style.visibility</p:attrName>
                                        </p:attrNameLst>
                                      </p:cBhvr>
                                      <p:to>
                                        <p:strVal val="visible"/>
                                      </p:to>
                                    </p:set>
                                    <p:animEffect transition="in" filter="wipe(left)">
                                      <p:cBhvr>
                                        <p:cTn id="15" dur="500"/>
                                        <p:tgtEl>
                                          <p:spTgt spid="3">
                                            <p:graphicEl>
                                              <a:chart seriesIdx="1" categoryIdx="-4" bldStep="series"/>
                                            </p:graphicEl>
                                          </p:spTgt>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
                                            <p:graphicEl>
                                              <a:chart seriesIdx="2" categoryIdx="-4" bldStep="series"/>
                                            </p:graphicEl>
                                          </p:spTgt>
                                        </p:tgtEl>
                                        <p:attrNameLst>
                                          <p:attrName>style.visibility</p:attrName>
                                        </p:attrNameLst>
                                      </p:cBhvr>
                                      <p:to>
                                        <p:strVal val="visible"/>
                                      </p:to>
                                    </p:set>
                                    <p:animEffect transition="in" filter="wipe(left)">
                                      <p:cBhvr>
                                        <p:cTn id="19" dur="500"/>
                                        <p:tgtEl>
                                          <p:spTgt spid="3">
                                            <p:graphicEl>
                                              <a:chart seriesIdx="2" categoryIdx="-4" bldStep="series"/>
                                            </p:graphic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Chart bld="series"/>
        </p:bldSub>
      </p:bldGraphic>
      <p:bldP spid="4"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n-lt"/>
                <a:ea typeface="+mn-ea"/>
                <a:cs typeface="+mn-ea"/>
                <a:sym typeface="+mn-lt"/>
              </a:rPr>
              <a:t>Comparison Two Object</a:t>
            </a:r>
          </a:p>
        </p:txBody>
      </p:sp>
      <p:grpSp>
        <p:nvGrpSpPr>
          <p:cNvPr id="22" name="Group 21"/>
          <p:cNvGrpSpPr/>
          <p:nvPr/>
        </p:nvGrpSpPr>
        <p:grpSpPr>
          <a:xfrm>
            <a:off x="5058666" y="4216549"/>
            <a:ext cx="2057653" cy="243545"/>
            <a:chOff x="6744887" y="5622064"/>
            <a:chExt cx="2743537" cy="324727"/>
          </a:xfrm>
        </p:grpSpPr>
        <p:sp>
          <p:nvSpPr>
            <p:cNvPr id="69" name="Shape 2972"/>
            <p:cNvSpPr/>
            <p:nvPr/>
          </p:nvSpPr>
          <p:spPr>
            <a:xfrm>
              <a:off x="6744887" y="5625523"/>
              <a:ext cx="321268" cy="32126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4"/>
            </a:solidFill>
            <a:ln w="19050">
              <a:solidFill>
                <a:schemeClr val="accent4"/>
              </a:solidFill>
              <a:miter lim="400000"/>
            </a:ln>
          </p:spPr>
          <p:txBody>
            <a:bodyPr lIns="0" tIns="0" rIns="0" bIns="0" anchor="ctr"/>
            <a:lstStyle/>
            <a:p>
              <a:pPr lvl="0">
                <a:defRPr sz="3200">
                  <a:latin typeface="+mn-lt"/>
                  <a:ea typeface="+mn-ea"/>
                  <a:cs typeface="+mn-cs"/>
                  <a:sym typeface="Helvetica Light"/>
                </a:defRPr>
              </a:pPr>
              <a:endParaRPr>
                <a:cs typeface="+mn-ea"/>
                <a:sym typeface="+mn-lt"/>
              </a:endParaRPr>
            </a:p>
          </p:txBody>
        </p:sp>
        <p:sp>
          <p:nvSpPr>
            <p:cNvPr id="71" name="Shape 2972"/>
            <p:cNvSpPr/>
            <p:nvPr/>
          </p:nvSpPr>
          <p:spPr>
            <a:xfrm>
              <a:off x="7148599" y="5622678"/>
              <a:ext cx="321268" cy="32126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4"/>
            </a:solidFill>
            <a:ln w="19050">
              <a:solidFill>
                <a:schemeClr val="accent4"/>
              </a:solidFill>
              <a:miter lim="400000"/>
            </a:ln>
          </p:spPr>
          <p:txBody>
            <a:bodyPr lIns="0" tIns="0" rIns="0" bIns="0" anchor="ctr"/>
            <a:lstStyle/>
            <a:p>
              <a:pPr lvl="0">
                <a:defRPr sz="3200">
                  <a:latin typeface="+mn-lt"/>
                  <a:ea typeface="+mn-ea"/>
                  <a:cs typeface="+mn-cs"/>
                  <a:sym typeface="Helvetica Light"/>
                </a:defRPr>
              </a:pPr>
              <a:endParaRPr>
                <a:cs typeface="+mn-ea"/>
                <a:sym typeface="+mn-lt"/>
              </a:endParaRPr>
            </a:p>
          </p:txBody>
        </p:sp>
        <p:sp>
          <p:nvSpPr>
            <p:cNvPr id="72" name="Shape 2972"/>
            <p:cNvSpPr/>
            <p:nvPr/>
          </p:nvSpPr>
          <p:spPr>
            <a:xfrm>
              <a:off x="7552310" y="5624908"/>
              <a:ext cx="321268" cy="32126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4"/>
            </a:solidFill>
            <a:ln w="19050">
              <a:solidFill>
                <a:schemeClr val="accent4"/>
              </a:solidFill>
              <a:miter lim="400000"/>
            </a:ln>
          </p:spPr>
          <p:txBody>
            <a:bodyPr lIns="0" tIns="0" rIns="0" bIns="0" anchor="ctr"/>
            <a:lstStyle/>
            <a:p>
              <a:pPr lvl="0">
                <a:defRPr sz="3200">
                  <a:latin typeface="+mn-lt"/>
                  <a:ea typeface="+mn-ea"/>
                  <a:cs typeface="+mn-cs"/>
                  <a:sym typeface="Helvetica Light"/>
                </a:defRPr>
              </a:pPr>
              <a:endParaRPr>
                <a:cs typeface="+mn-ea"/>
                <a:sym typeface="+mn-lt"/>
              </a:endParaRPr>
            </a:p>
          </p:txBody>
        </p:sp>
        <p:sp>
          <p:nvSpPr>
            <p:cNvPr id="73" name="Shape 2972"/>
            <p:cNvSpPr/>
            <p:nvPr/>
          </p:nvSpPr>
          <p:spPr>
            <a:xfrm>
              <a:off x="7956022" y="5622064"/>
              <a:ext cx="321268" cy="32126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4"/>
            </a:solidFill>
            <a:ln w="19050">
              <a:solidFill>
                <a:schemeClr val="accent4"/>
              </a:solidFill>
              <a:miter lim="400000"/>
            </a:ln>
          </p:spPr>
          <p:txBody>
            <a:bodyPr lIns="0" tIns="0" rIns="0" bIns="0" anchor="ctr"/>
            <a:lstStyle/>
            <a:p>
              <a:pPr lvl="0">
                <a:defRPr sz="3200">
                  <a:latin typeface="+mn-lt"/>
                  <a:ea typeface="+mn-ea"/>
                  <a:cs typeface="+mn-cs"/>
                  <a:sym typeface="Helvetica Light"/>
                </a:defRPr>
              </a:pPr>
              <a:endParaRPr>
                <a:cs typeface="+mn-ea"/>
                <a:sym typeface="+mn-lt"/>
              </a:endParaRPr>
            </a:p>
          </p:txBody>
        </p:sp>
        <p:sp>
          <p:nvSpPr>
            <p:cNvPr id="74" name="Shape 2972"/>
            <p:cNvSpPr/>
            <p:nvPr/>
          </p:nvSpPr>
          <p:spPr>
            <a:xfrm>
              <a:off x="8359733" y="5625523"/>
              <a:ext cx="321268" cy="32126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4"/>
            </a:solidFill>
            <a:ln w="19050">
              <a:solidFill>
                <a:schemeClr val="accent4"/>
              </a:solidFill>
              <a:miter lim="400000"/>
            </a:ln>
          </p:spPr>
          <p:txBody>
            <a:bodyPr lIns="0" tIns="0" rIns="0" bIns="0" anchor="ctr"/>
            <a:lstStyle/>
            <a:p>
              <a:pPr lvl="0">
                <a:defRPr sz="3200">
                  <a:latin typeface="+mn-lt"/>
                  <a:ea typeface="+mn-ea"/>
                  <a:cs typeface="+mn-cs"/>
                  <a:sym typeface="Helvetica Light"/>
                </a:defRPr>
              </a:pPr>
              <a:endParaRPr>
                <a:cs typeface="+mn-ea"/>
                <a:sym typeface="+mn-lt"/>
              </a:endParaRPr>
            </a:p>
          </p:txBody>
        </p:sp>
        <p:sp>
          <p:nvSpPr>
            <p:cNvPr id="75" name="Shape 2972"/>
            <p:cNvSpPr/>
            <p:nvPr/>
          </p:nvSpPr>
          <p:spPr>
            <a:xfrm>
              <a:off x="8763445" y="5622678"/>
              <a:ext cx="321268" cy="32126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19050">
              <a:solidFill>
                <a:schemeClr val="accent4"/>
              </a:solidFill>
              <a:miter lim="400000"/>
            </a:ln>
          </p:spPr>
          <p:txBody>
            <a:bodyPr lIns="0" tIns="0" rIns="0" bIns="0" anchor="ctr"/>
            <a:lstStyle/>
            <a:p>
              <a:pPr lvl="0">
                <a:defRPr sz="3200">
                  <a:latin typeface="+mn-lt"/>
                  <a:ea typeface="+mn-ea"/>
                  <a:cs typeface="+mn-cs"/>
                  <a:sym typeface="Helvetica Light"/>
                </a:defRPr>
              </a:pPr>
              <a:endParaRPr>
                <a:cs typeface="+mn-ea"/>
                <a:sym typeface="+mn-lt"/>
              </a:endParaRPr>
            </a:p>
          </p:txBody>
        </p:sp>
        <p:sp>
          <p:nvSpPr>
            <p:cNvPr id="76" name="Shape 2972"/>
            <p:cNvSpPr/>
            <p:nvPr/>
          </p:nvSpPr>
          <p:spPr>
            <a:xfrm>
              <a:off x="9167156" y="5624908"/>
              <a:ext cx="321268" cy="32126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19050">
              <a:solidFill>
                <a:schemeClr val="accent4"/>
              </a:solidFill>
              <a:miter lim="400000"/>
            </a:ln>
          </p:spPr>
          <p:txBody>
            <a:bodyPr lIns="0" tIns="0" rIns="0" bIns="0" anchor="ctr"/>
            <a:lstStyle/>
            <a:p>
              <a:pPr lvl="0">
                <a:defRPr sz="3200">
                  <a:latin typeface="+mn-lt"/>
                  <a:ea typeface="+mn-ea"/>
                  <a:cs typeface="+mn-cs"/>
                  <a:sym typeface="Helvetica Light"/>
                </a:defRPr>
              </a:pPr>
              <a:endParaRPr>
                <a:cs typeface="+mn-ea"/>
                <a:sym typeface="+mn-lt"/>
              </a:endParaRPr>
            </a:p>
          </p:txBody>
        </p:sp>
      </p:grpSp>
      <p:grpSp>
        <p:nvGrpSpPr>
          <p:cNvPr id="13" name="Group 12"/>
          <p:cNvGrpSpPr/>
          <p:nvPr/>
        </p:nvGrpSpPr>
        <p:grpSpPr>
          <a:xfrm>
            <a:off x="3762626" y="4050058"/>
            <a:ext cx="1234168" cy="573932"/>
            <a:chOff x="5016834" y="5400076"/>
            <a:chExt cx="1645557" cy="765243"/>
          </a:xfrm>
        </p:grpSpPr>
        <p:sp>
          <p:nvSpPr>
            <p:cNvPr id="70" name="Freeform 69"/>
            <p:cNvSpPr/>
            <p:nvPr/>
          </p:nvSpPr>
          <p:spPr>
            <a:xfrm rot="16200000" flipH="1">
              <a:off x="5676775" y="5179703"/>
              <a:ext cx="765243" cy="1205989"/>
            </a:xfrm>
            <a:custGeom>
              <a:avLst/>
              <a:gdLst>
                <a:gd name="connsiteX0" fmla="*/ 10 w 990749"/>
                <a:gd name="connsiteY0" fmla="*/ 497622 h 1561375"/>
                <a:gd name="connsiteX1" fmla="*/ 97163 w 990749"/>
                <a:gd name="connsiteY1" fmla="*/ 790719 h 1561375"/>
                <a:gd name="connsiteX2" fmla="*/ 341516 w 990749"/>
                <a:gd name="connsiteY2" fmla="*/ 965838 h 1561375"/>
                <a:gd name="connsiteX3" fmla="*/ 384477 w 990749"/>
                <a:gd name="connsiteY3" fmla="*/ 982350 h 1561375"/>
                <a:gd name="connsiteX4" fmla="*/ 418358 w 990749"/>
                <a:gd name="connsiteY4" fmla="*/ 1007771 h 1561375"/>
                <a:gd name="connsiteX5" fmla="*/ 440591 w 990749"/>
                <a:gd name="connsiteY5" fmla="*/ 1060640 h 1561375"/>
                <a:gd name="connsiteX6" fmla="*/ 427298 w 990749"/>
                <a:gd name="connsiteY6" fmla="*/ 1110757 h 1561375"/>
                <a:gd name="connsiteX7" fmla="*/ 372503 w 990749"/>
                <a:gd name="connsiteY7" fmla="*/ 1168406 h 1561375"/>
                <a:gd name="connsiteX8" fmla="*/ 296263 w 990749"/>
                <a:gd name="connsiteY8" fmla="*/ 1261542 h 1561375"/>
                <a:gd name="connsiteX9" fmla="*/ 289362 w 990749"/>
                <a:gd name="connsiteY9" fmla="*/ 1400885 h 1561375"/>
                <a:gd name="connsiteX10" fmla="*/ 363911 w 990749"/>
                <a:gd name="connsiteY10" fmla="*/ 1516907 h 1561375"/>
                <a:gd name="connsiteX11" fmla="*/ 427726 w 990749"/>
                <a:gd name="connsiteY11" fmla="*/ 1551009 h 1561375"/>
                <a:gd name="connsiteX12" fmla="*/ 491426 w 990749"/>
                <a:gd name="connsiteY12" fmla="*/ 1560231 h 1561375"/>
                <a:gd name="connsiteX13" fmla="*/ 491426 w 990749"/>
                <a:gd name="connsiteY13" fmla="*/ 1561374 h 1561375"/>
                <a:gd name="connsiteX14" fmla="*/ 495371 w 990749"/>
                <a:gd name="connsiteY14" fmla="*/ 1560803 h 1561375"/>
                <a:gd name="connsiteX15" fmla="*/ 499323 w 990749"/>
                <a:gd name="connsiteY15" fmla="*/ 1561375 h 1561375"/>
                <a:gd name="connsiteX16" fmla="*/ 499323 w 990749"/>
                <a:gd name="connsiteY16" fmla="*/ 1560230 h 1561375"/>
                <a:gd name="connsiteX17" fmla="*/ 563023 w 990749"/>
                <a:gd name="connsiteY17" fmla="*/ 1551008 h 1561375"/>
                <a:gd name="connsiteX18" fmla="*/ 626838 w 990749"/>
                <a:gd name="connsiteY18" fmla="*/ 1516906 h 1561375"/>
                <a:gd name="connsiteX19" fmla="*/ 701388 w 990749"/>
                <a:gd name="connsiteY19" fmla="*/ 1400884 h 1561375"/>
                <a:gd name="connsiteX20" fmla="*/ 694486 w 990749"/>
                <a:gd name="connsiteY20" fmla="*/ 1261541 h 1561375"/>
                <a:gd name="connsiteX21" fmla="*/ 618246 w 990749"/>
                <a:gd name="connsiteY21" fmla="*/ 1168405 h 1561375"/>
                <a:gd name="connsiteX22" fmla="*/ 563451 w 990749"/>
                <a:gd name="connsiteY22" fmla="*/ 1110756 h 1561375"/>
                <a:gd name="connsiteX23" fmla="*/ 550158 w 990749"/>
                <a:gd name="connsiteY23" fmla="*/ 1060639 h 1561375"/>
                <a:gd name="connsiteX24" fmla="*/ 572391 w 990749"/>
                <a:gd name="connsiteY24" fmla="*/ 1007770 h 1561375"/>
                <a:gd name="connsiteX25" fmla="*/ 606273 w 990749"/>
                <a:gd name="connsiteY25" fmla="*/ 982349 h 1561375"/>
                <a:gd name="connsiteX26" fmla="*/ 649233 w 990749"/>
                <a:gd name="connsiteY26" fmla="*/ 965837 h 1561375"/>
                <a:gd name="connsiteX27" fmla="*/ 893586 w 990749"/>
                <a:gd name="connsiteY27" fmla="*/ 790718 h 1561375"/>
                <a:gd name="connsiteX28" fmla="*/ 990739 w 990749"/>
                <a:gd name="connsiteY28" fmla="*/ 497621 h 1561375"/>
                <a:gd name="connsiteX29" fmla="*/ 822047 w 990749"/>
                <a:gd name="connsiteY29" fmla="*/ 121961 h 1561375"/>
                <a:gd name="connsiteX30" fmla="*/ 581721 w 990749"/>
                <a:gd name="connsiteY30" fmla="*/ 7161 h 1561375"/>
                <a:gd name="connsiteX31" fmla="*/ 499022 w 990749"/>
                <a:gd name="connsiteY31" fmla="*/ 581 h 1561375"/>
                <a:gd name="connsiteX32" fmla="*/ 499022 w 990749"/>
                <a:gd name="connsiteY32" fmla="*/ 1 h 1561375"/>
                <a:gd name="connsiteX33" fmla="*/ 495381 w 990749"/>
                <a:gd name="connsiteY33" fmla="*/ 291 h 1561375"/>
                <a:gd name="connsiteX34" fmla="*/ 491727 w 990749"/>
                <a:gd name="connsiteY34" fmla="*/ 0 h 1561375"/>
                <a:gd name="connsiteX35" fmla="*/ 491727 w 990749"/>
                <a:gd name="connsiteY35" fmla="*/ 582 h 1561375"/>
                <a:gd name="connsiteX36" fmla="*/ 409029 w 990749"/>
                <a:gd name="connsiteY36" fmla="*/ 7162 h 1561375"/>
                <a:gd name="connsiteX37" fmla="*/ 168702 w 990749"/>
                <a:gd name="connsiteY37" fmla="*/ 121962 h 1561375"/>
                <a:gd name="connsiteX38" fmla="*/ 10 w 990749"/>
                <a:gd name="connsiteY38" fmla="*/ 497622 h 1561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990749" h="1561375">
                  <a:moveTo>
                    <a:pt x="10" y="497622"/>
                  </a:moveTo>
                  <a:cubicBezTo>
                    <a:pt x="149" y="603215"/>
                    <a:pt x="34216" y="705983"/>
                    <a:pt x="97163" y="790719"/>
                  </a:cubicBezTo>
                  <a:cubicBezTo>
                    <a:pt x="158373" y="873136"/>
                    <a:pt x="243807" y="934334"/>
                    <a:pt x="341516" y="965838"/>
                  </a:cubicBezTo>
                  <a:cubicBezTo>
                    <a:pt x="356848" y="969604"/>
                    <a:pt x="371206" y="975253"/>
                    <a:pt x="384477" y="982350"/>
                  </a:cubicBezTo>
                  <a:cubicBezTo>
                    <a:pt x="397029" y="989013"/>
                    <a:pt x="408817" y="997197"/>
                    <a:pt x="418358" y="1007771"/>
                  </a:cubicBezTo>
                  <a:cubicBezTo>
                    <a:pt x="431189" y="1021894"/>
                    <a:pt x="439827" y="1040217"/>
                    <a:pt x="440591" y="1060640"/>
                  </a:cubicBezTo>
                  <a:cubicBezTo>
                    <a:pt x="441263" y="1078601"/>
                    <a:pt x="435519" y="1095548"/>
                    <a:pt x="427298" y="1110757"/>
                  </a:cubicBezTo>
                  <a:cubicBezTo>
                    <a:pt x="414676" y="1134150"/>
                    <a:pt x="395963" y="1154139"/>
                    <a:pt x="372503" y="1168406"/>
                  </a:cubicBezTo>
                  <a:cubicBezTo>
                    <a:pt x="338436" y="1191219"/>
                    <a:pt x="311895" y="1223593"/>
                    <a:pt x="296263" y="1261542"/>
                  </a:cubicBezTo>
                  <a:cubicBezTo>
                    <a:pt x="278014" y="1305793"/>
                    <a:pt x="275582" y="1355041"/>
                    <a:pt x="289362" y="1400885"/>
                  </a:cubicBezTo>
                  <a:cubicBezTo>
                    <a:pt x="300362" y="1446873"/>
                    <a:pt x="326648" y="1487793"/>
                    <a:pt x="363911" y="1516907"/>
                  </a:cubicBezTo>
                  <a:cubicBezTo>
                    <a:pt x="383191" y="1532007"/>
                    <a:pt x="404810" y="1543486"/>
                    <a:pt x="427726" y="1551009"/>
                  </a:cubicBezTo>
                  <a:lnTo>
                    <a:pt x="491426" y="1560231"/>
                  </a:lnTo>
                  <a:lnTo>
                    <a:pt x="491426" y="1561374"/>
                  </a:lnTo>
                  <a:lnTo>
                    <a:pt x="495371" y="1560803"/>
                  </a:lnTo>
                  <a:lnTo>
                    <a:pt x="499323" y="1561375"/>
                  </a:lnTo>
                  <a:lnTo>
                    <a:pt x="499323" y="1560230"/>
                  </a:lnTo>
                  <a:lnTo>
                    <a:pt x="563023" y="1551008"/>
                  </a:lnTo>
                  <a:cubicBezTo>
                    <a:pt x="585939" y="1543485"/>
                    <a:pt x="607558" y="1532006"/>
                    <a:pt x="626838" y="1516906"/>
                  </a:cubicBezTo>
                  <a:cubicBezTo>
                    <a:pt x="664101" y="1487792"/>
                    <a:pt x="690387" y="1446872"/>
                    <a:pt x="701388" y="1400884"/>
                  </a:cubicBezTo>
                  <a:cubicBezTo>
                    <a:pt x="715167" y="1355040"/>
                    <a:pt x="712736" y="1305792"/>
                    <a:pt x="694486" y="1261541"/>
                  </a:cubicBezTo>
                  <a:cubicBezTo>
                    <a:pt x="678854" y="1223592"/>
                    <a:pt x="652313" y="1191218"/>
                    <a:pt x="618246" y="1168405"/>
                  </a:cubicBezTo>
                  <a:cubicBezTo>
                    <a:pt x="594786" y="1154138"/>
                    <a:pt x="576073" y="1134149"/>
                    <a:pt x="563451" y="1110756"/>
                  </a:cubicBezTo>
                  <a:cubicBezTo>
                    <a:pt x="555230" y="1095547"/>
                    <a:pt x="549486" y="1078600"/>
                    <a:pt x="550158" y="1060639"/>
                  </a:cubicBezTo>
                  <a:cubicBezTo>
                    <a:pt x="550922" y="1040216"/>
                    <a:pt x="559561" y="1021893"/>
                    <a:pt x="572391" y="1007770"/>
                  </a:cubicBezTo>
                  <a:cubicBezTo>
                    <a:pt x="581932" y="997196"/>
                    <a:pt x="593720" y="989012"/>
                    <a:pt x="606273" y="982349"/>
                  </a:cubicBezTo>
                  <a:cubicBezTo>
                    <a:pt x="619543" y="975252"/>
                    <a:pt x="633902" y="969603"/>
                    <a:pt x="649233" y="965837"/>
                  </a:cubicBezTo>
                  <a:cubicBezTo>
                    <a:pt x="746942" y="934333"/>
                    <a:pt x="832376" y="873135"/>
                    <a:pt x="893586" y="790718"/>
                  </a:cubicBezTo>
                  <a:cubicBezTo>
                    <a:pt x="956533" y="705982"/>
                    <a:pt x="990600" y="603214"/>
                    <a:pt x="990739" y="497621"/>
                  </a:cubicBezTo>
                  <a:cubicBezTo>
                    <a:pt x="991665" y="353860"/>
                    <a:pt x="930108" y="216763"/>
                    <a:pt x="822047" y="121961"/>
                  </a:cubicBezTo>
                  <a:cubicBezTo>
                    <a:pt x="753594" y="61940"/>
                    <a:pt x="670304" y="22492"/>
                    <a:pt x="581721" y="7161"/>
                  </a:cubicBezTo>
                  <a:lnTo>
                    <a:pt x="499022" y="581"/>
                  </a:lnTo>
                  <a:lnTo>
                    <a:pt x="499022" y="1"/>
                  </a:lnTo>
                  <a:lnTo>
                    <a:pt x="495381" y="291"/>
                  </a:lnTo>
                  <a:lnTo>
                    <a:pt x="491727" y="0"/>
                  </a:lnTo>
                  <a:lnTo>
                    <a:pt x="491727" y="582"/>
                  </a:lnTo>
                  <a:lnTo>
                    <a:pt x="409029" y="7162"/>
                  </a:lnTo>
                  <a:cubicBezTo>
                    <a:pt x="320446" y="22493"/>
                    <a:pt x="237155" y="61941"/>
                    <a:pt x="168702" y="121962"/>
                  </a:cubicBezTo>
                  <a:cubicBezTo>
                    <a:pt x="60641" y="216764"/>
                    <a:pt x="-916" y="353862"/>
                    <a:pt x="10" y="497622"/>
                  </a:cubicBezTo>
                  <a:close/>
                </a:path>
              </a:pathLst>
            </a:custGeom>
            <a:solidFill>
              <a:schemeClr val="accent4"/>
            </a:solidFill>
            <a:ln w="19050" cap="flat">
              <a:solidFill>
                <a:schemeClr val="accent4"/>
              </a:solidFill>
              <a:miter lim="400000"/>
            </a:ln>
            <a:effectLst/>
          </p:spPr>
          <p:txBody>
            <a:bodyPr wrap="square" lIns="121919" tIns="121919" rIns="121919" bIns="121919" numCol="1" anchor="ctr">
              <a:noAutofit/>
            </a:bodyPr>
            <a:lstStyle/>
            <a:p>
              <a:pPr defTabSz="342900">
                <a:defRPr sz="6400">
                  <a:solidFill>
                    <a:srgbClr val="070707"/>
                  </a:solidFill>
                  <a:latin typeface="Calibri" panose="020F0502020204030204"/>
                  <a:ea typeface="Calibri" panose="020F0502020204030204"/>
                  <a:cs typeface="Calibri" panose="020F0502020204030204"/>
                  <a:sym typeface="Calibri" panose="020F0502020204030204"/>
                </a:defRPr>
              </a:pPr>
              <a:endParaRPr>
                <a:cs typeface="+mn-ea"/>
                <a:sym typeface="+mn-lt"/>
              </a:endParaRPr>
            </a:p>
          </p:txBody>
        </p:sp>
        <p:sp>
          <p:nvSpPr>
            <p:cNvPr id="112" name="Freeform 111"/>
            <p:cNvSpPr/>
            <p:nvPr/>
          </p:nvSpPr>
          <p:spPr>
            <a:xfrm rot="5400000" flipH="1">
              <a:off x="5237207" y="5179703"/>
              <a:ext cx="765243" cy="1205989"/>
            </a:xfrm>
            <a:custGeom>
              <a:avLst/>
              <a:gdLst>
                <a:gd name="connsiteX0" fmla="*/ 10 w 990749"/>
                <a:gd name="connsiteY0" fmla="*/ 497622 h 1561375"/>
                <a:gd name="connsiteX1" fmla="*/ 97163 w 990749"/>
                <a:gd name="connsiteY1" fmla="*/ 790719 h 1561375"/>
                <a:gd name="connsiteX2" fmla="*/ 341516 w 990749"/>
                <a:gd name="connsiteY2" fmla="*/ 965838 h 1561375"/>
                <a:gd name="connsiteX3" fmla="*/ 384477 w 990749"/>
                <a:gd name="connsiteY3" fmla="*/ 982350 h 1561375"/>
                <a:gd name="connsiteX4" fmla="*/ 418358 w 990749"/>
                <a:gd name="connsiteY4" fmla="*/ 1007771 h 1561375"/>
                <a:gd name="connsiteX5" fmla="*/ 440591 w 990749"/>
                <a:gd name="connsiteY5" fmla="*/ 1060640 h 1561375"/>
                <a:gd name="connsiteX6" fmla="*/ 427298 w 990749"/>
                <a:gd name="connsiteY6" fmla="*/ 1110757 h 1561375"/>
                <a:gd name="connsiteX7" fmla="*/ 372503 w 990749"/>
                <a:gd name="connsiteY7" fmla="*/ 1168406 h 1561375"/>
                <a:gd name="connsiteX8" fmla="*/ 296263 w 990749"/>
                <a:gd name="connsiteY8" fmla="*/ 1261542 h 1561375"/>
                <a:gd name="connsiteX9" fmla="*/ 289362 w 990749"/>
                <a:gd name="connsiteY9" fmla="*/ 1400885 h 1561375"/>
                <a:gd name="connsiteX10" fmla="*/ 363911 w 990749"/>
                <a:gd name="connsiteY10" fmla="*/ 1516907 h 1561375"/>
                <a:gd name="connsiteX11" fmla="*/ 427726 w 990749"/>
                <a:gd name="connsiteY11" fmla="*/ 1551009 h 1561375"/>
                <a:gd name="connsiteX12" fmla="*/ 491426 w 990749"/>
                <a:gd name="connsiteY12" fmla="*/ 1560231 h 1561375"/>
                <a:gd name="connsiteX13" fmla="*/ 491426 w 990749"/>
                <a:gd name="connsiteY13" fmla="*/ 1561374 h 1561375"/>
                <a:gd name="connsiteX14" fmla="*/ 495371 w 990749"/>
                <a:gd name="connsiteY14" fmla="*/ 1560803 h 1561375"/>
                <a:gd name="connsiteX15" fmla="*/ 499323 w 990749"/>
                <a:gd name="connsiteY15" fmla="*/ 1561375 h 1561375"/>
                <a:gd name="connsiteX16" fmla="*/ 499323 w 990749"/>
                <a:gd name="connsiteY16" fmla="*/ 1560230 h 1561375"/>
                <a:gd name="connsiteX17" fmla="*/ 563023 w 990749"/>
                <a:gd name="connsiteY17" fmla="*/ 1551008 h 1561375"/>
                <a:gd name="connsiteX18" fmla="*/ 626838 w 990749"/>
                <a:gd name="connsiteY18" fmla="*/ 1516906 h 1561375"/>
                <a:gd name="connsiteX19" fmla="*/ 701388 w 990749"/>
                <a:gd name="connsiteY19" fmla="*/ 1400884 h 1561375"/>
                <a:gd name="connsiteX20" fmla="*/ 694486 w 990749"/>
                <a:gd name="connsiteY20" fmla="*/ 1261541 h 1561375"/>
                <a:gd name="connsiteX21" fmla="*/ 618246 w 990749"/>
                <a:gd name="connsiteY21" fmla="*/ 1168405 h 1561375"/>
                <a:gd name="connsiteX22" fmla="*/ 563451 w 990749"/>
                <a:gd name="connsiteY22" fmla="*/ 1110756 h 1561375"/>
                <a:gd name="connsiteX23" fmla="*/ 550158 w 990749"/>
                <a:gd name="connsiteY23" fmla="*/ 1060639 h 1561375"/>
                <a:gd name="connsiteX24" fmla="*/ 572391 w 990749"/>
                <a:gd name="connsiteY24" fmla="*/ 1007770 h 1561375"/>
                <a:gd name="connsiteX25" fmla="*/ 606273 w 990749"/>
                <a:gd name="connsiteY25" fmla="*/ 982349 h 1561375"/>
                <a:gd name="connsiteX26" fmla="*/ 649233 w 990749"/>
                <a:gd name="connsiteY26" fmla="*/ 965837 h 1561375"/>
                <a:gd name="connsiteX27" fmla="*/ 893586 w 990749"/>
                <a:gd name="connsiteY27" fmla="*/ 790718 h 1561375"/>
                <a:gd name="connsiteX28" fmla="*/ 990739 w 990749"/>
                <a:gd name="connsiteY28" fmla="*/ 497621 h 1561375"/>
                <a:gd name="connsiteX29" fmla="*/ 822047 w 990749"/>
                <a:gd name="connsiteY29" fmla="*/ 121961 h 1561375"/>
                <a:gd name="connsiteX30" fmla="*/ 581721 w 990749"/>
                <a:gd name="connsiteY30" fmla="*/ 7161 h 1561375"/>
                <a:gd name="connsiteX31" fmla="*/ 499022 w 990749"/>
                <a:gd name="connsiteY31" fmla="*/ 581 h 1561375"/>
                <a:gd name="connsiteX32" fmla="*/ 499022 w 990749"/>
                <a:gd name="connsiteY32" fmla="*/ 1 h 1561375"/>
                <a:gd name="connsiteX33" fmla="*/ 495381 w 990749"/>
                <a:gd name="connsiteY33" fmla="*/ 291 h 1561375"/>
                <a:gd name="connsiteX34" fmla="*/ 491727 w 990749"/>
                <a:gd name="connsiteY34" fmla="*/ 0 h 1561375"/>
                <a:gd name="connsiteX35" fmla="*/ 491727 w 990749"/>
                <a:gd name="connsiteY35" fmla="*/ 582 h 1561375"/>
                <a:gd name="connsiteX36" fmla="*/ 409029 w 990749"/>
                <a:gd name="connsiteY36" fmla="*/ 7162 h 1561375"/>
                <a:gd name="connsiteX37" fmla="*/ 168702 w 990749"/>
                <a:gd name="connsiteY37" fmla="*/ 121962 h 1561375"/>
                <a:gd name="connsiteX38" fmla="*/ 10 w 990749"/>
                <a:gd name="connsiteY38" fmla="*/ 497622 h 1561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990749" h="1561375">
                  <a:moveTo>
                    <a:pt x="10" y="497622"/>
                  </a:moveTo>
                  <a:cubicBezTo>
                    <a:pt x="149" y="603215"/>
                    <a:pt x="34216" y="705983"/>
                    <a:pt x="97163" y="790719"/>
                  </a:cubicBezTo>
                  <a:cubicBezTo>
                    <a:pt x="158373" y="873136"/>
                    <a:pt x="243807" y="934334"/>
                    <a:pt x="341516" y="965838"/>
                  </a:cubicBezTo>
                  <a:cubicBezTo>
                    <a:pt x="356848" y="969604"/>
                    <a:pt x="371206" y="975253"/>
                    <a:pt x="384477" y="982350"/>
                  </a:cubicBezTo>
                  <a:cubicBezTo>
                    <a:pt x="397029" y="989013"/>
                    <a:pt x="408817" y="997197"/>
                    <a:pt x="418358" y="1007771"/>
                  </a:cubicBezTo>
                  <a:cubicBezTo>
                    <a:pt x="431189" y="1021894"/>
                    <a:pt x="439827" y="1040217"/>
                    <a:pt x="440591" y="1060640"/>
                  </a:cubicBezTo>
                  <a:cubicBezTo>
                    <a:pt x="441263" y="1078601"/>
                    <a:pt x="435519" y="1095548"/>
                    <a:pt x="427298" y="1110757"/>
                  </a:cubicBezTo>
                  <a:cubicBezTo>
                    <a:pt x="414676" y="1134150"/>
                    <a:pt x="395963" y="1154139"/>
                    <a:pt x="372503" y="1168406"/>
                  </a:cubicBezTo>
                  <a:cubicBezTo>
                    <a:pt x="338436" y="1191219"/>
                    <a:pt x="311895" y="1223593"/>
                    <a:pt x="296263" y="1261542"/>
                  </a:cubicBezTo>
                  <a:cubicBezTo>
                    <a:pt x="278014" y="1305793"/>
                    <a:pt x="275582" y="1355041"/>
                    <a:pt x="289362" y="1400885"/>
                  </a:cubicBezTo>
                  <a:cubicBezTo>
                    <a:pt x="300362" y="1446873"/>
                    <a:pt x="326648" y="1487793"/>
                    <a:pt x="363911" y="1516907"/>
                  </a:cubicBezTo>
                  <a:cubicBezTo>
                    <a:pt x="383191" y="1532007"/>
                    <a:pt x="404810" y="1543486"/>
                    <a:pt x="427726" y="1551009"/>
                  </a:cubicBezTo>
                  <a:lnTo>
                    <a:pt x="491426" y="1560231"/>
                  </a:lnTo>
                  <a:lnTo>
                    <a:pt x="491426" y="1561374"/>
                  </a:lnTo>
                  <a:lnTo>
                    <a:pt x="495371" y="1560803"/>
                  </a:lnTo>
                  <a:lnTo>
                    <a:pt x="499323" y="1561375"/>
                  </a:lnTo>
                  <a:lnTo>
                    <a:pt x="499323" y="1560230"/>
                  </a:lnTo>
                  <a:lnTo>
                    <a:pt x="563023" y="1551008"/>
                  </a:lnTo>
                  <a:cubicBezTo>
                    <a:pt x="585939" y="1543485"/>
                    <a:pt x="607558" y="1532006"/>
                    <a:pt x="626838" y="1516906"/>
                  </a:cubicBezTo>
                  <a:cubicBezTo>
                    <a:pt x="664101" y="1487792"/>
                    <a:pt x="690387" y="1446872"/>
                    <a:pt x="701388" y="1400884"/>
                  </a:cubicBezTo>
                  <a:cubicBezTo>
                    <a:pt x="715167" y="1355040"/>
                    <a:pt x="712736" y="1305792"/>
                    <a:pt x="694486" y="1261541"/>
                  </a:cubicBezTo>
                  <a:cubicBezTo>
                    <a:pt x="678854" y="1223592"/>
                    <a:pt x="652313" y="1191218"/>
                    <a:pt x="618246" y="1168405"/>
                  </a:cubicBezTo>
                  <a:cubicBezTo>
                    <a:pt x="594786" y="1154138"/>
                    <a:pt x="576073" y="1134149"/>
                    <a:pt x="563451" y="1110756"/>
                  </a:cubicBezTo>
                  <a:cubicBezTo>
                    <a:pt x="555230" y="1095547"/>
                    <a:pt x="549486" y="1078600"/>
                    <a:pt x="550158" y="1060639"/>
                  </a:cubicBezTo>
                  <a:cubicBezTo>
                    <a:pt x="550922" y="1040216"/>
                    <a:pt x="559561" y="1021893"/>
                    <a:pt x="572391" y="1007770"/>
                  </a:cubicBezTo>
                  <a:cubicBezTo>
                    <a:pt x="581932" y="997196"/>
                    <a:pt x="593720" y="989012"/>
                    <a:pt x="606273" y="982349"/>
                  </a:cubicBezTo>
                  <a:cubicBezTo>
                    <a:pt x="619543" y="975252"/>
                    <a:pt x="633902" y="969603"/>
                    <a:pt x="649233" y="965837"/>
                  </a:cubicBezTo>
                  <a:cubicBezTo>
                    <a:pt x="746942" y="934333"/>
                    <a:pt x="832376" y="873135"/>
                    <a:pt x="893586" y="790718"/>
                  </a:cubicBezTo>
                  <a:cubicBezTo>
                    <a:pt x="956533" y="705982"/>
                    <a:pt x="990600" y="603214"/>
                    <a:pt x="990739" y="497621"/>
                  </a:cubicBezTo>
                  <a:cubicBezTo>
                    <a:pt x="991665" y="353860"/>
                    <a:pt x="930108" y="216763"/>
                    <a:pt x="822047" y="121961"/>
                  </a:cubicBezTo>
                  <a:cubicBezTo>
                    <a:pt x="753594" y="61940"/>
                    <a:pt x="670304" y="22492"/>
                    <a:pt x="581721" y="7161"/>
                  </a:cubicBezTo>
                  <a:lnTo>
                    <a:pt x="499022" y="581"/>
                  </a:lnTo>
                  <a:lnTo>
                    <a:pt x="499022" y="1"/>
                  </a:lnTo>
                  <a:lnTo>
                    <a:pt x="495381" y="291"/>
                  </a:lnTo>
                  <a:lnTo>
                    <a:pt x="491727" y="0"/>
                  </a:lnTo>
                  <a:lnTo>
                    <a:pt x="491727" y="582"/>
                  </a:lnTo>
                  <a:lnTo>
                    <a:pt x="409029" y="7162"/>
                  </a:lnTo>
                  <a:cubicBezTo>
                    <a:pt x="320446" y="22493"/>
                    <a:pt x="237155" y="61941"/>
                    <a:pt x="168702" y="121962"/>
                  </a:cubicBezTo>
                  <a:cubicBezTo>
                    <a:pt x="60641" y="216764"/>
                    <a:pt x="-916" y="353862"/>
                    <a:pt x="10" y="497622"/>
                  </a:cubicBezTo>
                  <a:close/>
                </a:path>
              </a:pathLst>
            </a:custGeom>
            <a:solidFill>
              <a:schemeClr val="accent4"/>
            </a:solidFill>
            <a:ln w="19050" cap="flat">
              <a:solidFill>
                <a:schemeClr val="accent4"/>
              </a:solidFill>
              <a:miter lim="400000"/>
            </a:ln>
            <a:effectLst/>
          </p:spPr>
          <p:txBody>
            <a:bodyPr wrap="square" lIns="121919" tIns="121919" rIns="121919" bIns="121919" numCol="1" anchor="ctr">
              <a:noAutofit/>
            </a:bodyPr>
            <a:lstStyle/>
            <a:p>
              <a:pPr defTabSz="342900">
                <a:defRPr sz="6400">
                  <a:solidFill>
                    <a:srgbClr val="070707"/>
                  </a:solidFill>
                  <a:latin typeface="Calibri" panose="020F0502020204030204"/>
                  <a:ea typeface="Calibri" panose="020F0502020204030204"/>
                  <a:cs typeface="Calibri" panose="020F0502020204030204"/>
                  <a:sym typeface="Calibri" panose="020F0502020204030204"/>
                </a:defRPr>
              </a:pPr>
              <a:endParaRPr>
                <a:cs typeface="+mn-ea"/>
                <a:sym typeface="+mn-lt"/>
              </a:endParaRPr>
            </a:p>
          </p:txBody>
        </p:sp>
      </p:grpSp>
      <p:grpSp>
        <p:nvGrpSpPr>
          <p:cNvPr id="21" name="Group 20"/>
          <p:cNvGrpSpPr/>
          <p:nvPr/>
        </p:nvGrpSpPr>
        <p:grpSpPr>
          <a:xfrm>
            <a:off x="1643100" y="4213953"/>
            <a:ext cx="2057653" cy="243546"/>
            <a:chOff x="2190800" y="5618604"/>
            <a:chExt cx="2743537" cy="324728"/>
          </a:xfrm>
        </p:grpSpPr>
        <p:sp>
          <p:nvSpPr>
            <p:cNvPr id="111" name="Shape 2972"/>
            <p:cNvSpPr/>
            <p:nvPr/>
          </p:nvSpPr>
          <p:spPr>
            <a:xfrm rot="10800000">
              <a:off x="4613069" y="5618604"/>
              <a:ext cx="321268" cy="32126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4"/>
            </a:solidFill>
            <a:ln w="19050">
              <a:solidFill>
                <a:schemeClr val="accent4"/>
              </a:solidFill>
              <a:miter lim="400000"/>
            </a:ln>
          </p:spPr>
          <p:txBody>
            <a:bodyPr lIns="0" tIns="0" rIns="0" bIns="0" anchor="ctr"/>
            <a:lstStyle/>
            <a:p>
              <a:pPr lvl="0">
                <a:defRPr sz="3200">
                  <a:latin typeface="+mn-lt"/>
                  <a:ea typeface="+mn-ea"/>
                  <a:cs typeface="+mn-cs"/>
                  <a:sym typeface="Helvetica Light"/>
                </a:defRPr>
              </a:pPr>
              <a:endParaRPr>
                <a:cs typeface="+mn-ea"/>
                <a:sym typeface="+mn-lt"/>
              </a:endParaRPr>
            </a:p>
          </p:txBody>
        </p:sp>
        <p:sp>
          <p:nvSpPr>
            <p:cNvPr id="113" name="Shape 2972"/>
            <p:cNvSpPr/>
            <p:nvPr/>
          </p:nvSpPr>
          <p:spPr>
            <a:xfrm rot="10800000">
              <a:off x="4209358" y="5621449"/>
              <a:ext cx="321268" cy="32126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4"/>
            </a:solidFill>
            <a:ln w="19050">
              <a:solidFill>
                <a:schemeClr val="accent4"/>
              </a:solidFill>
              <a:miter lim="400000"/>
            </a:ln>
          </p:spPr>
          <p:txBody>
            <a:bodyPr lIns="0" tIns="0" rIns="0" bIns="0" anchor="ctr"/>
            <a:lstStyle/>
            <a:p>
              <a:pPr lvl="0">
                <a:defRPr sz="3200">
                  <a:latin typeface="+mn-lt"/>
                  <a:ea typeface="+mn-ea"/>
                  <a:cs typeface="+mn-cs"/>
                  <a:sym typeface="Helvetica Light"/>
                </a:defRPr>
              </a:pPr>
              <a:endParaRPr>
                <a:cs typeface="+mn-ea"/>
                <a:sym typeface="+mn-lt"/>
              </a:endParaRPr>
            </a:p>
          </p:txBody>
        </p:sp>
        <p:sp>
          <p:nvSpPr>
            <p:cNvPr id="114" name="Shape 2972"/>
            <p:cNvSpPr/>
            <p:nvPr/>
          </p:nvSpPr>
          <p:spPr>
            <a:xfrm rot="10800000">
              <a:off x="3805646" y="5619219"/>
              <a:ext cx="321268" cy="32126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4"/>
            </a:solidFill>
            <a:ln w="19050">
              <a:solidFill>
                <a:schemeClr val="accent4"/>
              </a:solidFill>
              <a:miter lim="400000"/>
            </a:ln>
          </p:spPr>
          <p:txBody>
            <a:bodyPr lIns="0" tIns="0" rIns="0" bIns="0" anchor="ctr"/>
            <a:lstStyle/>
            <a:p>
              <a:pPr lvl="0">
                <a:defRPr sz="3200">
                  <a:latin typeface="+mn-lt"/>
                  <a:ea typeface="+mn-ea"/>
                  <a:cs typeface="+mn-cs"/>
                  <a:sym typeface="Helvetica Light"/>
                </a:defRPr>
              </a:pPr>
              <a:endParaRPr>
                <a:cs typeface="+mn-ea"/>
                <a:sym typeface="+mn-lt"/>
              </a:endParaRPr>
            </a:p>
          </p:txBody>
        </p:sp>
        <p:sp>
          <p:nvSpPr>
            <p:cNvPr id="115" name="Shape 2972"/>
            <p:cNvSpPr/>
            <p:nvPr/>
          </p:nvSpPr>
          <p:spPr>
            <a:xfrm rot="10800000">
              <a:off x="3401935" y="5622064"/>
              <a:ext cx="321268" cy="32126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19050">
              <a:solidFill>
                <a:schemeClr val="accent4"/>
              </a:solidFill>
              <a:miter lim="400000"/>
            </a:ln>
          </p:spPr>
          <p:txBody>
            <a:bodyPr lIns="0" tIns="0" rIns="0" bIns="0" anchor="ctr"/>
            <a:lstStyle/>
            <a:p>
              <a:pPr lvl="0">
                <a:defRPr sz="3200">
                  <a:latin typeface="+mn-lt"/>
                  <a:ea typeface="+mn-ea"/>
                  <a:cs typeface="+mn-cs"/>
                  <a:sym typeface="Helvetica Light"/>
                </a:defRPr>
              </a:pPr>
              <a:endParaRPr>
                <a:cs typeface="+mn-ea"/>
                <a:sym typeface="+mn-lt"/>
              </a:endParaRPr>
            </a:p>
          </p:txBody>
        </p:sp>
        <p:sp>
          <p:nvSpPr>
            <p:cNvPr id="116" name="Shape 2972"/>
            <p:cNvSpPr/>
            <p:nvPr/>
          </p:nvSpPr>
          <p:spPr>
            <a:xfrm rot="10800000">
              <a:off x="2998223" y="5618604"/>
              <a:ext cx="321268" cy="32126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19050">
              <a:solidFill>
                <a:schemeClr val="accent4"/>
              </a:solidFill>
              <a:miter lim="400000"/>
            </a:ln>
          </p:spPr>
          <p:txBody>
            <a:bodyPr lIns="0" tIns="0" rIns="0" bIns="0" anchor="ctr"/>
            <a:lstStyle/>
            <a:p>
              <a:pPr lvl="0">
                <a:defRPr sz="3200">
                  <a:latin typeface="+mn-lt"/>
                  <a:ea typeface="+mn-ea"/>
                  <a:cs typeface="+mn-cs"/>
                  <a:sym typeface="Helvetica Light"/>
                </a:defRPr>
              </a:pPr>
              <a:endParaRPr>
                <a:cs typeface="+mn-ea"/>
                <a:sym typeface="+mn-lt"/>
              </a:endParaRPr>
            </a:p>
          </p:txBody>
        </p:sp>
        <p:sp>
          <p:nvSpPr>
            <p:cNvPr id="117" name="Shape 2972"/>
            <p:cNvSpPr/>
            <p:nvPr/>
          </p:nvSpPr>
          <p:spPr>
            <a:xfrm rot="10800000">
              <a:off x="2594512" y="5621449"/>
              <a:ext cx="321268" cy="32126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19050">
              <a:solidFill>
                <a:schemeClr val="accent4"/>
              </a:solidFill>
              <a:miter lim="400000"/>
            </a:ln>
          </p:spPr>
          <p:txBody>
            <a:bodyPr lIns="0" tIns="0" rIns="0" bIns="0" anchor="ctr"/>
            <a:lstStyle/>
            <a:p>
              <a:pPr lvl="0">
                <a:defRPr sz="3200">
                  <a:latin typeface="+mn-lt"/>
                  <a:ea typeface="+mn-ea"/>
                  <a:cs typeface="+mn-cs"/>
                  <a:sym typeface="Helvetica Light"/>
                </a:defRPr>
              </a:pPr>
              <a:endParaRPr>
                <a:cs typeface="+mn-ea"/>
                <a:sym typeface="+mn-lt"/>
              </a:endParaRPr>
            </a:p>
          </p:txBody>
        </p:sp>
        <p:sp>
          <p:nvSpPr>
            <p:cNvPr id="118" name="Shape 2972"/>
            <p:cNvSpPr/>
            <p:nvPr/>
          </p:nvSpPr>
          <p:spPr>
            <a:xfrm rot="10800000">
              <a:off x="2190800" y="5619219"/>
              <a:ext cx="321268" cy="32126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19050">
              <a:solidFill>
                <a:schemeClr val="accent4"/>
              </a:solidFill>
              <a:miter lim="400000"/>
            </a:ln>
          </p:spPr>
          <p:txBody>
            <a:bodyPr lIns="0" tIns="0" rIns="0" bIns="0" anchor="ctr"/>
            <a:lstStyle/>
            <a:p>
              <a:pPr lvl="0">
                <a:defRPr sz="3200">
                  <a:latin typeface="+mn-lt"/>
                  <a:ea typeface="+mn-ea"/>
                  <a:cs typeface="+mn-cs"/>
                  <a:sym typeface="Helvetica Light"/>
                </a:defRPr>
              </a:pPr>
              <a:endParaRPr>
                <a:cs typeface="+mn-ea"/>
                <a:sym typeface="+mn-lt"/>
              </a:endParaRPr>
            </a:p>
          </p:txBody>
        </p:sp>
      </p:grpSp>
      <p:grpSp>
        <p:nvGrpSpPr>
          <p:cNvPr id="20" name="Group 19"/>
          <p:cNvGrpSpPr/>
          <p:nvPr/>
        </p:nvGrpSpPr>
        <p:grpSpPr>
          <a:xfrm>
            <a:off x="5058666" y="3467285"/>
            <a:ext cx="2057653" cy="243545"/>
            <a:chOff x="6744887" y="4623046"/>
            <a:chExt cx="2743537" cy="324727"/>
          </a:xfrm>
        </p:grpSpPr>
        <p:sp>
          <p:nvSpPr>
            <p:cNvPr id="59" name="Shape 2972"/>
            <p:cNvSpPr/>
            <p:nvPr/>
          </p:nvSpPr>
          <p:spPr>
            <a:xfrm>
              <a:off x="6744887" y="4626505"/>
              <a:ext cx="321268" cy="32126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19050">
              <a:solidFill>
                <a:schemeClr val="accent3"/>
              </a:solidFill>
              <a:miter lim="400000"/>
            </a:ln>
          </p:spPr>
          <p:txBody>
            <a:bodyPr lIns="0" tIns="0" rIns="0" bIns="0" anchor="ctr"/>
            <a:lstStyle/>
            <a:p>
              <a:pPr lvl="0">
                <a:defRPr sz="3200">
                  <a:latin typeface="+mn-lt"/>
                  <a:ea typeface="+mn-ea"/>
                  <a:cs typeface="+mn-cs"/>
                  <a:sym typeface="Helvetica Light"/>
                </a:defRPr>
              </a:pPr>
              <a:endParaRPr>
                <a:cs typeface="+mn-ea"/>
                <a:sym typeface="+mn-lt"/>
              </a:endParaRPr>
            </a:p>
          </p:txBody>
        </p:sp>
        <p:sp>
          <p:nvSpPr>
            <p:cNvPr id="61" name="Shape 2972"/>
            <p:cNvSpPr/>
            <p:nvPr/>
          </p:nvSpPr>
          <p:spPr>
            <a:xfrm>
              <a:off x="7148599" y="4623660"/>
              <a:ext cx="321268" cy="32126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19050">
              <a:solidFill>
                <a:schemeClr val="accent3"/>
              </a:solidFill>
              <a:miter lim="400000"/>
            </a:ln>
          </p:spPr>
          <p:txBody>
            <a:bodyPr lIns="0" tIns="0" rIns="0" bIns="0" anchor="ctr"/>
            <a:lstStyle/>
            <a:p>
              <a:pPr lvl="0">
                <a:defRPr sz="3200">
                  <a:latin typeface="+mn-lt"/>
                  <a:ea typeface="+mn-ea"/>
                  <a:cs typeface="+mn-cs"/>
                  <a:sym typeface="Helvetica Light"/>
                </a:defRPr>
              </a:pPr>
              <a:endParaRPr>
                <a:cs typeface="+mn-ea"/>
                <a:sym typeface="+mn-lt"/>
              </a:endParaRPr>
            </a:p>
          </p:txBody>
        </p:sp>
        <p:sp>
          <p:nvSpPr>
            <p:cNvPr id="62" name="Shape 2972"/>
            <p:cNvSpPr/>
            <p:nvPr/>
          </p:nvSpPr>
          <p:spPr>
            <a:xfrm>
              <a:off x="7552310" y="4625890"/>
              <a:ext cx="321268" cy="32126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19050">
              <a:solidFill>
                <a:schemeClr val="accent3"/>
              </a:solidFill>
              <a:miter lim="400000"/>
            </a:ln>
          </p:spPr>
          <p:txBody>
            <a:bodyPr lIns="0" tIns="0" rIns="0" bIns="0" anchor="ctr"/>
            <a:lstStyle/>
            <a:p>
              <a:pPr lvl="0">
                <a:defRPr sz="3200">
                  <a:latin typeface="+mn-lt"/>
                  <a:ea typeface="+mn-ea"/>
                  <a:cs typeface="+mn-cs"/>
                  <a:sym typeface="Helvetica Light"/>
                </a:defRPr>
              </a:pPr>
              <a:endParaRPr>
                <a:cs typeface="+mn-ea"/>
                <a:sym typeface="+mn-lt"/>
              </a:endParaRPr>
            </a:p>
          </p:txBody>
        </p:sp>
        <p:sp>
          <p:nvSpPr>
            <p:cNvPr id="63" name="Shape 2972"/>
            <p:cNvSpPr/>
            <p:nvPr/>
          </p:nvSpPr>
          <p:spPr>
            <a:xfrm>
              <a:off x="7956022" y="4623046"/>
              <a:ext cx="321268" cy="32126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19050">
              <a:solidFill>
                <a:schemeClr val="accent3"/>
              </a:solidFill>
              <a:miter lim="400000"/>
            </a:ln>
          </p:spPr>
          <p:txBody>
            <a:bodyPr lIns="0" tIns="0" rIns="0" bIns="0" anchor="ctr"/>
            <a:lstStyle/>
            <a:p>
              <a:pPr lvl="0">
                <a:defRPr sz="3200">
                  <a:latin typeface="+mn-lt"/>
                  <a:ea typeface="+mn-ea"/>
                  <a:cs typeface="+mn-cs"/>
                  <a:sym typeface="Helvetica Light"/>
                </a:defRPr>
              </a:pPr>
              <a:endParaRPr>
                <a:cs typeface="+mn-ea"/>
                <a:sym typeface="+mn-lt"/>
              </a:endParaRPr>
            </a:p>
          </p:txBody>
        </p:sp>
        <p:sp>
          <p:nvSpPr>
            <p:cNvPr id="64" name="Shape 2972"/>
            <p:cNvSpPr/>
            <p:nvPr/>
          </p:nvSpPr>
          <p:spPr>
            <a:xfrm>
              <a:off x="8359733" y="4626505"/>
              <a:ext cx="321268" cy="32126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19050">
              <a:solidFill>
                <a:schemeClr val="accent3"/>
              </a:solidFill>
              <a:miter lim="400000"/>
            </a:ln>
          </p:spPr>
          <p:txBody>
            <a:bodyPr lIns="0" tIns="0" rIns="0" bIns="0" anchor="ctr"/>
            <a:lstStyle/>
            <a:p>
              <a:pPr lvl="0">
                <a:defRPr sz="3200">
                  <a:latin typeface="+mn-lt"/>
                  <a:ea typeface="+mn-ea"/>
                  <a:cs typeface="+mn-cs"/>
                  <a:sym typeface="Helvetica Light"/>
                </a:defRPr>
              </a:pPr>
              <a:endParaRPr>
                <a:cs typeface="+mn-ea"/>
                <a:sym typeface="+mn-lt"/>
              </a:endParaRPr>
            </a:p>
          </p:txBody>
        </p:sp>
        <p:sp>
          <p:nvSpPr>
            <p:cNvPr id="65" name="Shape 2972"/>
            <p:cNvSpPr/>
            <p:nvPr/>
          </p:nvSpPr>
          <p:spPr>
            <a:xfrm>
              <a:off x="8763445" y="4623660"/>
              <a:ext cx="321268" cy="32126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19050">
              <a:solidFill>
                <a:schemeClr val="accent3"/>
              </a:solidFill>
              <a:miter lim="400000"/>
            </a:ln>
          </p:spPr>
          <p:txBody>
            <a:bodyPr lIns="0" tIns="0" rIns="0" bIns="0" anchor="ctr"/>
            <a:lstStyle/>
            <a:p>
              <a:pPr lvl="0">
                <a:defRPr sz="3200">
                  <a:latin typeface="+mn-lt"/>
                  <a:ea typeface="+mn-ea"/>
                  <a:cs typeface="+mn-cs"/>
                  <a:sym typeface="Helvetica Light"/>
                </a:defRPr>
              </a:pPr>
              <a:endParaRPr>
                <a:cs typeface="+mn-ea"/>
                <a:sym typeface="+mn-lt"/>
              </a:endParaRPr>
            </a:p>
          </p:txBody>
        </p:sp>
        <p:sp>
          <p:nvSpPr>
            <p:cNvPr id="66" name="Shape 2972"/>
            <p:cNvSpPr/>
            <p:nvPr/>
          </p:nvSpPr>
          <p:spPr>
            <a:xfrm>
              <a:off x="9167156" y="4625890"/>
              <a:ext cx="321268" cy="32126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19050">
              <a:solidFill>
                <a:schemeClr val="accent3"/>
              </a:solidFill>
              <a:miter lim="400000"/>
            </a:ln>
          </p:spPr>
          <p:txBody>
            <a:bodyPr lIns="0" tIns="0" rIns="0" bIns="0" anchor="ctr"/>
            <a:lstStyle/>
            <a:p>
              <a:pPr lvl="0">
                <a:defRPr sz="3200">
                  <a:latin typeface="+mn-lt"/>
                  <a:ea typeface="+mn-ea"/>
                  <a:cs typeface="+mn-cs"/>
                  <a:sym typeface="Helvetica Light"/>
                </a:defRPr>
              </a:pPr>
              <a:endParaRPr>
                <a:cs typeface="+mn-ea"/>
                <a:sym typeface="+mn-lt"/>
              </a:endParaRPr>
            </a:p>
          </p:txBody>
        </p:sp>
      </p:grpSp>
      <p:grpSp>
        <p:nvGrpSpPr>
          <p:cNvPr id="6" name="Group 5"/>
          <p:cNvGrpSpPr/>
          <p:nvPr/>
        </p:nvGrpSpPr>
        <p:grpSpPr>
          <a:xfrm>
            <a:off x="3762626" y="3300794"/>
            <a:ext cx="1234168" cy="573932"/>
            <a:chOff x="5016834" y="4401058"/>
            <a:chExt cx="1645557" cy="765243"/>
          </a:xfrm>
        </p:grpSpPr>
        <p:sp>
          <p:nvSpPr>
            <p:cNvPr id="60" name="Freeform 59"/>
            <p:cNvSpPr/>
            <p:nvPr/>
          </p:nvSpPr>
          <p:spPr>
            <a:xfrm rot="16200000" flipH="1">
              <a:off x="5676775" y="4180685"/>
              <a:ext cx="765243" cy="1205989"/>
            </a:xfrm>
            <a:custGeom>
              <a:avLst/>
              <a:gdLst>
                <a:gd name="connsiteX0" fmla="*/ 10 w 990749"/>
                <a:gd name="connsiteY0" fmla="*/ 497622 h 1561375"/>
                <a:gd name="connsiteX1" fmla="*/ 97163 w 990749"/>
                <a:gd name="connsiteY1" fmla="*/ 790719 h 1561375"/>
                <a:gd name="connsiteX2" fmla="*/ 341516 w 990749"/>
                <a:gd name="connsiteY2" fmla="*/ 965838 h 1561375"/>
                <a:gd name="connsiteX3" fmla="*/ 384477 w 990749"/>
                <a:gd name="connsiteY3" fmla="*/ 982350 h 1561375"/>
                <a:gd name="connsiteX4" fmla="*/ 418358 w 990749"/>
                <a:gd name="connsiteY4" fmla="*/ 1007771 h 1561375"/>
                <a:gd name="connsiteX5" fmla="*/ 440591 w 990749"/>
                <a:gd name="connsiteY5" fmla="*/ 1060640 h 1561375"/>
                <a:gd name="connsiteX6" fmla="*/ 427298 w 990749"/>
                <a:gd name="connsiteY6" fmla="*/ 1110757 h 1561375"/>
                <a:gd name="connsiteX7" fmla="*/ 372503 w 990749"/>
                <a:gd name="connsiteY7" fmla="*/ 1168406 h 1561375"/>
                <a:gd name="connsiteX8" fmla="*/ 296263 w 990749"/>
                <a:gd name="connsiteY8" fmla="*/ 1261542 h 1561375"/>
                <a:gd name="connsiteX9" fmla="*/ 289362 w 990749"/>
                <a:gd name="connsiteY9" fmla="*/ 1400885 h 1561375"/>
                <a:gd name="connsiteX10" fmla="*/ 363911 w 990749"/>
                <a:gd name="connsiteY10" fmla="*/ 1516907 h 1561375"/>
                <a:gd name="connsiteX11" fmla="*/ 427726 w 990749"/>
                <a:gd name="connsiteY11" fmla="*/ 1551009 h 1561375"/>
                <a:gd name="connsiteX12" fmla="*/ 491426 w 990749"/>
                <a:gd name="connsiteY12" fmla="*/ 1560231 h 1561375"/>
                <a:gd name="connsiteX13" fmla="*/ 491426 w 990749"/>
                <a:gd name="connsiteY13" fmla="*/ 1561374 h 1561375"/>
                <a:gd name="connsiteX14" fmla="*/ 495371 w 990749"/>
                <a:gd name="connsiteY14" fmla="*/ 1560803 h 1561375"/>
                <a:gd name="connsiteX15" fmla="*/ 499323 w 990749"/>
                <a:gd name="connsiteY15" fmla="*/ 1561375 h 1561375"/>
                <a:gd name="connsiteX16" fmla="*/ 499323 w 990749"/>
                <a:gd name="connsiteY16" fmla="*/ 1560230 h 1561375"/>
                <a:gd name="connsiteX17" fmla="*/ 563023 w 990749"/>
                <a:gd name="connsiteY17" fmla="*/ 1551008 h 1561375"/>
                <a:gd name="connsiteX18" fmla="*/ 626838 w 990749"/>
                <a:gd name="connsiteY18" fmla="*/ 1516906 h 1561375"/>
                <a:gd name="connsiteX19" fmla="*/ 701388 w 990749"/>
                <a:gd name="connsiteY19" fmla="*/ 1400884 h 1561375"/>
                <a:gd name="connsiteX20" fmla="*/ 694486 w 990749"/>
                <a:gd name="connsiteY20" fmla="*/ 1261541 h 1561375"/>
                <a:gd name="connsiteX21" fmla="*/ 618246 w 990749"/>
                <a:gd name="connsiteY21" fmla="*/ 1168405 h 1561375"/>
                <a:gd name="connsiteX22" fmla="*/ 563451 w 990749"/>
                <a:gd name="connsiteY22" fmla="*/ 1110756 h 1561375"/>
                <a:gd name="connsiteX23" fmla="*/ 550158 w 990749"/>
                <a:gd name="connsiteY23" fmla="*/ 1060639 h 1561375"/>
                <a:gd name="connsiteX24" fmla="*/ 572391 w 990749"/>
                <a:gd name="connsiteY24" fmla="*/ 1007770 h 1561375"/>
                <a:gd name="connsiteX25" fmla="*/ 606273 w 990749"/>
                <a:gd name="connsiteY25" fmla="*/ 982349 h 1561375"/>
                <a:gd name="connsiteX26" fmla="*/ 649233 w 990749"/>
                <a:gd name="connsiteY26" fmla="*/ 965837 h 1561375"/>
                <a:gd name="connsiteX27" fmla="*/ 893586 w 990749"/>
                <a:gd name="connsiteY27" fmla="*/ 790718 h 1561375"/>
                <a:gd name="connsiteX28" fmla="*/ 990739 w 990749"/>
                <a:gd name="connsiteY28" fmla="*/ 497621 h 1561375"/>
                <a:gd name="connsiteX29" fmla="*/ 822047 w 990749"/>
                <a:gd name="connsiteY29" fmla="*/ 121961 h 1561375"/>
                <a:gd name="connsiteX30" fmla="*/ 581721 w 990749"/>
                <a:gd name="connsiteY30" fmla="*/ 7161 h 1561375"/>
                <a:gd name="connsiteX31" fmla="*/ 499022 w 990749"/>
                <a:gd name="connsiteY31" fmla="*/ 581 h 1561375"/>
                <a:gd name="connsiteX32" fmla="*/ 499022 w 990749"/>
                <a:gd name="connsiteY32" fmla="*/ 1 h 1561375"/>
                <a:gd name="connsiteX33" fmla="*/ 495381 w 990749"/>
                <a:gd name="connsiteY33" fmla="*/ 291 h 1561375"/>
                <a:gd name="connsiteX34" fmla="*/ 491727 w 990749"/>
                <a:gd name="connsiteY34" fmla="*/ 0 h 1561375"/>
                <a:gd name="connsiteX35" fmla="*/ 491727 w 990749"/>
                <a:gd name="connsiteY35" fmla="*/ 582 h 1561375"/>
                <a:gd name="connsiteX36" fmla="*/ 409029 w 990749"/>
                <a:gd name="connsiteY36" fmla="*/ 7162 h 1561375"/>
                <a:gd name="connsiteX37" fmla="*/ 168702 w 990749"/>
                <a:gd name="connsiteY37" fmla="*/ 121962 h 1561375"/>
                <a:gd name="connsiteX38" fmla="*/ 10 w 990749"/>
                <a:gd name="connsiteY38" fmla="*/ 497622 h 1561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990749" h="1561375">
                  <a:moveTo>
                    <a:pt x="10" y="497622"/>
                  </a:moveTo>
                  <a:cubicBezTo>
                    <a:pt x="149" y="603215"/>
                    <a:pt x="34216" y="705983"/>
                    <a:pt x="97163" y="790719"/>
                  </a:cubicBezTo>
                  <a:cubicBezTo>
                    <a:pt x="158373" y="873136"/>
                    <a:pt x="243807" y="934334"/>
                    <a:pt x="341516" y="965838"/>
                  </a:cubicBezTo>
                  <a:cubicBezTo>
                    <a:pt x="356848" y="969604"/>
                    <a:pt x="371206" y="975253"/>
                    <a:pt x="384477" y="982350"/>
                  </a:cubicBezTo>
                  <a:cubicBezTo>
                    <a:pt x="397029" y="989013"/>
                    <a:pt x="408817" y="997197"/>
                    <a:pt x="418358" y="1007771"/>
                  </a:cubicBezTo>
                  <a:cubicBezTo>
                    <a:pt x="431189" y="1021894"/>
                    <a:pt x="439827" y="1040217"/>
                    <a:pt x="440591" y="1060640"/>
                  </a:cubicBezTo>
                  <a:cubicBezTo>
                    <a:pt x="441263" y="1078601"/>
                    <a:pt x="435519" y="1095548"/>
                    <a:pt x="427298" y="1110757"/>
                  </a:cubicBezTo>
                  <a:cubicBezTo>
                    <a:pt x="414676" y="1134150"/>
                    <a:pt x="395963" y="1154139"/>
                    <a:pt x="372503" y="1168406"/>
                  </a:cubicBezTo>
                  <a:cubicBezTo>
                    <a:pt x="338436" y="1191219"/>
                    <a:pt x="311895" y="1223593"/>
                    <a:pt x="296263" y="1261542"/>
                  </a:cubicBezTo>
                  <a:cubicBezTo>
                    <a:pt x="278014" y="1305793"/>
                    <a:pt x="275582" y="1355041"/>
                    <a:pt x="289362" y="1400885"/>
                  </a:cubicBezTo>
                  <a:cubicBezTo>
                    <a:pt x="300362" y="1446873"/>
                    <a:pt x="326648" y="1487793"/>
                    <a:pt x="363911" y="1516907"/>
                  </a:cubicBezTo>
                  <a:cubicBezTo>
                    <a:pt x="383191" y="1532007"/>
                    <a:pt x="404810" y="1543486"/>
                    <a:pt x="427726" y="1551009"/>
                  </a:cubicBezTo>
                  <a:lnTo>
                    <a:pt x="491426" y="1560231"/>
                  </a:lnTo>
                  <a:lnTo>
                    <a:pt x="491426" y="1561374"/>
                  </a:lnTo>
                  <a:lnTo>
                    <a:pt x="495371" y="1560803"/>
                  </a:lnTo>
                  <a:lnTo>
                    <a:pt x="499323" y="1561375"/>
                  </a:lnTo>
                  <a:lnTo>
                    <a:pt x="499323" y="1560230"/>
                  </a:lnTo>
                  <a:lnTo>
                    <a:pt x="563023" y="1551008"/>
                  </a:lnTo>
                  <a:cubicBezTo>
                    <a:pt x="585939" y="1543485"/>
                    <a:pt x="607558" y="1532006"/>
                    <a:pt x="626838" y="1516906"/>
                  </a:cubicBezTo>
                  <a:cubicBezTo>
                    <a:pt x="664101" y="1487792"/>
                    <a:pt x="690387" y="1446872"/>
                    <a:pt x="701388" y="1400884"/>
                  </a:cubicBezTo>
                  <a:cubicBezTo>
                    <a:pt x="715167" y="1355040"/>
                    <a:pt x="712736" y="1305792"/>
                    <a:pt x="694486" y="1261541"/>
                  </a:cubicBezTo>
                  <a:cubicBezTo>
                    <a:pt x="678854" y="1223592"/>
                    <a:pt x="652313" y="1191218"/>
                    <a:pt x="618246" y="1168405"/>
                  </a:cubicBezTo>
                  <a:cubicBezTo>
                    <a:pt x="594786" y="1154138"/>
                    <a:pt x="576073" y="1134149"/>
                    <a:pt x="563451" y="1110756"/>
                  </a:cubicBezTo>
                  <a:cubicBezTo>
                    <a:pt x="555230" y="1095547"/>
                    <a:pt x="549486" y="1078600"/>
                    <a:pt x="550158" y="1060639"/>
                  </a:cubicBezTo>
                  <a:cubicBezTo>
                    <a:pt x="550922" y="1040216"/>
                    <a:pt x="559561" y="1021893"/>
                    <a:pt x="572391" y="1007770"/>
                  </a:cubicBezTo>
                  <a:cubicBezTo>
                    <a:pt x="581932" y="997196"/>
                    <a:pt x="593720" y="989012"/>
                    <a:pt x="606273" y="982349"/>
                  </a:cubicBezTo>
                  <a:cubicBezTo>
                    <a:pt x="619543" y="975252"/>
                    <a:pt x="633902" y="969603"/>
                    <a:pt x="649233" y="965837"/>
                  </a:cubicBezTo>
                  <a:cubicBezTo>
                    <a:pt x="746942" y="934333"/>
                    <a:pt x="832376" y="873135"/>
                    <a:pt x="893586" y="790718"/>
                  </a:cubicBezTo>
                  <a:cubicBezTo>
                    <a:pt x="956533" y="705982"/>
                    <a:pt x="990600" y="603214"/>
                    <a:pt x="990739" y="497621"/>
                  </a:cubicBezTo>
                  <a:cubicBezTo>
                    <a:pt x="991665" y="353860"/>
                    <a:pt x="930108" y="216763"/>
                    <a:pt x="822047" y="121961"/>
                  </a:cubicBezTo>
                  <a:cubicBezTo>
                    <a:pt x="753594" y="61940"/>
                    <a:pt x="670304" y="22492"/>
                    <a:pt x="581721" y="7161"/>
                  </a:cubicBezTo>
                  <a:lnTo>
                    <a:pt x="499022" y="581"/>
                  </a:lnTo>
                  <a:lnTo>
                    <a:pt x="499022" y="1"/>
                  </a:lnTo>
                  <a:lnTo>
                    <a:pt x="495381" y="291"/>
                  </a:lnTo>
                  <a:lnTo>
                    <a:pt x="491727" y="0"/>
                  </a:lnTo>
                  <a:lnTo>
                    <a:pt x="491727" y="582"/>
                  </a:lnTo>
                  <a:lnTo>
                    <a:pt x="409029" y="7162"/>
                  </a:lnTo>
                  <a:cubicBezTo>
                    <a:pt x="320446" y="22493"/>
                    <a:pt x="237155" y="61941"/>
                    <a:pt x="168702" y="121962"/>
                  </a:cubicBezTo>
                  <a:cubicBezTo>
                    <a:pt x="60641" y="216764"/>
                    <a:pt x="-916" y="353862"/>
                    <a:pt x="10" y="497622"/>
                  </a:cubicBezTo>
                  <a:close/>
                </a:path>
              </a:pathLst>
            </a:custGeom>
            <a:solidFill>
              <a:schemeClr val="accent3"/>
            </a:solidFill>
            <a:ln w="19050" cap="flat">
              <a:solidFill>
                <a:schemeClr val="accent3"/>
              </a:solidFill>
              <a:miter lim="400000"/>
            </a:ln>
            <a:effectLst/>
          </p:spPr>
          <p:txBody>
            <a:bodyPr wrap="square" lIns="121919" tIns="121919" rIns="121919" bIns="121919" numCol="1" anchor="ctr">
              <a:noAutofit/>
            </a:bodyPr>
            <a:lstStyle/>
            <a:p>
              <a:pPr defTabSz="342900">
                <a:defRPr sz="6400">
                  <a:solidFill>
                    <a:srgbClr val="070707"/>
                  </a:solidFill>
                  <a:latin typeface="Calibri" panose="020F0502020204030204"/>
                  <a:ea typeface="Calibri" panose="020F0502020204030204"/>
                  <a:cs typeface="Calibri" panose="020F0502020204030204"/>
                  <a:sym typeface="Calibri" panose="020F0502020204030204"/>
                </a:defRPr>
              </a:pPr>
              <a:endParaRPr>
                <a:cs typeface="+mn-ea"/>
                <a:sym typeface="+mn-lt"/>
              </a:endParaRPr>
            </a:p>
          </p:txBody>
        </p:sp>
        <p:sp>
          <p:nvSpPr>
            <p:cNvPr id="103" name="Freeform 102"/>
            <p:cNvSpPr/>
            <p:nvPr/>
          </p:nvSpPr>
          <p:spPr>
            <a:xfrm rot="5400000" flipH="1">
              <a:off x="5237207" y="4180685"/>
              <a:ext cx="765243" cy="1205989"/>
            </a:xfrm>
            <a:custGeom>
              <a:avLst/>
              <a:gdLst>
                <a:gd name="connsiteX0" fmla="*/ 10 w 990749"/>
                <a:gd name="connsiteY0" fmla="*/ 497622 h 1561375"/>
                <a:gd name="connsiteX1" fmla="*/ 97163 w 990749"/>
                <a:gd name="connsiteY1" fmla="*/ 790719 h 1561375"/>
                <a:gd name="connsiteX2" fmla="*/ 341516 w 990749"/>
                <a:gd name="connsiteY2" fmla="*/ 965838 h 1561375"/>
                <a:gd name="connsiteX3" fmla="*/ 384477 w 990749"/>
                <a:gd name="connsiteY3" fmla="*/ 982350 h 1561375"/>
                <a:gd name="connsiteX4" fmla="*/ 418358 w 990749"/>
                <a:gd name="connsiteY4" fmla="*/ 1007771 h 1561375"/>
                <a:gd name="connsiteX5" fmla="*/ 440591 w 990749"/>
                <a:gd name="connsiteY5" fmla="*/ 1060640 h 1561375"/>
                <a:gd name="connsiteX6" fmla="*/ 427298 w 990749"/>
                <a:gd name="connsiteY6" fmla="*/ 1110757 h 1561375"/>
                <a:gd name="connsiteX7" fmla="*/ 372503 w 990749"/>
                <a:gd name="connsiteY7" fmla="*/ 1168406 h 1561375"/>
                <a:gd name="connsiteX8" fmla="*/ 296263 w 990749"/>
                <a:gd name="connsiteY8" fmla="*/ 1261542 h 1561375"/>
                <a:gd name="connsiteX9" fmla="*/ 289362 w 990749"/>
                <a:gd name="connsiteY9" fmla="*/ 1400885 h 1561375"/>
                <a:gd name="connsiteX10" fmla="*/ 363911 w 990749"/>
                <a:gd name="connsiteY10" fmla="*/ 1516907 h 1561375"/>
                <a:gd name="connsiteX11" fmla="*/ 427726 w 990749"/>
                <a:gd name="connsiteY11" fmla="*/ 1551009 h 1561375"/>
                <a:gd name="connsiteX12" fmla="*/ 491426 w 990749"/>
                <a:gd name="connsiteY12" fmla="*/ 1560231 h 1561375"/>
                <a:gd name="connsiteX13" fmla="*/ 491426 w 990749"/>
                <a:gd name="connsiteY13" fmla="*/ 1561374 h 1561375"/>
                <a:gd name="connsiteX14" fmla="*/ 495371 w 990749"/>
                <a:gd name="connsiteY14" fmla="*/ 1560803 h 1561375"/>
                <a:gd name="connsiteX15" fmla="*/ 499323 w 990749"/>
                <a:gd name="connsiteY15" fmla="*/ 1561375 h 1561375"/>
                <a:gd name="connsiteX16" fmla="*/ 499323 w 990749"/>
                <a:gd name="connsiteY16" fmla="*/ 1560230 h 1561375"/>
                <a:gd name="connsiteX17" fmla="*/ 563023 w 990749"/>
                <a:gd name="connsiteY17" fmla="*/ 1551008 h 1561375"/>
                <a:gd name="connsiteX18" fmla="*/ 626838 w 990749"/>
                <a:gd name="connsiteY18" fmla="*/ 1516906 h 1561375"/>
                <a:gd name="connsiteX19" fmla="*/ 701388 w 990749"/>
                <a:gd name="connsiteY19" fmla="*/ 1400884 h 1561375"/>
                <a:gd name="connsiteX20" fmla="*/ 694486 w 990749"/>
                <a:gd name="connsiteY20" fmla="*/ 1261541 h 1561375"/>
                <a:gd name="connsiteX21" fmla="*/ 618246 w 990749"/>
                <a:gd name="connsiteY21" fmla="*/ 1168405 h 1561375"/>
                <a:gd name="connsiteX22" fmla="*/ 563451 w 990749"/>
                <a:gd name="connsiteY22" fmla="*/ 1110756 h 1561375"/>
                <a:gd name="connsiteX23" fmla="*/ 550158 w 990749"/>
                <a:gd name="connsiteY23" fmla="*/ 1060639 h 1561375"/>
                <a:gd name="connsiteX24" fmla="*/ 572391 w 990749"/>
                <a:gd name="connsiteY24" fmla="*/ 1007770 h 1561375"/>
                <a:gd name="connsiteX25" fmla="*/ 606273 w 990749"/>
                <a:gd name="connsiteY25" fmla="*/ 982349 h 1561375"/>
                <a:gd name="connsiteX26" fmla="*/ 649233 w 990749"/>
                <a:gd name="connsiteY26" fmla="*/ 965837 h 1561375"/>
                <a:gd name="connsiteX27" fmla="*/ 893586 w 990749"/>
                <a:gd name="connsiteY27" fmla="*/ 790718 h 1561375"/>
                <a:gd name="connsiteX28" fmla="*/ 990739 w 990749"/>
                <a:gd name="connsiteY28" fmla="*/ 497621 h 1561375"/>
                <a:gd name="connsiteX29" fmla="*/ 822047 w 990749"/>
                <a:gd name="connsiteY29" fmla="*/ 121961 h 1561375"/>
                <a:gd name="connsiteX30" fmla="*/ 581721 w 990749"/>
                <a:gd name="connsiteY30" fmla="*/ 7161 h 1561375"/>
                <a:gd name="connsiteX31" fmla="*/ 499022 w 990749"/>
                <a:gd name="connsiteY31" fmla="*/ 581 h 1561375"/>
                <a:gd name="connsiteX32" fmla="*/ 499022 w 990749"/>
                <a:gd name="connsiteY32" fmla="*/ 1 h 1561375"/>
                <a:gd name="connsiteX33" fmla="*/ 495381 w 990749"/>
                <a:gd name="connsiteY33" fmla="*/ 291 h 1561375"/>
                <a:gd name="connsiteX34" fmla="*/ 491727 w 990749"/>
                <a:gd name="connsiteY34" fmla="*/ 0 h 1561375"/>
                <a:gd name="connsiteX35" fmla="*/ 491727 w 990749"/>
                <a:gd name="connsiteY35" fmla="*/ 582 h 1561375"/>
                <a:gd name="connsiteX36" fmla="*/ 409029 w 990749"/>
                <a:gd name="connsiteY36" fmla="*/ 7162 h 1561375"/>
                <a:gd name="connsiteX37" fmla="*/ 168702 w 990749"/>
                <a:gd name="connsiteY37" fmla="*/ 121962 h 1561375"/>
                <a:gd name="connsiteX38" fmla="*/ 10 w 990749"/>
                <a:gd name="connsiteY38" fmla="*/ 497622 h 1561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990749" h="1561375">
                  <a:moveTo>
                    <a:pt x="10" y="497622"/>
                  </a:moveTo>
                  <a:cubicBezTo>
                    <a:pt x="149" y="603215"/>
                    <a:pt x="34216" y="705983"/>
                    <a:pt x="97163" y="790719"/>
                  </a:cubicBezTo>
                  <a:cubicBezTo>
                    <a:pt x="158373" y="873136"/>
                    <a:pt x="243807" y="934334"/>
                    <a:pt x="341516" y="965838"/>
                  </a:cubicBezTo>
                  <a:cubicBezTo>
                    <a:pt x="356848" y="969604"/>
                    <a:pt x="371206" y="975253"/>
                    <a:pt x="384477" y="982350"/>
                  </a:cubicBezTo>
                  <a:cubicBezTo>
                    <a:pt x="397029" y="989013"/>
                    <a:pt x="408817" y="997197"/>
                    <a:pt x="418358" y="1007771"/>
                  </a:cubicBezTo>
                  <a:cubicBezTo>
                    <a:pt x="431189" y="1021894"/>
                    <a:pt x="439827" y="1040217"/>
                    <a:pt x="440591" y="1060640"/>
                  </a:cubicBezTo>
                  <a:cubicBezTo>
                    <a:pt x="441263" y="1078601"/>
                    <a:pt x="435519" y="1095548"/>
                    <a:pt x="427298" y="1110757"/>
                  </a:cubicBezTo>
                  <a:cubicBezTo>
                    <a:pt x="414676" y="1134150"/>
                    <a:pt x="395963" y="1154139"/>
                    <a:pt x="372503" y="1168406"/>
                  </a:cubicBezTo>
                  <a:cubicBezTo>
                    <a:pt x="338436" y="1191219"/>
                    <a:pt x="311895" y="1223593"/>
                    <a:pt x="296263" y="1261542"/>
                  </a:cubicBezTo>
                  <a:cubicBezTo>
                    <a:pt x="278014" y="1305793"/>
                    <a:pt x="275582" y="1355041"/>
                    <a:pt x="289362" y="1400885"/>
                  </a:cubicBezTo>
                  <a:cubicBezTo>
                    <a:pt x="300362" y="1446873"/>
                    <a:pt x="326648" y="1487793"/>
                    <a:pt x="363911" y="1516907"/>
                  </a:cubicBezTo>
                  <a:cubicBezTo>
                    <a:pt x="383191" y="1532007"/>
                    <a:pt x="404810" y="1543486"/>
                    <a:pt x="427726" y="1551009"/>
                  </a:cubicBezTo>
                  <a:lnTo>
                    <a:pt x="491426" y="1560231"/>
                  </a:lnTo>
                  <a:lnTo>
                    <a:pt x="491426" y="1561374"/>
                  </a:lnTo>
                  <a:lnTo>
                    <a:pt x="495371" y="1560803"/>
                  </a:lnTo>
                  <a:lnTo>
                    <a:pt x="499323" y="1561375"/>
                  </a:lnTo>
                  <a:lnTo>
                    <a:pt x="499323" y="1560230"/>
                  </a:lnTo>
                  <a:lnTo>
                    <a:pt x="563023" y="1551008"/>
                  </a:lnTo>
                  <a:cubicBezTo>
                    <a:pt x="585939" y="1543485"/>
                    <a:pt x="607558" y="1532006"/>
                    <a:pt x="626838" y="1516906"/>
                  </a:cubicBezTo>
                  <a:cubicBezTo>
                    <a:pt x="664101" y="1487792"/>
                    <a:pt x="690387" y="1446872"/>
                    <a:pt x="701388" y="1400884"/>
                  </a:cubicBezTo>
                  <a:cubicBezTo>
                    <a:pt x="715167" y="1355040"/>
                    <a:pt x="712736" y="1305792"/>
                    <a:pt x="694486" y="1261541"/>
                  </a:cubicBezTo>
                  <a:cubicBezTo>
                    <a:pt x="678854" y="1223592"/>
                    <a:pt x="652313" y="1191218"/>
                    <a:pt x="618246" y="1168405"/>
                  </a:cubicBezTo>
                  <a:cubicBezTo>
                    <a:pt x="594786" y="1154138"/>
                    <a:pt x="576073" y="1134149"/>
                    <a:pt x="563451" y="1110756"/>
                  </a:cubicBezTo>
                  <a:cubicBezTo>
                    <a:pt x="555230" y="1095547"/>
                    <a:pt x="549486" y="1078600"/>
                    <a:pt x="550158" y="1060639"/>
                  </a:cubicBezTo>
                  <a:cubicBezTo>
                    <a:pt x="550922" y="1040216"/>
                    <a:pt x="559561" y="1021893"/>
                    <a:pt x="572391" y="1007770"/>
                  </a:cubicBezTo>
                  <a:cubicBezTo>
                    <a:pt x="581932" y="997196"/>
                    <a:pt x="593720" y="989012"/>
                    <a:pt x="606273" y="982349"/>
                  </a:cubicBezTo>
                  <a:cubicBezTo>
                    <a:pt x="619543" y="975252"/>
                    <a:pt x="633902" y="969603"/>
                    <a:pt x="649233" y="965837"/>
                  </a:cubicBezTo>
                  <a:cubicBezTo>
                    <a:pt x="746942" y="934333"/>
                    <a:pt x="832376" y="873135"/>
                    <a:pt x="893586" y="790718"/>
                  </a:cubicBezTo>
                  <a:cubicBezTo>
                    <a:pt x="956533" y="705982"/>
                    <a:pt x="990600" y="603214"/>
                    <a:pt x="990739" y="497621"/>
                  </a:cubicBezTo>
                  <a:cubicBezTo>
                    <a:pt x="991665" y="353860"/>
                    <a:pt x="930108" y="216763"/>
                    <a:pt x="822047" y="121961"/>
                  </a:cubicBezTo>
                  <a:cubicBezTo>
                    <a:pt x="753594" y="61940"/>
                    <a:pt x="670304" y="22492"/>
                    <a:pt x="581721" y="7161"/>
                  </a:cubicBezTo>
                  <a:lnTo>
                    <a:pt x="499022" y="581"/>
                  </a:lnTo>
                  <a:lnTo>
                    <a:pt x="499022" y="1"/>
                  </a:lnTo>
                  <a:lnTo>
                    <a:pt x="495381" y="291"/>
                  </a:lnTo>
                  <a:lnTo>
                    <a:pt x="491727" y="0"/>
                  </a:lnTo>
                  <a:lnTo>
                    <a:pt x="491727" y="582"/>
                  </a:lnTo>
                  <a:lnTo>
                    <a:pt x="409029" y="7162"/>
                  </a:lnTo>
                  <a:cubicBezTo>
                    <a:pt x="320446" y="22493"/>
                    <a:pt x="237155" y="61941"/>
                    <a:pt x="168702" y="121962"/>
                  </a:cubicBezTo>
                  <a:cubicBezTo>
                    <a:pt x="60641" y="216764"/>
                    <a:pt x="-916" y="353862"/>
                    <a:pt x="10" y="497622"/>
                  </a:cubicBezTo>
                  <a:close/>
                </a:path>
              </a:pathLst>
            </a:custGeom>
            <a:solidFill>
              <a:schemeClr val="accent3"/>
            </a:solidFill>
            <a:ln w="19050" cap="flat">
              <a:solidFill>
                <a:schemeClr val="accent3"/>
              </a:solidFill>
              <a:miter lim="400000"/>
            </a:ln>
            <a:effectLst/>
          </p:spPr>
          <p:txBody>
            <a:bodyPr wrap="square" lIns="121919" tIns="121919" rIns="121919" bIns="121919" numCol="1" anchor="ctr">
              <a:noAutofit/>
            </a:bodyPr>
            <a:lstStyle/>
            <a:p>
              <a:pPr defTabSz="342900">
                <a:defRPr sz="6400">
                  <a:solidFill>
                    <a:srgbClr val="070707"/>
                  </a:solidFill>
                  <a:latin typeface="Calibri" panose="020F0502020204030204"/>
                  <a:ea typeface="Calibri" panose="020F0502020204030204"/>
                  <a:cs typeface="Calibri" panose="020F0502020204030204"/>
                  <a:sym typeface="Calibri" panose="020F0502020204030204"/>
                </a:defRPr>
              </a:pPr>
              <a:endParaRPr>
                <a:cs typeface="+mn-ea"/>
                <a:sym typeface="+mn-lt"/>
              </a:endParaRPr>
            </a:p>
          </p:txBody>
        </p:sp>
      </p:grpSp>
      <p:grpSp>
        <p:nvGrpSpPr>
          <p:cNvPr id="18" name="Group 17"/>
          <p:cNvGrpSpPr/>
          <p:nvPr/>
        </p:nvGrpSpPr>
        <p:grpSpPr>
          <a:xfrm>
            <a:off x="1643100" y="3464690"/>
            <a:ext cx="2057653" cy="243546"/>
            <a:chOff x="2190800" y="4619586"/>
            <a:chExt cx="2743537" cy="324728"/>
          </a:xfrm>
        </p:grpSpPr>
        <p:sp>
          <p:nvSpPr>
            <p:cNvPr id="102" name="Shape 2972"/>
            <p:cNvSpPr/>
            <p:nvPr/>
          </p:nvSpPr>
          <p:spPr>
            <a:xfrm rot="10800000">
              <a:off x="4613069" y="4619586"/>
              <a:ext cx="321268" cy="32126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19050">
              <a:solidFill>
                <a:schemeClr val="accent3"/>
              </a:solidFill>
              <a:miter lim="400000"/>
            </a:ln>
          </p:spPr>
          <p:txBody>
            <a:bodyPr lIns="0" tIns="0" rIns="0" bIns="0" anchor="ctr"/>
            <a:lstStyle/>
            <a:p>
              <a:pPr lvl="0">
                <a:defRPr sz="3200">
                  <a:latin typeface="+mn-lt"/>
                  <a:ea typeface="+mn-ea"/>
                  <a:cs typeface="+mn-cs"/>
                  <a:sym typeface="Helvetica Light"/>
                </a:defRPr>
              </a:pPr>
              <a:endParaRPr>
                <a:cs typeface="+mn-ea"/>
                <a:sym typeface="+mn-lt"/>
              </a:endParaRPr>
            </a:p>
          </p:txBody>
        </p:sp>
        <p:sp>
          <p:nvSpPr>
            <p:cNvPr id="104" name="Shape 2972"/>
            <p:cNvSpPr/>
            <p:nvPr/>
          </p:nvSpPr>
          <p:spPr>
            <a:xfrm rot="10800000">
              <a:off x="4209358" y="4622431"/>
              <a:ext cx="321268" cy="32126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19050">
              <a:solidFill>
                <a:schemeClr val="accent3"/>
              </a:solidFill>
              <a:miter lim="400000"/>
            </a:ln>
          </p:spPr>
          <p:txBody>
            <a:bodyPr lIns="0" tIns="0" rIns="0" bIns="0" anchor="ctr"/>
            <a:lstStyle/>
            <a:p>
              <a:pPr lvl="0">
                <a:defRPr sz="3200">
                  <a:latin typeface="+mn-lt"/>
                  <a:ea typeface="+mn-ea"/>
                  <a:cs typeface="+mn-cs"/>
                  <a:sym typeface="Helvetica Light"/>
                </a:defRPr>
              </a:pPr>
              <a:endParaRPr>
                <a:cs typeface="+mn-ea"/>
                <a:sym typeface="+mn-lt"/>
              </a:endParaRPr>
            </a:p>
          </p:txBody>
        </p:sp>
        <p:sp>
          <p:nvSpPr>
            <p:cNvPr id="105" name="Shape 2972"/>
            <p:cNvSpPr/>
            <p:nvPr/>
          </p:nvSpPr>
          <p:spPr>
            <a:xfrm rot="10800000">
              <a:off x="3805646" y="4620201"/>
              <a:ext cx="321268" cy="32126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19050">
              <a:solidFill>
                <a:schemeClr val="accent3"/>
              </a:solidFill>
              <a:miter lim="400000"/>
            </a:ln>
          </p:spPr>
          <p:txBody>
            <a:bodyPr lIns="0" tIns="0" rIns="0" bIns="0" anchor="ctr"/>
            <a:lstStyle/>
            <a:p>
              <a:pPr lvl="0">
                <a:defRPr sz="3200">
                  <a:latin typeface="+mn-lt"/>
                  <a:ea typeface="+mn-ea"/>
                  <a:cs typeface="+mn-cs"/>
                  <a:sym typeface="Helvetica Light"/>
                </a:defRPr>
              </a:pPr>
              <a:endParaRPr>
                <a:cs typeface="+mn-ea"/>
                <a:sym typeface="+mn-lt"/>
              </a:endParaRPr>
            </a:p>
          </p:txBody>
        </p:sp>
        <p:sp>
          <p:nvSpPr>
            <p:cNvPr id="106" name="Shape 2972"/>
            <p:cNvSpPr/>
            <p:nvPr/>
          </p:nvSpPr>
          <p:spPr>
            <a:xfrm rot="10800000">
              <a:off x="3401935" y="4623046"/>
              <a:ext cx="321268" cy="32126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19050">
              <a:solidFill>
                <a:schemeClr val="accent3"/>
              </a:solidFill>
              <a:miter lim="400000"/>
            </a:ln>
          </p:spPr>
          <p:txBody>
            <a:bodyPr lIns="0" tIns="0" rIns="0" bIns="0" anchor="ctr"/>
            <a:lstStyle/>
            <a:p>
              <a:pPr lvl="0">
                <a:defRPr sz="3200">
                  <a:latin typeface="+mn-lt"/>
                  <a:ea typeface="+mn-ea"/>
                  <a:cs typeface="+mn-cs"/>
                  <a:sym typeface="Helvetica Light"/>
                </a:defRPr>
              </a:pPr>
              <a:endParaRPr>
                <a:cs typeface="+mn-ea"/>
                <a:sym typeface="+mn-lt"/>
              </a:endParaRPr>
            </a:p>
          </p:txBody>
        </p:sp>
        <p:sp>
          <p:nvSpPr>
            <p:cNvPr id="107" name="Shape 2972"/>
            <p:cNvSpPr/>
            <p:nvPr/>
          </p:nvSpPr>
          <p:spPr>
            <a:xfrm rot="10800000">
              <a:off x="2998223" y="4619586"/>
              <a:ext cx="321268" cy="32126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19050">
              <a:solidFill>
                <a:schemeClr val="accent3"/>
              </a:solidFill>
              <a:miter lim="400000"/>
            </a:ln>
          </p:spPr>
          <p:txBody>
            <a:bodyPr lIns="0" tIns="0" rIns="0" bIns="0" anchor="ctr"/>
            <a:lstStyle/>
            <a:p>
              <a:pPr lvl="0">
                <a:defRPr sz="3200">
                  <a:latin typeface="+mn-lt"/>
                  <a:ea typeface="+mn-ea"/>
                  <a:cs typeface="+mn-cs"/>
                  <a:sym typeface="Helvetica Light"/>
                </a:defRPr>
              </a:pPr>
              <a:endParaRPr>
                <a:cs typeface="+mn-ea"/>
                <a:sym typeface="+mn-lt"/>
              </a:endParaRPr>
            </a:p>
          </p:txBody>
        </p:sp>
        <p:sp>
          <p:nvSpPr>
            <p:cNvPr id="108" name="Shape 2972"/>
            <p:cNvSpPr/>
            <p:nvPr/>
          </p:nvSpPr>
          <p:spPr>
            <a:xfrm rot="10800000">
              <a:off x="2594512" y="4622431"/>
              <a:ext cx="321268" cy="32126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19050">
              <a:solidFill>
                <a:schemeClr val="accent3"/>
              </a:solidFill>
              <a:miter lim="400000"/>
            </a:ln>
          </p:spPr>
          <p:txBody>
            <a:bodyPr lIns="0" tIns="0" rIns="0" bIns="0" anchor="ctr"/>
            <a:lstStyle/>
            <a:p>
              <a:pPr lvl="0">
                <a:defRPr sz="3200">
                  <a:latin typeface="+mn-lt"/>
                  <a:ea typeface="+mn-ea"/>
                  <a:cs typeface="+mn-cs"/>
                  <a:sym typeface="Helvetica Light"/>
                </a:defRPr>
              </a:pPr>
              <a:endParaRPr>
                <a:cs typeface="+mn-ea"/>
                <a:sym typeface="+mn-lt"/>
              </a:endParaRPr>
            </a:p>
          </p:txBody>
        </p:sp>
        <p:sp>
          <p:nvSpPr>
            <p:cNvPr id="109" name="Shape 2972"/>
            <p:cNvSpPr/>
            <p:nvPr/>
          </p:nvSpPr>
          <p:spPr>
            <a:xfrm rot="10800000">
              <a:off x="2190800" y="4620201"/>
              <a:ext cx="321268" cy="32126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19050">
              <a:solidFill>
                <a:schemeClr val="accent3"/>
              </a:solidFill>
              <a:miter lim="400000"/>
            </a:ln>
          </p:spPr>
          <p:txBody>
            <a:bodyPr lIns="0" tIns="0" rIns="0" bIns="0" anchor="ctr"/>
            <a:lstStyle/>
            <a:p>
              <a:pPr lvl="0">
                <a:defRPr sz="3200">
                  <a:latin typeface="+mn-lt"/>
                  <a:ea typeface="+mn-ea"/>
                  <a:cs typeface="+mn-cs"/>
                  <a:sym typeface="Helvetica Light"/>
                </a:defRPr>
              </a:pPr>
              <a:endParaRPr>
                <a:cs typeface="+mn-ea"/>
                <a:sym typeface="+mn-lt"/>
              </a:endParaRPr>
            </a:p>
          </p:txBody>
        </p:sp>
      </p:grpSp>
      <p:grpSp>
        <p:nvGrpSpPr>
          <p:cNvPr id="17" name="Group 16"/>
          <p:cNvGrpSpPr/>
          <p:nvPr/>
        </p:nvGrpSpPr>
        <p:grpSpPr>
          <a:xfrm>
            <a:off x="5058666" y="2708846"/>
            <a:ext cx="2057653" cy="243545"/>
            <a:chOff x="6744887" y="3611794"/>
            <a:chExt cx="2743537" cy="324727"/>
          </a:xfrm>
        </p:grpSpPr>
        <p:sp>
          <p:nvSpPr>
            <p:cNvPr id="49" name="Shape 2972"/>
            <p:cNvSpPr/>
            <p:nvPr/>
          </p:nvSpPr>
          <p:spPr>
            <a:xfrm>
              <a:off x="6744887" y="3615253"/>
              <a:ext cx="321268" cy="32126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19050">
              <a:solidFill>
                <a:schemeClr val="accent2"/>
              </a:solidFill>
              <a:miter lim="400000"/>
            </a:ln>
          </p:spPr>
          <p:txBody>
            <a:bodyPr lIns="0" tIns="0" rIns="0" bIns="0" anchor="ctr"/>
            <a:lstStyle/>
            <a:p>
              <a:pPr lvl="0">
                <a:defRPr sz="3200">
                  <a:latin typeface="+mn-lt"/>
                  <a:ea typeface="+mn-ea"/>
                  <a:cs typeface="+mn-cs"/>
                  <a:sym typeface="Helvetica Light"/>
                </a:defRPr>
              </a:pPr>
              <a:endParaRPr>
                <a:cs typeface="+mn-ea"/>
                <a:sym typeface="+mn-lt"/>
              </a:endParaRPr>
            </a:p>
          </p:txBody>
        </p:sp>
        <p:sp>
          <p:nvSpPr>
            <p:cNvPr id="51" name="Shape 2972"/>
            <p:cNvSpPr/>
            <p:nvPr/>
          </p:nvSpPr>
          <p:spPr>
            <a:xfrm>
              <a:off x="7148599" y="3612408"/>
              <a:ext cx="321268" cy="32126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19050">
              <a:solidFill>
                <a:schemeClr val="accent2"/>
              </a:solidFill>
              <a:miter lim="400000"/>
            </a:ln>
          </p:spPr>
          <p:txBody>
            <a:bodyPr lIns="0" tIns="0" rIns="0" bIns="0" anchor="ctr"/>
            <a:lstStyle/>
            <a:p>
              <a:pPr lvl="0">
                <a:defRPr sz="3200">
                  <a:latin typeface="+mn-lt"/>
                  <a:ea typeface="+mn-ea"/>
                  <a:cs typeface="+mn-cs"/>
                  <a:sym typeface="Helvetica Light"/>
                </a:defRPr>
              </a:pPr>
              <a:endParaRPr>
                <a:cs typeface="+mn-ea"/>
                <a:sym typeface="+mn-lt"/>
              </a:endParaRPr>
            </a:p>
          </p:txBody>
        </p:sp>
        <p:sp>
          <p:nvSpPr>
            <p:cNvPr id="52" name="Shape 2972"/>
            <p:cNvSpPr/>
            <p:nvPr/>
          </p:nvSpPr>
          <p:spPr>
            <a:xfrm>
              <a:off x="7552310" y="3614638"/>
              <a:ext cx="321268" cy="32126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19050">
              <a:solidFill>
                <a:schemeClr val="accent2"/>
              </a:solidFill>
              <a:miter lim="400000"/>
            </a:ln>
          </p:spPr>
          <p:txBody>
            <a:bodyPr lIns="0" tIns="0" rIns="0" bIns="0" anchor="ctr"/>
            <a:lstStyle/>
            <a:p>
              <a:pPr lvl="0">
                <a:defRPr sz="3200">
                  <a:latin typeface="+mn-lt"/>
                  <a:ea typeface="+mn-ea"/>
                  <a:cs typeface="+mn-cs"/>
                  <a:sym typeface="Helvetica Light"/>
                </a:defRPr>
              </a:pPr>
              <a:endParaRPr>
                <a:cs typeface="+mn-ea"/>
                <a:sym typeface="+mn-lt"/>
              </a:endParaRPr>
            </a:p>
          </p:txBody>
        </p:sp>
        <p:sp>
          <p:nvSpPr>
            <p:cNvPr id="53" name="Shape 2972"/>
            <p:cNvSpPr/>
            <p:nvPr/>
          </p:nvSpPr>
          <p:spPr>
            <a:xfrm>
              <a:off x="7956022" y="3611794"/>
              <a:ext cx="321268" cy="32126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19050">
              <a:solidFill>
                <a:schemeClr val="accent2"/>
              </a:solidFill>
              <a:miter lim="400000"/>
            </a:ln>
          </p:spPr>
          <p:txBody>
            <a:bodyPr lIns="0" tIns="0" rIns="0" bIns="0" anchor="ctr"/>
            <a:lstStyle/>
            <a:p>
              <a:pPr lvl="0">
                <a:defRPr sz="3200">
                  <a:latin typeface="+mn-lt"/>
                  <a:ea typeface="+mn-ea"/>
                  <a:cs typeface="+mn-cs"/>
                  <a:sym typeface="Helvetica Light"/>
                </a:defRPr>
              </a:pPr>
              <a:endParaRPr>
                <a:cs typeface="+mn-ea"/>
                <a:sym typeface="+mn-lt"/>
              </a:endParaRPr>
            </a:p>
          </p:txBody>
        </p:sp>
        <p:sp>
          <p:nvSpPr>
            <p:cNvPr id="54" name="Shape 2972"/>
            <p:cNvSpPr/>
            <p:nvPr/>
          </p:nvSpPr>
          <p:spPr>
            <a:xfrm>
              <a:off x="8359733" y="3615253"/>
              <a:ext cx="321268" cy="32126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19050">
              <a:solidFill>
                <a:schemeClr val="accent2"/>
              </a:solidFill>
              <a:miter lim="400000"/>
            </a:ln>
          </p:spPr>
          <p:txBody>
            <a:bodyPr lIns="0" tIns="0" rIns="0" bIns="0" anchor="ctr"/>
            <a:lstStyle/>
            <a:p>
              <a:pPr lvl="0">
                <a:defRPr sz="3200">
                  <a:latin typeface="+mn-lt"/>
                  <a:ea typeface="+mn-ea"/>
                  <a:cs typeface="+mn-cs"/>
                  <a:sym typeface="Helvetica Light"/>
                </a:defRPr>
              </a:pPr>
              <a:endParaRPr>
                <a:cs typeface="+mn-ea"/>
                <a:sym typeface="+mn-lt"/>
              </a:endParaRPr>
            </a:p>
          </p:txBody>
        </p:sp>
        <p:sp>
          <p:nvSpPr>
            <p:cNvPr id="55" name="Shape 2972"/>
            <p:cNvSpPr/>
            <p:nvPr/>
          </p:nvSpPr>
          <p:spPr>
            <a:xfrm>
              <a:off x="8763445" y="3612408"/>
              <a:ext cx="321268" cy="32126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19050">
              <a:solidFill>
                <a:schemeClr val="accent2"/>
              </a:solidFill>
              <a:miter lim="400000"/>
            </a:ln>
          </p:spPr>
          <p:txBody>
            <a:bodyPr lIns="0" tIns="0" rIns="0" bIns="0" anchor="ctr"/>
            <a:lstStyle/>
            <a:p>
              <a:pPr lvl="0">
                <a:defRPr sz="3200">
                  <a:latin typeface="+mn-lt"/>
                  <a:ea typeface="+mn-ea"/>
                  <a:cs typeface="+mn-cs"/>
                  <a:sym typeface="Helvetica Light"/>
                </a:defRPr>
              </a:pPr>
              <a:endParaRPr>
                <a:cs typeface="+mn-ea"/>
                <a:sym typeface="+mn-lt"/>
              </a:endParaRPr>
            </a:p>
          </p:txBody>
        </p:sp>
        <p:sp>
          <p:nvSpPr>
            <p:cNvPr id="56" name="Shape 2972"/>
            <p:cNvSpPr/>
            <p:nvPr/>
          </p:nvSpPr>
          <p:spPr>
            <a:xfrm>
              <a:off x="9167156" y="3614638"/>
              <a:ext cx="321268" cy="32126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19050">
              <a:solidFill>
                <a:schemeClr val="accent2"/>
              </a:solidFill>
              <a:miter lim="400000"/>
            </a:ln>
          </p:spPr>
          <p:txBody>
            <a:bodyPr lIns="0" tIns="0" rIns="0" bIns="0" anchor="ctr"/>
            <a:lstStyle/>
            <a:p>
              <a:pPr lvl="0">
                <a:defRPr sz="3200">
                  <a:latin typeface="+mn-lt"/>
                  <a:ea typeface="+mn-ea"/>
                  <a:cs typeface="+mn-cs"/>
                  <a:sym typeface="Helvetica Light"/>
                </a:defRPr>
              </a:pPr>
              <a:endParaRPr>
                <a:cs typeface="+mn-ea"/>
                <a:sym typeface="+mn-lt"/>
              </a:endParaRPr>
            </a:p>
          </p:txBody>
        </p:sp>
      </p:grpSp>
      <p:grpSp>
        <p:nvGrpSpPr>
          <p:cNvPr id="5" name="Group 4"/>
          <p:cNvGrpSpPr/>
          <p:nvPr/>
        </p:nvGrpSpPr>
        <p:grpSpPr>
          <a:xfrm>
            <a:off x="3762626" y="2542355"/>
            <a:ext cx="1234168" cy="573932"/>
            <a:chOff x="5016834" y="3389806"/>
            <a:chExt cx="1645557" cy="765243"/>
          </a:xfrm>
        </p:grpSpPr>
        <p:sp>
          <p:nvSpPr>
            <p:cNvPr id="50" name="Freeform 49"/>
            <p:cNvSpPr/>
            <p:nvPr/>
          </p:nvSpPr>
          <p:spPr>
            <a:xfrm rot="16200000" flipH="1">
              <a:off x="5676775" y="3169433"/>
              <a:ext cx="765243" cy="1205989"/>
            </a:xfrm>
            <a:custGeom>
              <a:avLst/>
              <a:gdLst>
                <a:gd name="connsiteX0" fmla="*/ 10 w 990749"/>
                <a:gd name="connsiteY0" fmla="*/ 497622 h 1561375"/>
                <a:gd name="connsiteX1" fmla="*/ 97163 w 990749"/>
                <a:gd name="connsiteY1" fmla="*/ 790719 h 1561375"/>
                <a:gd name="connsiteX2" fmla="*/ 341516 w 990749"/>
                <a:gd name="connsiteY2" fmla="*/ 965838 h 1561375"/>
                <a:gd name="connsiteX3" fmla="*/ 384477 w 990749"/>
                <a:gd name="connsiteY3" fmla="*/ 982350 h 1561375"/>
                <a:gd name="connsiteX4" fmla="*/ 418358 w 990749"/>
                <a:gd name="connsiteY4" fmla="*/ 1007771 h 1561375"/>
                <a:gd name="connsiteX5" fmla="*/ 440591 w 990749"/>
                <a:gd name="connsiteY5" fmla="*/ 1060640 h 1561375"/>
                <a:gd name="connsiteX6" fmla="*/ 427298 w 990749"/>
                <a:gd name="connsiteY6" fmla="*/ 1110757 h 1561375"/>
                <a:gd name="connsiteX7" fmla="*/ 372503 w 990749"/>
                <a:gd name="connsiteY7" fmla="*/ 1168406 h 1561375"/>
                <a:gd name="connsiteX8" fmla="*/ 296263 w 990749"/>
                <a:gd name="connsiteY8" fmla="*/ 1261542 h 1561375"/>
                <a:gd name="connsiteX9" fmla="*/ 289362 w 990749"/>
                <a:gd name="connsiteY9" fmla="*/ 1400885 h 1561375"/>
                <a:gd name="connsiteX10" fmla="*/ 363911 w 990749"/>
                <a:gd name="connsiteY10" fmla="*/ 1516907 h 1561375"/>
                <a:gd name="connsiteX11" fmla="*/ 427726 w 990749"/>
                <a:gd name="connsiteY11" fmla="*/ 1551009 h 1561375"/>
                <a:gd name="connsiteX12" fmla="*/ 491426 w 990749"/>
                <a:gd name="connsiteY12" fmla="*/ 1560231 h 1561375"/>
                <a:gd name="connsiteX13" fmla="*/ 491426 w 990749"/>
                <a:gd name="connsiteY13" fmla="*/ 1561374 h 1561375"/>
                <a:gd name="connsiteX14" fmla="*/ 495371 w 990749"/>
                <a:gd name="connsiteY14" fmla="*/ 1560803 h 1561375"/>
                <a:gd name="connsiteX15" fmla="*/ 499323 w 990749"/>
                <a:gd name="connsiteY15" fmla="*/ 1561375 h 1561375"/>
                <a:gd name="connsiteX16" fmla="*/ 499323 w 990749"/>
                <a:gd name="connsiteY16" fmla="*/ 1560230 h 1561375"/>
                <a:gd name="connsiteX17" fmla="*/ 563023 w 990749"/>
                <a:gd name="connsiteY17" fmla="*/ 1551008 h 1561375"/>
                <a:gd name="connsiteX18" fmla="*/ 626838 w 990749"/>
                <a:gd name="connsiteY18" fmla="*/ 1516906 h 1561375"/>
                <a:gd name="connsiteX19" fmla="*/ 701388 w 990749"/>
                <a:gd name="connsiteY19" fmla="*/ 1400884 h 1561375"/>
                <a:gd name="connsiteX20" fmla="*/ 694486 w 990749"/>
                <a:gd name="connsiteY20" fmla="*/ 1261541 h 1561375"/>
                <a:gd name="connsiteX21" fmla="*/ 618246 w 990749"/>
                <a:gd name="connsiteY21" fmla="*/ 1168405 h 1561375"/>
                <a:gd name="connsiteX22" fmla="*/ 563451 w 990749"/>
                <a:gd name="connsiteY22" fmla="*/ 1110756 h 1561375"/>
                <a:gd name="connsiteX23" fmla="*/ 550158 w 990749"/>
                <a:gd name="connsiteY23" fmla="*/ 1060639 h 1561375"/>
                <a:gd name="connsiteX24" fmla="*/ 572391 w 990749"/>
                <a:gd name="connsiteY24" fmla="*/ 1007770 h 1561375"/>
                <a:gd name="connsiteX25" fmla="*/ 606273 w 990749"/>
                <a:gd name="connsiteY25" fmla="*/ 982349 h 1561375"/>
                <a:gd name="connsiteX26" fmla="*/ 649233 w 990749"/>
                <a:gd name="connsiteY26" fmla="*/ 965837 h 1561375"/>
                <a:gd name="connsiteX27" fmla="*/ 893586 w 990749"/>
                <a:gd name="connsiteY27" fmla="*/ 790718 h 1561375"/>
                <a:gd name="connsiteX28" fmla="*/ 990739 w 990749"/>
                <a:gd name="connsiteY28" fmla="*/ 497621 h 1561375"/>
                <a:gd name="connsiteX29" fmla="*/ 822047 w 990749"/>
                <a:gd name="connsiteY29" fmla="*/ 121961 h 1561375"/>
                <a:gd name="connsiteX30" fmla="*/ 581721 w 990749"/>
                <a:gd name="connsiteY30" fmla="*/ 7161 h 1561375"/>
                <a:gd name="connsiteX31" fmla="*/ 499022 w 990749"/>
                <a:gd name="connsiteY31" fmla="*/ 581 h 1561375"/>
                <a:gd name="connsiteX32" fmla="*/ 499022 w 990749"/>
                <a:gd name="connsiteY32" fmla="*/ 1 h 1561375"/>
                <a:gd name="connsiteX33" fmla="*/ 495381 w 990749"/>
                <a:gd name="connsiteY33" fmla="*/ 291 h 1561375"/>
                <a:gd name="connsiteX34" fmla="*/ 491727 w 990749"/>
                <a:gd name="connsiteY34" fmla="*/ 0 h 1561375"/>
                <a:gd name="connsiteX35" fmla="*/ 491727 w 990749"/>
                <a:gd name="connsiteY35" fmla="*/ 582 h 1561375"/>
                <a:gd name="connsiteX36" fmla="*/ 409029 w 990749"/>
                <a:gd name="connsiteY36" fmla="*/ 7162 h 1561375"/>
                <a:gd name="connsiteX37" fmla="*/ 168702 w 990749"/>
                <a:gd name="connsiteY37" fmla="*/ 121962 h 1561375"/>
                <a:gd name="connsiteX38" fmla="*/ 10 w 990749"/>
                <a:gd name="connsiteY38" fmla="*/ 497622 h 1561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990749" h="1561375">
                  <a:moveTo>
                    <a:pt x="10" y="497622"/>
                  </a:moveTo>
                  <a:cubicBezTo>
                    <a:pt x="149" y="603215"/>
                    <a:pt x="34216" y="705983"/>
                    <a:pt x="97163" y="790719"/>
                  </a:cubicBezTo>
                  <a:cubicBezTo>
                    <a:pt x="158373" y="873136"/>
                    <a:pt x="243807" y="934334"/>
                    <a:pt x="341516" y="965838"/>
                  </a:cubicBezTo>
                  <a:cubicBezTo>
                    <a:pt x="356848" y="969604"/>
                    <a:pt x="371206" y="975253"/>
                    <a:pt x="384477" y="982350"/>
                  </a:cubicBezTo>
                  <a:cubicBezTo>
                    <a:pt x="397029" y="989013"/>
                    <a:pt x="408817" y="997197"/>
                    <a:pt x="418358" y="1007771"/>
                  </a:cubicBezTo>
                  <a:cubicBezTo>
                    <a:pt x="431189" y="1021894"/>
                    <a:pt x="439827" y="1040217"/>
                    <a:pt x="440591" y="1060640"/>
                  </a:cubicBezTo>
                  <a:cubicBezTo>
                    <a:pt x="441263" y="1078601"/>
                    <a:pt x="435519" y="1095548"/>
                    <a:pt x="427298" y="1110757"/>
                  </a:cubicBezTo>
                  <a:cubicBezTo>
                    <a:pt x="414676" y="1134150"/>
                    <a:pt x="395963" y="1154139"/>
                    <a:pt x="372503" y="1168406"/>
                  </a:cubicBezTo>
                  <a:cubicBezTo>
                    <a:pt x="338436" y="1191219"/>
                    <a:pt x="311895" y="1223593"/>
                    <a:pt x="296263" y="1261542"/>
                  </a:cubicBezTo>
                  <a:cubicBezTo>
                    <a:pt x="278014" y="1305793"/>
                    <a:pt x="275582" y="1355041"/>
                    <a:pt x="289362" y="1400885"/>
                  </a:cubicBezTo>
                  <a:cubicBezTo>
                    <a:pt x="300362" y="1446873"/>
                    <a:pt x="326648" y="1487793"/>
                    <a:pt x="363911" y="1516907"/>
                  </a:cubicBezTo>
                  <a:cubicBezTo>
                    <a:pt x="383191" y="1532007"/>
                    <a:pt x="404810" y="1543486"/>
                    <a:pt x="427726" y="1551009"/>
                  </a:cubicBezTo>
                  <a:lnTo>
                    <a:pt x="491426" y="1560231"/>
                  </a:lnTo>
                  <a:lnTo>
                    <a:pt x="491426" y="1561374"/>
                  </a:lnTo>
                  <a:lnTo>
                    <a:pt x="495371" y="1560803"/>
                  </a:lnTo>
                  <a:lnTo>
                    <a:pt x="499323" y="1561375"/>
                  </a:lnTo>
                  <a:lnTo>
                    <a:pt x="499323" y="1560230"/>
                  </a:lnTo>
                  <a:lnTo>
                    <a:pt x="563023" y="1551008"/>
                  </a:lnTo>
                  <a:cubicBezTo>
                    <a:pt x="585939" y="1543485"/>
                    <a:pt x="607558" y="1532006"/>
                    <a:pt x="626838" y="1516906"/>
                  </a:cubicBezTo>
                  <a:cubicBezTo>
                    <a:pt x="664101" y="1487792"/>
                    <a:pt x="690387" y="1446872"/>
                    <a:pt x="701388" y="1400884"/>
                  </a:cubicBezTo>
                  <a:cubicBezTo>
                    <a:pt x="715167" y="1355040"/>
                    <a:pt x="712736" y="1305792"/>
                    <a:pt x="694486" y="1261541"/>
                  </a:cubicBezTo>
                  <a:cubicBezTo>
                    <a:pt x="678854" y="1223592"/>
                    <a:pt x="652313" y="1191218"/>
                    <a:pt x="618246" y="1168405"/>
                  </a:cubicBezTo>
                  <a:cubicBezTo>
                    <a:pt x="594786" y="1154138"/>
                    <a:pt x="576073" y="1134149"/>
                    <a:pt x="563451" y="1110756"/>
                  </a:cubicBezTo>
                  <a:cubicBezTo>
                    <a:pt x="555230" y="1095547"/>
                    <a:pt x="549486" y="1078600"/>
                    <a:pt x="550158" y="1060639"/>
                  </a:cubicBezTo>
                  <a:cubicBezTo>
                    <a:pt x="550922" y="1040216"/>
                    <a:pt x="559561" y="1021893"/>
                    <a:pt x="572391" y="1007770"/>
                  </a:cubicBezTo>
                  <a:cubicBezTo>
                    <a:pt x="581932" y="997196"/>
                    <a:pt x="593720" y="989012"/>
                    <a:pt x="606273" y="982349"/>
                  </a:cubicBezTo>
                  <a:cubicBezTo>
                    <a:pt x="619543" y="975252"/>
                    <a:pt x="633902" y="969603"/>
                    <a:pt x="649233" y="965837"/>
                  </a:cubicBezTo>
                  <a:cubicBezTo>
                    <a:pt x="746942" y="934333"/>
                    <a:pt x="832376" y="873135"/>
                    <a:pt x="893586" y="790718"/>
                  </a:cubicBezTo>
                  <a:cubicBezTo>
                    <a:pt x="956533" y="705982"/>
                    <a:pt x="990600" y="603214"/>
                    <a:pt x="990739" y="497621"/>
                  </a:cubicBezTo>
                  <a:cubicBezTo>
                    <a:pt x="991665" y="353860"/>
                    <a:pt x="930108" y="216763"/>
                    <a:pt x="822047" y="121961"/>
                  </a:cubicBezTo>
                  <a:cubicBezTo>
                    <a:pt x="753594" y="61940"/>
                    <a:pt x="670304" y="22492"/>
                    <a:pt x="581721" y="7161"/>
                  </a:cubicBezTo>
                  <a:lnTo>
                    <a:pt x="499022" y="581"/>
                  </a:lnTo>
                  <a:lnTo>
                    <a:pt x="499022" y="1"/>
                  </a:lnTo>
                  <a:lnTo>
                    <a:pt x="495381" y="291"/>
                  </a:lnTo>
                  <a:lnTo>
                    <a:pt x="491727" y="0"/>
                  </a:lnTo>
                  <a:lnTo>
                    <a:pt x="491727" y="582"/>
                  </a:lnTo>
                  <a:lnTo>
                    <a:pt x="409029" y="7162"/>
                  </a:lnTo>
                  <a:cubicBezTo>
                    <a:pt x="320446" y="22493"/>
                    <a:pt x="237155" y="61941"/>
                    <a:pt x="168702" y="121962"/>
                  </a:cubicBezTo>
                  <a:cubicBezTo>
                    <a:pt x="60641" y="216764"/>
                    <a:pt x="-916" y="353862"/>
                    <a:pt x="10" y="497622"/>
                  </a:cubicBezTo>
                  <a:close/>
                </a:path>
              </a:pathLst>
            </a:custGeom>
            <a:solidFill>
              <a:schemeClr val="accent2"/>
            </a:solidFill>
            <a:ln w="19050" cap="flat">
              <a:solidFill>
                <a:schemeClr val="accent2"/>
              </a:solidFill>
              <a:miter lim="400000"/>
            </a:ln>
            <a:effectLst/>
          </p:spPr>
          <p:txBody>
            <a:bodyPr wrap="square" lIns="121919" tIns="121919" rIns="121919" bIns="121919" numCol="1" anchor="ctr">
              <a:noAutofit/>
            </a:bodyPr>
            <a:lstStyle/>
            <a:p>
              <a:pPr defTabSz="342900">
                <a:defRPr sz="6400">
                  <a:solidFill>
                    <a:srgbClr val="070707"/>
                  </a:solidFill>
                  <a:latin typeface="Calibri" panose="020F0502020204030204"/>
                  <a:ea typeface="Calibri" panose="020F0502020204030204"/>
                  <a:cs typeface="Calibri" panose="020F0502020204030204"/>
                  <a:sym typeface="Calibri" panose="020F0502020204030204"/>
                </a:defRPr>
              </a:pPr>
              <a:endParaRPr>
                <a:cs typeface="+mn-ea"/>
                <a:sym typeface="+mn-lt"/>
              </a:endParaRPr>
            </a:p>
          </p:txBody>
        </p:sp>
        <p:sp>
          <p:nvSpPr>
            <p:cNvPr id="94" name="Freeform 93"/>
            <p:cNvSpPr/>
            <p:nvPr/>
          </p:nvSpPr>
          <p:spPr>
            <a:xfrm rot="5400000" flipH="1">
              <a:off x="5237207" y="3169433"/>
              <a:ext cx="765243" cy="1205989"/>
            </a:xfrm>
            <a:custGeom>
              <a:avLst/>
              <a:gdLst>
                <a:gd name="connsiteX0" fmla="*/ 10 w 990749"/>
                <a:gd name="connsiteY0" fmla="*/ 497622 h 1561375"/>
                <a:gd name="connsiteX1" fmla="*/ 97163 w 990749"/>
                <a:gd name="connsiteY1" fmla="*/ 790719 h 1561375"/>
                <a:gd name="connsiteX2" fmla="*/ 341516 w 990749"/>
                <a:gd name="connsiteY2" fmla="*/ 965838 h 1561375"/>
                <a:gd name="connsiteX3" fmla="*/ 384477 w 990749"/>
                <a:gd name="connsiteY3" fmla="*/ 982350 h 1561375"/>
                <a:gd name="connsiteX4" fmla="*/ 418358 w 990749"/>
                <a:gd name="connsiteY4" fmla="*/ 1007771 h 1561375"/>
                <a:gd name="connsiteX5" fmla="*/ 440591 w 990749"/>
                <a:gd name="connsiteY5" fmla="*/ 1060640 h 1561375"/>
                <a:gd name="connsiteX6" fmla="*/ 427298 w 990749"/>
                <a:gd name="connsiteY6" fmla="*/ 1110757 h 1561375"/>
                <a:gd name="connsiteX7" fmla="*/ 372503 w 990749"/>
                <a:gd name="connsiteY7" fmla="*/ 1168406 h 1561375"/>
                <a:gd name="connsiteX8" fmla="*/ 296263 w 990749"/>
                <a:gd name="connsiteY8" fmla="*/ 1261542 h 1561375"/>
                <a:gd name="connsiteX9" fmla="*/ 289362 w 990749"/>
                <a:gd name="connsiteY9" fmla="*/ 1400885 h 1561375"/>
                <a:gd name="connsiteX10" fmla="*/ 363911 w 990749"/>
                <a:gd name="connsiteY10" fmla="*/ 1516907 h 1561375"/>
                <a:gd name="connsiteX11" fmla="*/ 427726 w 990749"/>
                <a:gd name="connsiteY11" fmla="*/ 1551009 h 1561375"/>
                <a:gd name="connsiteX12" fmla="*/ 491426 w 990749"/>
                <a:gd name="connsiteY12" fmla="*/ 1560231 h 1561375"/>
                <a:gd name="connsiteX13" fmla="*/ 491426 w 990749"/>
                <a:gd name="connsiteY13" fmla="*/ 1561374 h 1561375"/>
                <a:gd name="connsiteX14" fmla="*/ 495371 w 990749"/>
                <a:gd name="connsiteY14" fmla="*/ 1560803 h 1561375"/>
                <a:gd name="connsiteX15" fmla="*/ 499323 w 990749"/>
                <a:gd name="connsiteY15" fmla="*/ 1561375 h 1561375"/>
                <a:gd name="connsiteX16" fmla="*/ 499323 w 990749"/>
                <a:gd name="connsiteY16" fmla="*/ 1560230 h 1561375"/>
                <a:gd name="connsiteX17" fmla="*/ 563023 w 990749"/>
                <a:gd name="connsiteY17" fmla="*/ 1551008 h 1561375"/>
                <a:gd name="connsiteX18" fmla="*/ 626838 w 990749"/>
                <a:gd name="connsiteY18" fmla="*/ 1516906 h 1561375"/>
                <a:gd name="connsiteX19" fmla="*/ 701388 w 990749"/>
                <a:gd name="connsiteY19" fmla="*/ 1400884 h 1561375"/>
                <a:gd name="connsiteX20" fmla="*/ 694486 w 990749"/>
                <a:gd name="connsiteY20" fmla="*/ 1261541 h 1561375"/>
                <a:gd name="connsiteX21" fmla="*/ 618246 w 990749"/>
                <a:gd name="connsiteY21" fmla="*/ 1168405 h 1561375"/>
                <a:gd name="connsiteX22" fmla="*/ 563451 w 990749"/>
                <a:gd name="connsiteY22" fmla="*/ 1110756 h 1561375"/>
                <a:gd name="connsiteX23" fmla="*/ 550158 w 990749"/>
                <a:gd name="connsiteY23" fmla="*/ 1060639 h 1561375"/>
                <a:gd name="connsiteX24" fmla="*/ 572391 w 990749"/>
                <a:gd name="connsiteY24" fmla="*/ 1007770 h 1561375"/>
                <a:gd name="connsiteX25" fmla="*/ 606273 w 990749"/>
                <a:gd name="connsiteY25" fmla="*/ 982349 h 1561375"/>
                <a:gd name="connsiteX26" fmla="*/ 649233 w 990749"/>
                <a:gd name="connsiteY26" fmla="*/ 965837 h 1561375"/>
                <a:gd name="connsiteX27" fmla="*/ 893586 w 990749"/>
                <a:gd name="connsiteY27" fmla="*/ 790718 h 1561375"/>
                <a:gd name="connsiteX28" fmla="*/ 990739 w 990749"/>
                <a:gd name="connsiteY28" fmla="*/ 497621 h 1561375"/>
                <a:gd name="connsiteX29" fmla="*/ 822047 w 990749"/>
                <a:gd name="connsiteY29" fmla="*/ 121961 h 1561375"/>
                <a:gd name="connsiteX30" fmla="*/ 581721 w 990749"/>
                <a:gd name="connsiteY30" fmla="*/ 7161 h 1561375"/>
                <a:gd name="connsiteX31" fmla="*/ 499022 w 990749"/>
                <a:gd name="connsiteY31" fmla="*/ 581 h 1561375"/>
                <a:gd name="connsiteX32" fmla="*/ 499022 w 990749"/>
                <a:gd name="connsiteY32" fmla="*/ 1 h 1561375"/>
                <a:gd name="connsiteX33" fmla="*/ 495381 w 990749"/>
                <a:gd name="connsiteY33" fmla="*/ 291 h 1561375"/>
                <a:gd name="connsiteX34" fmla="*/ 491727 w 990749"/>
                <a:gd name="connsiteY34" fmla="*/ 0 h 1561375"/>
                <a:gd name="connsiteX35" fmla="*/ 491727 w 990749"/>
                <a:gd name="connsiteY35" fmla="*/ 582 h 1561375"/>
                <a:gd name="connsiteX36" fmla="*/ 409029 w 990749"/>
                <a:gd name="connsiteY36" fmla="*/ 7162 h 1561375"/>
                <a:gd name="connsiteX37" fmla="*/ 168702 w 990749"/>
                <a:gd name="connsiteY37" fmla="*/ 121962 h 1561375"/>
                <a:gd name="connsiteX38" fmla="*/ 10 w 990749"/>
                <a:gd name="connsiteY38" fmla="*/ 497622 h 1561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990749" h="1561375">
                  <a:moveTo>
                    <a:pt x="10" y="497622"/>
                  </a:moveTo>
                  <a:cubicBezTo>
                    <a:pt x="149" y="603215"/>
                    <a:pt x="34216" y="705983"/>
                    <a:pt x="97163" y="790719"/>
                  </a:cubicBezTo>
                  <a:cubicBezTo>
                    <a:pt x="158373" y="873136"/>
                    <a:pt x="243807" y="934334"/>
                    <a:pt x="341516" y="965838"/>
                  </a:cubicBezTo>
                  <a:cubicBezTo>
                    <a:pt x="356848" y="969604"/>
                    <a:pt x="371206" y="975253"/>
                    <a:pt x="384477" y="982350"/>
                  </a:cubicBezTo>
                  <a:cubicBezTo>
                    <a:pt x="397029" y="989013"/>
                    <a:pt x="408817" y="997197"/>
                    <a:pt x="418358" y="1007771"/>
                  </a:cubicBezTo>
                  <a:cubicBezTo>
                    <a:pt x="431189" y="1021894"/>
                    <a:pt x="439827" y="1040217"/>
                    <a:pt x="440591" y="1060640"/>
                  </a:cubicBezTo>
                  <a:cubicBezTo>
                    <a:pt x="441263" y="1078601"/>
                    <a:pt x="435519" y="1095548"/>
                    <a:pt x="427298" y="1110757"/>
                  </a:cubicBezTo>
                  <a:cubicBezTo>
                    <a:pt x="414676" y="1134150"/>
                    <a:pt x="395963" y="1154139"/>
                    <a:pt x="372503" y="1168406"/>
                  </a:cubicBezTo>
                  <a:cubicBezTo>
                    <a:pt x="338436" y="1191219"/>
                    <a:pt x="311895" y="1223593"/>
                    <a:pt x="296263" y="1261542"/>
                  </a:cubicBezTo>
                  <a:cubicBezTo>
                    <a:pt x="278014" y="1305793"/>
                    <a:pt x="275582" y="1355041"/>
                    <a:pt x="289362" y="1400885"/>
                  </a:cubicBezTo>
                  <a:cubicBezTo>
                    <a:pt x="300362" y="1446873"/>
                    <a:pt x="326648" y="1487793"/>
                    <a:pt x="363911" y="1516907"/>
                  </a:cubicBezTo>
                  <a:cubicBezTo>
                    <a:pt x="383191" y="1532007"/>
                    <a:pt x="404810" y="1543486"/>
                    <a:pt x="427726" y="1551009"/>
                  </a:cubicBezTo>
                  <a:lnTo>
                    <a:pt x="491426" y="1560231"/>
                  </a:lnTo>
                  <a:lnTo>
                    <a:pt x="491426" y="1561374"/>
                  </a:lnTo>
                  <a:lnTo>
                    <a:pt x="495371" y="1560803"/>
                  </a:lnTo>
                  <a:lnTo>
                    <a:pt x="499323" y="1561375"/>
                  </a:lnTo>
                  <a:lnTo>
                    <a:pt x="499323" y="1560230"/>
                  </a:lnTo>
                  <a:lnTo>
                    <a:pt x="563023" y="1551008"/>
                  </a:lnTo>
                  <a:cubicBezTo>
                    <a:pt x="585939" y="1543485"/>
                    <a:pt x="607558" y="1532006"/>
                    <a:pt x="626838" y="1516906"/>
                  </a:cubicBezTo>
                  <a:cubicBezTo>
                    <a:pt x="664101" y="1487792"/>
                    <a:pt x="690387" y="1446872"/>
                    <a:pt x="701388" y="1400884"/>
                  </a:cubicBezTo>
                  <a:cubicBezTo>
                    <a:pt x="715167" y="1355040"/>
                    <a:pt x="712736" y="1305792"/>
                    <a:pt x="694486" y="1261541"/>
                  </a:cubicBezTo>
                  <a:cubicBezTo>
                    <a:pt x="678854" y="1223592"/>
                    <a:pt x="652313" y="1191218"/>
                    <a:pt x="618246" y="1168405"/>
                  </a:cubicBezTo>
                  <a:cubicBezTo>
                    <a:pt x="594786" y="1154138"/>
                    <a:pt x="576073" y="1134149"/>
                    <a:pt x="563451" y="1110756"/>
                  </a:cubicBezTo>
                  <a:cubicBezTo>
                    <a:pt x="555230" y="1095547"/>
                    <a:pt x="549486" y="1078600"/>
                    <a:pt x="550158" y="1060639"/>
                  </a:cubicBezTo>
                  <a:cubicBezTo>
                    <a:pt x="550922" y="1040216"/>
                    <a:pt x="559561" y="1021893"/>
                    <a:pt x="572391" y="1007770"/>
                  </a:cubicBezTo>
                  <a:cubicBezTo>
                    <a:pt x="581932" y="997196"/>
                    <a:pt x="593720" y="989012"/>
                    <a:pt x="606273" y="982349"/>
                  </a:cubicBezTo>
                  <a:cubicBezTo>
                    <a:pt x="619543" y="975252"/>
                    <a:pt x="633902" y="969603"/>
                    <a:pt x="649233" y="965837"/>
                  </a:cubicBezTo>
                  <a:cubicBezTo>
                    <a:pt x="746942" y="934333"/>
                    <a:pt x="832376" y="873135"/>
                    <a:pt x="893586" y="790718"/>
                  </a:cubicBezTo>
                  <a:cubicBezTo>
                    <a:pt x="956533" y="705982"/>
                    <a:pt x="990600" y="603214"/>
                    <a:pt x="990739" y="497621"/>
                  </a:cubicBezTo>
                  <a:cubicBezTo>
                    <a:pt x="991665" y="353860"/>
                    <a:pt x="930108" y="216763"/>
                    <a:pt x="822047" y="121961"/>
                  </a:cubicBezTo>
                  <a:cubicBezTo>
                    <a:pt x="753594" y="61940"/>
                    <a:pt x="670304" y="22492"/>
                    <a:pt x="581721" y="7161"/>
                  </a:cubicBezTo>
                  <a:lnTo>
                    <a:pt x="499022" y="581"/>
                  </a:lnTo>
                  <a:lnTo>
                    <a:pt x="499022" y="1"/>
                  </a:lnTo>
                  <a:lnTo>
                    <a:pt x="495381" y="291"/>
                  </a:lnTo>
                  <a:lnTo>
                    <a:pt x="491727" y="0"/>
                  </a:lnTo>
                  <a:lnTo>
                    <a:pt x="491727" y="582"/>
                  </a:lnTo>
                  <a:lnTo>
                    <a:pt x="409029" y="7162"/>
                  </a:lnTo>
                  <a:cubicBezTo>
                    <a:pt x="320446" y="22493"/>
                    <a:pt x="237155" y="61941"/>
                    <a:pt x="168702" y="121962"/>
                  </a:cubicBezTo>
                  <a:cubicBezTo>
                    <a:pt x="60641" y="216764"/>
                    <a:pt x="-916" y="353862"/>
                    <a:pt x="10" y="497622"/>
                  </a:cubicBezTo>
                  <a:close/>
                </a:path>
              </a:pathLst>
            </a:custGeom>
            <a:solidFill>
              <a:schemeClr val="accent2"/>
            </a:solidFill>
            <a:ln w="19050" cap="flat">
              <a:solidFill>
                <a:schemeClr val="accent2"/>
              </a:solidFill>
              <a:miter lim="400000"/>
            </a:ln>
            <a:effectLst/>
          </p:spPr>
          <p:txBody>
            <a:bodyPr wrap="square" lIns="121919" tIns="121919" rIns="121919" bIns="121919" numCol="1" anchor="ctr">
              <a:noAutofit/>
            </a:bodyPr>
            <a:lstStyle/>
            <a:p>
              <a:pPr defTabSz="342900">
                <a:defRPr sz="6400">
                  <a:solidFill>
                    <a:srgbClr val="070707"/>
                  </a:solidFill>
                  <a:latin typeface="Calibri" panose="020F0502020204030204"/>
                  <a:ea typeface="Calibri" panose="020F0502020204030204"/>
                  <a:cs typeface="Calibri" panose="020F0502020204030204"/>
                  <a:sym typeface="Calibri" panose="020F0502020204030204"/>
                </a:defRPr>
              </a:pPr>
              <a:endParaRPr>
                <a:cs typeface="+mn-ea"/>
                <a:sym typeface="+mn-lt"/>
              </a:endParaRPr>
            </a:p>
          </p:txBody>
        </p:sp>
      </p:grpSp>
      <p:grpSp>
        <p:nvGrpSpPr>
          <p:cNvPr id="16" name="Group 15"/>
          <p:cNvGrpSpPr/>
          <p:nvPr/>
        </p:nvGrpSpPr>
        <p:grpSpPr>
          <a:xfrm>
            <a:off x="1643100" y="2706250"/>
            <a:ext cx="2057653" cy="243546"/>
            <a:chOff x="2190800" y="3608334"/>
            <a:chExt cx="2743537" cy="324728"/>
          </a:xfrm>
        </p:grpSpPr>
        <p:sp>
          <p:nvSpPr>
            <p:cNvPr id="93" name="Shape 2972"/>
            <p:cNvSpPr/>
            <p:nvPr/>
          </p:nvSpPr>
          <p:spPr>
            <a:xfrm rot="10800000">
              <a:off x="4613069" y="3608334"/>
              <a:ext cx="321268" cy="32126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19050">
              <a:solidFill>
                <a:schemeClr val="accent2"/>
              </a:solidFill>
              <a:miter lim="400000"/>
            </a:ln>
          </p:spPr>
          <p:txBody>
            <a:bodyPr lIns="0" tIns="0" rIns="0" bIns="0" anchor="ctr"/>
            <a:lstStyle/>
            <a:p>
              <a:pPr lvl="0">
                <a:defRPr sz="3200">
                  <a:latin typeface="+mn-lt"/>
                  <a:ea typeface="+mn-ea"/>
                  <a:cs typeface="+mn-cs"/>
                  <a:sym typeface="Helvetica Light"/>
                </a:defRPr>
              </a:pPr>
              <a:endParaRPr>
                <a:cs typeface="+mn-ea"/>
                <a:sym typeface="+mn-lt"/>
              </a:endParaRPr>
            </a:p>
          </p:txBody>
        </p:sp>
        <p:sp>
          <p:nvSpPr>
            <p:cNvPr id="95" name="Shape 2972"/>
            <p:cNvSpPr/>
            <p:nvPr/>
          </p:nvSpPr>
          <p:spPr>
            <a:xfrm rot="10800000">
              <a:off x="4209358" y="3611179"/>
              <a:ext cx="321268" cy="32126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19050">
              <a:solidFill>
                <a:schemeClr val="accent2"/>
              </a:solidFill>
              <a:miter lim="400000"/>
            </a:ln>
          </p:spPr>
          <p:txBody>
            <a:bodyPr lIns="0" tIns="0" rIns="0" bIns="0" anchor="ctr"/>
            <a:lstStyle/>
            <a:p>
              <a:pPr lvl="0">
                <a:defRPr sz="3200">
                  <a:latin typeface="+mn-lt"/>
                  <a:ea typeface="+mn-ea"/>
                  <a:cs typeface="+mn-cs"/>
                  <a:sym typeface="Helvetica Light"/>
                </a:defRPr>
              </a:pPr>
              <a:endParaRPr>
                <a:cs typeface="+mn-ea"/>
                <a:sym typeface="+mn-lt"/>
              </a:endParaRPr>
            </a:p>
          </p:txBody>
        </p:sp>
        <p:sp>
          <p:nvSpPr>
            <p:cNvPr id="96" name="Shape 2972"/>
            <p:cNvSpPr/>
            <p:nvPr/>
          </p:nvSpPr>
          <p:spPr>
            <a:xfrm rot="10800000">
              <a:off x="3805646" y="3608949"/>
              <a:ext cx="321268" cy="32126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19050">
              <a:solidFill>
                <a:schemeClr val="accent2"/>
              </a:solidFill>
              <a:miter lim="400000"/>
            </a:ln>
          </p:spPr>
          <p:txBody>
            <a:bodyPr lIns="0" tIns="0" rIns="0" bIns="0" anchor="ctr"/>
            <a:lstStyle/>
            <a:p>
              <a:pPr lvl="0">
                <a:defRPr sz="3200">
                  <a:latin typeface="+mn-lt"/>
                  <a:ea typeface="+mn-ea"/>
                  <a:cs typeface="+mn-cs"/>
                  <a:sym typeface="Helvetica Light"/>
                </a:defRPr>
              </a:pPr>
              <a:endParaRPr>
                <a:cs typeface="+mn-ea"/>
                <a:sym typeface="+mn-lt"/>
              </a:endParaRPr>
            </a:p>
          </p:txBody>
        </p:sp>
        <p:sp>
          <p:nvSpPr>
            <p:cNvPr id="97" name="Shape 2972"/>
            <p:cNvSpPr/>
            <p:nvPr/>
          </p:nvSpPr>
          <p:spPr>
            <a:xfrm rot="10800000">
              <a:off x="3401935" y="3611794"/>
              <a:ext cx="321268" cy="32126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19050">
              <a:solidFill>
                <a:schemeClr val="accent2"/>
              </a:solidFill>
              <a:miter lim="400000"/>
            </a:ln>
          </p:spPr>
          <p:txBody>
            <a:bodyPr lIns="0" tIns="0" rIns="0" bIns="0" anchor="ctr"/>
            <a:lstStyle/>
            <a:p>
              <a:pPr lvl="0">
                <a:defRPr sz="3200">
                  <a:latin typeface="+mn-lt"/>
                  <a:ea typeface="+mn-ea"/>
                  <a:cs typeface="+mn-cs"/>
                  <a:sym typeface="Helvetica Light"/>
                </a:defRPr>
              </a:pPr>
              <a:endParaRPr>
                <a:cs typeface="+mn-ea"/>
                <a:sym typeface="+mn-lt"/>
              </a:endParaRPr>
            </a:p>
          </p:txBody>
        </p:sp>
        <p:sp>
          <p:nvSpPr>
            <p:cNvPr id="98" name="Shape 2972"/>
            <p:cNvSpPr/>
            <p:nvPr/>
          </p:nvSpPr>
          <p:spPr>
            <a:xfrm rot="10800000">
              <a:off x="2998223" y="3608334"/>
              <a:ext cx="321268" cy="32126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19050">
              <a:solidFill>
                <a:schemeClr val="accent2"/>
              </a:solidFill>
              <a:miter lim="400000"/>
            </a:ln>
          </p:spPr>
          <p:txBody>
            <a:bodyPr lIns="0" tIns="0" rIns="0" bIns="0" anchor="ctr"/>
            <a:lstStyle/>
            <a:p>
              <a:pPr lvl="0">
                <a:defRPr sz="3200">
                  <a:latin typeface="+mn-lt"/>
                  <a:ea typeface="+mn-ea"/>
                  <a:cs typeface="+mn-cs"/>
                  <a:sym typeface="Helvetica Light"/>
                </a:defRPr>
              </a:pPr>
              <a:endParaRPr>
                <a:cs typeface="+mn-ea"/>
                <a:sym typeface="+mn-lt"/>
              </a:endParaRPr>
            </a:p>
          </p:txBody>
        </p:sp>
        <p:sp>
          <p:nvSpPr>
            <p:cNvPr id="99" name="Shape 2972"/>
            <p:cNvSpPr/>
            <p:nvPr/>
          </p:nvSpPr>
          <p:spPr>
            <a:xfrm rot="10800000">
              <a:off x="2594512" y="3611179"/>
              <a:ext cx="321268" cy="32126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19050">
              <a:solidFill>
                <a:schemeClr val="accent2"/>
              </a:solidFill>
              <a:miter lim="400000"/>
            </a:ln>
          </p:spPr>
          <p:txBody>
            <a:bodyPr lIns="0" tIns="0" rIns="0" bIns="0" anchor="ctr"/>
            <a:lstStyle/>
            <a:p>
              <a:pPr lvl="0">
                <a:defRPr sz="3200">
                  <a:latin typeface="+mn-lt"/>
                  <a:ea typeface="+mn-ea"/>
                  <a:cs typeface="+mn-cs"/>
                  <a:sym typeface="Helvetica Light"/>
                </a:defRPr>
              </a:pPr>
              <a:endParaRPr>
                <a:cs typeface="+mn-ea"/>
                <a:sym typeface="+mn-lt"/>
              </a:endParaRPr>
            </a:p>
          </p:txBody>
        </p:sp>
        <p:sp>
          <p:nvSpPr>
            <p:cNvPr id="100" name="Shape 2972"/>
            <p:cNvSpPr/>
            <p:nvPr/>
          </p:nvSpPr>
          <p:spPr>
            <a:xfrm rot="10800000">
              <a:off x="2190800" y="3608949"/>
              <a:ext cx="321268" cy="32126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19050">
              <a:solidFill>
                <a:schemeClr val="accent2"/>
              </a:solidFill>
              <a:miter lim="400000"/>
            </a:ln>
          </p:spPr>
          <p:txBody>
            <a:bodyPr lIns="0" tIns="0" rIns="0" bIns="0" anchor="ctr"/>
            <a:lstStyle/>
            <a:p>
              <a:pPr lvl="0">
                <a:defRPr sz="3200">
                  <a:latin typeface="+mn-lt"/>
                  <a:ea typeface="+mn-ea"/>
                  <a:cs typeface="+mn-cs"/>
                  <a:sym typeface="Helvetica Light"/>
                </a:defRPr>
              </a:pPr>
              <a:endParaRPr>
                <a:cs typeface="+mn-ea"/>
                <a:sym typeface="+mn-lt"/>
              </a:endParaRPr>
            </a:p>
          </p:txBody>
        </p:sp>
      </p:grpSp>
      <p:grpSp>
        <p:nvGrpSpPr>
          <p:cNvPr id="15" name="Group 14"/>
          <p:cNvGrpSpPr/>
          <p:nvPr/>
        </p:nvGrpSpPr>
        <p:grpSpPr>
          <a:xfrm>
            <a:off x="5058666" y="1960811"/>
            <a:ext cx="2057653" cy="243545"/>
            <a:chOff x="6744887" y="2614414"/>
            <a:chExt cx="2743537" cy="324727"/>
          </a:xfrm>
        </p:grpSpPr>
        <p:sp>
          <p:nvSpPr>
            <p:cNvPr id="4" name="Shape 2972"/>
            <p:cNvSpPr/>
            <p:nvPr/>
          </p:nvSpPr>
          <p:spPr>
            <a:xfrm>
              <a:off x="6744887" y="2617873"/>
              <a:ext cx="321268" cy="32126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19050">
              <a:solidFill>
                <a:schemeClr val="accent1"/>
              </a:solidFill>
              <a:miter lim="400000"/>
            </a:ln>
          </p:spPr>
          <p:txBody>
            <a:bodyPr lIns="0" tIns="0" rIns="0" bIns="0" anchor="ctr"/>
            <a:lstStyle/>
            <a:p>
              <a:pPr lvl="0">
                <a:defRPr sz="3200">
                  <a:latin typeface="+mn-lt"/>
                  <a:ea typeface="+mn-ea"/>
                  <a:cs typeface="+mn-cs"/>
                  <a:sym typeface="Helvetica Light"/>
                </a:defRPr>
              </a:pPr>
              <a:endParaRPr>
                <a:cs typeface="+mn-ea"/>
                <a:sym typeface="+mn-lt"/>
              </a:endParaRPr>
            </a:p>
          </p:txBody>
        </p:sp>
        <p:sp>
          <p:nvSpPr>
            <p:cNvPr id="7" name="Shape 2972"/>
            <p:cNvSpPr/>
            <p:nvPr/>
          </p:nvSpPr>
          <p:spPr>
            <a:xfrm>
              <a:off x="7148599" y="2615028"/>
              <a:ext cx="321268" cy="32126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19050">
              <a:solidFill>
                <a:schemeClr val="accent1"/>
              </a:solidFill>
              <a:miter lim="400000"/>
            </a:ln>
          </p:spPr>
          <p:txBody>
            <a:bodyPr lIns="0" tIns="0" rIns="0" bIns="0" anchor="ctr"/>
            <a:lstStyle/>
            <a:p>
              <a:pPr lvl="0">
                <a:defRPr sz="3200">
                  <a:latin typeface="+mn-lt"/>
                  <a:ea typeface="+mn-ea"/>
                  <a:cs typeface="+mn-cs"/>
                  <a:sym typeface="Helvetica Light"/>
                </a:defRPr>
              </a:pPr>
              <a:endParaRPr>
                <a:cs typeface="+mn-ea"/>
                <a:sym typeface="+mn-lt"/>
              </a:endParaRPr>
            </a:p>
          </p:txBody>
        </p:sp>
        <p:sp>
          <p:nvSpPr>
            <p:cNvPr id="8" name="Shape 2972"/>
            <p:cNvSpPr/>
            <p:nvPr/>
          </p:nvSpPr>
          <p:spPr>
            <a:xfrm>
              <a:off x="7552310" y="2617258"/>
              <a:ext cx="321268" cy="32126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19050">
              <a:solidFill>
                <a:schemeClr val="accent1"/>
              </a:solidFill>
              <a:miter lim="400000"/>
            </a:ln>
          </p:spPr>
          <p:txBody>
            <a:bodyPr lIns="0" tIns="0" rIns="0" bIns="0" anchor="ctr"/>
            <a:lstStyle/>
            <a:p>
              <a:pPr lvl="0">
                <a:defRPr sz="3200">
                  <a:latin typeface="+mn-lt"/>
                  <a:ea typeface="+mn-ea"/>
                  <a:cs typeface="+mn-cs"/>
                  <a:sym typeface="Helvetica Light"/>
                </a:defRPr>
              </a:pPr>
              <a:endParaRPr>
                <a:cs typeface="+mn-ea"/>
                <a:sym typeface="+mn-lt"/>
              </a:endParaRPr>
            </a:p>
          </p:txBody>
        </p:sp>
        <p:sp>
          <p:nvSpPr>
            <p:cNvPr id="9" name="Shape 2972"/>
            <p:cNvSpPr/>
            <p:nvPr/>
          </p:nvSpPr>
          <p:spPr>
            <a:xfrm>
              <a:off x="7956022" y="2614414"/>
              <a:ext cx="321268" cy="32126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19050">
              <a:solidFill>
                <a:schemeClr val="accent1"/>
              </a:solidFill>
              <a:miter lim="400000"/>
            </a:ln>
          </p:spPr>
          <p:txBody>
            <a:bodyPr lIns="0" tIns="0" rIns="0" bIns="0" anchor="ctr"/>
            <a:lstStyle/>
            <a:p>
              <a:pPr lvl="0">
                <a:defRPr sz="3200">
                  <a:latin typeface="+mn-lt"/>
                  <a:ea typeface="+mn-ea"/>
                  <a:cs typeface="+mn-cs"/>
                  <a:sym typeface="Helvetica Light"/>
                </a:defRPr>
              </a:pPr>
              <a:endParaRPr>
                <a:cs typeface="+mn-ea"/>
                <a:sym typeface="+mn-lt"/>
              </a:endParaRPr>
            </a:p>
          </p:txBody>
        </p:sp>
        <p:sp>
          <p:nvSpPr>
            <p:cNvPr id="10" name="Shape 2972"/>
            <p:cNvSpPr/>
            <p:nvPr/>
          </p:nvSpPr>
          <p:spPr>
            <a:xfrm>
              <a:off x="8359733" y="2617873"/>
              <a:ext cx="321268" cy="32126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19050">
              <a:solidFill>
                <a:schemeClr val="accent1"/>
              </a:solidFill>
              <a:miter lim="400000"/>
            </a:ln>
          </p:spPr>
          <p:txBody>
            <a:bodyPr lIns="0" tIns="0" rIns="0" bIns="0" anchor="ctr"/>
            <a:lstStyle/>
            <a:p>
              <a:pPr lvl="0">
                <a:defRPr sz="3200">
                  <a:latin typeface="+mn-lt"/>
                  <a:ea typeface="+mn-ea"/>
                  <a:cs typeface="+mn-cs"/>
                  <a:sym typeface="Helvetica Light"/>
                </a:defRPr>
              </a:pPr>
              <a:endParaRPr>
                <a:cs typeface="+mn-ea"/>
                <a:sym typeface="+mn-lt"/>
              </a:endParaRPr>
            </a:p>
          </p:txBody>
        </p:sp>
        <p:sp>
          <p:nvSpPr>
            <p:cNvPr id="11" name="Shape 2972"/>
            <p:cNvSpPr/>
            <p:nvPr/>
          </p:nvSpPr>
          <p:spPr>
            <a:xfrm>
              <a:off x="8763445" y="2615028"/>
              <a:ext cx="321268" cy="32126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19050">
              <a:solidFill>
                <a:schemeClr val="accent1"/>
              </a:solidFill>
              <a:miter lim="400000"/>
            </a:ln>
          </p:spPr>
          <p:txBody>
            <a:bodyPr lIns="0" tIns="0" rIns="0" bIns="0" anchor="ctr"/>
            <a:lstStyle/>
            <a:p>
              <a:pPr lvl="0">
                <a:defRPr sz="3200">
                  <a:latin typeface="+mn-lt"/>
                  <a:ea typeface="+mn-ea"/>
                  <a:cs typeface="+mn-cs"/>
                  <a:sym typeface="Helvetica Light"/>
                </a:defRPr>
              </a:pPr>
              <a:endParaRPr>
                <a:cs typeface="+mn-ea"/>
                <a:sym typeface="+mn-lt"/>
              </a:endParaRPr>
            </a:p>
          </p:txBody>
        </p:sp>
        <p:sp>
          <p:nvSpPr>
            <p:cNvPr id="12" name="Shape 2972"/>
            <p:cNvSpPr/>
            <p:nvPr/>
          </p:nvSpPr>
          <p:spPr>
            <a:xfrm>
              <a:off x="9167156" y="2617258"/>
              <a:ext cx="321268" cy="32126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19050">
              <a:solidFill>
                <a:schemeClr val="accent1"/>
              </a:solidFill>
              <a:miter lim="400000"/>
            </a:ln>
          </p:spPr>
          <p:txBody>
            <a:bodyPr lIns="0" tIns="0" rIns="0" bIns="0" anchor="ctr"/>
            <a:lstStyle/>
            <a:p>
              <a:pPr lvl="0">
                <a:defRPr sz="3200">
                  <a:latin typeface="+mn-lt"/>
                  <a:ea typeface="+mn-ea"/>
                  <a:cs typeface="+mn-cs"/>
                  <a:sym typeface="Helvetica Light"/>
                </a:defRPr>
              </a:pPr>
              <a:endParaRPr>
                <a:cs typeface="+mn-ea"/>
                <a:sym typeface="+mn-lt"/>
              </a:endParaRPr>
            </a:p>
          </p:txBody>
        </p:sp>
      </p:grpSp>
      <p:grpSp>
        <p:nvGrpSpPr>
          <p:cNvPr id="3" name="Group 2"/>
          <p:cNvGrpSpPr/>
          <p:nvPr/>
        </p:nvGrpSpPr>
        <p:grpSpPr>
          <a:xfrm>
            <a:off x="3762626" y="1794320"/>
            <a:ext cx="1234168" cy="573932"/>
            <a:chOff x="5016834" y="2392426"/>
            <a:chExt cx="1645557" cy="765243"/>
          </a:xfrm>
        </p:grpSpPr>
        <p:sp>
          <p:nvSpPr>
            <p:cNvPr id="36" name="Freeform 35"/>
            <p:cNvSpPr/>
            <p:nvPr/>
          </p:nvSpPr>
          <p:spPr>
            <a:xfrm rot="16200000" flipH="1">
              <a:off x="5676775" y="2172053"/>
              <a:ext cx="765243" cy="1205989"/>
            </a:xfrm>
            <a:custGeom>
              <a:avLst/>
              <a:gdLst>
                <a:gd name="connsiteX0" fmla="*/ 10 w 990749"/>
                <a:gd name="connsiteY0" fmla="*/ 497622 h 1561375"/>
                <a:gd name="connsiteX1" fmla="*/ 97163 w 990749"/>
                <a:gd name="connsiteY1" fmla="*/ 790719 h 1561375"/>
                <a:gd name="connsiteX2" fmla="*/ 341516 w 990749"/>
                <a:gd name="connsiteY2" fmla="*/ 965838 h 1561375"/>
                <a:gd name="connsiteX3" fmla="*/ 384477 w 990749"/>
                <a:gd name="connsiteY3" fmla="*/ 982350 h 1561375"/>
                <a:gd name="connsiteX4" fmla="*/ 418358 w 990749"/>
                <a:gd name="connsiteY4" fmla="*/ 1007771 h 1561375"/>
                <a:gd name="connsiteX5" fmla="*/ 440591 w 990749"/>
                <a:gd name="connsiteY5" fmla="*/ 1060640 h 1561375"/>
                <a:gd name="connsiteX6" fmla="*/ 427298 w 990749"/>
                <a:gd name="connsiteY6" fmla="*/ 1110757 h 1561375"/>
                <a:gd name="connsiteX7" fmla="*/ 372503 w 990749"/>
                <a:gd name="connsiteY7" fmla="*/ 1168406 h 1561375"/>
                <a:gd name="connsiteX8" fmla="*/ 296263 w 990749"/>
                <a:gd name="connsiteY8" fmla="*/ 1261542 h 1561375"/>
                <a:gd name="connsiteX9" fmla="*/ 289362 w 990749"/>
                <a:gd name="connsiteY9" fmla="*/ 1400885 h 1561375"/>
                <a:gd name="connsiteX10" fmla="*/ 363911 w 990749"/>
                <a:gd name="connsiteY10" fmla="*/ 1516907 h 1561375"/>
                <a:gd name="connsiteX11" fmla="*/ 427726 w 990749"/>
                <a:gd name="connsiteY11" fmla="*/ 1551009 h 1561375"/>
                <a:gd name="connsiteX12" fmla="*/ 491426 w 990749"/>
                <a:gd name="connsiteY12" fmla="*/ 1560231 h 1561375"/>
                <a:gd name="connsiteX13" fmla="*/ 491426 w 990749"/>
                <a:gd name="connsiteY13" fmla="*/ 1561374 h 1561375"/>
                <a:gd name="connsiteX14" fmla="*/ 495371 w 990749"/>
                <a:gd name="connsiteY14" fmla="*/ 1560803 h 1561375"/>
                <a:gd name="connsiteX15" fmla="*/ 499323 w 990749"/>
                <a:gd name="connsiteY15" fmla="*/ 1561375 h 1561375"/>
                <a:gd name="connsiteX16" fmla="*/ 499323 w 990749"/>
                <a:gd name="connsiteY16" fmla="*/ 1560230 h 1561375"/>
                <a:gd name="connsiteX17" fmla="*/ 563023 w 990749"/>
                <a:gd name="connsiteY17" fmla="*/ 1551008 h 1561375"/>
                <a:gd name="connsiteX18" fmla="*/ 626838 w 990749"/>
                <a:gd name="connsiteY18" fmla="*/ 1516906 h 1561375"/>
                <a:gd name="connsiteX19" fmla="*/ 701388 w 990749"/>
                <a:gd name="connsiteY19" fmla="*/ 1400884 h 1561375"/>
                <a:gd name="connsiteX20" fmla="*/ 694486 w 990749"/>
                <a:gd name="connsiteY20" fmla="*/ 1261541 h 1561375"/>
                <a:gd name="connsiteX21" fmla="*/ 618246 w 990749"/>
                <a:gd name="connsiteY21" fmla="*/ 1168405 h 1561375"/>
                <a:gd name="connsiteX22" fmla="*/ 563451 w 990749"/>
                <a:gd name="connsiteY22" fmla="*/ 1110756 h 1561375"/>
                <a:gd name="connsiteX23" fmla="*/ 550158 w 990749"/>
                <a:gd name="connsiteY23" fmla="*/ 1060639 h 1561375"/>
                <a:gd name="connsiteX24" fmla="*/ 572391 w 990749"/>
                <a:gd name="connsiteY24" fmla="*/ 1007770 h 1561375"/>
                <a:gd name="connsiteX25" fmla="*/ 606273 w 990749"/>
                <a:gd name="connsiteY25" fmla="*/ 982349 h 1561375"/>
                <a:gd name="connsiteX26" fmla="*/ 649233 w 990749"/>
                <a:gd name="connsiteY26" fmla="*/ 965837 h 1561375"/>
                <a:gd name="connsiteX27" fmla="*/ 893586 w 990749"/>
                <a:gd name="connsiteY27" fmla="*/ 790718 h 1561375"/>
                <a:gd name="connsiteX28" fmla="*/ 990739 w 990749"/>
                <a:gd name="connsiteY28" fmla="*/ 497621 h 1561375"/>
                <a:gd name="connsiteX29" fmla="*/ 822047 w 990749"/>
                <a:gd name="connsiteY29" fmla="*/ 121961 h 1561375"/>
                <a:gd name="connsiteX30" fmla="*/ 581721 w 990749"/>
                <a:gd name="connsiteY30" fmla="*/ 7161 h 1561375"/>
                <a:gd name="connsiteX31" fmla="*/ 499022 w 990749"/>
                <a:gd name="connsiteY31" fmla="*/ 581 h 1561375"/>
                <a:gd name="connsiteX32" fmla="*/ 499022 w 990749"/>
                <a:gd name="connsiteY32" fmla="*/ 1 h 1561375"/>
                <a:gd name="connsiteX33" fmla="*/ 495381 w 990749"/>
                <a:gd name="connsiteY33" fmla="*/ 291 h 1561375"/>
                <a:gd name="connsiteX34" fmla="*/ 491727 w 990749"/>
                <a:gd name="connsiteY34" fmla="*/ 0 h 1561375"/>
                <a:gd name="connsiteX35" fmla="*/ 491727 w 990749"/>
                <a:gd name="connsiteY35" fmla="*/ 582 h 1561375"/>
                <a:gd name="connsiteX36" fmla="*/ 409029 w 990749"/>
                <a:gd name="connsiteY36" fmla="*/ 7162 h 1561375"/>
                <a:gd name="connsiteX37" fmla="*/ 168702 w 990749"/>
                <a:gd name="connsiteY37" fmla="*/ 121962 h 1561375"/>
                <a:gd name="connsiteX38" fmla="*/ 10 w 990749"/>
                <a:gd name="connsiteY38" fmla="*/ 497622 h 1561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990749" h="1561375">
                  <a:moveTo>
                    <a:pt x="10" y="497622"/>
                  </a:moveTo>
                  <a:cubicBezTo>
                    <a:pt x="149" y="603215"/>
                    <a:pt x="34216" y="705983"/>
                    <a:pt x="97163" y="790719"/>
                  </a:cubicBezTo>
                  <a:cubicBezTo>
                    <a:pt x="158373" y="873136"/>
                    <a:pt x="243807" y="934334"/>
                    <a:pt x="341516" y="965838"/>
                  </a:cubicBezTo>
                  <a:cubicBezTo>
                    <a:pt x="356848" y="969604"/>
                    <a:pt x="371206" y="975253"/>
                    <a:pt x="384477" y="982350"/>
                  </a:cubicBezTo>
                  <a:cubicBezTo>
                    <a:pt x="397029" y="989013"/>
                    <a:pt x="408817" y="997197"/>
                    <a:pt x="418358" y="1007771"/>
                  </a:cubicBezTo>
                  <a:cubicBezTo>
                    <a:pt x="431189" y="1021894"/>
                    <a:pt x="439827" y="1040217"/>
                    <a:pt x="440591" y="1060640"/>
                  </a:cubicBezTo>
                  <a:cubicBezTo>
                    <a:pt x="441263" y="1078601"/>
                    <a:pt x="435519" y="1095548"/>
                    <a:pt x="427298" y="1110757"/>
                  </a:cubicBezTo>
                  <a:cubicBezTo>
                    <a:pt x="414676" y="1134150"/>
                    <a:pt x="395963" y="1154139"/>
                    <a:pt x="372503" y="1168406"/>
                  </a:cubicBezTo>
                  <a:cubicBezTo>
                    <a:pt x="338436" y="1191219"/>
                    <a:pt x="311895" y="1223593"/>
                    <a:pt x="296263" y="1261542"/>
                  </a:cubicBezTo>
                  <a:cubicBezTo>
                    <a:pt x="278014" y="1305793"/>
                    <a:pt x="275582" y="1355041"/>
                    <a:pt x="289362" y="1400885"/>
                  </a:cubicBezTo>
                  <a:cubicBezTo>
                    <a:pt x="300362" y="1446873"/>
                    <a:pt x="326648" y="1487793"/>
                    <a:pt x="363911" y="1516907"/>
                  </a:cubicBezTo>
                  <a:cubicBezTo>
                    <a:pt x="383191" y="1532007"/>
                    <a:pt x="404810" y="1543486"/>
                    <a:pt x="427726" y="1551009"/>
                  </a:cubicBezTo>
                  <a:lnTo>
                    <a:pt x="491426" y="1560231"/>
                  </a:lnTo>
                  <a:lnTo>
                    <a:pt x="491426" y="1561374"/>
                  </a:lnTo>
                  <a:lnTo>
                    <a:pt x="495371" y="1560803"/>
                  </a:lnTo>
                  <a:lnTo>
                    <a:pt x="499323" y="1561375"/>
                  </a:lnTo>
                  <a:lnTo>
                    <a:pt x="499323" y="1560230"/>
                  </a:lnTo>
                  <a:lnTo>
                    <a:pt x="563023" y="1551008"/>
                  </a:lnTo>
                  <a:cubicBezTo>
                    <a:pt x="585939" y="1543485"/>
                    <a:pt x="607558" y="1532006"/>
                    <a:pt x="626838" y="1516906"/>
                  </a:cubicBezTo>
                  <a:cubicBezTo>
                    <a:pt x="664101" y="1487792"/>
                    <a:pt x="690387" y="1446872"/>
                    <a:pt x="701388" y="1400884"/>
                  </a:cubicBezTo>
                  <a:cubicBezTo>
                    <a:pt x="715167" y="1355040"/>
                    <a:pt x="712736" y="1305792"/>
                    <a:pt x="694486" y="1261541"/>
                  </a:cubicBezTo>
                  <a:cubicBezTo>
                    <a:pt x="678854" y="1223592"/>
                    <a:pt x="652313" y="1191218"/>
                    <a:pt x="618246" y="1168405"/>
                  </a:cubicBezTo>
                  <a:cubicBezTo>
                    <a:pt x="594786" y="1154138"/>
                    <a:pt x="576073" y="1134149"/>
                    <a:pt x="563451" y="1110756"/>
                  </a:cubicBezTo>
                  <a:cubicBezTo>
                    <a:pt x="555230" y="1095547"/>
                    <a:pt x="549486" y="1078600"/>
                    <a:pt x="550158" y="1060639"/>
                  </a:cubicBezTo>
                  <a:cubicBezTo>
                    <a:pt x="550922" y="1040216"/>
                    <a:pt x="559561" y="1021893"/>
                    <a:pt x="572391" y="1007770"/>
                  </a:cubicBezTo>
                  <a:cubicBezTo>
                    <a:pt x="581932" y="997196"/>
                    <a:pt x="593720" y="989012"/>
                    <a:pt x="606273" y="982349"/>
                  </a:cubicBezTo>
                  <a:cubicBezTo>
                    <a:pt x="619543" y="975252"/>
                    <a:pt x="633902" y="969603"/>
                    <a:pt x="649233" y="965837"/>
                  </a:cubicBezTo>
                  <a:cubicBezTo>
                    <a:pt x="746942" y="934333"/>
                    <a:pt x="832376" y="873135"/>
                    <a:pt x="893586" y="790718"/>
                  </a:cubicBezTo>
                  <a:cubicBezTo>
                    <a:pt x="956533" y="705982"/>
                    <a:pt x="990600" y="603214"/>
                    <a:pt x="990739" y="497621"/>
                  </a:cubicBezTo>
                  <a:cubicBezTo>
                    <a:pt x="991665" y="353860"/>
                    <a:pt x="930108" y="216763"/>
                    <a:pt x="822047" y="121961"/>
                  </a:cubicBezTo>
                  <a:cubicBezTo>
                    <a:pt x="753594" y="61940"/>
                    <a:pt x="670304" y="22492"/>
                    <a:pt x="581721" y="7161"/>
                  </a:cubicBezTo>
                  <a:lnTo>
                    <a:pt x="499022" y="581"/>
                  </a:lnTo>
                  <a:lnTo>
                    <a:pt x="499022" y="1"/>
                  </a:lnTo>
                  <a:lnTo>
                    <a:pt x="495381" y="291"/>
                  </a:lnTo>
                  <a:lnTo>
                    <a:pt x="491727" y="0"/>
                  </a:lnTo>
                  <a:lnTo>
                    <a:pt x="491727" y="582"/>
                  </a:lnTo>
                  <a:lnTo>
                    <a:pt x="409029" y="7162"/>
                  </a:lnTo>
                  <a:cubicBezTo>
                    <a:pt x="320446" y="22493"/>
                    <a:pt x="237155" y="61941"/>
                    <a:pt x="168702" y="121962"/>
                  </a:cubicBezTo>
                  <a:cubicBezTo>
                    <a:pt x="60641" y="216764"/>
                    <a:pt x="-916" y="353862"/>
                    <a:pt x="10" y="497622"/>
                  </a:cubicBezTo>
                  <a:close/>
                </a:path>
              </a:pathLst>
            </a:custGeom>
            <a:solidFill>
              <a:schemeClr val="accent1"/>
            </a:solidFill>
            <a:ln w="19050" cap="flat">
              <a:solidFill>
                <a:schemeClr val="accent1"/>
              </a:solidFill>
              <a:miter lim="400000"/>
            </a:ln>
            <a:effectLst/>
          </p:spPr>
          <p:txBody>
            <a:bodyPr wrap="square" lIns="121919" tIns="121919" rIns="121919" bIns="121919" numCol="1" anchor="ctr">
              <a:noAutofit/>
            </a:bodyPr>
            <a:lstStyle/>
            <a:p>
              <a:pPr defTabSz="342900">
                <a:defRPr sz="6400">
                  <a:solidFill>
                    <a:srgbClr val="070707"/>
                  </a:solidFill>
                  <a:latin typeface="Calibri" panose="020F0502020204030204"/>
                  <a:ea typeface="Calibri" panose="020F0502020204030204"/>
                  <a:cs typeface="Calibri" panose="020F0502020204030204"/>
                  <a:sym typeface="Calibri" panose="020F0502020204030204"/>
                </a:defRPr>
              </a:pPr>
              <a:endParaRPr>
                <a:cs typeface="+mn-ea"/>
                <a:sym typeface="+mn-lt"/>
              </a:endParaRPr>
            </a:p>
          </p:txBody>
        </p:sp>
        <p:sp>
          <p:nvSpPr>
            <p:cNvPr id="85" name="Freeform 84"/>
            <p:cNvSpPr/>
            <p:nvPr/>
          </p:nvSpPr>
          <p:spPr>
            <a:xfrm rot="5400000" flipH="1">
              <a:off x="5237207" y="2172053"/>
              <a:ext cx="765243" cy="1205989"/>
            </a:xfrm>
            <a:custGeom>
              <a:avLst/>
              <a:gdLst>
                <a:gd name="connsiteX0" fmla="*/ 10 w 990749"/>
                <a:gd name="connsiteY0" fmla="*/ 497622 h 1561375"/>
                <a:gd name="connsiteX1" fmla="*/ 97163 w 990749"/>
                <a:gd name="connsiteY1" fmla="*/ 790719 h 1561375"/>
                <a:gd name="connsiteX2" fmla="*/ 341516 w 990749"/>
                <a:gd name="connsiteY2" fmla="*/ 965838 h 1561375"/>
                <a:gd name="connsiteX3" fmla="*/ 384477 w 990749"/>
                <a:gd name="connsiteY3" fmla="*/ 982350 h 1561375"/>
                <a:gd name="connsiteX4" fmla="*/ 418358 w 990749"/>
                <a:gd name="connsiteY4" fmla="*/ 1007771 h 1561375"/>
                <a:gd name="connsiteX5" fmla="*/ 440591 w 990749"/>
                <a:gd name="connsiteY5" fmla="*/ 1060640 h 1561375"/>
                <a:gd name="connsiteX6" fmla="*/ 427298 w 990749"/>
                <a:gd name="connsiteY6" fmla="*/ 1110757 h 1561375"/>
                <a:gd name="connsiteX7" fmla="*/ 372503 w 990749"/>
                <a:gd name="connsiteY7" fmla="*/ 1168406 h 1561375"/>
                <a:gd name="connsiteX8" fmla="*/ 296263 w 990749"/>
                <a:gd name="connsiteY8" fmla="*/ 1261542 h 1561375"/>
                <a:gd name="connsiteX9" fmla="*/ 289362 w 990749"/>
                <a:gd name="connsiteY9" fmla="*/ 1400885 h 1561375"/>
                <a:gd name="connsiteX10" fmla="*/ 363911 w 990749"/>
                <a:gd name="connsiteY10" fmla="*/ 1516907 h 1561375"/>
                <a:gd name="connsiteX11" fmla="*/ 427726 w 990749"/>
                <a:gd name="connsiteY11" fmla="*/ 1551009 h 1561375"/>
                <a:gd name="connsiteX12" fmla="*/ 491426 w 990749"/>
                <a:gd name="connsiteY12" fmla="*/ 1560231 h 1561375"/>
                <a:gd name="connsiteX13" fmla="*/ 491426 w 990749"/>
                <a:gd name="connsiteY13" fmla="*/ 1561374 h 1561375"/>
                <a:gd name="connsiteX14" fmla="*/ 495371 w 990749"/>
                <a:gd name="connsiteY14" fmla="*/ 1560803 h 1561375"/>
                <a:gd name="connsiteX15" fmla="*/ 499323 w 990749"/>
                <a:gd name="connsiteY15" fmla="*/ 1561375 h 1561375"/>
                <a:gd name="connsiteX16" fmla="*/ 499323 w 990749"/>
                <a:gd name="connsiteY16" fmla="*/ 1560230 h 1561375"/>
                <a:gd name="connsiteX17" fmla="*/ 563023 w 990749"/>
                <a:gd name="connsiteY17" fmla="*/ 1551008 h 1561375"/>
                <a:gd name="connsiteX18" fmla="*/ 626838 w 990749"/>
                <a:gd name="connsiteY18" fmla="*/ 1516906 h 1561375"/>
                <a:gd name="connsiteX19" fmla="*/ 701388 w 990749"/>
                <a:gd name="connsiteY19" fmla="*/ 1400884 h 1561375"/>
                <a:gd name="connsiteX20" fmla="*/ 694486 w 990749"/>
                <a:gd name="connsiteY20" fmla="*/ 1261541 h 1561375"/>
                <a:gd name="connsiteX21" fmla="*/ 618246 w 990749"/>
                <a:gd name="connsiteY21" fmla="*/ 1168405 h 1561375"/>
                <a:gd name="connsiteX22" fmla="*/ 563451 w 990749"/>
                <a:gd name="connsiteY22" fmla="*/ 1110756 h 1561375"/>
                <a:gd name="connsiteX23" fmla="*/ 550158 w 990749"/>
                <a:gd name="connsiteY23" fmla="*/ 1060639 h 1561375"/>
                <a:gd name="connsiteX24" fmla="*/ 572391 w 990749"/>
                <a:gd name="connsiteY24" fmla="*/ 1007770 h 1561375"/>
                <a:gd name="connsiteX25" fmla="*/ 606273 w 990749"/>
                <a:gd name="connsiteY25" fmla="*/ 982349 h 1561375"/>
                <a:gd name="connsiteX26" fmla="*/ 649233 w 990749"/>
                <a:gd name="connsiteY26" fmla="*/ 965837 h 1561375"/>
                <a:gd name="connsiteX27" fmla="*/ 893586 w 990749"/>
                <a:gd name="connsiteY27" fmla="*/ 790718 h 1561375"/>
                <a:gd name="connsiteX28" fmla="*/ 990739 w 990749"/>
                <a:gd name="connsiteY28" fmla="*/ 497621 h 1561375"/>
                <a:gd name="connsiteX29" fmla="*/ 822047 w 990749"/>
                <a:gd name="connsiteY29" fmla="*/ 121961 h 1561375"/>
                <a:gd name="connsiteX30" fmla="*/ 581721 w 990749"/>
                <a:gd name="connsiteY30" fmla="*/ 7161 h 1561375"/>
                <a:gd name="connsiteX31" fmla="*/ 499022 w 990749"/>
                <a:gd name="connsiteY31" fmla="*/ 581 h 1561375"/>
                <a:gd name="connsiteX32" fmla="*/ 499022 w 990749"/>
                <a:gd name="connsiteY32" fmla="*/ 1 h 1561375"/>
                <a:gd name="connsiteX33" fmla="*/ 495381 w 990749"/>
                <a:gd name="connsiteY33" fmla="*/ 291 h 1561375"/>
                <a:gd name="connsiteX34" fmla="*/ 491727 w 990749"/>
                <a:gd name="connsiteY34" fmla="*/ 0 h 1561375"/>
                <a:gd name="connsiteX35" fmla="*/ 491727 w 990749"/>
                <a:gd name="connsiteY35" fmla="*/ 582 h 1561375"/>
                <a:gd name="connsiteX36" fmla="*/ 409029 w 990749"/>
                <a:gd name="connsiteY36" fmla="*/ 7162 h 1561375"/>
                <a:gd name="connsiteX37" fmla="*/ 168702 w 990749"/>
                <a:gd name="connsiteY37" fmla="*/ 121962 h 1561375"/>
                <a:gd name="connsiteX38" fmla="*/ 10 w 990749"/>
                <a:gd name="connsiteY38" fmla="*/ 497622 h 1561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990749" h="1561375">
                  <a:moveTo>
                    <a:pt x="10" y="497622"/>
                  </a:moveTo>
                  <a:cubicBezTo>
                    <a:pt x="149" y="603215"/>
                    <a:pt x="34216" y="705983"/>
                    <a:pt x="97163" y="790719"/>
                  </a:cubicBezTo>
                  <a:cubicBezTo>
                    <a:pt x="158373" y="873136"/>
                    <a:pt x="243807" y="934334"/>
                    <a:pt x="341516" y="965838"/>
                  </a:cubicBezTo>
                  <a:cubicBezTo>
                    <a:pt x="356848" y="969604"/>
                    <a:pt x="371206" y="975253"/>
                    <a:pt x="384477" y="982350"/>
                  </a:cubicBezTo>
                  <a:cubicBezTo>
                    <a:pt x="397029" y="989013"/>
                    <a:pt x="408817" y="997197"/>
                    <a:pt x="418358" y="1007771"/>
                  </a:cubicBezTo>
                  <a:cubicBezTo>
                    <a:pt x="431189" y="1021894"/>
                    <a:pt x="439827" y="1040217"/>
                    <a:pt x="440591" y="1060640"/>
                  </a:cubicBezTo>
                  <a:cubicBezTo>
                    <a:pt x="441263" y="1078601"/>
                    <a:pt x="435519" y="1095548"/>
                    <a:pt x="427298" y="1110757"/>
                  </a:cubicBezTo>
                  <a:cubicBezTo>
                    <a:pt x="414676" y="1134150"/>
                    <a:pt x="395963" y="1154139"/>
                    <a:pt x="372503" y="1168406"/>
                  </a:cubicBezTo>
                  <a:cubicBezTo>
                    <a:pt x="338436" y="1191219"/>
                    <a:pt x="311895" y="1223593"/>
                    <a:pt x="296263" y="1261542"/>
                  </a:cubicBezTo>
                  <a:cubicBezTo>
                    <a:pt x="278014" y="1305793"/>
                    <a:pt x="275582" y="1355041"/>
                    <a:pt x="289362" y="1400885"/>
                  </a:cubicBezTo>
                  <a:cubicBezTo>
                    <a:pt x="300362" y="1446873"/>
                    <a:pt x="326648" y="1487793"/>
                    <a:pt x="363911" y="1516907"/>
                  </a:cubicBezTo>
                  <a:cubicBezTo>
                    <a:pt x="383191" y="1532007"/>
                    <a:pt x="404810" y="1543486"/>
                    <a:pt x="427726" y="1551009"/>
                  </a:cubicBezTo>
                  <a:lnTo>
                    <a:pt x="491426" y="1560231"/>
                  </a:lnTo>
                  <a:lnTo>
                    <a:pt x="491426" y="1561374"/>
                  </a:lnTo>
                  <a:lnTo>
                    <a:pt x="495371" y="1560803"/>
                  </a:lnTo>
                  <a:lnTo>
                    <a:pt x="499323" y="1561375"/>
                  </a:lnTo>
                  <a:lnTo>
                    <a:pt x="499323" y="1560230"/>
                  </a:lnTo>
                  <a:lnTo>
                    <a:pt x="563023" y="1551008"/>
                  </a:lnTo>
                  <a:cubicBezTo>
                    <a:pt x="585939" y="1543485"/>
                    <a:pt x="607558" y="1532006"/>
                    <a:pt x="626838" y="1516906"/>
                  </a:cubicBezTo>
                  <a:cubicBezTo>
                    <a:pt x="664101" y="1487792"/>
                    <a:pt x="690387" y="1446872"/>
                    <a:pt x="701388" y="1400884"/>
                  </a:cubicBezTo>
                  <a:cubicBezTo>
                    <a:pt x="715167" y="1355040"/>
                    <a:pt x="712736" y="1305792"/>
                    <a:pt x="694486" y="1261541"/>
                  </a:cubicBezTo>
                  <a:cubicBezTo>
                    <a:pt x="678854" y="1223592"/>
                    <a:pt x="652313" y="1191218"/>
                    <a:pt x="618246" y="1168405"/>
                  </a:cubicBezTo>
                  <a:cubicBezTo>
                    <a:pt x="594786" y="1154138"/>
                    <a:pt x="576073" y="1134149"/>
                    <a:pt x="563451" y="1110756"/>
                  </a:cubicBezTo>
                  <a:cubicBezTo>
                    <a:pt x="555230" y="1095547"/>
                    <a:pt x="549486" y="1078600"/>
                    <a:pt x="550158" y="1060639"/>
                  </a:cubicBezTo>
                  <a:cubicBezTo>
                    <a:pt x="550922" y="1040216"/>
                    <a:pt x="559561" y="1021893"/>
                    <a:pt x="572391" y="1007770"/>
                  </a:cubicBezTo>
                  <a:cubicBezTo>
                    <a:pt x="581932" y="997196"/>
                    <a:pt x="593720" y="989012"/>
                    <a:pt x="606273" y="982349"/>
                  </a:cubicBezTo>
                  <a:cubicBezTo>
                    <a:pt x="619543" y="975252"/>
                    <a:pt x="633902" y="969603"/>
                    <a:pt x="649233" y="965837"/>
                  </a:cubicBezTo>
                  <a:cubicBezTo>
                    <a:pt x="746942" y="934333"/>
                    <a:pt x="832376" y="873135"/>
                    <a:pt x="893586" y="790718"/>
                  </a:cubicBezTo>
                  <a:cubicBezTo>
                    <a:pt x="956533" y="705982"/>
                    <a:pt x="990600" y="603214"/>
                    <a:pt x="990739" y="497621"/>
                  </a:cubicBezTo>
                  <a:cubicBezTo>
                    <a:pt x="991665" y="353860"/>
                    <a:pt x="930108" y="216763"/>
                    <a:pt x="822047" y="121961"/>
                  </a:cubicBezTo>
                  <a:cubicBezTo>
                    <a:pt x="753594" y="61940"/>
                    <a:pt x="670304" y="22492"/>
                    <a:pt x="581721" y="7161"/>
                  </a:cubicBezTo>
                  <a:lnTo>
                    <a:pt x="499022" y="581"/>
                  </a:lnTo>
                  <a:lnTo>
                    <a:pt x="499022" y="1"/>
                  </a:lnTo>
                  <a:lnTo>
                    <a:pt x="495381" y="291"/>
                  </a:lnTo>
                  <a:lnTo>
                    <a:pt x="491727" y="0"/>
                  </a:lnTo>
                  <a:lnTo>
                    <a:pt x="491727" y="582"/>
                  </a:lnTo>
                  <a:lnTo>
                    <a:pt x="409029" y="7162"/>
                  </a:lnTo>
                  <a:cubicBezTo>
                    <a:pt x="320446" y="22493"/>
                    <a:pt x="237155" y="61941"/>
                    <a:pt x="168702" y="121962"/>
                  </a:cubicBezTo>
                  <a:cubicBezTo>
                    <a:pt x="60641" y="216764"/>
                    <a:pt x="-916" y="353862"/>
                    <a:pt x="10" y="497622"/>
                  </a:cubicBezTo>
                  <a:close/>
                </a:path>
              </a:pathLst>
            </a:custGeom>
            <a:solidFill>
              <a:schemeClr val="accent1"/>
            </a:solidFill>
            <a:ln w="19050" cap="flat">
              <a:solidFill>
                <a:schemeClr val="accent1"/>
              </a:solidFill>
              <a:miter lim="400000"/>
            </a:ln>
            <a:effectLst/>
          </p:spPr>
          <p:txBody>
            <a:bodyPr wrap="square" lIns="121919" tIns="121919" rIns="121919" bIns="121919" numCol="1" anchor="ctr">
              <a:noAutofit/>
            </a:bodyPr>
            <a:lstStyle/>
            <a:p>
              <a:pPr defTabSz="342900">
                <a:defRPr sz="6400">
                  <a:solidFill>
                    <a:srgbClr val="070707"/>
                  </a:solidFill>
                  <a:latin typeface="Calibri" panose="020F0502020204030204"/>
                  <a:ea typeface="Calibri" panose="020F0502020204030204"/>
                  <a:cs typeface="Calibri" panose="020F0502020204030204"/>
                  <a:sym typeface="Calibri" panose="020F0502020204030204"/>
                </a:defRPr>
              </a:pPr>
              <a:endParaRPr>
                <a:cs typeface="+mn-ea"/>
                <a:sym typeface="+mn-lt"/>
              </a:endParaRPr>
            </a:p>
          </p:txBody>
        </p:sp>
      </p:grpSp>
      <p:grpSp>
        <p:nvGrpSpPr>
          <p:cNvPr id="14" name="Group 13"/>
          <p:cNvGrpSpPr/>
          <p:nvPr/>
        </p:nvGrpSpPr>
        <p:grpSpPr>
          <a:xfrm>
            <a:off x="1643100" y="1958216"/>
            <a:ext cx="2057653" cy="243546"/>
            <a:chOff x="2190800" y="2610954"/>
            <a:chExt cx="2743537" cy="324728"/>
          </a:xfrm>
        </p:grpSpPr>
        <p:sp>
          <p:nvSpPr>
            <p:cNvPr id="84" name="Shape 2972"/>
            <p:cNvSpPr/>
            <p:nvPr/>
          </p:nvSpPr>
          <p:spPr>
            <a:xfrm rot="10800000">
              <a:off x="4613069" y="2610954"/>
              <a:ext cx="321268" cy="32126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19050">
              <a:solidFill>
                <a:schemeClr val="accent1"/>
              </a:solidFill>
              <a:miter lim="400000"/>
            </a:ln>
          </p:spPr>
          <p:txBody>
            <a:bodyPr lIns="0" tIns="0" rIns="0" bIns="0" anchor="ctr"/>
            <a:lstStyle/>
            <a:p>
              <a:pPr lvl="0">
                <a:defRPr sz="3200">
                  <a:latin typeface="+mn-lt"/>
                  <a:ea typeface="+mn-ea"/>
                  <a:cs typeface="+mn-cs"/>
                  <a:sym typeface="Helvetica Light"/>
                </a:defRPr>
              </a:pPr>
              <a:endParaRPr>
                <a:cs typeface="+mn-ea"/>
                <a:sym typeface="+mn-lt"/>
              </a:endParaRPr>
            </a:p>
          </p:txBody>
        </p:sp>
        <p:sp>
          <p:nvSpPr>
            <p:cNvPr id="86" name="Shape 2972"/>
            <p:cNvSpPr/>
            <p:nvPr/>
          </p:nvSpPr>
          <p:spPr>
            <a:xfrm rot="10800000">
              <a:off x="4209358" y="2613799"/>
              <a:ext cx="321268" cy="32126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19050">
              <a:solidFill>
                <a:schemeClr val="accent1"/>
              </a:solidFill>
              <a:miter lim="400000"/>
            </a:ln>
          </p:spPr>
          <p:txBody>
            <a:bodyPr lIns="0" tIns="0" rIns="0" bIns="0" anchor="ctr"/>
            <a:lstStyle/>
            <a:p>
              <a:pPr lvl="0">
                <a:defRPr sz="3200">
                  <a:latin typeface="+mn-lt"/>
                  <a:ea typeface="+mn-ea"/>
                  <a:cs typeface="+mn-cs"/>
                  <a:sym typeface="Helvetica Light"/>
                </a:defRPr>
              </a:pPr>
              <a:endParaRPr>
                <a:cs typeface="+mn-ea"/>
                <a:sym typeface="+mn-lt"/>
              </a:endParaRPr>
            </a:p>
          </p:txBody>
        </p:sp>
        <p:sp>
          <p:nvSpPr>
            <p:cNvPr id="87" name="Shape 2972"/>
            <p:cNvSpPr/>
            <p:nvPr/>
          </p:nvSpPr>
          <p:spPr>
            <a:xfrm rot="10800000">
              <a:off x="3805646" y="2611569"/>
              <a:ext cx="321268" cy="32126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19050">
              <a:solidFill>
                <a:schemeClr val="accent1"/>
              </a:solidFill>
              <a:miter lim="400000"/>
            </a:ln>
          </p:spPr>
          <p:txBody>
            <a:bodyPr lIns="0" tIns="0" rIns="0" bIns="0" anchor="ctr"/>
            <a:lstStyle/>
            <a:p>
              <a:pPr lvl="0">
                <a:defRPr sz="3200">
                  <a:latin typeface="+mn-lt"/>
                  <a:ea typeface="+mn-ea"/>
                  <a:cs typeface="+mn-cs"/>
                  <a:sym typeface="Helvetica Light"/>
                </a:defRPr>
              </a:pPr>
              <a:endParaRPr>
                <a:cs typeface="+mn-ea"/>
                <a:sym typeface="+mn-lt"/>
              </a:endParaRPr>
            </a:p>
          </p:txBody>
        </p:sp>
        <p:sp>
          <p:nvSpPr>
            <p:cNvPr id="88" name="Shape 2972"/>
            <p:cNvSpPr/>
            <p:nvPr/>
          </p:nvSpPr>
          <p:spPr>
            <a:xfrm rot="10800000">
              <a:off x="3401935" y="2614414"/>
              <a:ext cx="321268" cy="32126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19050">
              <a:solidFill>
                <a:schemeClr val="accent1"/>
              </a:solidFill>
              <a:miter lim="400000"/>
            </a:ln>
          </p:spPr>
          <p:txBody>
            <a:bodyPr lIns="0" tIns="0" rIns="0" bIns="0" anchor="ctr"/>
            <a:lstStyle/>
            <a:p>
              <a:pPr lvl="0">
                <a:defRPr sz="3200">
                  <a:latin typeface="+mn-lt"/>
                  <a:ea typeface="+mn-ea"/>
                  <a:cs typeface="+mn-cs"/>
                  <a:sym typeface="Helvetica Light"/>
                </a:defRPr>
              </a:pPr>
              <a:endParaRPr>
                <a:cs typeface="+mn-ea"/>
                <a:sym typeface="+mn-lt"/>
              </a:endParaRPr>
            </a:p>
          </p:txBody>
        </p:sp>
        <p:sp>
          <p:nvSpPr>
            <p:cNvPr id="89" name="Shape 2972"/>
            <p:cNvSpPr/>
            <p:nvPr/>
          </p:nvSpPr>
          <p:spPr>
            <a:xfrm rot="10800000">
              <a:off x="2998223" y="2610954"/>
              <a:ext cx="321268" cy="32126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19050">
              <a:solidFill>
                <a:schemeClr val="accent1"/>
              </a:solidFill>
              <a:miter lim="400000"/>
            </a:ln>
          </p:spPr>
          <p:txBody>
            <a:bodyPr lIns="0" tIns="0" rIns="0" bIns="0" anchor="ctr"/>
            <a:lstStyle/>
            <a:p>
              <a:pPr lvl="0">
                <a:defRPr sz="3200">
                  <a:latin typeface="+mn-lt"/>
                  <a:ea typeface="+mn-ea"/>
                  <a:cs typeface="+mn-cs"/>
                  <a:sym typeface="Helvetica Light"/>
                </a:defRPr>
              </a:pPr>
              <a:endParaRPr>
                <a:cs typeface="+mn-ea"/>
                <a:sym typeface="+mn-lt"/>
              </a:endParaRPr>
            </a:p>
          </p:txBody>
        </p:sp>
        <p:sp>
          <p:nvSpPr>
            <p:cNvPr id="90" name="Shape 2972"/>
            <p:cNvSpPr/>
            <p:nvPr/>
          </p:nvSpPr>
          <p:spPr>
            <a:xfrm rot="10800000">
              <a:off x="2594512" y="2613799"/>
              <a:ext cx="321268" cy="32126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19050">
              <a:solidFill>
                <a:schemeClr val="accent1"/>
              </a:solidFill>
              <a:miter lim="400000"/>
            </a:ln>
          </p:spPr>
          <p:txBody>
            <a:bodyPr lIns="0" tIns="0" rIns="0" bIns="0" anchor="ctr"/>
            <a:lstStyle/>
            <a:p>
              <a:pPr lvl="0">
                <a:defRPr sz="3200">
                  <a:latin typeface="+mn-lt"/>
                  <a:ea typeface="+mn-ea"/>
                  <a:cs typeface="+mn-cs"/>
                  <a:sym typeface="Helvetica Light"/>
                </a:defRPr>
              </a:pPr>
              <a:endParaRPr>
                <a:cs typeface="+mn-ea"/>
                <a:sym typeface="+mn-lt"/>
              </a:endParaRPr>
            </a:p>
          </p:txBody>
        </p:sp>
        <p:sp>
          <p:nvSpPr>
            <p:cNvPr id="91" name="Shape 2972"/>
            <p:cNvSpPr/>
            <p:nvPr/>
          </p:nvSpPr>
          <p:spPr>
            <a:xfrm rot="10800000">
              <a:off x="2190800" y="2611569"/>
              <a:ext cx="321268" cy="32126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19050">
              <a:solidFill>
                <a:schemeClr val="accent1"/>
              </a:solidFill>
              <a:miter lim="400000"/>
            </a:ln>
          </p:spPr>
          <p:txBody>
            <a:bodyPr lIns="0" tIns="0" rIns="0" bIns="0" anchor="ctr"/>
            <a:lstStyle/>
            <a:p>
              <a:pPr lvl="0">
                <a:defRPr sz="3200">
                  <a:latin typeface="+mn-lt"/>
                  <a:ea typeface="+mn-ea"/>
                  <a:cs typeface="+mn-cs"/>
                  <a:sym typeface="Helvetica Light"/>
                </a:defRPr>
              </a:pPr>
              <a:endParaRPr>
                <a:cs typeface="+mn-ea"/>
                <a:sym typeface="+mn-lt"/>
              </a:endParaRPr>
            </a:p>
          </p:txBody>
        </p:sp>
      </p:grpSp>
      <p:sp>
        <p:nvSpPr>
          <p:cNvPr id="120" name="TextBox 119"/>
          <p:cNvSpPr txBox="1"/>
          <p:nvPr/>
        </p:nvSpPr>
        <p:spPr>
          <a:xfrm>
            <a:off x="4158282" y="1285039"/>
            <a:ext cx="461905" cy="253916"/>
          </a:xfrm>
          <a:prstGeom prst="rect">
            <a:avLst/>
          </a:prstGeom>
          <a:noFill/>
        </p:spPr>
        <p:txBody>
          <a:bodyPr wrap="none" lIns="68580" tIns="34290" rIns="68580" bIns="34290" rtlCol="0">
            <a:spAutoFit/>
          </a:bodyPr>
          <a:lstStyle/>
          <a:p>
            <a:pPr algn="ctr"/>
            <a:r>
              <a:rPr lang="en-US" sz="1200" b="1" dirty="0">
                <a:cs typeface="+mn-ea"/>
                <a:sym typeface="+mn-lt"/>
              </a:rPr>
              <a:t>Year</a:t>
            </a:r>
            <a:endParaRPr lang="id-ID" sz="1200" b="1" dirty="0">
              <a:cs typeface="+mn-ea"/>
              <a:sym typeface="+mn-lt"/>
            </a:endParaRPr>
          </a:p>
        </p:txBody>
      </p:sp>
      <p:sp>
        <p:nvSpPr>
          <p:cNvPr id="121" name="TextBox 120"/>
          <p:cNvSpPr txBox="1"/>
          <p:nvPr/>
        </p:nvSpPr>
        <p:spPr>
          <a:xfrm>
            <a:off x="7289245" y="1285039"/>
            <a:ext cx="677108" cy="253916"/>
          </a:xfrm>
          <a:prstGeom prst="rect">
            <a:avLst/>
          </a:prstGeom>
          <a:noFill/>
        </p:spPr>
        <p:txBody>
          <a:bodyPr wrap="none" lIns="68580" tIns="34290" rIns="68580" bIns="34290" rtlCol="0">
            <a:spAutoFit/>
          </a:bodyPr>
          <a:lstStyle/>
          <a:p>
            <a:pPr algn="r"/>
            <a:r>
              <a:rPr lang="en-US" sz="1200" b="1" dirty="0">
                <a:cs typeface="+mn-ea"/>
                <a:sym typeface="+mn-lt"/>
              </a:rPr>
              <a:t>Income</a:t>
            </a:r>
            <a:endParaRPr lang="id-ID" sz="1200" b="1" dirty="0">
              <a:cs typeface="+mn-ea"/>
              <a:sym typeface="+mn-lt"/>
            </a:endParaRPr>
          </a:p>
        </p:txBody>
      </p:sp>
      <p:sp>
        <p:nvSpPr>
          <p:cNvPr id="122" name="TextBox 121"/>
          <p:cNvSpPr txBox="1"/>
          <p:nvPr/>
        </p:nvSpPr>
        <p:spPr>
          <a:xfrm>
            <a:off x="669234" y="1285039"/>
            <a:ext cx="805750" cy="253916"/>
          </a:xfrm>
          <a:prstGeom prst="rect">
            <a:avLst/>
          </a:prstGeom>
          <a:noFill/>
        </p:spPr>
        <p:txBody>
          <a:bodyPr wrap="none" lIns="68580" tIns="34290" rIns="68580" bIns="34290" rtlCol="0">
            <a:spAutoFit/>
          </a:bodyPr>
          <a:lstStyle/>
          <a:p>
            <a:r>
              <a:rPr lang="en-US" sz="1200" b="1" dirty="0">
                <a:cs typeface="+mn-ea"/>
                <a:sym typeface="+mn-lt"/>
              </a:rPr>
              <a:t>Outcome</a:t>
            </a:r>
            <a:endParaRPr lang="id-ID" sz="1200" b="1" dirty="0">
              <a:cs typeface="+mn-ea"/>
              <a:sym typeface="+mn-lt"/>
            </a:endParaRPr>
          </a:p>
        </p:txBody>
      </p:sp>
      <p:cxnSp>
        <p:nvCxnSpPr>
          <p:cNvPr id="19" name="Straight Connector 18"/>
          <p:cNvCxnSpPr/>
          <p:nvPr/>
        </p:nvCxnSpPr>
        <p:spPr>
          <a:xfrm>
            <a:off x="600075" y="1635919"/>
            <a:ext cx="7559354" cy="0"/>
          </a:xfrm>
          <a:prstGeom prst="line">
            <a:avLst/>
          </a:prstGeom>
          <a:ln>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23" name="TextBox 122"/>
          <p:cNvSpPr txBox="1"/>
          <p:nvPr/>
        </p:nvSpPr>
        <p:spPr>
          <a:xfrm>
            <a:off x="6813535" y="1894373"/>
            <a:ext cx="1271199" cy="323165"/>
          </a:xfrm>
          <a:prstGeom prst="rect">
            <a:avLst/>
          </a:prstGeom>
          <a:noFill/>
        </p:spPr>
        <p:txBody>
          <a:bodyPr wrap="square" lIns="0" tIns="0" rIns="0" bIns="0" rtlCol="0" anchor="b">
            <a:spAutoFit/>
          </a:bodyPr>
          <a:lstStyle/>
          <a:p>
            <a:pPr algn="r"/>
            <a:r>
              <a:rPr lang="nb-NO" altLang="ko-KR" sz="2100" dirty="0">
                <a:solidFill>
                  <a:schemeClr val="accent1"/>
                </a:solidFill>
                <a:cs typeface="+mn-ea"/>
                <a:sym typeface="+mn-lt"/>
              </a:rPr>
              <a:t>$10,3M</a:t>
            </a:r>
            <a:endParaRPr lang="ko-KR" altLang="en-US" sz="2100" dirty="0">
              <a:solidFill>
                <a:schemeClr val="accent1"/>
              </a:solidFill>
              <a:cs typeface="+mn-ea"/>
              <a:sym typeface="+mn-lt"/>
            </a:endParaRPr>
          </a:p>
        </p:txBody>
      </p:sp>
      <p:sp>
        <p:nvSpPr>
          <p:cNvPr id="124" name="TextBox 123"/>
          <p:cNvSpPr txBox="1"/>
          <p:nvPr/>
        </p:nvSpPr>
        <p:spPr>
          <a:xfrm>
            <a:off x="695467" y="1894373"/>
            <a:ext cx="1271199" cy="323165"/>
          </a:xfrm>
          <a:prstGeom prst="rect">
            <a:avLst/>
          </a:prstGeom>
          <a:noFill/>
        </p:spPr>
        <p:txBody>
          <a:bodyPr wrap="square" lIns="0" tIns="0" rIns="0" bIns="0" rtlCol="0" anchor="b">
            <a:spAutoFit/>
          </a:bodyPr>
          <a:lstStyle/>
          <a:p>
            <a:r>
              <a:rPr lang="nb-NO" altLang="ko-KR" sz="2100" dirty="0">
                <a:solidFill>
                  <a:schemeClr val="accent1"/>
                </a:solidFill>
                <a:cs typeface="+mn-ea"/>
                <a:sym typeface="+mn-lt"/>
              </a:rPr>
              <a:t>$3,1M</a:t>
            </a:r>
            <a:endParaRPr lang="ko-KR" altLang="en-US" sz="2100" dirty="0">
              <a:solidFill>
                <a:schemeClr val="accent1"/>
              </a:solidFill>
              <a:cs typeface="+mn-ea"/>
              <a:sym typeface="+mn-lt"/>
            </a:endParaRPr>
          </a:p>
        </p:txBody>
      </p:sp>
      <p:sp>
        <p:nvSpPr>
          <p:cNvPr id="125" name="TextBox 124"/>
          <p:cNvSpPr txBox="1"/>
          <p:nvPr/>
        </p:nvSpPr>
        <p:spPr>
          <a:xfrm>
            <a:off x="6813535" y="2635346"/>
            <a:ext cx="1271199" cy="323165"/>
          </a:xfrm>
          <a:prstGeom prst="rect">
            <a:avLst/>
          </a:prstGeom>
          <a:noFill/>
        </p:spPr>
        <p:txBody>
          <a:bodyPr wrap="square" lIns="0" tIns="0" rIns="0" bIns="0" rtlCol="0" anchor="b">
            <a:spAutoFit/>
          </a:bodyPr>
          <a:lstStyle/>
          <a:p>
            <a:pPr algn="r"/>
            <a:r>
              <a:rPr lang="nb-NO" altLang="ko-KR" sz="2100" dirty="0">
                <a:solidFill>
                  <a:schemeClr val="accent2"/>
                </a:solidFill>
                <a:cs typeface="+mn-ea"/>
                <a:sym typeface="+mn-lt"/>
              </a:rPr>
              <a:t>$11,3M</a:t>
            </a:r>
            <a:endParaRPr lang="ko-KR" altLang="en-US" sz="2100" dirty="0">
              <a:solidFill>
                <a:schemeClr val="accent2"/>
              </a:solidFill>
              <a:cs typeface="+mn-ea"/>
              <a:sym typeface="+mn-lt"/>
            </a:endParaRPr>
          </a:p>
        </p:txBody>
      </p:sp>
      <p:sp>
        <p:nvSpPr>
          <p:cNvPr id="126" name="TextBox 125"/>
          <p:cNvSpPr txBox="1"/>
          <p:nvPr/>
        </p:nvSpPr>
        <p:spPr>
          <a:xfrm>
            <a:off x="695467" y="2635346"/>
            <a:ext cx="1271199" cy="323165"/>
          </a:xfrm>
          <a:prstGeom prst="rect">
            <a:avLst/>
          </a:prstGeom>
          <a:noFill/>
        </p:spPr>
        <p:txBody>
          <a:bodyPr wrap="square" lIns="0" tIns="0" rIns="0" bIns="0" rtlCol="0" anchor="b">
            <a:spAutoFit/>
          </a:bodyPr>
          <a:lstStyle/>
          <a:p>
            <a:r>
              <a:rPr lang="nb-NO" altLang="ko-KR" sz="2100" dirty="0">
                <a:solidFill>
                  <a:schemeClr val="accent2"/>
                </a:solidFill>
                <a:cs typeface="+mn-ea"/>
                <a:sym typeface="+mn-lt"/>
              </a:rPr>
              <a:t>$8m</a:t>
            </a:r>
            <a:endParaRPr lang="ko-KR" altLang="en-US" sz="2100" dirty="0">
              <a:solidFill>
                <a:schemeClr val="accent2"/>
              </a:solidFill>
              <a:cs typeface="+mn-ea"/>
              <a:sym typeface="+mn-lt"/>
            </a:endParaRPr>
          </a:p>
        </p:txBody>
      </p:sp>
      <p:sp>
        <p:nvSpPr>
          <p:cNvPr id="127" name="TextBox 126"/>
          <p:cNvSpPr txBox="1"/>
          <p:nvPr/>
        </p:nvSpPr>
        <p:spPr>
          <a:xfrm>
            <a:off x="6813535" y="3430979"/>
            <a:ext cx="1271199" cy="323165"/>
          </a:xfrm>
          <a:prstGeom prst="rect">
            <a:avLst/>
          </a:prstGeom>
          <a:noFill/>
        </p:spPr>
        <p:txBody>
          <a:bodyPr wrap="square" lIns="0" tIns="0" rIns="0" bIns="0" rtlCol="0" anchor="b">
            <a:spAutoFit/>
          </a:bodyPr>
          <a:lstStyle/>
          <a:p>
            <a:pPr algn="r"/>
            <a:r>
              <a:rPr lang="nb-NO" altLang="ko-KR" sz="2100" dirty="0">
                <a:solidFill>
                  <a:schemeClr val="accent3"/>
                </a:solidFill>
                <a:cs typeface="+mn-ea"/>
                <a:sym typeface="+mn-lt"/>
              </a:rPr>
              <a:t>$13M</a:t>
            </a:r>
            <a:endParaRPr lang="ko-KR" altLang="en-US" sz="2100" dirty="0">
              <a:solidFill>
                <a:schemeClr val="accent3"/>
              </a:solidFill>
              <a:cs typeface="+mn-ea"/>
              <a:sym typeface="+mn-lt"/>
            </a:endParaRPr>
          </a:p>
        </p:txBody>
      </p:sp>
      <p:sp>
        <p:nvSpPr>
          <p:cNvPr id="128" name="TextBox 127"/>
          <p:cNvSpPr txBox="1"/>
          <p:nvPr/>
        </p:nvSpPr>
        <p:spPr>
          <a:xfrm>
            <a:off x="695467" y="3430979"/>
            <a:ext cx="1271199" cy="323165"/>
          </a:xfrm>
          <a:prstGeom prst="rect">
            <a:avLst/>
          </a:prstGeom>
          <a:noFill/>
        </p:spPr>
        <p:txBody>
          <a:bodyPr wrap="square" lIns="0" tIns="0" rIns="0" bIns="0" rtlCol="0" anchor="b">
            <a:spAutoFit/>
          </a:bodyPr>
          <a:lstStyle/>
          <a:p>
            <a:r>
              <a:rPr lang="nb-NO" altLang="ko-KR" sz="2100" dirty="0">
                <a:solidFill>
                  <a:schemeClr val="accent3"/>
                </a:solidFill>
                <a:cs typeface="+mn-ea"/>
                <a:sym typeface="+mn-lt"/>
              </a:rPr>
              <a:t>$6,7M</a:t>
            </a:r>
            <a:endParaRPr lang="ko-KR" altLang="en-US" sz="2100" dirty="0">
              <a:solidFill>
                <a:schemeClr val="accent3"/>
              </a:solidFill>
              <a:cs typeface="+mn-ea"/>
              <a:sym typeface="+mn-lt"/>
            </a:endParaRPr>
          </a:p>
        </p:txBody>
      </p:sp>
      <p:sp>
        <p:nvSpPr>
          <p:cNvPr id="129" name="TextBox 128"/>
          <p:cNvSpPr txBox="1"/>
          <p:nvPr/>
        </p:nvSpPr>
        <p:spPr>
          <a:xfrm>
            <a:off x="6813535" y="4171952"/>
            <a:ext cx="1271199" cy="323165"/>
          </a:xfrm>
          <a:prstGeom prst="rect">
            <a:avLst/>
          </a:prstGeom>
          <a:noFill/>
        </p:spPr>
        <p:txBody>
          <a:bodyPr wrap="square" lIns="0" tIns="0" rIns="0" bIns="0" rtlCol="0" anchor="b">
            <a:spAutoFit/>
          </a:bodyPr>
          <a:lstStyle/>
          <a:p>
            <a:pPr algn="r"/>
            <a:r>
              <a:rPr lang="nb-NO" altLang="ko-KR" sz="2100" dirty="0">
                <a:solidFill>
                  <a:schemeClr val="accent4"/>
                </a:solidFill>
                <a:cs typeface="+mn-ea"/>
                <a:sym typeface="+mn-lt"/>
              </a:rPr>
              <a:t>$10M</a:t>
            </a:r>
            <a:endParaRPr lang="ko-KR" altLang="en-US" sz="2100" dirty="0">
              <a:solidFill>
                <a:schemeClr val="accent4"/>
              </a:solidFill>
              <a:cs typeface="+mn-ea"/>
              <a:sym typeface="+mn-lt"/>
            </a:endParaRPr>
          </a:p>
        </p:txBody>
      </p:sp>
      <p:sp>
        <p:nvSpPr>
          <p:cNvPr id="130" name="TextBox 129"/>
          <p:cNvSpPr txBox="1"/>
          <p:nvPr/>
        </p:nvSpPr>
        <p:spPr>
          <a:xfrm>
            <a:off x="695467" y="4171952"/>
            <a:ext cx="1271199" cy="323165"/>
          </a:xfrm>
          <a:prstGeom prst="rect">
            <a:avLst/>
          </a:prstGeom>
          <a:noFill/>
        </p:spPr>
        <p:txBody>
          <a:bodyPr wrap="square" lIns="0" tIns="0" rIns="0" bIns="0" rtlCol="0" anchor="b">
            <a:spAutoFit/>
          </a:bodyPr>
          <a:lstStyle/>
          <a:p>
            <a:r>
              <a:rPr lang="nb-NO" altLang="ko-KR" sz="2100" dirty="0">
                <a:solidFill>
                  <a:schemeClr val="accent4"/>
                </a:solidFill>
                <a:cs typeface="+mn-ea"/>
                <a:sym typeface="+mn-lt"/>
              </a:rPr>
              <a:t>$2,7M</a:t>
            </a:r>
            <a:endParaRPr lang="ko-KR" altLang="en-US" sz="2100" dirty="0">
              <a:solidFill>
                <a:schemeClr val="accent4"/>
              </a:solidFill>
              <a:cs typeface="+mn-ea"/>
              <a:sym typeface="+mn-lt"/>
            </a:endParaRPr>
          </a:p>
        </p:txBody>
      </p:sp>
      <p:sp>
        <p:nvSpPr>
          <p:cNvPr id="79" name="TextBox 78"/>
          <p:cNvSpPr txBox="1"/>
          <p:nvPr/>
        </p:nvSpPr>
        <p:spPr>
          <a:xfrm>
            <a:off x="4133363" y="1956922"/>
            <a:ext cx="479939" cy="253916"/>
          </a:xfrm>
          <a:prstGeom prst="rect">
            <a:avLst/>
          </a:prstGeom>
          <a:noFill/>
        </p:spPr>
        <p:txBody>
          <a:bodyPr wrap="none" lIns="68580" tIns="34290" rIns="68580" bIns="34290" rtlCol="0">
            <a:spAutoFit/>
          </a:bodyPr>
          <a:lstStyle/>
          <a:p>
            <a:pPr algn="ctr"/>
            <a:r>
              <a:rPr lang="en-US" sz="1200" b="1" dirty="0">
                <a:solidFill>
                  <a:schemeClr val="bg2"/>
                </a:solidFill>
                <a:cs typeface="+mn-ea"/>
                <a:sym typeface="+mn-lt"/>
              </a:rPr>
              <a:t>2013</a:t>
            </a:r>
            <a:endParaRPr lang="id-ID" sz="1200" b="1" dirty="0">
              <a:solidFill>
                <a:schemeClr val="bg2"/>
              </a:solidFill>
              <a:cs typeface="+mn-ea"/>
              <a:sym typeface="+mn-lt"/>
            </a:endParaRPr>
          </a:p>
        </p:txBody>
      </p:sp>
      <p:sp>
        <p:nvSpPr>
          <p:cNvPr id="81" name="TextBox 80"/>
          <p:cNvSpPr txBox="1"/>
          <p:nvPr/>
        </p:nvSpPr>
        <p:spPr>
          <a:xfrm>
            <a:off x="4133363" y="2698545"/>
            <a:ext cx="479939" cy="253916"/>
          </a:xfrm>
          <a:prstGeom prst="rect">
            <a:avLst/>
          </a:prstGeom>
          <a:noFill/>
        </p:spPr>
        <p:txBody>
          <a:bodyPr wrap="none" lIns="68580" tIns="34290" rIns="68580" bIns="34290" rtlCol="0">
            <a:spAutoFit/>
          </a:bodyPr>
          <a:lstStyle/>
          <a:p>
            <a:pPr algn="ctr"/>
            <a:r>
              <a:rPr lang="en-US" sz="1200" b="1" dirty="0">
                <a:solidFill>
                  <a:schemeClr val="bg2"/>
                </a:solidFill>
                <a:cs typeface="+mn-ea"/>
                <a:sym typeface="+mn-lt"/>
              </a:rPr>
              <a:t>2014</a:t>
            </a:r>
            <a:endParaRPr lang="id-ID" sz="1200" b="1" dirty="0">
              <a:solidFill>
                <a:schemeClr val="bg2"/>
              </a:solidFill>
              <a:cs typeface="+mn-ea"/>
              <a:sym typeface="+mn-lt"/>
            </a:endParaRPr>
          </a:p>
        </p:txBody>
      </p:sp>
      <p:sp>
        <p:nvSpPr>
          <p:cNvPr id="82" name="TextBox 81"/>
          <p:cNvSpPr txBox="1"/>
          <p:nvPr/>
        </p:nvSpPr>
        <p:spPr>
          <a:xfrm>
            <a:off x="4133363" y="3458043"/>
            <a:ext cx="479939" cy="253916"/>
          </a:xfrm>
          <a:prstGeom prst="rect">
            <a:avLst/>
          </a:prstGeom>
          <a:noFill/>
        </p:spPr>
        <p:txBody>
          <a:bodyPr wrap="none" lIns="68580" tIns="34290" rIns="68580" bIns="34290" rtlCol="0">
            <a:spAutoFit/>
          </a:bodyPr>
          <a:lstStyle/>
          <a:p>
            <a:pPr algn="ctr"/>
            <a:r>
              <a:rPr lang="en-US" sz="1200" b="1" dirty="0">
                <a:solidFill>
                  <a:schemeClr val="bg2"/>
                </a:solidFill>
                <a:cs typeface="+mn-ea"/>
                <a:sym typeface="+mn-lt"/>
              </a:rPr>
              <a:t>2015</a:t>
            </a:r>
            <a:endParaRPr lang="id-ID" sz="1200" b="1" dirty="0">
              <a:solidFill>
                <a:schemeClr val="bg2"/>
              </a:solidFill>
              <a:cs typeface="+mn-ea"/>
              <a:sym typeface="+mn-lt"/>
            </a:endParaRPr>
          </a:p>
        </p:txBody>
      </p:sp>
      <p:sp>
        <p:nvSpPr>
          <p:cNvPr id="83" name="TextBox 82"/>
          <p:cNvSpPr txBox="1"/>
          <p:nvPr/>
        </p:nvSpPr>
        <p:spPr>
          <a:xfrm>
            <a:off x="4133363" y="4213953"/>
            <a:ext cx="479939" cy="253916"/>
          </a:xfrm>
          <a:prstGeom prst="rect">
            <a:avLst/>
          </a:prstGeom>
          <a:noFill/>
        </p:spPr>
        <p:txBody>
          <a:bodyPr wrap="none" lIns="68580" tIns="34290" rIns="68580" bIns="34290" rtlCol="0">
            <a:spAutoFit/>
          </a:bodyPr>
          <a:lstStyle/>
          <a:p>
            <a:pPr algn="ctr"/>
            <a:r>
              <a:rPr lang="en-US" sz="1200" b="1" dirty="0">
                <a:solidFill>
                  <a:schemeClr val="bg2"/>
                </a:solidFill>
                <a:cs typeface="+mn-ea"/>
                <a:sym typeface="+mn-lt"/>
              </a:rPr>
              <a:t>2016</a:t>
            </a:r>
            <a:endParaRPr lang="id-ID" sz="1200" b="1" dirty="0">
              <a:solidFill>
                <a:schemeClr val="bg2"/>
              </a:solidFill>
              <a:cs typeface="+mn-ea"/>
              <a:sym typeface="+mn-lt"/>
            </a:endParaRPr>
          </a:p>
        </p:txBody>
      </p:sp>
      <p:sp>
        <p:nvSpPr>
          <p:cNvPr id="23" name="Slide Number Placeholder 22"/>
          <p:cNvSpPr>
            <a:spLocks noGrp="1"/>
          </p:cNvSpPr>
          <p:nvPr>
            <p:ph type="sldNum" sz="quarter" idx="12"/>
          </p:nvPr>
        </p:nvSpPr>
        <p:spPr>
          <a:xfrm>
            <a:off x="8446770" y="308848"/>
            <a:ext cx="480060" cy="273844"/>
          </a:xfrm>
        </p:spPr>
        <p:txBody>
          <a:bodyPr/>
          <a:lstStyle/>
          <a:p>
            <a:fld id="{EA01570A-8480-497D-96D4-D725A6D7C6AA}" type="slidenum">
              <a:rPr lang="en-US" smtClean="0">
                <a:cs typeface="+mn-ea"/>
                <a:sym typeface="+mn-lt"/>
              </a:rPr>
              <a:t>41</a:t>
            </a:fld>
            <a:endParaRPr lang="en-US">
              <a:cs typeface="+mn-ea"/>
              <a:sym typeface="+mn-l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outVertical)">
                                      <p:cBhvr>
                                        <p:cTn id="7" dur="500"/>
                                        <p:tgtEl>
                                          <p:spTgt spid="1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500"/>
                                        <p:tgtEl>
                                          <p:spTgt spid="120"/>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22"/>
                                        </p:tgtEl>
                                        <p:attrNameLst>
                                          <p:attrName>style.visibility</p:attrName>
                                        </p:attrNameLst>
                                      </p:cBhvr>
                                      <p:to>
                                        <p:strVal val="visible"/>
                                      </p:to>
                                    </p:set>
                                    <p:animEffect transition="in" filter="fade">
                                      <p:cBhvr>
                                        <p:cTn id="14" dur="500"/>
                                        <p:tgtEl>
                                          <p:spTgt spid="122"/>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fade">
                                      <p:cBhvr>
                                        <p:cTn id="17" dur="500"/>
                                        <p:tgtEl>
                                          <p:spTgt spid="121"/>
                                        </p:tgtEl>
                                      </p:cBhvr>
                                    </p:animEffect>
                                  </p:childTnLst>
                                </p:cTn>
                              </p:par>
                            </p:childTnLst>
                          </p:cTn>
                        </p:par>
                        <p:par>
                          <p:cTn id="18" fill="hold">
                            <p:stCondLst>
                              <p:cond delay="1000"/>
                            </p:stCondLst>
                            <p:childTnLst>
                              <p:par>
                                <p:cTn id="19" presetID="53" presetClass="entr" presetSubtype="16"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par>
                                <p:cTn id="24" presetID="53" presetClass="entr" presetSubtype="16" fill="hold" nodeType="with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p:cTn id="26" dur="500" fill="hold"/>
                                        <p:tgtEl>
                                          <p:spTgt spid="6"/>
                                        </p:tgtEl>
                                        <p:attrNameLst>
                                          <p:attrName>ppt_w</p:attrName>
                                        </p:attrNameLst>
                                      </p:cBhvr>
                                      <p:tavLst>
                                        <p:tav tm="0">
                                          <p:val>
                                            <p:fltVal val="0"/>
                                          </p:val>
                                        </p:tav>
                                        <p:tav tm="100000">
                                          <p:val>
                                            <p:strVal val="#ppt_w"/>
                                          </p:val>
                                        </p:tav>
                                      </p:tavLst>
                                    </p:anim>
                                    <p:anim calcmode="lin" valueType="num">
                                      <p:cBhvr>
                                        <p:cTn id="27" dur="500" fill="hold"/>
                                        <p:tgtEl>
                                          <p:spTgt spid="6"/>
                                        </p:tgtEl>
                                        <p:attrNameLst>
                                          <p:attrName>ppt_h</p:attrName>
                                        </p:attrNameLst>
                                      </p:cBhvr>
                                      <p:tavLst>
                                        <p:tav tm="0">
                                          <p:val>
                                            <p:fltVal val="0"/>
                                          </p:val>
                                        </p:tav>
                                        <p:tav tm="100000">
                                          <p:val>
                                            <p:strVal val="#ppt_h"/>
                                          </p:val>
                                        </p:tav>
                                      </p:tavLst>
                                    </p:anim>
                                    <p:animEffect transition="in" filter="fade">
                                      <p:cBhvr>
                                        <p:cTn id="28" dur="500"/>
                                        <p:tgtEl>
                                          <p:spTgt spid="6"/>
                                        </p:tgtEl>
                                      </p:cBhvr>
                                    </p:animEffect>
                                  </p:childTnLst>
                                </p:cTn>
                              </p:par>
                              <p:par>
                                <p:cTn id="29" presetID="53" presetClass="entr" presetSubtype="16" fill="hold" nodeType="with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500" fill="hold"/>
                                        <p:tgtEl>
                                          <p:spTgt spid="5"/>
                                        </p:tgtEl>
                                        <p:attrNameLst>
                                          <p:attrName>ppt_w</p:attrName>
                                        </p:attrNameLst>
                                      </p:cBhvr>
                                      <p:tavLst>
                                        <p:tav tm="0">
                                          <p:val>
                                            <p:fltVal val="0"/>
                                          </p:val>
                                        </p:tav>
                                        <p:tav tm="100000">
                                          <p:val>
                                            <p:strVal val="#ppt_w"/>
                                          </p:val>
                                        </p:tav>
                                      </p:tavLst>
                                    </p:anim>
                                    <p:anim calcmode="lin" valueType="num">
                                      <p:cBhvr>
                                        <p:cTn id="32" dur="500" fill="hold"/>
                                        <p:tgtEl>
                                          <p:spTgt spid="5"/>
                                        </p:tgtEl>
                                        <p:attrNameLst>
                                          <p:attrName>ppt_h</p:attrName>
                                        </p:attrNameLst>
                                      </p:cBhvr>
                                      <p:tavLst>
                                        <p:tav tm="0">
                                          <p:val>
                                            <p:fltVal val="0"/>
                                          </p:val>
                                        </p:tav>
                                        <p:tav tm="100000">
                                          <p:val>
                                            <p:strVal val="#ppt_h"/>
                                          </p:val>
                                        </p:tav>
                                      </p:tavLst>
                                    </p:anim>
                                    <p:animEffect transition="in" filter="fade">
                                      <p:cBhvr>
                                        <p:cTn id="33" dur="500"/>
                                        <p:tgtEl>
                                          <p:spTgt spid="5"/>
                                        </p:tgtEl>
                                      </p:cBhvr>
                                    </p:animEffect>
                                  </p:childTnLst>
                                </p:cTn>
                              </p:par>
                              <p:par>
                                <p:cTn id="34" presetID="53" presetClass="entr" presetSubtype="16" fill="hold" nodeType="withEffect">
                                  <p:stCondLst>
                                    <p:cond delay="0"/>
                                  </p:stCondLst>
                                  <p:childTnLst>
                                    <p:set>
                                      <p:cBhvr>
                                        <p:cTn id="35" dur="1" fill="hold">
                                          <p:stCondLst>
                                            <p:cond delay="0"/>
                                          </p:stCondLst>
                                        </p:cTn>
                                        <p:tgtEl>
                                          <p:spTgt spid="3"/>
                                        </p:tgtEl>
                                        <p:attrNameLst>
                                          <p:attrName>style.visibility</p:attrName>
                                        </p:attrNameLst>
                                      </p:cBhvr>
                                      <p:to>
                                        <p:strVal val="visible"/>
                                      </p:to>
                                    </p:set>
                                    <p:anim calcmode="lin" valueType="num">
                                      <p:cBhvr>
                                        <p:cTn id="36" dur="500" fill="hold"/>
                                        <p:tgtEl>
                                          <p:spTgt spid="3"/>
                                        </p:tgtEl>
                                        <p:attrNameLst>
                                          <p:attrName>ppt_w</p:attrName>
                                        </p:attrNameLst>
                                      </p:cBhvr>
                                      <p:tavLst>
                                        <p:tav tm="0">
                                          <p:val>
                                            <p:fltVal val="0"/>
                                          </p:val>
                                        </p:tav>
                                        <p:tav tm="100000">
                                          <p:val>
                                            <p:strVal val="#ppt_w"/>
                                          </p:val>
                                        </p:tav>
                                      </p:tavLst>
                                    </p:anim>
                                    <p:anim calcmode="lin" valueType="num">
                                      <p:cBhvr>
                                        <p:cTn id="37" dur="500" fill="hold"/>
                                        <p:tgtEl>
                                          <p:spTgt spid="3"/>
                                        </p:tgtEl>
                                        <p:attrNameLst>
                                          <p:attrName>ppt_h</p:attrName>
                                        </p:attrNameLst>
                                      </p:cBhvr>
                                      <p:tavLst>
                                        <p:tav tm="0">
                                          <p:val>
                                            <p:fltVal val="0"/>
                                          </p:val>
                                        </p:tav>
                                        <p:tav tm="100000">
                                          <p:val>
                                            <p:strVal val="#ppt_h"/>
                                          </p:val>
                                        </p:tav>
                                      </p:tavLst>
                                    </p:anim>
                                    <p:animEffect transition="in" filter="fade">
                                      <p:cBhvr>
                                        <p:cTn id="38" dur="500"/>
                                        <p:tgtEl>
                                          <p:spTgt spid="3"/>
                                        </p:tgtEl>
                                      </p:cBhvr>
                                    </p:animEffect>
                                  </p:childTnLst>
                                </p:cTn>
                              </p:par>
                            </p:childTnLst>
                          </p:cTn>
                        </p:par>
                        <p:par>
                          <p:cTn id="39" fill="hold">
                            <p:stCondLst>
                              <p:cond delay="1500"/>
                            </p:stCondLst>
                            <p:childTnLst>
                              <p:par>
                                <p:cTn id="40" presetID="53" presetClass="entr" presetSubtype="16" fill="hold" grpId="0" nodeType="afterEffect">
                                  <p:stCondLst>
                                    <p:cond delay="0"/>
                                  </p:stCondLst>
                                  <p:childTnLst>
                                    <p:set>
                                      <p:cBhvr>
                                        <p:cTn id="41" dur="1" fill="hold">
                                          <p:stCondLst>
                                            <p:cond delay="0"/>
                                          </p:stCondLst>
                                        </p:cTn>
                                        <p:tgtEl>
                                          <p:spTgt spid="79"/>
                                        </p:tgtEl>
                                        <p:attrNameLst>
                                          <p:attrName>style.visibility</p:attrName>
                                        </p:attrNameLst>
                                      </p:cBhvr>
                                      <p:to>
                                        <p:strVal val="visible"/>
                                      </p:to>
                                    </p:set>
                                    <p:anim calcmode="lin" valueType="num">
                                      <p:cBhvr>
                                        <p:cTn id="42" dur="500" fill="hold"/>
                                        <p:tgtEl>
                                          <p:spTgt spid="79"/>
                                        </p:tgtEl>
                                        <p:attrNameLst>
                                          <p:attrName>ppt_w</p:attrName>
                                        </p:attrNameLst>
                                      </p:cBhvr>
                                      <p:tavLst>
                                        <p:tav tm="0">
                                          <p:val>
                                            <p:fltVal val="0"/>
                                          </p:val>
                                        </p:tav>
                                        <p:tav tm="100000">
                                          <p:val>
                                            <p:strVal val="#ppt_w"/>
                                          </p:val>
                                        </p:tav>
                                      </p:tavLst>
                                    </p:anim>
                                    <p:anim calcmode="lin" valueType="num">
                                      <p:cBhvr>
                                        <p:cTn id="43" dur="500" fill="hold"/>
                                        <p:tgtEl>
                                          <p:spTgt spid="79"/>
                                        </p:tgtEl>
                                        <p:attrNameLst>
                                          <p:attrName>ppt_h</p:attrName>
                                        </p:attrNameLst>
                                      </p:cBhvr>
                                      <p:tavLst>
                                        <p:tav tm="0">
                                          <p:val>
                                            <p:fltVal val="0"/>
                                          </p:val>
                                        </p:tav>
                                        <p:tav tm="100000">
                                          <p:val>
                                            <p:strVal val="#ppt_h"/>
                                          </p:val>
                                        </p:tav>
                                      </p:tavLst>
                                    </p:anim>
                                    <p:animEffect transition="in" filter="fade">
                                      <p:cBhvr>
                                        <p:cTn id="44" dur="500"/>
                                        <p:tgtEl>
                                          <p:spTgt spid="7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81"/>
                                        </p:tgtEl>
                                        <p:attrNameLst>
                                          <p:attrName>style.visibility</p:attrName>
                                        </p:attrNameLst>
                                      </p:cBhvr>
                                      <p:to>
                                        <p:strVal val="visible"/>
                                      </p:to>
                                    </p:set>
                                    <p:anim calcmode="lin" valueType="num">
                                      <p:cBhvr>
                                        <p:cTn id="47" dur="500" fill="hold"/>
                                        <p:tgtEl>
                                          <p:spTgt spid="81"/>
                                        </p:tgtEl>
                                        <p:attrNameLst>
                                          <p:attrName>ppt_w</p:attrName>
                                        </p:attrNameLst>
                                      </p:cBhvr>
                                      <p:tavLst>
                                        <p:tav tm="0">
                                          <p:val>
                                            <p:fltVal val="0"/>
                                          </p:val>
                                        </p:tav>
                                        <p:tav tm="100000">
                                          <p:val>
                                            <p:strVal val="#ppt_w"/>
                                          </p:val>
                                        </p:tav>
                                      </p:tavLst>
                                    </p:anim>
                                    <p:anim calcmode="lin" valueType="num">
                                      <p:cBhvr>
                                        <p:cTn id="48" dur="500" fill="hold"/>
                                        <p:tgtEl>
                                          <p:spTgt spid="81"/>
                                        </p:tgtEl>
                                        <p:attrNameLst>
                                          <p:attrName>ppt_h</p:attrName>
                                        </p:attrNameLst>
                                      </p:cBhvr>
                                      <p:tavLst>
                                        <p:tav tm="0">
                                          <p:val>
                                            <p:fltVal val="0"/>
                                          </p:val>
                                        </p:tav>
                                        <p:tav tm="100000">
                                          <p:val>
                                            <p:strVal val="#ppt_h"/>
                                          </p:val>
                                        </p:tav>
                                      </p:tavLst>
                                    </p:anim>
                                    <p:animEffect transition="in" filter="fade">
                                      <p:cBhvr>
                                        <p:cTn id="49" dur="500"/>
                                        <p:tgtEl>
                                          <p:spTgt spid="81"/>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82"/>
                                        </p:tgtEl>
                                        <p:attrNameLst>
                                          <p:attrName>style.visibility</p:attrName>
                                        </p:attrNameLst>
                                      </p:cBhvr>
                                      <p:to>
                                        <p:strVal val="visible"/>
                                      </p:to>
                                    </p:set>
                                    <p:anim calcmode="lin" valueType="num">
                                      <p:cBhvr>
                                        <p:cTn id="52" dur="500" fill="hold"/>
                                        <p:tgtEl>
                                          <p:spTgt spid="82"/>
                                        </p:tgtEl>
                                        <p:attrNameLst>
                                          <p:attrName>ppt_w</p:attrName>
                                        </p:attrNameLst>
                                      </p:cBhvr>
                                      <p:tavLst>
                                        <p:tav tm="0">
                                          <p:val>
                                            <p:fltVal val="0"/>
                                          </p:val>
                                        </p:tav>
                                        <p:tav tm="100000">
                                          <p:val>
                                            <p:strVal val="#ppt_w"/>
                                          </p:val>
                                        </p:tav>
                                      </p:tavLst>
                                    </p:anim>
                                    <p:anim calcmode="lin" valueType="num">
                                      <p:cBhvr>
                                        <p:cTn id="53" dur="500" fill="hold"/>
                                        <p:tgtEl>
                                          <p:spTgt spid="82"/>
                                        </p:tgtEl>
                                        <p:attrNameLst>
                                          <p:attrName>ppt_h</p:attrName>
                                        </p:attrNameLst>
                                      </p:cBhvr>
                                      <p:tavLst>
                                        <p:tav tm="0">
                                          <p:val>
                                            <p:fltVal val="0"/>
                                          </p:val>
                                        </p:tav>
                                        <p:tav tm="100000">
                                          <p:val>
                                            <p:strVal val="#ppt_h"/>
                                          </p:val>
                                        </p:tav>
                                      </p:tavLst>
                                    </p:anim>
                                    <p:animEffect transition="in" filter="fade">
                                      <p:cBhvr>
                                        <p:cTn id="54" dur="500"/>
                                        <p:tgtEl>
                                          <p:spTgt spid="82"/>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83"/>
                                        </p:tgtEl>
                                        <p:attrNameLst>
                                          <p:attrName>style.visibility</p:attrName>
                                        </p:attrNameLst>
                                      </p:cBhvr>
                                      <p:to>
                                        <p:strVal val="visible"/>
                                      </p:to>
                                    </p:set>
                                    <p:anim calcmode="lin" valueType="num">
                                      <p:cBhvr>
                                        <p:cTn id="57" dur="500" fill="hold"/>
                                        <p:tgtEl>
                                          <p:spTgt spid="83"/>
                                        </p:tgtEl>
                                        <p:attrNameLst>
                                          <p:attrName>ppt_w</p:attrName>
                                        </p:attrNameLst>
                                      </p:cBhvr>
                                      <p:tavLst>
                                        <p:tav tm="0">
                                          <p:val>
                                            <p:fltVal val="0"/>
                                          </p:val>
                                        </p:tav>
                                        <p:tav tm="100000">
                                          <p:val>
                                            <p:strVal val="#ppt_w"/>
                                          </p:val>
                                        </p:tav>
                                      </p:tavLst>
                                    </p:anim>
                                    <p:anim calcmode="lin" valueType="num">
                                      <p:cBhvr>
                                        <p:cTn id="58" dur="500" fill="hold"/>
                                        <p:tgtEl>
                                          <p:spTgt spid="83"/>
                                        </p:tgtEl>
                                        <p:attrNameLst>
                                          <p:attrName>ppt_h</p:attrName>
                                        </p:attrNameLst>
                                      </p:cBhvr>
                                      <p:tavLst>
                                        <p:tav tm="0">
                                          <p:val>
                                            <p:fltVal val="0"/>
                                          </p:val>
                                        </p:tav>
                                        <p:tav tm="100000">
                                          <p:val>
                                            <p:strVal val="#ppt_h"/>
                                          </p:val>
                                        </p:tav>
                                      </p:tavLst>
                                    </p:anim>
                                    <p:animEffect transition="in" filter="fade">
                                      <p:cBhvr>
                                        <p:cTn id="59" dur="500"/>
                                        <p:tgtEl>
                                          <p:spTgt spid="83"/>
                                        </p:tgtEl>
                                      </p:cBhvr>
                                    </p:animEffect>
                                  </p:childTnLst>
                                </p:cTn>
                              </p:par>
                            </p:childTnLst>
                          </p:cTn>
                        </p:par>
                        <p:par>
                          <p:cTn id="60" fill="hold">
                            <p:stCondLst>
                              <p:cond delay="2000"/>
                            </p:stCondLst>
                            <p:childTnLst>
                              <p:par>
                                <p:cTn id="61" presetID="22" presetClass="entr" presetSubtype="8" fill="hold" nodeType="after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wipe(left)">
                                      <p:cBhvr>
                                        <p:cTn id="63" dur="500"/>
                                        <p:tgtEl>
                                          <p:spTgt spid="15"/>
                                        </p:tgtEl>
                                      </p:cBhvr>
                                    </p:animEffect>
                                  </p:childTnLst>
                                </p:cTn>
                              </p:par>
                              <p:par>
                                <p:cTn id="64" presetID="22" presetClass="entr" presetSubtype="2" fill="hold" nodeType="withEffect">
                                  <p:stCondLst>
                                    <p:cond delay="0"/>
                                  </p:stCondLst>
                                  <p:childTnLst>
                                    <p:set>
                                      <p:cBhvr>
                                        <p:cTn id="65" dur="1" fill="hold">
                                          <p:stCondLst>
                                            <p:cond delay="0"/>
                                          </p:stCondLst>
                                        </p:cTn>
                                        <p:tgtEl>
                                          <p:spTgt spid="14"/>
                                        </p:tgtEl>
                                        <p:attrNameLst>
                                          <p:attrName>style.visibility</p:attrName>
                                        </p:attrNameLst>
                                      </p:cBhvr>
                                      <p:to>
                                        <p:strVal val="visible"/>
                                      </p:to>
                                    </p:set>
                                    <p:animEffect transition="in" filter="wipe(right)">
                                      <p:cBhvr>
                                        <p:cTn id="66" dur="500"/>
                                        <p:tgtEl>
                                          <p:spTgt spid="14"/>
                                        </p:tgtEl>
                                      </p:cBhvr>
                                    </p:animEffect>
                                  </p:childTnLst>
                                </p:cTn>
                              </p:par>
                            </p:childTnLst>
                          </p:cTn>
                        </p:par>
                        <p:par>
                          <p:cTn id="67" fill="hold">
                            <p:stCondLst>
                              <p:cond delay="2500"/>
                            </p:stCondLst>
                            <p:childTnLst>
                              <p:par>
                                <p:cTn id="68" presetID="53" presetClass="entr" presetSubtype="16" fill="hold" grpId="0" nodeType="afterEffect">
                                  <p:stCondLst>
                                    <p:cond delay="0"/>
                                  </p:stCondLst>
                                  <p:childTnLst>
                                    <p:set>
                                      <p:cBhvr>
                                        <p:cTn id="69" dur="1" fill="hold">
                                          <p:stCondLst>
                                            <p:cond delay="0"/>
                                          </p:stCondLst>
                                        </p:cTn>
                                        <p:tgtEl>
                                          <p:spTgt spid="123"/>
                                        </p:tgtEl>
                                        <p:attrNameLst>
                                          <p:attrName>style.visibility</p:attrName>
                                        </p:attrNameLst>
                                      </p:cBhvr>
                                      <p:to>
                                        <p:strVal val="visible"/>
                                      </p:to>
                                    </p:set>
                                    <p:anim calcmode="lin" valueType="num">
                                      <p:cBhvr>
                                        <p:cTn id="70" dur="500" fill="hold"/>
                                        <p:tgtEl>
                                          <p:spTgt spid="123"/>
                                        </p:tgtEl>
                                        <p:attrNameLst>
                                          <p:attrName>ppt_w</p:attrName>
                                        </p:attrNameLst>
                                      </p:cBhvr>
                                      <p:tavLst>
                                        <p:tav tm="0">
                                          <p:val>
                                            <p:fltVal val="0"/>
                                          </p:val>
                                        </p:tav>
                                        <p:tav tm="100000">
                                          <p:val>
                                            <p:strVal val="#ppt_w"/>
                                          </p:val>
                                        </p:tav>
                                      </p:tavLst>
                                    </p:anim>
                                    <p:anim calcmode="lin" valueType="num">
                                      <p:cBhvr>
                                        <p:cTn id="71" dur="500" fill="hold"/>
                                        <p:tgtEl>
                                          <p:spTgt spid="123"/>
                                        </p:tgtEl>
                                        <p:attrNameLst>
                                          <p:attrName>ppt_h</p:attrName>
                                        </p:attrNameLst>
                                      </p:cBhvr>
                                      <p:tavLst>
                                        <p:tav tm="0">
                                          <p:val>
                                            <p:fltVal val="0"/>
                                          </p:val>
                                        </p:tav>
                                        <p:tav tm="100000">
                                          <p:val>
                                            <p:strVal val="#ppt_h"/>
                                          </p:val>
                                        </p:tav>
                                      </p:tavLst>
                                    </p:anim>
                                    <p:animEffect transition="in" filter="fade">
                                      <p:cBhvr>
                                        <p:cTn id="72" dur="500"/>
                                        <p:tgtEl>
                                          <p:spTgt spid="123"/>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124"/>
                                        </p:tgtEl>
                                        <p:attrNameLst>
                                          <p:attrName>style.visibility</p:attrName>
                                        </p:attrNameLst>
                                      </p:cBhvr>
                                      <p:to>
                                        <p:strVal val="visible"/>
                                      </p:to>
                                    </p:set>
                                    <p:anim calcmode="lin" valueType="num">
                                      <p:cBhvr>
                                        <p:cTn id="75" dur="500" fill="hold"/>
                                        <p:tgtEl>
                                          <p:spTgt spid="124"/>
                                        </p:tgtEl>
                                        <p:attrNameLst>
                                          <p:attrName>ppt_w</p:attrName>
                                        </p:attrNameLst>
                                      </p:cBhvr>
                                      <p:tavLst>
                                        <p:tav tm="0">
                                          <p:val>
                                            <p:fltVal val="0"/>
                                          </p:val>
                                        </p:tav>
                                        <p:tav tm="100000">
                                          <p:val>
                                            <p:strVal val="#ppt_w"/>
                                          </p:val>
                                        </p:tav>
                                      </p:tavLst>
                                    </p:anim>
                                    <p:anim calcmode="lin" valueType="num">
                                      <p:cBhvr>
                                        <p:cTn id="76" dur="500" fill="hold"/>
                                        <p:tgtEl>
                                          <p:spTgt spid="124"/>
                                        </p:tgtEl>
                                        <p:attrNameLst>
                                          <p:attrName>ppt_h</p:attrName>
                                        </p:attrNameLst>
                                      </p:cBhvr>
                                      <p:tavLst>
                                        <p:tav tm="0">
                                          <p:val>
                                            <p:fltVal val="0"/>
                                          </p:val>
                                        </p:tav>
                                        <p:tav tm="100000">
                                          <p:val>
                                            <p:strVal val="#ppt_h"/>
                                          </p:val>
                                        </p:tav>
                                      </p:tavLst>
                                    </p:anim>
                                    <p:animEffect transition="in" filter="fade">
                                      <p:cBhvr>
                                        <p:cTn id="77" dur="500"/>
                                        <p:tgtEl>
                                          <p:spTgt spid="124"/>
                                        </p:tgtEl>
                                      </p:cBhvr>
                                    </p:animEffect>
                                  </p:childTnLst>
                                </p:cTn>
                              </p:par>
                            </p:childTnLst>
                          </p:cTn>
                        </p:par>
                        <p:par>
                          <p:cTn id="78" fill="hold">
                            <p:stCondLst>
                              <p:cond delay="3000"/>
                            </p:stCondLst>
                            <p:childTnLst>
                              <p:par>
                                <p:cTn id="79" presetID="22" presetClass="entr" presetSubtype="8"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Effect transition="in" filter="wipe(left)">
                                      <p:cBhvr>
                                        <p:cTn id="81" dur="500"/>
                                        <p:tgtEl>
                                          <p:spTgt spid="17"/>
                                        </p:tgtEl>
                                      </p:cBhvr>
                                    </p:animEffect>
                                  </p:childTnLst>
                                </p:cTn>
                              </p:par>
                              <p:par>
                                <p:cTn id="82" presetID="22" presetClass="entr" presetSubtype="2" fill="hold" nodeType="withEffect">
                                  <p:stCondLst>
                                    <p:cond delay="0"/>
                                  </p:stCondLst>
                                  <p:childTnLst>
                                    <p:set>
                                      <p:cBhvr>
                                        <p:cTn id="83" dur="1" fill="hold">
                                          <p:stCondLst>
                                            <p:cond delay="0"/>
                                          </p:stCondLst>
                                        </p:cTn>
                                        <p:tgtEl>
                                          <p:spTgt spid="16"/>
                                        </p:tgtEl>
                                        <p:attrNameLst>
                                          <p:attrName>style.visibility</p:attrName>
                                        </p:attrNameLst>
                                      </p:cBhvr>
                                      <p:to>
                                        <p:strVal val="visible"/>
                                      </p:to>
                                    </p:set>
                                    <p:animEffect transition="in" filter="wipe(right)">
                                      <p:cBhvr>
                                        <p:cTn id="84" dur="500"/>
                                        <p:tgtEl>
                                          <p:spTgt spid="16"/>
                                        </p:tgtEl>
                                      </p:cBhvr>
                                    </p:animEffect>
                                  </p:childTnLst>
                                </p:cTn>
                              </p:par>
                            </p:childTnLst>
                          </p:cTn>
                        </p:par>
                        <p:par>
                          <p:cTn id="85" fill="hold">
                            <p:stCondLst>
                              <p:cond delay="3500"/>
                            </p:stCondLst>
                            <p:childTnLst>
                              <p:par>
                                <p:cTn id="86" presetID="53" presetClass="entr" presetSubtype="16" fill="hold" grpId="0" nodeType="afterEffect">
                                  <p:stCondLst>
                                    <p:cond delay="0"/>
                                  </p:stCondLst>
                                  <p:childTnLst>
                                    <p:set>
                                      <p:cBhvr>
                                        <p:cTn id="87" dur="1" fill="hold">
                                          <p:stCondLst>
                                            <p:cond delay="0"/>
                                          </p:stCondLst>
                                        </p:cTn>
                                        <p:tgtEl>
                                          <p:spTgt spid="125"/>
                                        </p:tgtEl>
                                        <p:attrNameLst>
                                          <p:attrName>style.visibility</p:attrName>
                                        </p:attrNameLst>
                                      </p:cBhvr>
                                      <p:to>
                                        <p:strVal val="visible"/>
                                      </p:to>
                                    </p:set>
                                    <p:anim calcmode="lin" valueType="num">
                                      <p:cBhvr>
                                        <p:cTn id="88" dur="500" fill="hold"/>
                                        <p:tgtEl>
                                          <p:spTgt spid="125"/>
                                        </p:tgtEl>
                                        <p:attrNameLst>
                                          <p:attrName>ppt_w</p:attrName>
                                        </p:attrNameLst>
                                      </p:cBhvr>
                                      <p:tavLst>
                                        <p:tav tm="0">
                                          <p:val>
                                            <p:fltVal val="0"/>
                                          </p:val>
                                        </p:tav>
                                        <p:tav tm="100000">
                                          <p:val>
                                            <p:strVal val="#ppt_w"/>
                                          </p:val>
                                        </p:tav>
                                      </p:tavLst>
                                    </p:anim>
                                    <p:anim calcmode="lin" valueType="num">
                                      <p:cBhvr>
                                        <p:cTn id="89" dur="500" fill="hold"/>
                                        <p:tgtEl>
                                          <p:spTgt spid="125"/>
                                        </p:tgtEl>
                                        <p:attrNameLst>
                                          <p:attrName>ppt_h</p:attrName>
                                        </p:attrNameLst>
                                      </p:cBhvr>
                                      <p:tavLst>
                                        <p:tav tm="0">
                                          <p:val>
                                            <p:fltVal val="0"/>
                                          </p:val>
                                        </p:tav>
                                        <p:tav tm="100000">
                                          <p:val>
                                            <p:strVal val="#ppt_h"/>
                                          </p:val>
                                        </p:tav>
                                      </p:tavLst>
                                    </p:anim>
                                    <p:animEffect transition="in" filter="fade">
                                      <p:cBhvr>
                                        <p:cTn id="90" dur="500"/>
                                        <p:tgtEl>
                                          <p:spTgt spid="125"/>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126"/>
                                        </p:tgtEl>
                                        <p:attrNameLst>
                                          <p:attrName>style.visibility</p:attrName>
                                        </p:attrNameLst>
                                      </p:cBhvr>
                                      <p:to>
                                        <p:strVal val="visible"/>
                                      </p:to>
                                    </p:set>
                                    <p:anim calcmode="lin" valueType="num">
                                      <p:cBhvr>
                                        <p:cTn id="93" dur="500" fill="hold"/>
                                        <p:tgtEl>
                                          <p:spTgt spid="126"/>
                                        </p:tgtEl>
                                        <p:attrNameLst>
                                          <p:attrName>ppt_w</p:attrName>
                                        </p:attrNameLst>
                                      </p:cBhvr>
                                      <p:tavLst>
                                        <p:tav tm="0">
                                          <p:val>
                                            <p:fltVal val="0"/>
                                          </p:val>
                                        </p:tav>
                                        <p:tav tm="100000">
                                          <p:val>
                                            <p:strVal val="#ppt_w"/>
                                          </p:val>
                                        </p:tav>
                                      </p:tavLst>
                                    </p:anim>
                                    <p:anim calcmode="lin" valueType="num">
                                      <p:cBhvr>
                                        <p:cTn id="94" dur="500" fill="hold"/>
                                        <p:tgtEl>
                                          <p:spTgt spid="126"/>
                                        </p:tgtEl>
                                        <p:attrNameLst>
                                          <p:attrName>ppt_h</p:attrName>
                                        </p:attrNameLst>
                                      </p:cBhvr>
                                      <p:tavLst>
                                        <p:tav tm="0">
                                          <p:val>
                                            <p:fltVal val="0"/>
                                          </p:val>
                                        </p:tav>
                                        <p:tav tm="100000">
                                          <p:val>
                                            <p:strVal val="#ppt_h"/>
                                          </p:val>
                                        </p:tav>
                                      </p:tavLst>
                                    </p:anim>
                                    <p:animEffect transition="in" filter="fade">
                                      <p:cBhvr>
                                        <p:cTn id="95" dur="500"/>
                                        <p:tgtEl>
                                          <p:spTgt spid="126"/>
                                        </p:tgtEl>
                                      </p:cBhvr>
                                    </p:animEffect>
                                  </p:childTnLst>
                                </p:cTn>
                              </p:par>
                            </p:childTnLst>
                          </p:cTn>
                        </p:par>
                        <p:par>
                          <p:cTn id="96" fill="hold">
                            <p:stCondLst>
                              <p:cond delay="4000"/>
                            </p:stCondLst>
                            <p:childTnLst>
                              <p:par>
                                <p:cTn id="97" presetID="22" presetClass="entr" presetSubtype="8" fill="hold" nodeType="afterEffect">
                                  <p:stCondLst>
                                    <p:cond delay="0"/>
                                  </p:stCondLst>
                                  <p:childTnLst>
                                    <p:set>
                                      <p:cBhvr>
                                        <p:cTn id="98" dur="1" fill="hold">
                                          <p:stCondLst>
                                            <p:cond delay="0"/>
                                          </p:stCondLst>
                                        </p:cTn>
                                        <p:tgtEl>
                                          <p:spTgt spid="20"/>
                                        </p:tgtEl>
                                        <p:attrNameLst>
                                          <p:attrName>style.visibility</p:attrName>
                                        </p:attrNameLst>
                                      </p:cBhvr>
                                      <p:to>
                                        <p:strVal val="visible"/>
                                      </p:to>
                                    </p:set>
                                    <p:animEffect transition="in" filter="wipe(left)">
                                      <p:cBhvr>
                                        <p:cTn id="99" dur="500"/>
                                        <p:tgtEl>
                                          <p:spTgt spid="20"/>
                                        </p:tgtEl>
                                      </p:cBhvr>
                                    </p:animEffect>
                                  </p:childTnLst>
                                </p:cTn>
                              </p:par>
                              <p:par>
                                <p:cTn id="100" presetID="22" presetClass="entr" presetSubtype="2" fill="hold" nodeType="withEffect">
                                  <p:stCondLst>
                                    <p:cond delay="0"/>
                                  </p:stCondLst>
                                  <p:childTnLst>
                                    <p:set>
                                      <p:cBhvr>
                                        <p:cTn id="101" dur="1" fill="hold">
                                          <p:stCondLst>
                                            <p:cond delay="0"/>
                                          </p:stCondLst>
                                        </p:cTn>
                                        <p:tgtEl>
                                          <p:spTgt spid="18"/>
                                        </p:tgtEl>
                                        <p:attrNameLst>
                                          <p:attrName>style.visibility</p:attrName>
                                        </p:attrNameLst>
                                      </p:cBhvr>
                                      <p:to>
                                        <p:strVal val="visible"/>
                                      </p:to>
                                    </p:set>
                                    <p:animEffect transition="in" filter="wipe(right)">
                                      <p:cBhvr>
                                        <p:cTn id="102" dur="500"/>
                                        <p:tgtEl>
                                          <p:spTgt spid="18"/>
                                        </p:tgtEl>
                                      </p:cBhvr>
                                    </p:animEffect>
                                  </p:childTnLst>
                                </p:cTn>
                              </p:par>
                            </p:childTnLst>
                          </p:cTn>
                        </p:par>
                        <p:par>
                          <p:cTn id="103" fill="hold">
                            <p:stCondLst>
                              <p:cond delay="4500"/>
                            </p:stCondLst>
                            <p:childTnLst>
                              <p:par>
                                <p:cTn id="104" presetID="53" presetClass="entr" presetSubtype="16" fill="hold" grpId="0" nodeType="afterEffect">
                                  <p:stCondLst>
                                    <p:cond delay="0"/>
                                  </p:stCondLst>
                                  <p:childTnLst>
                                    <p:set>
                                      <p:cBhvr>
                                        <p:cTn id="105" dur="1" fill="hold">
                                          <p:stCondLst>
                                            <p:cond delay="0"/>
                                          </p:stCondLst>
                                        </p:cTn>
                                        <p:tgtEl>
                                          <p:spTgt spid="127"/>
                                        </p:tgtEl>
                                        <p:attrNameLst>
                                          <p:attrName>style.visibility</p:attrName>
                                        </p:attrNameLst>
                                      </p:cBhvr>
                                      <p:to>
                                        <p:strVal val="visible"/>
                                      </p:to>
                                    </p:set>
                                    <p:anim calcmode="lin" valueType="num">
                                      <p:cBhvr>
                                        <p:cTn id="106" dur="500" fill="hold"/>
                                        <p:tgtEl>
                                          <p:spTgt spid="127"/>
                                        </p:tgtEl>
                                        <p:attrNameLst>
                                          <p:attrName>ppt_w</p:attrName>
                                        </p:attrNameLst>
                                      </p:cBhvr>
                                      <p:tavLst>
                                        <p:tav tm="0">
                                          <p:val>
                                            <p:fltVal val="0"/>
                                          </p:val>
                                        </p:tav>
                                        <p:tav tm="100000">
                                          <p:val>
                                            <p:strVal val="#ppt_w"/>
                                          </p:val>
                                        </p:tav>
                                      </p:tavLst>
                                    </p:anim>
                                    <p:anim calcmode="lin" valueType="num">
                                      <p:cBhvr>
                                        <p:cTn id="107" dur="500" fill="hold"/>
                                        <p:tgtEl>
                                          <p:spTgt spid="127"/>
                                        </p:tgtEl>
                                        <p:attrNameLst>
                                          <p:attrName>ppt_h</p:attrName>
                                        </p:attrNameLst>
                                      </p:cBhvr>
                                      <p:tavLst>
                                        <p:tav tm="0">
                                          <p:val>
                                            <p:fltVal val="0"/>
                                          </p:val>
                                        </p:tav>
                                        <p:tav tm="100000">
                                          <p:val>
                                            <p:strVal val="#ppt_h"/>
                                          </p:val>
                                        </p:tav>
                                      </p:tavLst>
                                    </p:anim>
                                    <p:animEffect transition="in" filter="fade">
                                      <p:cBhvr>
                                        <p:cTn id="108" dur="500"/>
                                        <p:tgtEl>
                                          <p:spTgt spid="127"/>
                                        </p:tgtEl>
                                      </p:cBhvr>
                                    </p:animEffect>
                                  </p:childTnLst>
                                </p:cTn>
                              </p:par>
                              <p:par>
                                <p:cTn id="109" presetID="53" presetClass="entr" presetSubtype="16" fill="hold" grpId="0" nodeType="withEffect">
                                  <p:stCondLst>
                                    <p:cond delay="0"/>
                                  </p:stCondLst>
                                  <p:childTnLst>
                                    <p:set>
                                      <p:cBhvr>
                                        <p:cTn id="110" dur="1" fill="hold">
                                          <p:stCondLst>
                                            <p:cond delay="0"/>
                                          </p:stCondLst>
                                        </p:cTn>
                                        <p:tgtEl>
                                          <p:spTgt spid="128"/>
                                        </p:tgtEl>
                                        <p:attrNameLst>
                                          <p:attrName>style.visibility</p:attrName>
                                        </p:attrNameLst>
                                      </p:cBhvr>
                                      <p:to>
                                        <p:strVal val="visible"/>
                                      </p:to>
                                    </p:set>
                                    <p:anim calcmode="lin" valueType="num">
                                      <p:cBhvr>
                                        <p:cTn id="111" dur="500" fill="hold"/>
                                        <p:tgtEl>
                                          <p:spTgt spid="128"/>
                                        </p:tgtEl>
                                        <p:attrNameLst>
                                          <p:attrName>ppt_w</p:attrName>
                                        </p:attrNameLst>
                                      </p:cBhvr>
                                      <p:tavLst>
                                        <p:tav tm="0">
                                          <p:val>
                                            <p:fltVal val="0"/>
                                          </p:val>
                                        </p:tav>
                                        <p:tav tm="100000">
                                          <p:val>
                                            <p:strVal val="#ppt_w"/>
                                          </p:val>
                                        </p:tav>
                                      </p:tavLst>
                                    </p:anim>
                                    <p:anim calcmode="lin" valueType="num">
                                      <p:cBhvr>
                                        <p:cTn id="112" dur="500" fill="hold"/>
                                        <p:tgtEl>
                                          <p:spTgt spid="128"/>
                                        </p:tgtEl>
                                        <p:attrNameLst>
                                          <p:attrName>ppt_h</p:attrName>
                                        </p:attrNameLst>
                                      </p:cBhvr>
                                      <p:tavLst>
                                        <p:tav tm="0">
                                          <p:val>
                                            <p:fltVal val="0"/>
                                          </p:val>
                                        </p:tav>
                                        <p:tav tm="100000">
                                          <p:val>
                                            <p:strVal val="#ppt_h"/>
                                          </p:val>
                                        </p:tav>
                                      </p:tavLst>
                                    </p:anim>
                                    <p:animEffect transition="in" filter="fade">
                                      <p:cBhvr>
                                        <p:cTn id="113" dur="500"/>
                                        <p:tgtEl>
                                          <p:spTgt spid="128"/>
                                        </p:tgtEl>
                                      </p:cBhvr>
                                    </p:animEffect>
                                  </p:childTnLst>
                                </p:cTn>
                              </p:par>
                            </p:childTnLst>
                          </p:cTn>
                        </p:par>
                        <p:par>
                          <p:cTn id="114" fill="hold">
                            <p:stCondLst>
                              <p:cond delay="5000"/>
                            </p:stCondLst>
                            <p:childTnLst>
                              <p:par>
                                <p:cTn id="115" presetID="22" presetClass="entr" presetSubtype="8" fill="hold" nodeType="afterEffect">
                                  <p:stCondLst>
                                    <p:cond delay="0"/>
                                  </p:stCondLst>
                                  <p:childTnLst>
                                    <p:set>
                                      <p:cBhvr>
                                        <p:cTn id="116" dur="1" fill="hold">
                                          <p:stCondLst>
                                            <p:cond delay="0"/>
                                          </p:stCondLst>
                                        </p:cTn>
                                        <p:tgtEl>
                                          <p:spTgt spid="22"/>
                                        </p:tgtEl>
                                        <p:attrNameLst>
                                          <p:attrName>style.visibility</p:attrName>
                                        </p:attrNameLst>
                                      </p:cBhvr>
                                      <p:to>
                                        <p:strVal val="visible"/>
                                      </p:to>
                                    </p:set>
                                    <p:animEffect transition="in" filter="wipe(left)">
                                      <p:cBhvr>
                                        <p:cTn id="117" dur="500"/>
                                        <p:tgtEl>
                                          <p:spTgt spid="22"/>
                                        </p:tgtEl>
                                      </p:cBhvr>
                                    </p:animEffect>
                                  </p:childTnLst>
                                </p:cTn>
                              </p:par>
                              <p:par>
                                <p:cTn id="118" presetID="22" presetClass="entr" presetSubtype="2" fill="hold" nodeType="withEffect">
                                  <p:stCondLst>
                                    <p:cond delay="0"/>
                                  </p:stCondLst>
                                  <p:childTnLst>
                                    <p:set>
                                      <p:cBhvr>
                                        <p:cTn id="119" dur="1" fill="hold">
                                          <p:stCondLst>
                                            <p:cond delay="0"/>
                                          </p:stCondLst>
                                        </p:cTn>
                                        <p:tgtEl>
                                          <p:spTgt spid="21"/>
                                        </p:tgtEl>
                                        <p:attrNameLst>
                                          <p:attrName>style.visibility</p:attrName>
                                        </p:attrNameLst>
                                      </p:cBhvr>
                                      <p:to>
                                        <p:strVal val="visible"/>
                                      </p:to>
                                    </p:set>
                                    <p:animEffect transition="in" filter="wipe(right)">
                                      <p:cBhvr>
                                        <p:cTn id="120" dur="500"/>
                                        <p:tgtEl>
                                          <p:spTgt spid="21"/>
                                        </p:tgtEl>
                                      </p:cBhvr>
                                    </p:animEffect>
                                  </p:childTnLst>
                                </p:cTn>
                              </p:par>
                            </p:childTnLst>
                          </p:cTn>
                        </p:par>
                        <p:par>
                          <p:cTn id="121" fill="hold">
                            <p:stCondLst>
                              <p:cond delay="5500"/>
                            </p:stCondLst>
                            <p:childTnLst>
                              <p:par>
                                <p:cTn id="122" presetID="53" presetClass="entr" presetSubtype="16" fill="hold" grpId="0" nodeType="afterEffect">
                                  <p:stCondLst>
                                    <p:cond delay="0"/>
                                  </p:stCondLst>
                                  <p:childTnLst>
                                    <p:set>
                                      <p:cBhvr>
                                        <p:cTn id="123" dur="1" fill="hold">
                                          <p:stCondLst>
                                            <p:cond delay="0"/>
                                          </p:stCondLst>
                                        </p:cTn>
                                        <p:tgtEl>
                                          <p:spTgt spid="129"/>
                                        </p:tgtEl>
                                        <p:attrNameLst>
                                          <p:attrName>style.visibility</p:attrName>
                                        </p:attrNameLst>
                                      </p:cBhvr>
                                      <p:to>
                                        <p:strVal val="visible"/>
                                      </p:to>
                                    </p:set>
                                    <p:anim calcmode="lin" valueType="num">
                                      <p:cBhvr>
                                        <p:cTn id="124" dur="500" fill="hold"/>
                                        <p:tgtEl>
                                          <p:spTgt spid="129"/>
                                        </p:tgtEl>
                                        <p:attrNameLst>
                                          <p:attrName>ppt_w</p:attrName>
                                        </p:attrNameLst>
                                      </p:cBhvr>
                                      <p:tavLst>
                                        <p:tav tm="0">
                                          <p:val>
                                            <p:fltVal val="0"/>
                                          </p:val>
                                        </p:tav>
                                        <p:tav tm="100000">
                                          <p:val>
                                            <p:strVal val="#ppt_w"/>
                                          </p:val>
                                        </p:tav>
                                      </p:tavLst>
                                    </p:anim>
                                    <p:anim calcmode="lin" valueType="num">
                                      <p:cBhvr>
                                        <p:cTn id="125" dur="500" fill="hold"/>
                                        <p:tgtEl>
                                          <p:spTgt spid="129"/>
                                        </p:tgtEl>
                                        <p:attrNameLst>
                                          <p:attrName>ppt_h</p:attrName>
                                        </p:attrNameLst>
                                      </p:cBhvr>
                                      <p:tavLst>
                                        <p:tav tm="0">
                                          <p:val>
                                            <p:fltVal val="0"/>
                                          </p:val>
                                        </p:tav>
                                        <p:tav tm="100000">
                                          <p:val>
                                            <p:strVal val="#ppt_h"/>
                                          </p:val>
                                        </p:tav>
                                      </p:tavLst>
                                    </p:anim>
                                    <p:animEffect transition="in" filter="fade">
                                      <p:cBhvr>
                                        <p:cTn id="126" dur="500"/>
                                        <p:tgtEl>
                                          <p:spTgt spid="129"/>
                                        </p:tgtEl>
                                      </p:cBhvr>
                                    </p:animEffect>
                                  </p:childTnLst>
                                </p:cTn>
                              </p:par>
                              <p:par>
                                <p:cTn id="127" presetID="53" presetClass="entr" presetSubtype="16" fill="hold" grpId="0" nodeType="withEffect">
                                  <p:stCondLst>
                                    <p:cond delay="0"/>
                                  </p:stCondLst>
                                  <p:childTnLst>
                                    <p:set>
                                      <p:cBhvr>
                                        <p:cTn id="128" dur="1" fill="hold">
                                          <p:stCondLst>
                                            <p:cond delay="0"/>
                                          </p:stCondLst>
                                        </p:cTn>
                                        <p:tgtEl>
                                          <p:spTgt spid="130"/>
                                        </p:tgtEl>
                                        <p:attrNameLst>
                                          <p:attrName>style.visibility</p:attrName>
                                        </p:attrNameLst>
                                      </p:cBhvr>
                                      <p:to>
                                        <p:strVal val="visible"/>
                                      </p:to>
                                    </p:set>
                                    <p:anim calcmode="lin" valueType="num">
                                      <p:cBhvr>
                                        <p:cTn id="129" dur="500" fill="hold"/>
                                        <p:tgtEl>
                                          <p:spTgt spid="130"/>
                                        </p:tgtEl>
                                        <p:attrNameLst>
                                          <p:attrName>ppt_w</p:attrName>
                                        </p:attrNameLst>
                                      </p:cBhvr>
                                      <p:tavLst>
                                        <p:tav tm="0">
                                          <p:val>
                                            <p:fltVal val="0"/>
                                          </p:val>
                                        </p:tav>
                                        <p:tav tm="100000">
                                          <p:val>
                                            <p:strVal val="#ppt_w"/>
                                          </p:val>
                                        </p:tav>
                                      </p:tavLst>
                                    </p:anim>
                                    <p:anim calcmode="lin" valueType="num">
                                      <p:cBhvr>
                                        <p:cTn id="130" dur="500" fill="hold"/>
                                        <p:tgtEl>
                                          <p:spTgt spid="130"/>
                                        </p:tgtEl>
                                        <p:attrNameLst>
                                          <p:attrName>ppt_h</p:attrName>
                                        </p:attrNameLst>
                                      </p:cBhvr>
                                      <p:tavLst>
                                        <p:tav tm="0">
                                          <p:val>
                                            <p:fltVal val="0"/>
                                          </p:val>
                                        </p:tav>
                                        <p:tav tm="100000">
                                          <p:val>
                                            <p:strVal val="#ppt_h"/>
                                          </p:val>
                                        </p:tav>
                                      </p:tavLst>
                                    </p:anim>
                                    <p:animEffect transition="in" filter="fade">
                                      <p:cBhvr>
                                        <p:cTn id="131" dur="500"/>
                                        <p:tgtEl>
                                          <p:spTgt spid="1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 grpId="0"/>
      <p:bldP spid="121" grpId="0"/>
      <p:bldP spid="122" grpId="0"/>
      <p:bldP spid="123" grpId="0"/>
      <p:bldP spid="124" grpId="0"/>
      <p:bldP spid="125" grpId="0"/>
      <p:bldP spid="126" grpId="0"/>
      <p:bldP spid="127" grpId="0"/>
      <p:bldP spid="128" grpId="0"/>
      <p:bldP spid="129" grpId="0"/>
      <p:bldP spid="130" grpId="0"/>
      <p:bldP spid="79" grpId="0"/>
      <p:bldP spid="81" grpId="0"/>
      <p:bldP spid="82" grpId="0"/>
      <p:bldP spid="83"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n-lt"/>
                <a:ea typeface="+mn-ea"/>
                <a:cs typeface="+mn-ea"/>
                <a:sym typeface="+mn-lt"/>
              </a:rPr>
              <a:t>Mount Bar</a:t>
            </a:r>
          </a:p>
        </p:txBody>
      </p:sp>
      <p:cxnSp>
        <p:nvCxnSpPr>
          <p:cNvPr id="86" name="Straight Connector 85"/>
          <p:cNvCxnSpPr/>
          <p:nvPr/>
        </p:nvCxnSpPr>
        <p:spPr>
          <a:xfrm>
            <a:off x="4610100" y="1677707"/>
            <a:ext cx="0" cy="2896411"/>
          </a:xfrm>
          <a:prstGeom prst="line">
            <a:avLst/>
          </a:prstGeom>
          <a:ln>
            <a:solidFill>
              <a:schemeClr val="tx1">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87" name="Group 86"/>
          <p:cNvGrpSpPr/>
          <p:nvPr/>
        </p:nvGrpSpPr>
        <p:grpSpPr>
          <a:xfrm>
            <a:off x="4932076" y="2547735"/>
            <a:ext cx="1201422" cy="935771"/>
            <a:chOff x="6576101" y="3549380"/>
            <a:chExt cx="1601896" cy="1247694"/>
          </a:xfrm>
        </p:grpSpPr>
        <p:sp>
          <p:nvSpPr>
            <p:cNvPr id="88" name="Freeform 5"/>
            <p:cNvSpPr/>
            <p:nvPr/>
          </p:nvSpPr>
          <p:spPr bwMode="auto">
            <a:xfrm>
              <a:off x="7375640" y="3551259"/>
              <a:ext cx="802357" cy="1245815"/>
            </a:xfrm>
            <a:custGeom>
              <a:avLst/>
              <a:gdLst>
                <a:gd name="T0" fmla="*/ 0 w 361"/>
                <a:gd name="T1" fmla="*/ 0 h 559"/>
                <a:gd name="T2" fmla="*/ 0 w 361"/>
                <a:gd name="T3" fmla="*/ 559 h 559"/>
                <a:gd name="T4" fmla="*/ 361 w 361"/>
                <a:gd name="T5" fmla="*/ 559 h 559"/>
                <a:gd name="T6" fmla="*/ 0 w 361"/>
                <a:gd name="T7" fmla="*/ 0 h 559"/>
              </a:gdLst>
              <a:ahLst/>
              <a:cxnLst>
                <a:cxn ang="0">
                  <a:pos x="T0" y="T1"/>
                </a:cxn>
                <a:cxn ang="0">
                  <a:pos x="T2" y="T3"/>
                </a:cxn>
                <a:cxn ang="0">
                  <a:pos x="T4" y="T5"/>
                </a:cxn>
                <a:cxn ang="0">
                  <a:pos x="T6" y="T7"/>
                </a:cxn>
              </a:cxnLst>
              <a:rect l="0" t="0" r="r" b="b"/>
              <a:pathLst>
                <a:path w="361" h="559">
                  <a:moveTo>
                    <a:pt x="0" y="0"/>
                  </a:moveTo>
                  <a:cubicBezTo>
                    <a:pt x="0" y="559"/>
                    <a:pt x="0" y="559"/>
                    <a:pt x="0" y="559"/>
                  </a:cubicBezTo>
                  <a:cubicBezTo>
                    <a:pt x="361" y="559"/>
                    <a:pt x="361" y="559"/>
                    <a:pt x="361" y="559"/>
                  </a:cubicBezTo>
                  <a:cubicBezTo>
                    <a:pt x="241" y="373"/>
                    <a:pt x="285" y="1"/>
                    <a:pt x="0" y="0"/>
                  </a:cubicBezTo>
                  <a:close/>
                </a:path>
              </a:pathLst>
            </a:custGeom>
            <a:solidFill>
              <a:schemeClr val="accent1">
                <a:lumMod val="60000"/>
                <a:lumOff val="40000"/>
                <a:alpha val="85000"/>
              </a:schemeClr>
            </a:solidFill>
            <a:ln>
              <a:noFill/>
            </a:ln>
          </p:spPr>
          <p:txBody>
            <a:bodyPr vert="horz" wrap="square" lIns="91440" tIns="45720" rIns="91440" bIns="45720" numCol="1" anchor="t" anchorCtr="0" compatLnSpc="1"/>
            <a:lstStyle/>
            <a:p>
              <a:endParaRPr lang="id-ID">
                <a:cs typeface="+mn-ea"/>
                <a:sym typeface="+mn-lt"/>
              </a:endParaRPr>
            </a:p>
          </p:txBody>
        </p:sp>
        <p:sp>
          <p:nvSpPr>
            <p:cNvPr id="89" name="Freeform 6"/>
            <p:cNvSpPr/>
            <p:nvPr/>
          </p:nvSpPr>
          <p:spPr bwMode="auto">
            <a:xfrm>
              <a:off x="6576101" y="3549380"/>
              <a:ext cx="799539" cy="1247694"/>
            </a:xfrm>
            <a:custGeom>
              <a:avLst/>
              <a:gdLst>
                <a:gd name="T0" fmla="*/ 0 w 360"/>
                <a:gd name="T1" fmla="*/ 560 h 560"/>
                <a:gd name="T2" fmla="*/ 360 w 360"/>
                <a:gd name="T3" fmla="*/ 560 h 560"/>
                <a:gd name="T4" fmla="*/ 360 w 360"/>
                <a:gd name="T5" fmla="*/ 1 h 560"/>
                <a:gd name="T6" fmla="*/ 0 w 360"/>
                <a:gd name="T7" fmla="*/ 560 h 560"/>
              </a:gdLst>
              <a:ahLst/>
              <a:cxnLst>
                <a:cxn ang="0">
                  <a:pos x="T0" y="T1"/>
                </a:cxn>
                <a:cxn ang="0">
                  <a:pos x="T2" y="T3"/>
                </a:cxn>
                <a:cxn ang="0">
                  <a:pos x="T4" y="T5"/>
                </a:cxn>
                <a:cxn ang="0">
                  <a:pos x="T6" y="T7"/>
                </a:cxn>
              </a:cxnLst>
              <a:rect l="0" t="0" r="r" b="b"/>
              <a:pathLst>
                <a:path w="360" h="560">
                  <a:moveTo>
                    <a:pt x="0" y="560"/>
                  </a:moveTo>
                  <a:cubicBezTo>
                    <a:pt x="360" y="560"/>
                    <a:pt x="360" y="560"/>
                    <a:pt x="360" y="560"/>
                  </a:cubicBezTo>
                  <a:cubicBezTo>
                    <a:pt x="360" y="1"/>
                    <a:pt x="360" y="1"/>
                    <a:pt x="360" y="1"/>
                  </a:cubicBezTo>
                  <a:cubicBezTo>
                    <a:pt x="75" y="0"/>
                    <a:pt x="120" y="374"/>
                    <a:pt x="0" y="560"/>
                  </a:cubicBezTo>
                  <a:close/>
                </a:path>
              </a:pathLst>
            </a:custGeom>
            <a:solidFill>
              <a:schemeClr val="accent1"/>
            </a:solidFill>
            <a:ln>
              <a:noFill/>
            </a:ln>
          </p:spPr>
          <p:txBody>
            <a:bodyPr vert="horz" wrap="square" lIns="91440" tIns="45720" rIns="91440" bIns="45720" numCol="1" anchor="t" anchorCtr="0" compatLnSpc="1"/>
            <a:lstStyle/>
            <a:p>
              <a:endParaRPr lang="id-ID">
                <a:cs typeface="+mn-ea"/>
                <a:sym typeface="+mn-lt"/>
              </a:endParaRPr>
            </a:p>
          </p:txBody>
        </p:sp>
      </p:grpSp>
      <p:grpSp>
        <p:nvGrpSpPr>
          <p:cNvPr id="90" name="Group 89"/>
          <p:cNvGrpSpPr/>
          <p:nvPr/>
        </p:nvGrpSpPr>
        <p:grpSpPr>
          <a:xfrm>
            <a:off x="5660680" y="2681618"/>
            <a:ext cx="1200014" cy="801887"/>
            <a:chOff x="7547573" y="3727890"/>
            <a:chExt cx="1600018" cy="1069183"/>
          </a:xfrm>
        </p:grpSpPr>
        <p:sp>
          <p:nvSpPr>
            <p:cNvPr id="91" name="Freeform 7"/>
            <p:cNvSpPr/>
            <p:nvPr/>
          </p:nvSpPr>
          <p:spPr bwMode="auto">
            <a:xfrm>
              <a:off x="7547573" y="3727890"/>
              <a:ext cx="799539" cy="1069183"/>
            </a:xfrm>
            <a:custGeom>
              <a:avLst/>
              <a:gdLst>
                <a:gd name="T0" fmla="*/ 0 w 360"/>
                <a:gd name="T1" fmla="*/ 480 h 480"/>
                <a:gd name="T2" fmla="*/ 360 w 360"/>
                <a:gd name="T3" fmla="*/ 480 h 480"/>
                <a:gd name="T4" fmla="*/ 360 w 360"/>
                <a:gd name="T5" fmla="*/ 1 h 480"/>
                <a:gd name="T6" fmla="*/ 0 w 360"/>
                <a:gd name="T7" fmla="*/ 480 h 480"/>
              </a:gdLst>
              <a:ahLst/>
              <a:cxnLst>
                <a:cxn ang="0">
                  <a:pos x="T0" y="T1"/>
                </a:cxn>
                <a:cxn ang="0">
                  <a:pos x="T2" y="T3"/>
                </a:cxn>
                <a:cxn ang="0">
                  <a:pos x="T4" y="T5"/>
                </a:cxn>
                <a:cxn ang="0">
                  <a:pos x="T6" y="T7"/>
                </a:cxn>
              </a:cxnLst>
              <a:rect l="0" t="0" r="r" b="b"/>
              <a:pathLst>
                <a:path w="360" h="480">
                  <a:moveTo>
                    <a:pt x="0" y="480"/>
                  </a:moveTo>
                  <a:cubicBezTo>
                    <a:pt x="360" y="480"/>
                    <a:pt x="360" y="480"/>
                    <a:pt x="360" y="480"/>
                  </a:cubicBezTo>
                  <a:cubicBezTo>
                    <a:pt x="360" y="1"/>
                    <a:pt x="360" y="1"/>
                    <a:pt x="360" y="1"/>
                  </a:cubicBezTo>
                  <a:cubicBezTo>
                    <a:pt x="75" y="0"/>
                    <a:pt x="120" y="321"/>
                    <a:pt x="0" y="480"/>
                  </a:cubicBezTo>
                  <a:close/>
                </a:path>
              </a:pathLst>
            </a:custGeom>
            <a:solidFill>
              <a:schemeClr val="accent2">
                <a:alpha val="70000"/>
              </a:schemeClr>
            </a:solidFill>
            <a:ln>
              <a:noFill/>
            </a:ln>
          </p:spPr>
          <p:txBody>
            <a:bodyPr vert="horz" wrap="square" lIns="91440" tIns="45720" rIns="91440" bIns="45720" numCol="1" anchor="t" anchorCtr="0" compatLnSpc="1"/>
            <a:lstStyle/>
            <a:p>
              <a:endParaRPr lang="id-ID">
                <a:cs typeface="+mn-ea"/>
                <a:sym typeface="+mn-lt"/>
              </a:endParaRPr>
            </a:p>
          </p:txBody>
        </p:sp>
        <p:sp>
          <p:nvSpPr>
            <p:cNvPr id="92" name="Freeform 8"/>
            <p:cNvSpPr/>
            <p:nvPr/>
          </p:nvSpPr>
          <p:spPr bwMode="auto">
            <a:xfrm>
              <a:off x="8347113" y="3729769"/>
              <a:ext cx="800478" cy="1067304"/>
            </a:xfrm>
            <a:custGeom>
              <a:avLst/>
              <a:gdLst>
                <a:gd name="T0" fmla="*/ 0 w 360"/>
                <a:gd name="T1" fmla="*/ 0 h 479"/>
                <a:gd name="T2" fmla="*/ 0 w 360"/>
                <a:gd name="T3" fmla="*/ 479 h 479"/>
                <a:gd name="T4" fmla="*/ 360 w 360"/>
                <a:gd name="T5" fmla="*/ 479 h 479"/>
                <a:gd name="T6" fmla="*/ 0 w 360"/>
                <a:gd name="T7" fmla="*/ 0 h 479"/>
              </a:gdLst>
              <a:ahLst/>
              <a:cxnLst>
                <a:cxn ang="0">
                  <a:pos x="T0" y="T1"/>
                </a:cxn>
                <a:cxn ang="0">
                  <a:pos x="T2" y="T3"/>
                </a:cxn>
                <a:cxn ang="0">
                  <a:pos x="T4" y="T5"/>
                </a:cxn>
                <a:cxn ang="0">
                  <a:pos x="T6" y="T7"/>
                </a:cxn>
              </a:cxnLst>
              <a:rect l="0" t="0" r="r" b="b"/>
              <a:pathLst>
                <a:path w="360" h="479">
                  <a:moveTo>
                    <a:pt x="0" y="0"/>
                  </a:moveTo>
                  <a:cubicBezTo>
                    <a:pt x="0" y="479"/>
                    <a:pt x="0" y="479"/>
                    <a:pt x="0" y="479"/>
                  </a:cubicBezTo>
                  <a:cubicBezTo>
                    <a:pt x="360" y="479"/>
                    <a:pt x="360" y="479"/>
                    <a:pt x="360" y="479"/>
                  </a:cubicBezTo>
                  <a:cubicBezTo>
                    <a:pt x="240" y="320"/>
                    <a:pt x="285" y="1"/>
                    <a:pt x="0" y="0"/>
                  </a:cubicBezTo>
                  <a:close/>
                </a:path>
              </a:pathLst>
            </a:custGeom>
            <a:solidFill>
              <a:schemeClr val="accent2"/>
            </a:solidFill>
            <a:ln>
              <a:noFill/>
            </a:ln>
          </p:spPr>
          <p:txBody>
            <a:bodyPr vert="horz" wrap="square" lIns="91440" tIns="45720" rIns="91440" bIns="45720" numCol="1" anchor="t" anchorCtr="0" compatLnSpc="1"/>
            <a:lstStyle/>
            <a:p>
              <a:endParaRPr lang="id-ID">
                <a:cs typeface="+mn-ea"/>
                <a:sym typeface="+mn-lt"/>
              </a:endParaRPr>
            </a:p>
          </p:txBody>
        </p:sp>
      </p:grpSp>
      <p:grpSp>
        <p:nvGrpSpPr>
          <p:cNvPr id="93" name="Group 92"/>
          <p:cNvGrpSpPr/>
          <p:nvPr/>
        </p:nvGrpSpPr>
        <p:grpSpPr>
          <a:xfrm>
            <a:off x="6583767" y="2166522"/>
            <a:ext cx="1105590" cy="1316984"/>
            <a:chOff x="8778356" y="3041095"/>
            <a:chExt cx="1474120" cy="1755979"/>
          </a:xfrm>
        </p:grpSpPr>
        <p:sp>
          <p:nvSpPr>
            <p:cNvPr id="94" name="Freeform 9"/>
            <p:cNvSpPr/>
            <p:nvPr/>
          </p:nvSpPr>
          <p:spPr bwMode="auto">
            <a:xfrm>
              <a:off x="8778356" y="3041095"/>
              <a:ext cx="738469" cy="1755979"/>
            </a:xfrm>
            <a:custGeom>
              <a:avLst/>
              <a:gdLst>
                <a:gd name="T0" fmla="*/ 0 w 332"/>
                <a:gd name="T1" fmla="*/ 788 h 788"/>
                <a:gd name="T2" fmla="*/ 332 w 332"/>
                <a:gd name="T3" fmla="*/ 788 h 788"/>
                <a:gd name="T4" fmla="*/ 332 w 332"/>
                <a:gd name="T5" fmla="*/ 1 h 788"/>
                <a:gd name="T6" fmla="*/ 0 w 332"/>
                <a:gd name="T7" fmla="*/ 788 h 788"/>
              </a:gdLst>
              <a:ahLst/>
              <a:cxnLst>
                <a:cxn ang="0">
                  <a:pos x="T0" y="T1"/>
                </a:cxn>
                <a:cxn ang="0">
                  <a:pos x="T2" y="T3"/>
                </a:cxn>
                <a:cxn ang="0">
                  <a:pos x="T4" y="T5"/>
                </a:cxn>
                <a:cxn ang="0">
                  <a:pos x="T6" y="T7"/>
                </a:cxn>
              </a:cxnLst>
              <a:rect l="0" t="0" r="r" b="b"/>
              <a:pathLst>
                <a:path w="332" h="788">
                  <a:moveTo>
                    <a:pt x="0" y="788"/>
                  </a:moveTo>
                  <a:cubicBezTo>
                    <a:pt x="332" y="788"/>
                    <a:pt x="332" y="788"/>
                    <a:pt x="332" y="788"/>
                  </a:cubicBezTo>
                  <a:cubicBezTo>
                    <a:pt x="332" y="1"/>
                    <a:pt x="332" y="1"/>
                    <a:pt x="332" y="1"/>
                  </a:cubicBezTo>
                  <a:cubicBezTo>
                    <a:pt x="70" y="0"/>
                    <a:pt x="111" y="526"/>
                    <a:pt x="0" y="788"/>
                  </a:cubicBezTo>
                  <a:close/>
                </a:path>
              </a:pathLst>
            </a:custGeom>
            <a:solidFill>
              <a:schemeClr val="accent3">
                <a:alpha val="70000"/>
              </a:schemeClr>
            </a:solidFill>
            <a:ln>
              <a:noFill/>
            </a:ln>
          </p:spPr>
          <p:txBody>
            <a:bodyPr vert="horz" wrap="square" lIns="91440" tIns="45720" rIns="91440" bIns="45720" numCol="1" anchor="t" anchorCtr="0" compatLnSpc="1"/>
            <a:lstStyle/>
            <a:p>
              <a:endParaRPr lang="id-ID">
                <a:cs typeface="+mn-ea"/>
                <a:sym typeface="+mn-lt"/>
              </a:endParaRPr>
            </a:p>
          </p:txBody>
        </p:sp>
        <p:sp>
          <p:nvSpPr>
            <p:cNvPr id="95" name="Freeform 10"/>
            <p:cNvSpPr/>
            <p:nvPr/>
          </p:nvSpPr>
          <p:spPr bwMode="auto">
            <a:xfrm>
              <a:off x="9516825" y="3043913"/>
              <a:ext cx="735651" cy="1753160"/>
            </a:xfrm>
            <a:custGeom>
              <a:avLst/>
              <a:gdLst>
                <a:gd name="T0" fmla="*/ 0 w 331"/>
                <a:gd name="T1" fmla="*/ 0 h 787"/>
                <a:gd name="T2" fmla="*/ 0 w 331"/>
                <a:gd name="T3" fmla="*/ 787 h 787"/>
                <a:gd name="T4" fmla="*/ 331 w 331"/>
                <a:gd name="T5" fmla="*/ 787 h 787"/>
                <a:gd name="T6" fmla="*/ 0 w 331"/>
                <a:gd name="T7" fmla="*/ 0 h 787"/>
              </a:gdLst>
              <a:ahLst/>
              <a:cxnLst>
                <a:cxn ang="0">
                  <a:pos x="T0" y="T1"/>
                </a:cxn>
                <a:cxn ang="0">
                  <a:pos x="T2" y="T3"/>
                </a:cxn>
                <a:cxn ang="0">
                  <a:pos x="T4" y="T5"/>
                </a:cxn>
                <a:cxn ang="0">
                  <a:pos x="T6" y="T7"/>
                </a:cxn>
              </a:cxnLst>
              <a:rect l="0" t="0" r="r" b="b"/>
              <a:pathLst>
                <a:path w="331" h="787">
                  <a:moveTo>
                    <a:pt x="0" y="0"/>
                  </a:moveTo>
                  <a:cubicBezTo>
                    <a:pt x="0" y="787"/>
                    <a:pt x="0" y="787"/>
                    <a:pt x="0" y="787"/>
                  </a:cubicBezTo>
                  <a:cubicBezTo>
                    <a:pt x="331" y="787"/>
                    <a:pt x="331" y="787"/>
                    <a:pt x="331" y="787"/>
                  </a:cubicBezTo>
                  <a:cubicBezTo>
                    <a:pt x="221" y="525"/>
                    <a:pt x="262" y="1"/>
                    <a:pt x="0" y="0"/>
                  </a:cubicBezTo>
                  <a:close/>
                </a:path>
              </a:pathLst>
            </a:custGeom>
            <a:solidFill>
              <a:schemeClr val="accent3">
                <a:lumMod val="75000"/>
              </a:schemeClr>
            </a:solidFill>
            <a:ln>
              <a:noFill/>
            </a:ln>
          </p:spPr>
          <p:txBody>
            <a:bodyPr vert="horz" wrap="square" lIns="91440" tIns="45720" rIns="91440" bIns="45720" numCol="1" anchor="t" anchorCtr="0" compatLnSpc="1"/>
            <a:lstStyle/>
            <a:p>
              <a:endParaRPr lang="id-ID">
                <a:cs typeface="+mn-ea"/>
                <a:sym typeface="+mn-lt"/>
              </a:endParaRPr>
            </a:p>
          </p:txBody>
        </p:sp>
      </p:grpSp>
      <p:grpSp>
        <p:nvGrpSpPr>
          <p:cNvPr id="96" name="Group 95"/>
          <p:cNvGrpSpPr/>
          <p:nvPr/>
        </p:nvGrpSpPr>
        <p:grpSpPr>
          <a:xfrm>
            <a:off x="7417364" y="2440629"/>
            <a:ext cx="1030193" cy="1042877"/>
            <a:chOff x="9889818" y="3406571"/>
            <a:chExt cx="1373591" cy="1390503"/>
          </a:xfrm>
        </p:grpSpPr>
        <p:sp>
          <p:nvSpPr>
            <p:cNvPr id="97" name="Freeform 11"/>
            <p:cNvSpPr/>
            <p:nvPr/>
          </p:nvSpPr>
          <p:spPr bwMode="auto">
            <a:xfrm>
              <a:off x="9889818" y="3406571"/>
              <a:ext cx="686796" cy="1390502"/>
            </a:xfrm>
            <a:custGeom>
              <a:avLst/>
              <a:gdLst>
                <a:gd name="T0" fmla="*/ 0 w 309"/>
                <a:gd name="T1" fmla="*/ 624 h 624"/>
                <a:gd name="T2" fmla="*/ 309 w 309"/>
                <a:gd name="T3" fmla="*/ 624 h 624"/>
                <a:gd name="T4" fmla="*/ 309 w 309"/>
                <a:gd name="T5" fmla="*/ 1 h 624"/>
                <a:gd name="T6" fmla="*/ 0 w 309"/>
                <a:gd name="T7" fmla="*/ 624 h 624"/>
              </a:gdLst>
              <a:ahLst/>
              <a:cxnLst>
                <a:cxn ang="0">
                  <a:pos x="T0" y="T1"/>
                </a:cxn>
                <a:cxn ang="0">
                  <a:pos x="T2" y="T3"/>
                </a:cxn>
                <a:cxn ang="0">
                  <a:pos x="T4" y="T5"/>
                </a:cxn>
                <a:cxn ang="0">
                  <a:pos x="T6" y="T7"/>
                </a:cxn>
              </a:cxnLst>
              <a:rect l="0" t="0" r="r" b="b"/>
              <a:pathLst>
                <a:path w="309" h="624">
                  <a:moveTo>
                    <a:pt x="0" y="624"/>
                  </a:moveTo>
                  <a:cubicBezTo>
                    <a:pt x="309" y="624"/>
                    <a:pt x="309" y="624"/>
                    <a:pt x="309" y="624"/>
                  </a:cubicBezTo>
                  <a:cubicBezTo>
                    <a:pt x="309" y="1"/>
                    <a:pt x="309" y="1"/>
                    <a:pt x="309" y="1"/>
                  </a:cubicBezTo>
                  <a:cubicBezTo>
                    <a:pt x="64" y="0"/>
                    <a:pt x="103" y="417"/>
                    <a:pt x="0" y="624"/>
                  </a:cubicBezTo>
                  <a:close/>
                </a:path>
              </a:pathLst>
            </a:custGeom>
            <a:solidFill>
              <a:schemeClr val="accent4">
                <a:alpha val="70000"/>
              </a:schemeClr>
            </a:solidFill>
            <a:ln>
              <a:noFill/>
            </a:ln>
          </p:spPr>
          <p:txBody>
            <a:bodyPr vert="horz" wrap="square" lIns="91440" tIns="45720" rIns="91440" bIns="45720" numCol="1" anchor="t" anchorCtr="0" compatLnSpc="1"/>
            <a:lstStyle/>
            <a:p>
              <a:endParaRPr lang="id-ID">
                <a:cs typeface="+mn-ea"/>
                <a:sym typeface="+mn-lt"/>
              </a:endParaRPr>
            </a:p>
          </p:txBody>
        </p:sp>
        <p:sp>
          <p:nvSpPr>
            <p:cNvPr id="98" name="Freeform 12"/>
            <p:cNvSpPr/>
            <p:nvPr/>
          </p:nvSpPr>
          <p:spPr bwMode="auto">
            <a:xfrm>
              <a:off x="10576613" y="3409390"/>
              <a:ext cx="686796" cy="1387684"/>
            </a:xfrm>
            <a:custGeom>
              <a:avLst/>
              <a:gdLst>
                <a:gd name="T0" fmla="*/ 0 w 309"/>
                <a:gd name="T1" fmla="*/ 0 h 623"/>
                <a:gd name="T2" fmla="*/ 0 w 309"/>
                <a:gd name="T3" fmla="*/ 623 h 623"/>
                <a:gd name="T4" fmla="*/ 309 w 309"/>
                <a:gd name="T5" fmla="*/ 623 h 623"/>
                <a:gd name="T6" fmla="*/ 0 w 309"/>
                <a:gd name="T7" fmla="*/ 0 h 623"/>
              </a:gdLst>
              <a:ahLst/>
              <a:cxnLst>
                <a:cxn ang="0">
                  <a:pos x="T0" y="T1"/>
                </a:cxn>
                <a:cxn ang="0">
                  <a:pos x="T2" y="T3"/>
                </a:cxn>
                <a:cxn ang="0">
                  <a:pos x="T4" y="T5"/>
                </a:cxn>
                <a:cxn ang="0">
                  <a:pos x="T6" y="T7"/>
                </a:cxn>
              </a:cxnLst>
              <a:rect l="0" t="0" r="r" b="b"/>
              <a:pathLst>
                <a:path w="309" h="623">
                  <a:moveTo>
                    <a:pt x="0" y="0"/>
                  </a:moveTo>
                  <a:cubicBezTo>
                    <a:pt x="0" y="623"/>
                    <a:pt x="0" y="623"/>
                    <a:pt x="0" y="623"/>
                  </a:cubicBezTo>
                  <a:cubicBezTo>
                    <a:pt x="309" y="623"/>
                    <a:pt x="309" y="623"/>
                    <a:pt x="309" y="623"/>
                  </a:cubicBezTo>
                  <a:cubicBezTo>
                    <a:pt x="206" y="416"/>
                    <a:pt x="244" y="1"/>
                    <a:pt x="0" y="0"/>
                  </a:cubicBezTo>
                  <a:close/>
                </a:path>
              </a:pathLst>
            </a:custGeom>
            <a:solidFill>
              <a:schemeClr val="accent4">
                <a:lumMod val="75000"/>
              </a:schemeClr>
            </a:solidFill>
            <a:ln>
              <a:noFill/>
            </a:ln>
          </p:spPr>
          <p:txBody>
            <a:bodyPr vert="horz" wrap="square" lIns="91440" tIns="45720" rIns="91440" bIns="45720" numCol="1" anchor="t" anchorCtr="0" compatLnSpc="1"/>
            <a:lstStyle/>
            <a:p>
              <a:endParaRPr lang="id-ID">
                <a:cs typeface="+mn-ea"/>
                <a:sym typeface="+mn-lt"/>
              </a:endParaRPr>
            </a:p>
          </p:txBody>
        </p:sp>
      </p:grpSp>
      <p:cxnSp>
        <p:nvCxnSpPr>
          <p:cNvPr id="99" name="Straight Connector 98"/>
          <p:cNvCxnSpPr>
            <a:stCxn id="89" idx="0"/>
            <a:endCxn id="98" idx="2"/>
          </p:cNvCxnSpPr>
          <p:nvPr/>
        </p:nvCxnSpPr>
        <p:spPr>
          <a:xfrm>
            <a:off x="4932076" y="3483506"/>
            <a:ext cx="3515481" cy="0"/>
          </a:xfrm>
          <a:prstGeom prst="line">
            <a:avLst/>
          </a:prstGeom>
          <a:ln w="53975">
            <a:solidFill>
              <a:schemeClr val="accent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100" name="Group 99"/>
          <p:cNvGrpSpPr/>
          <p:nvPr/>
        </p:nvGrpSpPr>
        <p:grpSpPr>
          <a:xfrm>
            <a:off x="5309009" y="1794720"/>
            <a:ext cx="507300" cy="488815"/>
            <a:chOff x="7078671" y="2545360"/>
            <a:chExt cx="676399" cy="651753"/>
          </a:xfrm>
        </p:grpSpPr>
        <p:sp>
          <p:nvSpPr>
            <p:cNvPr id="101" name="Oval 100"/>
            <p:cNvSpPr/>
            <p:nvPr/>
          </p:nvSpPr>
          <p:spPr>
            <a:xfrm>
              <a:off x="7078671" y="2545360"/>
              <a:ext cx="651753" cy="651753"/>
            </a:xfrm>
            <a:prstGeom prst="ellipse">
              <a:avLst/>
            </a:prstGeom>
            <a:noFill/>
            <a:ln w="1270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cs typeface="+mn-ea"/>
                <a:sym typeface="+mn-lt"/>
              </a:endParaRPr>
            </a:p>
          </p:txBody>
        </p:sp>
        <p:sp>
          <p:nvSpPr>
            <p:cNvPr id="102" name="TextBox 101"/>
            <p:cNvSpPr txBox="1"/>
            <p:nvPr/>
          </p:nvSpPr>
          <p:spPr>
            <a:xfrm>
              <a:off x="7132678" y="2717348"/>
              <a:ext cx="622392" cy="348813"/>
            </a:xfrm>
            <a:prstGeom prst="rect">
              <a:avLst/>
            </a:prstGeom>
            <a:noFill/>
          </p:spPr>
          <p:txBody>
            <a:bodyPr wrap="none" rtlCol="0">
              <a:spAutoFit/>
            </a:bodyPr>
            <a:lstStyle/>
            <a:p>
              <a:r>
                <a:rPr lang="id-ID" sz="1100" b="1" dirty="0">
                  <a:solidFill>
                    <a:schemeClr val="accent1"/>
                  </a:solidFill>
                  <a:cs typeface="+mn-ea"/>
                  <a:sym typeface="+mn-lt"/>
                </a:rPr>
                <a:t>50%</a:t>
              </a:r>
            </a:p>
          </p:txBody>
        </p:sp>
      </p:grpSp>
      <p:grpSp>
        <p:nvGrpSpPr>
          <p:cNvPr id="103" name="Group 102"/>
          <p:cNvGrpSpPr/>
          <p:nvPr/>
        </p:nvGrpSpPr>
        <p:grpSpPr>
          <a:xfrm>
            <a:off x="6024506" y="2020743"/>
            <a:ext cx="507300" cy="488815"/>
            <a:chOff x="8032666" y="2846724"/>
            <a:chExt cx="676399" cy="651753"/>
          </a:xfrm>
        </p:grpSpPr>
        <p:sp>
          <p:nvSpPr>
            <p:cNvPr id="104" name="Oval 103"/>
            <p:cNvSpPr/>
            <p:nvPr/>
          </p:nvSpPr>
          <p:spPr>
            <a:xfrm>
              <a:off x="8032666" y="2846724"/>
              <a:ext cx="651753" cy="651753"/>
            </a:xfrm>
            <a:prstGeom prst="ellipse">
              <a:avLst/>
            </a:prstGeom>
            <a:noFill/>
            <a:ln w="1270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cs typeface="+mn-ea"/>
                <a:sym typeface="+mn-lt"/>
              </a:endParaRPr>
            </a:p>
          </p:txBody>
        </p:sp>
        <p:sp>
          <p:nvSpPr>
            <p:cNvPr id="105" name="TextBox 104"/>
            <p:cNvSpPr txBox="1"/>
            <p:nvPr/>
          </p:nvSpPr>
          <p:spPr>
            <a:xfrm>
              <a:off x="8086673" y="3018712"/>
              <a:ext cx="622392" cy="348813"/>
            </a:xfrm>
            <a:prstGeom prst="rect">
              <a:avLst/>
            </a:prstGeom>
            <a:noFill/>
          </p:spPr>
          <p:txBody>
            <a:bodyPr wrap="none" rtlCol="0">
              <a:spAutoFit/>
            </a:bodyPr>
            <a:lstStyle/>
            <a:p>
              <a:r>
                <a:rPr lang="id-ID" sz="1100" b="1" dirty="0">
                  <a:solidFill>
                    <a:schemeClr val="accent2"/>
                  </a:solidFill>
                  <a:cs typeface="+mn-ea"/>
                  <a:sym typeface="+mn-lt"/>
                </a:rPr>
                <a:t>40%</a:t>
              </a:r>
            </a:p>
          </p:txBody>
        </p:sp>
      </p:grpSp>
      <p:grpSp>
        <p:nvGrpSpPr>
          <p:cNvPr id="106" name="Group 105"/>
          <p:cNvGrpSpPr/>
          <p:nvPr/>
        </p:nvGrpSpPr>
        <p:grpSpPr>
          <a:xfrm>
            <a:off x="6893218" y="1506644"/>
            <a:ext cx="507300" cy="488815"/>
            <a:chOff x="9190948" y="2161258"/>
            <a:chExt cx="676399" cy="651753"/>
          </a:xfrm>
        </p:grpSpPr>
        <p:sp>
          <p:nvSpPr>
            <p:cNvPr id="107" name="Oval 106"/>
            <p:cNvSpPr/>
            <p:nvPr/>
          </p:nvSpPr>
          <p:spPr>
            <a:xfrm>
              <a:off x="9190948" y="2161258"/>
              <a:ext cx="651753" cy="651753"/>
            </a:xfrm>
            <a:prstGeom prst="ellipse">
              <a:avLst/>
            </a:prstGeom>
            <a:noFill/>
            <a:ln w="1270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cs typeface="+mn-ea"/>
                <a:sym typeface="+mn-lt"/>
              </a:endParaRPr>
            </a:p>
          </p:txBody>
        </p:sp>
        <p:sp>
          <p:nvSpPr>
            <p:cNvPr id="108" name="TextBox 107"/>
            <p:cNvSpPr txBox="1"/>
            <p:nvPr/>
          </p:nvSpPr>
          <p:spPr>
            <a:xfrm>
              <a:off x="9244955" y="2333246"/>
              <a:ext cx="622392" cy="348813"/>
            </a:xfrm>
            <a:prstGeom prst="rect">
              <a:avLst/>
            </a:prstGeom>
            <a:noFill/>
          </p:spPr>
          <p:txBody>
            <a:bodyPr wrap="none" rtlCol="0">
              <a:spAutoFit/>
            </a:bodyPr>
            <a:lstStyle/>
            <a:p>
              <a:r>
                <a:rPr lang="id-ID" sz="1100" b="1" dirty="0">
                  <a:solidFill>
                    <a:schemeClr val="accent3"/>
                  </a:solidFill>
                  <a:cs typeface="+mn-ea"/>
                  <a:sym typeface="+mn-lt"/>
                </a:rPr>
                <a:t>80%</a:t>
              </a:r>
            </a:p>
          </p:txBody>
        </p:sp>
      </p:grpSp>
      <p:grpSp>
        <p:nvGrpSpPr>
          <p:cNvPr id="109" name="Group 108"/>
          <p:cNvGrpSpPr/>
          <p:nvPr/>
        </p:nvGrpSpPr>
        <p:grpSpPr>
          <a:xfrm>
            <a:off x="7696660" y="1787424"/>
            <a:ext cx="507300" cy="488815"/>
            <a:chOff x="10262204" y="2535632"/>
            <a:chExt cx="676399" cy="651753"/>
          </a:xfrm>
        </p:grpSpPr>
        <p:sp>
          <p:nvSpPr>
            <p:cNvPr id="110" name="Oval 109"/>
            <p:cNvSpPr/>
            <p:nvPr/>
          </p:nvSpPr>
          <p:spPr>
            <a:xfrm>
              <a:off x="10262204" y="2535632"/>
              <a:ext cx="651753" cy="651753"/>
            </a:xfrm>
            <a:prstGeom prst="ellipse">
              <a:avLst/>
            </a:prstGeom>
            <a:noFill/>
            <a:ln w="1270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cs typeface="+mn-ea"/>
                <a:sym typeface="+mn-lt"/>
              </a:endParaRPr>
            </a:p>
          </p:txBody>
        </p:sp>
        <p:sp>
          <p:nvSpPr>
            <p:cNvPr id="111" name="TextBox 110"/>
            <p:cNvSpPr txBox="1"/>
            <p:nvPr/>
          </p:nvSpPr>
          <p:spPr>
            <a:xfrm>
              <a:off x="10316211" y="2707620"/>
              <a:ext cx="622392" cy="348813"/>
            </a:xfrm>
            <a:prstGeom prst="rect">
              <a:avLst/>
            </a:prstGeom>
            <a:noFill/>
          </p:spPr>
          <p:txBody>
            <a:bodyPr wrap="none" rtlCol="0">
              <a:spAutoFit/>
            </a:bodyPr>
            <a:lstStyle/>
            <a:p>
              <a:r>
                <a:rPr lang="id-ID" sz="1100" b="1" dirty="0">
                  <a:solidFill>
                    <a:schemeClr val="accent4"/>
                  </a:solidFill>
                  <a:cs typeface="+mn-ea"/>
                  <a:sym typeface="+mn-lt"/>
                </a:rPr>
                <a:t>60%</a:t>
              </a:r>
            </a:p>
          </p:txBody>
        </p:sp>
      </p:grpSp>
      <p:sp>
        <p:nvSpPr>
          <p:cNvPr id="112" name="TextBox 111"/>
          <p:cNvSpPr txBox="1"/>
          <p:nvPr/>
        </p:nvSpPr>
        <p:spPr>
          <a:xfrm>
            <a:off x="5234562" y="3519082"/>
            <a:ext cx="579326" cy="238527"/>
          </a:xfrm>
          <a:prstGeom prst="rect">
            <a:avLst/>
          </a:prstGeom>
          <a:noFill/>
        </p:spPr>
        <p:txBody>
          <a:bodyPr wrap="none" lIns="68580" tIns="34290" rIns="68580" bIns="34290" rtlCol="0">
            <a:spAutoFit/>
          </a:bodyPr>
          <a:lstStyle/>
          <a:p>
            <a:pPr algn="ctr"/>
            <a:r>
              <a:rPr lang="id-ID" sz="1100" dirty="0">
                <a:cs typeface="+mn-ea"/>
                <a:sym typeface="+mn-lt"/>
              </a:rPr>
              <a:t>Design</a:t>
            </a:r>
          </a:p>
        </p:txBody>
      </p:sp>
      <p:sp>
        <p:nvSpPr>
          <p:cNvPr id="113" name="TextBox 112"/>
          <p:cNvSpPr txBox="1"/>
          <p:nvPr/>
        </p:nvSpPr>
        <p:spPr>
          <a:xfrm>
            <a:off x="6035773" y="3519082"/>
            <a:ext cx="428643" cy="238527"/>
          </a:xfrm>
          <a:prstGeom prst="rect">
            <a:avLst/>
          </a:prstGeom>
          <a:noFill/>
        </p:spPr>
        <p:txBody>
          <a:bodyPr wrap="none" lIns="68580" tIns="34290" rIns="68580" bIns="34290" rtlCol="0">
            <a:spAutoFit/>
          </a:bodyPr>
          <a:lstStyle/>
          <a:p>
            <a:pPr algn="ctr"/>
            <a:r>
              <a:rPr lang="id-ID" sz="1100" dirty="0">
                <a:cs typeface="+mn-ea"/>
                <a:sym typeface="+mn-lt"/>
              </a:rPr>
              <a:t>Web</a:t>
            </a:r>
          </a:p>
        </p:txBody>
      </p:sp>
      <p:sp>
        <p:nvSpPr>
          <p:cNvPr id="114" name="TextBox 113"/>
          <p:cNvSpPr txBox="1"/>
          <p:nvPr/>
        </p:nvSpPr>
        <p:spPr>
          <a:xfrm>
            <a:off x="6919868" y="3519082"/>
            <a:ext cx="436659" cy="238527"/>
          </a:xfrm>
          <a:prstGeom prst="rect">
            <a:avLst/>
          </a:prstGeom>
          <a:noFill/>
        </p:spPr>
        <p:txBody>
          <a:bodyPr wrap="none" lIns="68580" tIns="34290" rIns="68580" bIns="34290" rtlCol="0">
            <a:spAutoFit/>
          </a:bodyPr>
          <a:lstStyle/>
          <a:p>
            <a:pPr algn="ctr"/>
            <a:r>
              <a:rPr lang="id-ID" sz="1100" dirty="0">
                <a:cs typeface="+mn-ea"/>
                <a:sym typeface="+mn-lt"/>
              </a:rPr>
              <a:t>SEO</a:t>
            </a:r>
          </a:p>
        </p:txBody>
      </p:sp>
      <p:sp>
        <p:nvSpPr>
          <p:cNvPr id="115" name="TextBox 114"/>
          <p:cNvSpPr txBox="1"/>
          <p:nvPr/>
        </p:nvSpPr>
        <p:spPr>
          <a:xfrm>
            <a:off x="7574734" y="3519082"/>
            <a:ext cx="757259" cy="238527"/>
          </a:xfrm>
          <a:prstGeom prst="rect">
            <a:avLst/>
          </a:prstGeom>
          <a:noFill/>
        </p:spPr>
        <p:txBody>
          <a:bodyPr wrap="none" lIns="68580" tIns="34290" rIns="68580" bIns="34290" rtlCol="0">
            <a:spAutoFit/>
          </a:bodyPr>
          <a:lstStyle/>
          <a:p>
            <a:pPr algn="ctr"/>
            <a:r>
              <a:rPr lang="id-ID" sz="1100" dirty="0">
                <a:cs typeface="+mn-ea"/>
                <a:sym typeface="+mn-lt"/>
              </a:rPr>
              <a:t>Marketing</a:t>
            </a:r>
          </a:p>
        </p:txBody>
      </p:sp>
      <p:sp>
        <p:nvSpPr>
          <p:cNvPr id="116" name="TextBox 115"/>
          <p:cNvSpPr txBox="1"/>
          <p:nvPr/>
        </p:nvSpPr>
        <p:spPr>
          <a:xfrm>
            <a:off x="4947378" y="3865762"/>
            <a:ext cx="3490655" cy="407804"/>
          </a:xfrm>
          <a:prstGeom prst="rect">
            <a:avLst/>
          </a:prstGeom>
          <a:noFill/>
        </p:spPr>
        <p:txBody>
          <a:bodyPr wrap="square" lIns="68580" tIns="34290" rIns="68580" bIns="34290" rtlCol="0">
            <a:spAutoFit/>
          </a:bodyPr>
          <a:lstStyle/>
          <a:p>
            <a:pPr algn="ctr"/>
            <a:r>
              <a:rPr lang="id-ID" sz="1100" dirty="0">
                <a:cs typeface="+mn-ea"/>
                <a:sym typeface="+mn-lt"/>
              </a:rPr>
              <a:t>Suitable for all categories business and personal presentation</a:t>
            </a:r>
            <a:r>
              <a:rPr lang="id-ID" sz="1100" b="1" dirty="0">
                <a:cs typeface="+mn-ea"/>
                <a:sym typeface="+mn-lt"/>
              </a:rPr>
              <a:t>.</a:t>
            </a:r>
            <a:endParaRPr lang="id-ID" sz="1100" dirty="0">
              <a:cs typeface="+mn-ea"/>
              <a:sym typeface="+mn-lt"/>
            </a:endParaRPr>
          </a:p>
        </p:txBody>
      </p:sp>
      <p:sp>
        <p:nvSpPr>
          <p:cNvPr id="117" name="TextBox 116"/>
          <p:cNvSpPr txBox="1"/>
          <p:nvPr/>
        </p:nvSpPr>
        <p:spPr>
          <a:xfrm>
            <a:off x="1002781" y="1763425"/>
            <a:ext cx="1090683" cy="300083"/>
          </a:xfrm>
          <a:prstGeom prst="rect">
            <a:avLst/>
          </a:prstGeom>
          <a:noFill/>
        </p:spPr>
        <p:txBody>
          <a:bodyPr wrap="none" lIns="68580" tIns="34290" rIns="68580" bIns="34290" rtlCol="0">
            <a:spAutoFit/>
          </a:bodyPr>
          <a:lstStyle/>
          <a:p>
            <a:r>
              <a:rPr lang="id-ID" sz="1500" dirty="0">
                <a:cs typeface="+mn-ea"/>
                <a:sym typeface="+mn-lt"/>
              </a:rPr>
              <a:t>Advertising</a:t>
            </a:r>
          </a:p>
        </p:txBody>
      </p:sp>
      <p:sp>
        <p:nvSpPr>
          <p:cNvPr id="118" name="TextBox 117"/>
          <p:cNvSpPr txBox="1"/>
          <p:nvPr/>
        </p:nvSpPr>
        <p:spPr>
          <a:xfrm>
            <a:off x="1010740" y="2046915"/>
            <a:ext cx="3471066" cy="577081"/>
          </a:xfrm>
          <a:prstGeom prst="rect">
            <a:avLst/>
          </a:prstGeom>
          <a:noFill/>
        </p:spPr>
        <p:txBody>
          <a:bodyPr wrap="square" lIns="68580" tIns="34290" rIns="68580" bIns="34290" rtlCol="0">
            <a:spAutoFit/>
          </a:bodyPr>
          <a:lstStyle/>
          <a:p>
            <a:pPr algn="just"/>
            <a:r>
              <a:rPr lang="id-ID" sz="1100" dirty="0">
                <a:cs typeface="+mn-ea"/>
                <a:sym typeface="+mn-lt"/>
              </a:rPr>
              <a:t>For every 6 emails received, we get 3 Phone calls. Suitable for all categories business and personal presentation</a:t>
            </a:r>
            <a:r>
              <a:rPr lang="id-ID" sz="1100" b="1" dirty="0">
                <a:cs typeface="+mn-ea"/>
                <a:sym typeface="+mn-lt"/>
              </a:rPr>
              <a:t>.</a:t>
            </a:r>
            <a:endParaRPr lang="id-ID" sz="1100" dirty="0">
              <a:cs typeface="+mn-ea"/>
              <a:sym typeface="+mn-lt"/>
            </a:endParaRPr>
          </a:p>
        </p:txBody>
      </p:sp>
      <p:cxnSp>
        <p:nvCxnSpPr>
          <p:cNvPr id="119" name="Straight Connector 118"/>
          <p:cNvCxnSpPr/>
          <p:nvPr/>
        </p:nvCxnSpPr>
        <p:spPr>
          <a:xfrm>
            <a:off x="1057897" y="2681618"/>
            <a:ext cx="3370620" cy="0"/>
          </a:xfrm>
          <a:prstGeom prst="line">
            <a:avLst/>
          </a:prstGeom>
          <a:ln>
            <a:solidFill>
              <a:schemeClr val="tx1">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sp>
        <p:nvSpPr>
          <p:cNvPr id="120" name="TextBox 119"/>
          <p:cNvSpPr txBox="1"/>
          <p:nvPr/>
        </p:nvSpPr>
        <p:spPr>
          <a:xfrm>
            <a:off x="1002782" y="2762137"/>
            <a:ext cx="1580481" cy="300083"/>
          </a:xfrm>
          <a:prstGeom prst="rect">
            <a:avLst/>
          </a:prstGeom>
          <a:noFill/>
        </p:spPr>
        <p:txBody>
          <a:bodyPr wrap="none" lIns="68580" tIns="34290" rIns="68580" bIns="34290" rtlCol="0">
            <a:spAutoFit/>
          </a:bodyPr>
          <a:lstStyle/>
          <a:p>
            <a:r>
              <a:rPr lang="id-ID" sz="1500" dirty="0">
                <a:cs typeface="+mn-ea"/>
                <a:sym typeface="+mn-lt"/>
              </a:rPr>
              <a:t>Potential Buyers</a:t>
            </a:r>
          </a:p>
        </p:txBody>
      </p:sp>
      <p:sp>
        <p:nvSpPr>
          <p:cNvPr id="121" name="TextBox 120"/>
          <p:cNvSpPr txBox="1"/>
          <p:nvPr/>
        </p:nvSpPr>
        <p:spPr>
          <a:xfrm>
            <a:off x="1010740" y="3044008"/>
            <a:ext cx="3471066" cy="238527"/>
          </a:xfrm>
          <a:prstGeom prst="rect">
            <a:avLst/>
          </a:prstGeom>
          <a:noFill/>
        </p:spPr>
        <p:txBody>
          <a:bodyPr wrap="square" lIns="68580" tIns="34290" rIns="68580" bIns="34290" rtlCol="0">
            <a:spAutoFit/>
          </a:bodyPr>
          <a:lstStyle/>
          <a:p>
            <a:pPr algn="just"/>
            <a:r>
              <a:rPr lang="id-ID" sz="1100" dirty="0">
                <a:cs typeface="+mn-ea"/>
                <a:sym typeface="+mn-lt"/>
              </a:rPr>
              <a:t>For every </a:t>
            </a:r>
            <a:r>
              <a:rPr lang="id-ID" sz="1100" b="1" dirty="0">
                <a:cs typeface="+mn-ea"/>
                <a:sym typeface="+mn-lt"/>
              </a:rPr>
              <a:t>6 emails received, we get 3 Phone calls</a:t>
            </a:r>
            <a:r>
              <a:rPr lang="id-ID" sz="1100" dirty="0">
                <a:cs typeface="+mn-ea"/>
                <a:sym typeface="+mn-lt"/>
              </a:rPr>
              <a:t>. </a:t>
            </a:r>
          </a:p>
        </p:txBody>
      </p:sp>
      <p:grpSp>
        <p:nvGrpSpPr>
          <p:cNvPr id="224" name="Group 223"/>
          <p:cNvGrpSpPr/>
          <p:nvPr/>
        </p:nvGrpSpPr>
        <p:grpSpPr>
          <a:xfrm>
            <a:off x="1067070" y="3452934"/>
            <a:ext cx="3063620" cy="252542"/>
            <a:chOff x="1422759" y="4603911"/>
            <a:chExt cx="4084827" cy="336723"/>
          </a:xfrm>
        </p:grpSpPr>
        <p:grpSp>
          <p:nvGrpSpPr>
            <p:cNvPr id="123" name="Group 122"/>
            <p:cNvGrpSpPr/>
            <p:nvPr/>
          </p:nvGrpSpPr>
          <p:grpSpPr>
            <a:xfrm>
              <a:off x="1422759" y="4603911"/>
              <a:ext cx="334835" cy="336723"/>
              <a:chOff x="833438" y="5164138"/>
              <a:chExt cx="844550" cy="849312"/>
            </a:xfrm>
            <a:solidFill>
              <a:schemeClr val="accent1"/>
            </a:solidFill>
          </p:grpSpPr>
          <p:sp>
            <p:nvSpPr>
              <p:cNvPr id="160" name="Freeform 16"/>
              <p:cNvSpPr>
                <a:spLocks noEditPoints="1"/>
              </p:cNvSpPr>
              <p:nvPr/>
            </p:nvSpPr>
            <p:spPr bwMode="auto">
              <a:xfrm>
                <a:off x="833438" y="5164138"/>
                <a:ext cx="844550" cy="849312"/>
              </a:xfrm>
              <a:custGeom>
                <a:avLst/>
                <a:gdLst>
                  <a:gd name="T0" fmla="*/ 179 w 224"/>
                  <a:gd name="T1" fmla="*/ 134 h 224"/>
                  <a:gd name="T2" fmla="*/ 196 w 224"/>
                  <a:gd name="T3" fmla="*/ 84 h 224"/>
                  <a:gd name="T4" fmla="*/ 112 w 224"/>
                  <a:gd name="T5" fmla="*/ 0 h 224"/>
                  <a:gd name="T6" fmla="*/ 52 w 224"/>
                  <a:gd name="T7" fmla="*/ 26 h 224"/>
                  <a:gd name="T8" fmla="*/ 50 w 224"/>
                  <a:gd name="T9" fmla="*/ 28 h 224"/>
                  <a:gd name="T10" fmla="*/ 47 w 224"/>
                  <a:gd name="T11" fmla="*/ 31 h 224"/>
                  <a:gd name="T12" fmla="*/ 29 w 224"/>
                  <a:gd name="T13" fmla="*/ 70 h 224"/>
                  <a:gd name="T14" fmla="*/ 28 w 224"/>
                  <a:gd name="T15" fmla="*/ 84 h 224"/>
                  <a:gd name="T16" fmla="*/ 45 w 224"/>
                  <a:gd name="T17" fmla="*/ 134 h 224"/>
                  <a:gd name="T18" fmla="*/ 0 w 224"/>
                  <a:gd name="T19" fmla="*/ 224 h 224"/>
                  <a:gd name="T20" fmla="*/ 84 w 224"/>
                  <a:gd name="T21" fmla="*/ 224 h 224"/>
                  <a:gd name="T22" fmla="*/ 98 w 224"/>
                  <a:gd name="T23" fmla="*/ 182 h 224"/>
                  <a:gd name="T24" fmla="*/ 98 w 224"/>
                  <a:gd name="T25" fmla="*/ 168 h 224"/>
                  <a:gd name="T26" fmla="*/ 126 w 224"/>
                  <a:gd name="T27" fmla="*/ 168 h 224"/>
                  <a:gd name="T28" fmla="*/ 126 w 224"/>
                  <a:gd name="T29" fmla="*/ 182 h 224"/>
                  <a:gd name="T30" fmla="*/ 140 w 224"/>
                  <a:gd name="T31" fmla="*/ 224 h 224"/>
                  <a:gd name="T32" fmla="*/ 224 w 224"/>
                  <a:gd name="T33" fmla="*/ 224 h 224"/>
                  <a:gd name="T34" fmla="*/ 179 w 224"/>
                  <a:gd name="T35" fmla="*/ 134 h 224"/>
                  <a:gd name="T36" fmla="*/ 112 w 224"/>
                  <a:gd name="T37" fmla="*/ 154 h 224"/>
                  <a:gd name="T38" fmla="*/ 42 w 224"/>
                  <a:gd name="T39" fmla="*/ 84 h 224"/>
                  <a:gd name="T40" fmla="*/ 45 w 224"/>
                  <a:gd name="T41" fmla="*/ 65 h 224"/>
                  <a:gd name="T42" fmla="*/ 87 w 224"/>
                  <a:gd name="T43" fmla="*/ 26 h 224"/>
                  <a:gd name="T44" fmla="*/ 153 w 224"/>
                  <a:gd name="T45" fmla="*/ 57 h 224"/>
                  <a:gd name="T46" fmla="*/ 175 w 224"/>
                  <a:gd name="T47" fmla="*/ 54 h 224"/>
                  <a:gd name="T48" fmla="*/ 182 w 224"/>
                  <a:gd name="T49" fmla="*/ 84 h 224"/>
                  <a:gd name="T50" fmla="*/ 112 w 224"/>
                  <a:gd name="T51" fmla="*/ 15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24" h="224">
                    <a:moveTo>
                      <a:pt x="179" y="134"/>
                    </a:moveTo>
                    <a:cubicBezTo>
                      <a:pt x="190" y="120"/>
                      <a:pt x="196" y="103"/>
                      <a:pt x="196" y="84"/>
                    </a:cubicBezTo>
                    <a:cubicBezTo>
                      <a:pt x="196" y="38"/>
                      <a:pt x="158" y="0"/>
                      <a:pt x="112" y="0"/>
                    </a:cubicBezTo>
                    <a:cubicBezTo>
                      <a:pt x="88" y="0"/>
                      <a:pt x="67" y="10"/>
                      <a:pt x="52" y="26"/>
                    </a:cubicBezTo>
                    <a:cubicBezTo>
                      <a:pt x="51" y="26"/>
                      <a:pt x="50" y="27"/>
                      <a:pt x="50" y="28"/>
                    </a:cubicBezTo>
                    <a:cubicBezTo>
                      <a:pt x="49" y="29"/>
                      <a:pt x="48" y="30"/>
                      <a:pt x="47" y="31"/>
                    </a:cubicBezTo>
                    <a:cubicBezTo>
                      <a:pt x="38" y="42"/>
                      <a:pt x="29" y="70"/>
                      <a:pt x="29" y="70"/>
                    </a:cubicBezTo>
                    <a:cubicBezTo>
                      <a:pt x="29" y="74"/>
                      <a:pt x="28" y="79"/>
                      <a:pt x="28" y="84"/>
                    </a:cubicBezTo>
                    <a:cubicBezTo>
                      <a:pt x="28" y="103"/>
                      <a:pt x="34" y="120"/>
                      <a:pt x="45" y="134"/>
                    </a:cubicBezTo>
                    <a:cubicBezTo>
                      <a:pt x="18" y="155"/>
                      <a:pt x="0" y="187"/>
                      <a:pt x="0" y="224"/>
                    </a:cubicBezTo>
                    <a:cubicBezTo>
                      <a:pt x="84" y="224"/>
                      <a:pt x="84" y="224"/>
                      <a:pt x="84" y="224"/>
                    </a:cubicBezTo>
                    <a:cubicBezTo>
                      <a:pt x="98" y="182"/>
                      <a:pt x="98" y="182"/>
                      <a:pt x="98" y="182"/>
                    </a:cubicBezTo>
                    <a:cubicBezTo>
                      <a:pt x="98" y="168"/>
                      <a:pt x="98" y="168"/>
                      <a:pt x="98" y="168"/>
                    </a:cubicBezTo>
                    <a:cubicBezTo>
                      <a:pt x="126" y="168"/>
                      <a:pt x="126" y="168"/>
                      <a:pt x="126" y="168"/>
                    </a:cubicBezTo>
                    <a:cubicBezTo>
                      <a:pt x="126" y="182"/>
                      <a:pt x="126" y="182"/>
                      <a:pt x="126" y="182"/>
                    </a:cubicBezTo>
                    <a:cubicBezTo>
                      <a:pt x="140" y="224"/>
                      <a:pt x="140" y="224"/>
                      <a:pt x="140" y="224"/>
                    </a:cubicBezTo>
                    <a:cubicBezTo>
                      <a:pt x="224" y="224"/>
                      <a:pt x="224" y="224"/>
                      <a:pt x="224" y="224"/>
                    </a:cubicBezTo>
                    <a:cubicBezTo>
                      <a:pt x="224" y="187"/>
                      <a:pt x="206" y="155"/>
                      <a:pt x="179" y="134"/>
                    </a:cubicBezTo>
                    <a:close/>
                    <a:moveTo>
                      <a:pt x="112" y="154"/>
                    </a:moveTo>
                    <a:cubicBezTo>
                      <a:pt x="73" y="154"/>
                      <a:pt x="42" y="123"/>
                      <a:pt x="42" y="84"/>
                    </a:cubicBezTo>
                    <a:cubicBezTo>
                      <a:pt x="42" y="77"/>
                      <a:pt x="43" y="71"/>
                      <a:pt x="45" y="65"/>
                    </a:cubicBezTo>
                    <a:cubicBezTo>
                      <a:pt x="63" y="57"/>
                      <a:pt x="78" y="43"/>
                      <a:pt x="87" y="26"/>
                    </a:cubicBezTo>
                    <a:cubicBezTo>
                      <a:pt x="102" y="45"/>
                      <a:pt x="126" y="57"/>
                      <a:pt x="153" y="57"/>
                    </a:cubicBezTo>
                    <a:cubicBezTo>
                      <a:pt x="160" y="57"/>
                      <a:pt x="168" y="56"/>
                      <a:pt x="175" y="54"/>
                    </a:cubicBezTo>
                    <a:cubicBezTo>
                      <a:pt x="179" y="63"/>
                      <a:pt x="182" y="73"/>
                      <a:pt x="182" y="84"/>
                    </a:cubicBezTo>
                    <a:cubicBezTo>
                      <a:pt x="182" y="123"/>
                      <a:pt x="151" y="154"/>
                      <a:pt x="112" y="15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cs typeface="+mn-ea"/>
                  <a:sym typeface="+mn-lt"/>
                </a:endParaRPr>
              </a:p>
            </p:txBody>
          </p:sp>
          <p:sp>
            <p:nvSpPr>
              <p:cNvPr id="161" name="Oval 17"/>
              <p:cNvSpPr>
                <a:spLocks noChangeArrowheads="1"/>
              </p:cNvSpPr>
              <p:nvPr/>
            </p:nvSpPr>
            <p:spPr bwMode="auto">
              <a:xfrm>
                <a:off x="1104900" y="5440363"/>
                <a:ext cx="90487" cy="9525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cs typeface="+mn-ea"/>
                  <a:sym typeface="+mn-lt"/>
                </a:endParaRPr>
              </a:p>
            </p:txBody>
          </p:sp>
          <p:sp>
            <p:nvSpPr>
              <p:cNvPr id="162" name="Oval 18"/>
              <p:cNvSpPr>
                <a:spLocks noChangeArrowheads="1"/>
              </p:cNvSpPr>
              <p:nvPr/>
            </p:nvSpPr>
            <p:spPr bwMode="auto">
              <a:xfrm>
                <a:off x="1308100" y="5440363"/>
                <a:ext cx="95250" cy="9525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cs typeface="+mn-ea"/>
                  <a:sym typeface="+mn-lt"/>
                </a:endParaRPr>
              </a:p>
            </p:txBody>
          </p:sp>
        </p:grpSp>
        <p:grpSp>
          <p:nvGrpSpPr>
            <p:cNvPr id="124" name="Group 123"/>
            <p:cNvGrpSpPr/>
            <p:nvPr/>
          </p:nvGrpSpPr>
          <p:grpSpPr>
            <a:xfrm>
              <a:off x="1847911" y="4603911"/>
              <a:ext cx="334835" cy="336723"/>
              <a:chOff x="833438" y="5164138"/>
              <a:chExt cx="844550" cy="849312"/>
            </a:xfrm>
            <a:solidFill>
              <a:schemeClr val="accent1"/>
            </a:solidFill>
          </p:grpSpPr>
          <p:sp>
            <p:nvSpPr>
              <p:cNvPr id="157" name="Freeform 16"/>
              <p:cNvSpPr>
                <a:spLocks noEditPoints="1"/>
              </p:cNvSpPr>
              <p:nvPr/>
            </p:nvSpPr>
            <p:spPr bwMode="auto">
              <a:xfrm>
                <a:off x="833438" y="5164138"/>
                <a:ext cx="844550" cy="849312"/>
              </a:xfrm>
              <a:custGeom>
                <a:avLst/>
                <a:gdLst>
                  <a:gd name="T0" fmla="*/ 179 w 224"/>
                  <a:gd name="T1" fmla="*/ 134 h 224"/>
                  <a:gd name="T2" fmla="*/ 196 w 224"/>
                  <a:gd name="T3" fmla="*/ 84 h 224"/>
                  <a:gd name="T4" fmla="*/ 112 w 224"/>
                  <a:gd name="T5" fmla="*/ 0 h 224"/>
                  <a:gd name="T6" fmla="*/ 52 w 224"/>
                  <a:gd name="T7" fmla="*/ 26 h 224"/>
                  <a:gd name="T8" fmla="*/ 50 w 224"/>
                  <a:gd name="T9" fmla="*/ 28 h 224"/>
                  <a:gd name="T10" fmla="*/ 47 w 224"/>
                  <a:gd name="T11" fmla="*/ 31 h 224"/>
                  <a:gd name="T12" fmla="*/ 29 w 224"/>
                  <a:gd name="T13" fmla="*/ 70 h 224"/>
                  <a:gd name="T14" fmla="*/ 28 w 224"/>
                  <a:gd name="T15" fmla="*/ 84 h 224"/>
                  <a:gd name="T16" fmla="*/ 45 w 224"/>
                  <a:gd name="T17" fmla="*/ 134 h 224"/>
                  <a:gd name="T18" fmla="*/ 0 w 224"/>
                  <a:gd name="T19" fmla="*/ 224 h 224"/>
                  <a:gd name="T20" fmla="*/ 84 w 224"/>
                  <a:gd name="T21" fmla="*/ 224 h 224"/>
                  <a:gd name="T22" fmla="*/ 98 w 224"/>
                  <a:gd name="T23" fmla="*/ 182 h 224"/>
                  <a:gd name="T24" fmla="*/ 98 w 224"/>
                  <a:gd name="T25" fmla="*/ 168 h 224"/>
                  <a:gd name="T26" fmla="*/ 126 w 224"/>
                  <a:gd name="T27" fmla="*/ 168 h 224"/>
                  <a:gd name="T28" fmla="*/ 126 w 224"/>
                  <a:gd name="T29" fmla="*/ 182 h 224"/>
                  <a:gd name="T30" fmla="*/ 140 w 224"/>
                  <a:gd name="T31" fmla="*/ 224 h 224"/>
                  <a:gd name="T32" fmla="*/ 224 w 224"/>
                  <a:gd name="T33" fmla="*/ 224 h 224"/>
                  <a:gd name="T34" fmla="*/ 179 w 224"/>
                  <a:gd name="T35" fmla="*/ 134 h 224"/>
                  <a:gd name="T36" fmla="*/ 112 w 224"/>
                  <a:gd name="T37" fmla="*/ 154 h 224"/>
                  <a:gd name="T38" fmla="*/ 42 w 224"/>
                  <a:gd name="T39" fmla="*/ 84 h 224"/>
                  <a:gd name="T40" fmla="*/ 45 w 224"/>
                  <a:gd name="T41" fmla="*/ 65 h 224"/>
                  <a:gd name="T42" fmla="*/ 87 w 224"/>
                  <a:gd name="T43" fmla="*/ 26 h 224"/>
                  <a:gd name="T44" fmla="*/ 153 w 224"/>
                  <a:gd name="T45" fmla="*/ 57 h 224"/>
                  <a:gd name="T46" fmla="*/ 175 w 224"/>
                  <a:gd name="T47" fmla="*/ 54 h 224"/>
                  <a:gd name="T48" fmla="*/ 182 w 224"/>
                  <a:gd name="T49" fmla="*/ 84 h 224"/>
                  <a:gd name="T50" fmla="*/ 112 w 224"/>
                  <a:gd name="T51" fmla="*/ 15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24" h="224">
                    <a:moveTo>
                      <a:pt x="179" y="134"/>
                    </a:moveTo>
                    <a:cubicBezTo>
                      <a:pt x="190" y="120"/>
                      <a:pt x="196" y="103"/>
                      <a:pt x="196" y="84"/>
                    </a:cubicBezTo>
                    <a:cubicBezTo>
                      <a:pt x="196" y="38"/>
                      <a:pt x="158" y="0"/>
                      <a:pt x="112" y="0"/>
                    </a:cubicBezTo>
                    <a:cubicBezTo>
                      <a:pt x="88" y="0"/>
                      <a:pt x="67" y="10"/>
                      <a:pt x="52" y="26"/>
                    </a:cubicBezTo>
                    <a:cubicBezTo>
                      <a:pt x="51" y="26"/>
                      <a:pt x="50" y="27"/>
                      <a:pt x="50" y="28"/>
                    </a:cubicBezTo>
                    <a:cubicBezTo>
                      <a:pt x="49" y="29"/>
                      <a:pt x="48" y="30"/>
                      <a:pt x="47" y="31"/>
                    </a:cubicBezTo>
                    <a:cubicBezTo>
                      <a:pt x="38" y="42"/>
                      <a:pt x="29" y="70"/>
                      <a:pt x="29" y="70"/>
                    </a:cubicBezTo>
                    <a:cubicBezTo>
                      <a:pt x="29" y="74"/>
                      <a:pt x="28" y="79"/>
                      <a:pt x="28" y="84"/>
                    </a:cubicBezTo>
                    <a:cubicBezTo>
                      <a:pt x="28" y="103"/>
                      <a:pt x="34" y="120"/>
                      <a:pt x="45" y="134"/>
                    </a:cubicBezTo>
                    <a:cubicBezTo>
                      <a:pt x="18" y="155"/>
                      <a:pt x="0" y="187"/>
                      <a:pt x="0" y="224"/>
                    </a:cubicBezTo>
                    <a:cubicBezTo>
                      <a:pt x="84" y="224"/>
                      <a:pt x="84" y="224"/>
                      <a:pt x="84" y="224"/>
                    </a:cubicBezTo>
                    <a:cubicBezTo>
                      <a:pt x="98" y="182"/>
                      <a:pt x="98" y="182"/>
                      <a:pt x="98" y="182"/>
                    </a:cubicBezTo>
                    <a:cubicBezTo>
                      <a:pt x="98" y="168"/>
                      <a:pt x="98" y="168"/>
                      <a:pt x="98" y="168"/>
                    </a:cubicBezTo>
                    <a:cubicBezTo>
                      <a:pt x="126" y="168"/>
                      <a:pt x="126" y="168"/>
                      <a:pt x="126" y="168"/>
                    </a:cubicBezTo>
                    <a:cubicBezTo>
                      <a:pt x="126" y="182"/>
                      <a:pt x="126" y="182"/>
                      <a:pt x="126" y="182"/>
                    </a:cubicBezTo>
                    <a:cubicBezTo>
                      <a:pt x="140" y="224"/>
                      <a:pt x="140" y="224"/>
                      <a:pt x="140" y="224"/>
                    </a:cubicBezTo>
                    <a:cubicBezTo>
                      <a:pt x="224" y="224"/>
                      <a:pt x="224" y="224"/>
                      <a:pt x="224" y="224"/>
                    </a:cubicBezTo>
                    <a:cubicBezTo>
                      <a:pt x="224" y="187"/>
                      <a:pt x="206" y="155"/>
                      <a:pt x="179" y="134"/>
                    </a:cubicBezTo>
                    <a:close/>
                    <a:moveTo>
                      <a:pt x="112" y="154"/>
                    </a:moveTo>
                    <a:cubicBezTo>
                      <a:pt x="73" y="154"/>
                      <a:pt x="42" y="123"/>
                      <a:pt x="42" y="84"/>
                    </a:cubicBezTo>
                    <a:cubicBezTo>
                      <a:pt x="42" y="77"/>
                      <a:pt x="43" y="71"/>
                      <a:pt x="45" y="65"/>
                    </a:cubicBezTo>
                    <a:cubicBezTo>
                      <a:pt x="63" y="57"/>
                      <a:pt x="78" y="43"/>
                      <a:pt x="87" y="26"/>
                    </a:cubicBezTo>
                    <a:cubicBezTo>
                      <a:pt x="102" y="45"/>
                      <a:pt x="126" y="57"/>
                      <a:pt x="153" y="57"/>
                    </a:cubicBezTo>
                    <a:cubicBezTo>
                      <a:pt x="160" y="57"/>
                      <a:pt x="168" y="56"/>
                      <a:pt x="175" y="54"/>
                    </a:cubicBezTo>
                    <a:cubicBezTo>
                      <a:pt x="179" y="63"/>
                      <a:pt x="182" y="73"/>
                      <a:pt x="182" y="84"/>
                    </a:cubicBezTo>
                    <a:cubicBezTo>
                      <a:pt x="182" y="123"/>
                      <a:pt x="151" y="154"/>
                      <a:pt x="112" y="15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cs typeface="+mn-ea"/>
                  <a:sym typeface="+mn-lt"/>
                </a:endParaRPr>
              </a:p>
            </p:txBody>
          </p:sp>
          <p:sp>
            <p:nvSpPr>
              <p:cNvPr id="158" name="Oval 17"/>
              <p:cNvSpPr>
                <a:spLocks noChangeArrowheads="1"/>
              </p:cNvSpPr>
              <p:nvPr/>
            </p:nvSpPr>
            <p:spPr bwMode="auto">
              <a:xfrm>
                <a:off x="1104900" y="5440363"/>
                <a:ext cx="90487" cy="9525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cs typeface="+mn-ea"/>
                  <a:sym typeface="+mn-lt"/>
                </a:endParaRPr>
              </a:p>
            </p:txBody>
          </p:sp>
          <p:sp>
            <p:nvSpPr>
              <p:cNvPr id="159" name="Oval 18"/>
              <p:cNvSpPr>
                <a:spLocks noChangeArrowheads="1"/>
              </p:cNvSpPr>
              <p:nvPr/>
            </p:nvSpPr>
            <p:spPr bwMode="auto">
              <a:xfrm>
                <a:off x="1308100" y="5440363"/>
                <a:ext cx="95250" cy="9525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cs typeface="+mn-ea"/>
                  <a:sym typeface="+mn-lt"/>
                </a:endParaRPr>
              </a:p>
            </p:txBody>
          </p:sp>
        </p:grpSp>
        <p:grpSp>
          <p:nvGrpSpPr>
            <p:cNvPr id="125" name="Group 124"/>
            <p:cNvGrpSpPr/>
            <p:nvPr/>
          </p:nvGrpSpPr>
          <p:grpSpPr>
            <a:xfrm>
              <a:off x="2264704" y="4603911"/>
              <a:ext cx="334835" cy="336723"/>
              <a:chOff x="833438" y="5164138"/>
              <a:chExt cx="844550" cy="849312"/>
            </a:xfrm>
            <a:solidFill>
              <a:schemeClr val="accent1"/>
            </a:solidFill>
          </p:grpSpPr>
          <p:sp>
            <p:nvSpPr>
              <p:cNvPr id="154" name="Freeform 16"/>
              <p:cNvSpPr>
                <a:spLocks noEditPoints="1"/>
              </p:cNvSpPr>
              <p:nvPr/>
            </p:nvSpPr>
            <p:spPr bwMode="auto">
              <a:xfrm>
                <a:off x="833438" y="5164138"/>
                <a:ext cx="844550" cy="849312"/>
              </a:xfrm>
              <a:custGeom>
                <a:avLst/>
                <a:gdLst>
                  <a:gd name="T0" fmla="*/ 179 w 224"/>
                  <a:gd name="T1" fmla="*/ 134 h 224"/>
                  <a:gd name="T2" fmla="*/ 196 w 224"/>
                  <a:gd name="T3" fmla="*/ 84 h 224"/>
                  <a:gd name="T4" fmla="*/ 112 w 224"/>
                  <a:gd name="T5" fmla="*/ 0 h 224"/>
                  <a:gd name="T6" fmla="*/ 52 w 224"/>
                  <a:gd name="T7" fmla="*/ 26 h 224"/>
                  <a:gd name="T8" fmla="*/ 50 w 224"/>
                  <a:gd name="T9" fmla="*/ 28 h 224"/>
                  <a:gd name="T10" fmla="*/ 47 w 224"/>
                  <a:gd name="T11" fmla="*/ 31 h 224"/>
                  <a:gd name="T12" fmla="*/ 29 w 224"/>
                  <a:gd name="T13" fmla="*/ 70 h 224"/>
                  <a:gd name="T14" fmla="*/ 28 w 224"/>
                  <a:gd name="T15" fmla="*/ 84 h 224"/>
                  <a:gd name="T16" fmla="*/ 45 w 224"/>
                  <a:gd name="T17" fmla="*/ 134 h 224"/>
                  <a:gd name="T18" fmla="*/ 0 w 224"/>
                  <a:gd name="T19" fmla="*/ 224 h 224"/>
                  <a:gd name="T20" fmla="*/ 84 w 224"/>
                  <a:gd name="T21" fmla="*/ 224 h 224"/>
                  <a:gd name="T22" fmla="*/ 98 w 224"/>
                  <a:gd name="T23" fmla="*/ 182 h 224"/>
                  <a:gd name="T24" fmla="*/ 98 w 224"/>
                  <a:gd name="T25" fmla="*/ 168 h 224"/>
                  <a:gd name="T26" fmla="*/ 126 w 224"/>
                  <a:gd name="T27" fmla="*/ 168 h 224"/>
                  <a:gd name="T28" fmla="*/ 126 w 224"/>
                  <a:gd name="T29" fmla="*/ 182 h 224"/>
                  <a:gd name="T30" fmla="*/ 140 w 224"/>
                  <a:gd name="T31" fmla="*/ 224 h 224"/>
                  <a:gd name="T32" fmla="*/ 224 w 224"/>
                  <a:gd name="T33" fmla="*/ 224 h 224"/>
                  <a:gd name="T34" fmla="*/ 179 w 224"/>
                  <a:gd name="T35" fmla="*/ 134 h 224"/>
                  <a:gd name="T36" fmla="*/ 112 w 224"/>
                  <a:gd name="T37" fmla="*/ 154 h 224"/>
                  <a:gd name="T38" fmla="*/ 42 w 224"/>
                  <a:gd name="T39" fmla="*/ 84 h 224"/>
                  <a:gd name="T40" fmla="*/ 45 w 224"/>
                  <a:gd name="T41" fmla="*/ 65 h 224"/>
                  <a:gd name="T42" fmla="*/ 87 w 224"/>
                  <a:gd name="T43" fmla="*/ 26 h 224"/>
                  <a:gd name="T44" fmla="*/ 153 w 224"/>
                  <a:gd name="T45" fmla="*/ 57 h 224"/>
                  <a:gd name="T46" fmla="*/ 175 w 224"/>
                  <a:gd name="T47" fmla="*/ 54 h 224"/>
                  <a:gd name="T48" fmla="*/ 182 w 224"/>
                  <a:gd name="T49" fmla="*/ 84 h 224"/>
                  <a:gd name="T50" fmla="*/ 112 w 224"/>
                  <a:gd name="T51" fmla="*/ 15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24" h="224">
                    <a:moveTo>
                      <a:pt x="179" y="134"/>
                    </a:moveTo>
                    <a:cubicBezTo>
                      <a:pt x="190" y="120"/>
                      <a:pt x="196" y="103"/>
                      <a:pt x="196" y="84"/>
                    </a:cubicBezTo>
                    <a:cubicBezTo>
                      <a:pt x="196" y="38"/>
                      <a:pt x="158" y="0"/>
                      <a:pt x="112" y="0"/>
                    </a:cubicBezTo>
                    <a:cubicBezTo>
                      <a:pt x="88" y="0"/>
                      <a:pt x="67" y="10"/>
                      <a:pt x="52" y="26"/>
                    </a:cubicBezTo>
                    <a:cubicBezTo>
                      <a:pt x="51" y="26"/>
                      <a:pt x="50" y="27"/>
                      <a:pt x="50" y="28"/>
                    </a:cubicBezTo>
                    <a:cubicBezTo>
                      <a:pt x="49" y="29"/>
                      <a:pt x="48" y="30"/>
                      <a:pt x="47" y="31"/>
                    </a:cubicBezTo>
                    <a:cubicBezTo>
                      <a:pt x="38" y="42"/>
                      <a:pt x="29" y="70"/>
                      <a:pt x="29" y="70"/>
                    </a:cubicBezTo>
                    <a:cubicBezTo>
                      <a:pt x="29" y="74"/>
                      <a:pt x="28" y="79"/>
                      <a:pt x="28" y="84"/>
                    </a:cubicBezTo>
                    <a:cubicBezTo>
                      <a:pt x="28" y="103"/>
                      <a:pt x="34" y="120"/>
                      <a:pt x="45" y="134"/>
                    </a:cubicBezTo>
                    <a:cubicBezTo>
                      <a:pt x="18" y="155"/>
                      <a:pt x="0" y="187"/>
                      <a:pt x="0" y="224"/>
                    </a:cubicBezTo>
                    <a:cubicBezTo>
                      <a:pt x="84" y="224"/>
                      <a:pt x="84" y="224"/>
                      <a:pt x="84" y="224"/>
                    </a:cubicBezTo>
                    <a:cubicBezTo>
                      <a:pt x="98" y="182"/>
                      <a:pt x="98" y="182"/>
                      <a:pt x="98" y="182"/>
                    </a:cubicBezTo>
                    <a:cubicBezTo>
                      <a:pt x="98" y="168"/>
                      <a:pt x="98" y="168"/>
                      <a:pt x="98" y="168"/>
                    </a:cubicBezTo>
                    <a:cubicBezTo>
                      <a:pt x="126" y="168"/>
                      <a:pt x="126" y="168"/>
                      <a:pt x="126" y="168"/>
                    </a:cubicBezTo>
                    <a:cubicBezTo>
                      <a:pt x="126" y="182"/>
                      <a:pt x="126" y="182"/>
                      <a:pt x="126" y="182"/>
                    </a:cubicBezTo>
                    <a:cubicBezTo>
                      <a:pt x="140" y="224"/>
                      <a:pt x="140" y="224"/>
                      <a:pt x="140" y="224"/>
                    </a:cubicBezTo>
                    <a:cubicBezTo>
                      <a:pt x="224" y="224"/>
                      <a:pt x="224" y="224"/>
                      <a:pt x="224" y="224"/>
                    </a:cubicBezTo>
                    <a:cubicBezTo>
                      <a:pt x="224" y="187"/>
                      <a:pt x="206" y="155"/>
                      <a:pt x="179" y="134"/>
                    </a:cubicBezTo>
                    <a:close/>
                    <a:moveTo>
                      <a:pt x="112" y="154"/>
                    </a:moveTo>
                    <a:cubicBezTo>
                      <a:pt x="73" y="154"/>
                      <a:pt x="42" y="123"/>
                      <a:pt x="42" y="84"/>
                    </a:cubicBezTo>
                    <a:cubicBezTo>
                      <a:pt x="42" y="77"/>
                      <a:pt x="43" y="71"/>
                      <a:pt x="45" y="65"/>
                    </a:cubicBezTo>
                    <a:cubicBezTo>
                      <a:pt x="63" y="57"/>
                      <a:pt x="78" y="43"/>
                      <a:pt x="87" y="26"/>
                    </a:cubicBezTo>
                    <a:cubicBezTo>
                      <a:pt x="102" y="45"/>
                      <a:pt x="126" y="57"/>
                      <a:pt x="153" y="57"/>
                    </a:cubicBezTo>
                    <a:cubicBezTo>
                      <a:pt x="160" y="57"/>
                      <a:pt x="168" y="56"/>
                      <a:pt x="175" y="54"/>
                    </a:cubicBezTo>
                    <a:cubicBezTo>
                      <a:pt x="179" y="63"/>
                      <a:pt x="182" y="73"/>
                      <a:pt x="182" y="84"/>
                    </a:cubicBezTo>
                    <a:cubicBezTo>
                      <a:pt x="182" y="123"/>
                      <a:pt x="151" y="154"/>
                      <a:pt x="112" y="15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cs typeface="+mn-ea"/>
                  <a:sym typeface="+mn-lt"/>
                </a:endParaRPr>
              </a:p>
            </p:txBody>
          </p:sp>
          <p:sp>
            <p:nvSpPr>
              <p:cNvPr id="155" name="Oval 17"/>
              <p:cNvSpPr>
                <a:spLocks noChangeArrowheads="1"/>
              </p:cNvSpPr>
              <p:nvPr/>
            </p:nvSpPr>
            <p:spPr bwMode="auto">
              <a:xfrm>
                <a:off x="1104900" y="5440363"/>
                <a:ext cx="90487" cy="9525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cs typeface="+mn-ea"/>
                  <a:sym typeface="+mn-lt"/>
                </a:endParaRPr>
              </a:p>
            </p:txBody>
          </p:sp>
          <p:sp>
            <p:nvSpPr>
              <p:cNvPr id="156" name="Oval 18"/>
              <p:cNvSpPr>
                <a:spLocks noChangeArrowheads="1"/>
              </p:cNvSpPr>
              <p:nvPr/>
            </p:nvSpPr>
            <p:spPr bwMode="auto">
              <a:xfrm>
                <a:off x="1308100" y="5440363"/>
                <a:ext cx="95250" cy="9525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cs typeface="+mn-ea"/>
                  <a:sym typeface="+mn-lt"/>
                </a:endParaRPr>
              </a:p>
            </p:txBody>
          </p:sp>
        </p:grpSp>
        <p:grpSp>
          <p:nvGrpSpPr>
            <p:cNvPr id="126" name="Group 125"/>
            <p:cNvGrpSpPr/>
            <p:nvPr/>
          </p:nvGrpSpPr>
          <p:grpSpPr>
            <a:xfrm>
              <a:off x="2689856" y="4603911"/>
              <a:ext cx="334835" cy="336723"/>
              <a:chOff x="833438" y="5164138"/>
              <a:chExt cx="844550" cy="849312"/>
            </a:xfrm>
            <a:solidFill>
              <a:schemeClr val="accent1"/>
            </a:solidFill>
          </p:grpSpPr>
          <p:sp>
            <p:nvSpPr>
              <p:cNvPr id="151" name="Freeform 16"/>
              <p:cNvSpPr>
                <a:spLocks noEditPoints="1"/>
              </p:cNvSpPr>
              <p:nvPr/>
            </p:nvSpPr>
            <p:spPr bwMode="auto">
              <a:xfrm>
                <a:off x="833438" y="5164138"/>
                <a:ext cx="844550" cy="849312"/>
              </a:xfrm>
              <a:custGeom>
                <a:avLst/>
                <a:gdLst>
                  <a:gd name="T0" fmla="*/ 179 w 224"/>
                  <a:gd name="T1" fmla="*/ 134 h 224"/>
                  <a:gd name="T2" fmla="*/ 196 w 224"/>
                  <a:gd name="T3" fmla="*/ 84 h 224"/>
                  <a:gd name="T4" fmla="*/ 112 w 224"/>
                  <a:gd name="T5" fmla="*/ 0 h 224"/>
                  <a:gd name="T6" fmla="*/ 52 w 224"/>
                  <a:gd name="T7" fmla="*/ 26 h 224"/>
                  <a:gd name="T8" fmla="*/ 50 w 224"/>
                  <a:gd name="T9" fmla="*/ 28 h 224"/>
                  <a:gd name="T10" fmla="*/ 47 w 224"/>
                  <a:gd name="T11" fmla="*/ 31 h 224"/>
                  <a:gd name="T12" fmla="*/ 29 w 224"/>
                  <a:gd name="T13" fmla="*/ 70 h 224"/>
                  <a:gd name="T14" fmla="*/ 28 w 224"/>
                  <a:gd name="T15" fmla="*/ 84 h 224"/>
                  <a:gd name="T16" fmla="*/ 45 w 224"/>
                  <a:gd name="T17" fmla="*/ 134 h 224"/>
                  <a:gd name="T18" fmla="*/ 0 w 224"/>
                  <a:gd name="T19" fmla="*/ 224 h 224"/>
                  <a:gd name="T20" fmla="*/ 84 w 224"/>
                  <a:gd name="T21" fmla="*/ 224 h 224"/>
                  <a:gd name="T22" fmla="*/ 98 w 224"/>
                  <a:gd name="T23" fmla="*/ 182 h 224"/>
                  <a:gd name="T24" fmla="*/ 98 w 224"/>
                  <a:gd name="T25" fmla="*/ 168 h 224"/>
                  <a:gd name="T26" fmla="*/ 126 w 224"/>
                  <a:gd name="T27" fmla="*/ 168 h 224"/>
                  <a:gd name="T28" fmla="*/ 126 w 224"/>
                  <a:gd name="T29" fmla="*/ 182 h 224"/>
                  <a:gd name="T30" fmla="*/ 140 w 224"/>
                  <a:gd name="T31" fmla="*/ 224 h 224"/>
                  <a:gd name="T32" fmla="*/ 224 w 224"/>
                  <a:gd name="T33" fmla="*/ 224 h 224"/>
                  <a:gd name="T34" fmla="*/ 179 w 224"/>
                  <a:gd name="T35" fmla="*/ 134 h 224"/>
                  <a:gd name="T36" fmla="*/ 112 w 224"/>
                  <a:gd name="T37" fmla="*/ 154 h 224"/>
                  <a:gd name="T38" fmla="*/ 42 w 224"/>
                  <a:gd name="T39" fmla="*/ 84 h 224"/>
                  <a:gd name="T40" fmla="*/ 45 w 224"/>
                  <a:gd name="T41" fmla="*/ 65 h 224"/>
                  <a:gd name="T42" fmla="*/ 87 w 224"/>
                  <a:gd name="T43" fmla="*/ 26 h 224"/>
                  <a:gd name="T44" fmla="*/ 153 w 224"/>
                  <a:gd name="T45" fmla="*/ 57 h 224"/>
                  <a:gd name="T46" fmla="*/ 175 w 224"/>
                  <a:gd name="T47" fmla="*/ 54 h 224"/>
                  <a:gd name="T48" fmla="*/ 182 w 224"/>
                  <a:gd name="T49" fmla="*/ 84 h 224"/>
                  <a:gd name="T50" fmla="*/ 112 w 224"/>
                  <a:gd name="T51" fmla="*/ 15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24" h="224">
                    <a:moveTo>
                      <a:pt x="179" y="134"/>
                    </a:moveTo>
                    <a:cubicBezTo>
                      <a:pt x="190" y="120"/>
                      <a:pt x="196" y="103"/>
                      <a:pt x="196" y="84"/>
                    </a:cubicBezTo>
                    <a:cubicBezTo>
                      <a:pt x="196" y="38"/>
                      <a:pt x="158" y="0"/>
                      <a:pt x="112" y="0"/>
                    </a:cubicBezTo>
                    <a:cubicBezTo>
                      <a:pt x="88" y="0"/>
                      <a:pt x="67" y="10"/>
                      <a:pt x="52" y="26"/>
                    </a:cubicBezTo>
                    <a:cubicBezTo>
                      <a:pt x="51" y="26"/>
                      <a:pt x="50" y="27"/>
                      <a:pt x="50" y="28"/>
                    </a:cubicBezTo>
                    <a:cubicBezTo>
                      <a:pt x="49" y="29"/>
                      <a:pt x="48" y="30"/>
                      <a:pt x="47" y="31"/>
                    </a:cubicBezTo>
                    <a:cubicBezTo>
                      <a:pt x="38" y="42"/>
                      <a:pt x="29" y="70"/>
                      <a:pt x="29" y="70"/>
                    </a:cubicBezTo>
                    <a:cubicBezTo>
                      <a:pt x="29" y="74"/>
                      <a:pt x="28" y="79"/>
                      <a:pt x="28" y="84"/>
                    </a:cubicBezTo>
                    <a:cubicBezTo>
                      <a:pt x="28" y="103"/>
                      <a:pt x="34" y="120"/>
                      <a:pt x="45" y="134"/>
                    </a:cubicBezTo>
                    <a:cubicBezTo>
                      <a:pt x="18" y="155"/>
                      <a:pt x="0" y="187"/>
                      <a:pt x="0" y="224"/>
                    </a:cubicBezTo>
                    <a:cubicBezTo>
                      <a:pt x="84" y="224"/>
                      <a:pt x="84" y="224"/>
                      <a:pt x="84" y="224"/>
                    </a:cubicBezTo>
                    <a:cubicBezTo>
                      <a:pt x="98" y="182"/>
                      <a:pt x="98" y="182"/>
                      <a:pt x="98" y="182"/>
                    </a:cubicBezTo>
                    <a:cubicBezTo>
                      <a:pt x="98" y="168"/>
                      <a:pt x="98" y="168"/>
                      <a:pt x="98" y="168"/>
                    </a:cubicBezTo>
                    <a:cubicBezTo>
                      <a:pt x="126" y="168"/>
                      <a:pt x="126" y="168"/>
                      <a:pt x="126" y="168"/>
                    </a:cubicBezTo>
                    <a:cubicBezTo>
                      <a:pt x="126" y="182"/>
                      <a:pt x="126" y="182"/>
                      <a:pt x="126" y="182"/>
                    </a:cubicBezTo>
                    <a:cubicBezTo>
                      <a:pt x="140" y="224"/>
                      <a:pt x="140" y="224"/>
                      <a:pt x="140" y="224"/>
                    </a:cubicBezTo>
                    <a:cubicBezTo>
                      <a:pt x="224" y="224"/>
                      <a:pt x="224" y="224"/>
                      <a:pt x="224" y="224"/>
                    </a:cubicBezTo>
                    <a:cubicBezTo>
                      <a:pt x="224" y="187"/>
                      <a:pt x="206" y="155"/>
                      <a:pt x="179" y="134"/>
                    </a:cubicBezTo>
                    <a:close/>
                    <a:moveTo>
                      <a:pt x="112" y="154"/>
                    </a:moveTo>
                    <a:cubicBezTo>
                      <a:pt x="73" y="154"/>
                      <a:pt x="42" y="123"/>
                      <a:pt x="42" y="84"/>
                    </a:cubicBezTo>
                    <a:cubicBezTo>
                      <a:pt x="42" y="77"/>
                      <a:pt x="43" y="71"/>
                      <a:pt x="45" y="65"/>
                    </a:cubicBezTo>
                    <a:cubicBezTo>
                      <a:pt x="63" y="57"/>
                      <a:pt x="78" y="43"/>
                      <a:pt x="87" y="26"/>
                    </a:cubicBezTo>
                    <a:cubicBezTo>
                      <a:pt x="102" y="45"/>
                      <a:pt x="126" y="57"/>
                      <a:pt x="153" y="57"/>
                    </a:cubicBezTo>
                    <a:cubicBezTo>
                      <a:pt x="160" y="57"/>
                      <a:pt x="168" y="56"/>
                      <a:pt x="175" y="54"/>
                    </a:cubicBezTo>
                    <a:cubicBezTo>
                      <a:pt x="179" y="63"/>
                      <a:pt x="182" y="73"/>
                      <a:pt x="182" y="84"/>
                    </a:cubicBezTo>
                    <a:cubicBezTo>
                      <a:pt x="182" y="123"/>
                      <a:pt x="151" y="154"/>
                      <a:pt x="112" y="15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cs typeface="+mn-ea"/>
                  <a:sym typeface="+mn-lt"/>
                </a:endParaRPr>
              </a:p>
            </p:txBody>
          </p:sp>
          <p:sp>
            <p:nvSpPr>
              <p:cNvPr id="152" name="Oval 17"/>
              <p:cNvSpPr>
                <a:spLocks noChangeArrowheads="1"/>
              </p:cNvSpPr>
              <p:nvPr/>
            </p:nvSpPr>
            <p:spPr bwMode="auto">
              <a:xfrm>
                <a:off x="1104900" y="5440363"/>
                <a:ext cx="90487" cy="9525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cs typeface="+mn-ea"/>
                  <a:sym typeface="+mn-lt"/>
                </a:endParaRPr>
              </a:p>
            </p:txBody>
          </p:sp>
          <p:sp>
            <p:nvSpPr>
              <p:cNvPr id="153" name="Oval 18"/>
              <p:cNvSpPr>
                <a:spLocks noChangeArrowheads="1"/>
              </p:cNvSpPr>
              <p:nvPr/>
            </p:nvSpPr>
            <p:spPr bwMode="auto">
              <a:xfrm>
                <a:off x="1308100" y="5440363"/>
                <a:ext cx="95250" cy="9525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cs typeface="+mn-ea"/>
                  <a:sym typeface="+mn-lt"/>
                </a:endParaRPr>
              </a:p>
            </p:txBody>
          </p:sp>
        </p:grpSp>
        <p:grpSp>
          <p:nvGrpSpPr>
            <p:cNvPr id="127" name="Group 126"/>
            <p:cNvGrpSpPr/>
            <p:nvPr/>
          </p:nvGrpSpPr>
          <p:grpSpPr>
            <a:xfrm>
              <a:off x="3088242" y="4603911"/>
              <a:ext cx="334835" cy="336723"/>
              <a:chOff x="833438" y="5164138"/>
              <a:chExt cx="844550" cy="849312"/>
            </a:xfrm>
            <a:solidFill>
              <a:schemeClr val="accent1"/>
            </a:solidFill>
          </p:grpSpPr>
          <p:sp>
            <p:nvSpPr>
              <p:cNvPr id="148" name="Freeform 16"/>
              <p:cNvSpPr>
                <a:spLocks noEditPoints="1"/>
              </p:cNvSpPr>
              <p:nvPr/>
            </p:nvSpPr>
            <p:spPr bwMode="auto">
              <a:xfrm>
                <a:off x="833438" y="5164138"/>
                <a:ext cx="844550" cy="849312"/>
              </a:xfrm>
              <a:custGeom>
                <a:avLst/>
                <a:gdLst>
                  <a:gd name="T0" fmla="*/ 179 w 224"/>
                  <a:gd name="T1" fmla="*/ 134 h 224"/>
                  <a:gd name="T2" fmla="*/ 196 w 224"/>
                  <a:gd name="T3" fmla="*/ 84 h 224"/>
                  <a:gd name="T4" fmla="*/ 112 w 224"/>
                  <a:gd name="T5" fmla="*/ 0 h 224"/>
                  <a:gd name="T6" fmla="*/ 52 w 224"/>
                  <a:gd name="T7" fmla="*/ 26 h 224"/>
                  <a:gd name="T8" fmla="*/ 50 w 224"/>
                  <a:gd name="T9" fmla="*/ 28 h 224"/>
                  <a:gd name="T10" fmla="*/ 47 w 224"/>
                  <a:gd name="T11" fmla="*/ 31 h 224"/>
                  <a:gd name="T12" fmla="*/ 29 w 224"/>
                  <a:gd name="T13" fmla="*/ 70 h 224"/>
                  <a:gd name="T14" fmla="*/ 28 w 224"/>
                  <a:gd name="T15" fmla="*/ 84 h 224"/>
                  <a:gd name="T16" fmla="*/ 45 w 224"/>
                  <a:gd name="T17" fmla="*/ 134 h 224"/>
                  <a:gd name="T18" fmla="*/ 0 w 224"/>
                  <a:gd name="T19" fmla="*/ 224 h 224"/>
                  <a:gd name="T20" fmla="*/ 84 w 224"/>
                  <a:gd name="T21" fmla="*/ 224 h 224"/>
                  <a:gd name="T22" fmla="*/ 98 w 224"/>
                  <a:gd name="T23" fmla="*/ 182 h 224"/>
                  <a:gd name="T24" fmla="*/ 98 w 224"/>
                  <a:gd name="T25" fmla="*/ 168 h 224"/>
                  <a:gd name="T26" fmla="*/ 126 w 224"/>
                  <a:gd name="T27" fmla="*/ 168 h 224"/>
                  <a:gd name="T28" fmla="*/ 126 w 224"/>
                  <a:gd name="T29" fmla="*/ 182 h 224"/>
                  <a:gd name="T30" fmla="*/ 140 w 224"/>
                  <a:gd name="T31" fmla="*/ 224 h 224"/>
                  <a:gd name="T32" fmla="*/ 224 w 224"/>
                  <a:gd name="T33" fmla="*/ 224 h 224"/>
                  <a:gd name="T34" fmla="*/ 179 w 224"/>
                  <a:gd name="T35" fmla="*/ 134 h 224"/>
                  <a:gd name="T36" fmla="*/ 112 w 224"/>
                  <a:gd name="T37" fmla="*/ 154 h 224"/>
                  <a:gd name="T38" fmla="*/ 42 w 224"/>
                  <a:gd name="T39" fmla="*/ 84 h 224"/>
                  <a:gd name="T40" fmla="*/ 45 w 224"/>
                  <a:gd name="T41" fmla="*/ 65 h 224"/>
                  <a:gd name="T42" fmla="*/ 87 w 224"/>
                  <a:gd name="T43" fmla="*/ 26 h 224"/>
                  <a:gd name="T44" fmla="*/ 153 w 224"/>
                  <a:gd name="T45" fmla="*/ 57 h 224"/>
                  <a:gd name="T46" fmla="*/ 175 w 224"/>
                  <a:gd name="T47" fmla="*/ 54 h 224"/>
                  <a:gd name="T48" fmla="*/ 182 w 224"/>
                  <a:gd name="T49" fmla="*/ 84 h 224"/>
                  <a:gd name="T50" fmla="*/ 112 w 224"/>
                  <a:gd name="T51" fmla="*/ 15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24" h="224">
                    <a:moveTo>
                      <a:pt x="179" y="134"/>
                    </a:moveTo>
                    <a:cubicBezTo>
                      <a:pt x="190" y="120"/>
                      <a:pt x="196" y="103"/>
                      <a:pt x="196" y="84"/>
                    </a:cubicBezTo>
                    <a:cubicBezTo>
                      <a:pt x="196" y="38"/>
                      <a:pt x="158" y="0"/>
                      <a:pt x="112" y="0"/>
                    </a:cubicBezTo>
                    <a:cubicBezTo>
                      <a:pt x="88" y="0"/>
                      <a:pt x="67" y="10"/>
                      <a:pt x="52" y="26"/>
                    </a:cubicBezTo>
                    <a:cubicBezTo>
                      <a:pt x="51" y="26"/>
                      <a:pt x="50" y="27"/>
                      <a:pt x="50" y="28"/>
                    </a:cubicBezTo>
                    <a:cubicBezTo>
                      <a:pt x="49" y="29"/>
                      <a:pt x="48" y="30"/>
                      <a:pt x="47" y="31"/>
                    </a:cubicBezTo>
                    <a:cubicBezTo>
                      <a:pt x="38" y="42"/>
                      <a:pt x="29" y="70"/>
                      <a:pt x="29" y="70"/>
                    </a:cubicBezTo>
                    <a:cubicBezTo>
                      <a:pt x="29" y="74"/>
                      <a:pt x="28" y="79"/>
                      <a:pt x="28" y="84"/>
                    </a:cubicBezTo>
                    <a:cubicBezTo>
                      <a:pt x="28" y="103"/>
                      <a:pt x="34" y="120"/>
                      <a:pt x="45" y="134"/>
                    </a:cubicBezTo>
                    <a:cubicBezTo>
                      <a:pt x="18" y="155"/>
                      <a:pt x="0" y="187"/>
                      <a:pt x="0" y="224"/>
                    </a:cubicBezTo>
                    <a:cubicBezTo>
                      <a:pt x="84" y="224"/>
                      <a:pt x="84" y="224"/>
                      <a:pt x="84" y="224"/>
                    </a:cubicBezTo>
                    <a:cubicBezTo>
                      <a:pt x="98" y="182"/>
                      <a:pt x="98" y="182"/>
                      <a:pt x="98" y="182"/>
                    </a:cubicBezTo>
                    <a:cubicBezTo>
                      <a:pt x="98" y="168"/>
                      <a:pt x="98" y="168"/>
                      <a:pt x="98" y="168"/>
                    </a:cubicBezTo>
                    <a:cubicBezTo>
                      <a:pt x="126" y="168"/>
                      <a:pt x="126" y="168"/>
                      <a:pt x="126" y="168"/>
                    </a:cubicBezTo>
                    <a:cubicBezTo>
                      <a:pt x="126" y="182"/>
                      <a:pt x="126" y="182"/>
                      <a:pt x="126" y="182"/>
                    </a:cubicBezTo>
                    <a:cubicBezTo>
                      <a:pt x="140" y="224"/>
                      <a:pt x="140" y="224"/>
                      <a:pt x="140" y="224"/>
                    </a:cubicBezTo>
                    <a:cubicBezTo>
                      <a:pt x="224" y="224"/>
                      <a:pt x="224" y="224"/>
                      <a:pt x="224" y="224"/>
                    </a:cubicBezTo>
                    <a:cubicBezTo>
                      <a:pt x="224" y="187"/>
                      <a:pt x="206" y="155"/>
                      <a:pt x="179" y="134"/>
                    </a:cubicBezTo>
                    <a:close/>
                    <a:moveTo>
                      <a:pt x="112" y="154"/>
                    </a:moveTo>
                    <a:cubicBezTo>
                      <a:pt x="73" y="154"/>
                      <a:pt x="42" y="123"/>
                      <a:pt x="42" y="84"/>
                    </a:cubicBezTo>
                    <a:cubicBezTo>
                      <a:pt x="42" y="77"/>
                      <a:pt x="43" y="71"/>
                      <a:pt x="45" y="65"/>
                    </a:cubicBezTo>
                    <a:cubicBezTo>
                      <a:pt x="63" y="57"/>
                      <a:pt x="78" y="43"/>
                      <a:pt x="87" y="26"/>
                    </a:cubicBezTo>
                    <a:cubicBezTo>
                      <a:pt x="102" y="45"/>
                      <a:pt x="126" y="57"/>
                      <a:pt x="153" y="57"/>
                    </a:cubicBezTo>
                    <a:cubicBezTo>
                      <a:pt x="160" y="57"/>
                      <a:pt x="168" y="56"/>
                      <a:pt x="175" y="54"/>
                    </a:cubicBezTo>
                    <a:cubicBezTo>
                      <a:pt x="179" y="63"/>
                      <a:pt x="182" y="73"/>
                      <a:pt x="182" y="84"/>
                    </a:cubicBezTo>
                    <a:cubicBezTo>
                      <a:pt x="182" y="123"/>
                      <a:pt x="151" y="154"/>
                      <a:pt x="112" y="15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cs typeface="+mn-ea"/>
                  <a:sym typeface="+mn-lt"/>
                </a:endParaRPr>
              </a:p>
            </p:txBody>
          </p:sp>
          <p:sp>
            <p:nvSpPr>
              <p:cNvPr id="149" name="Oval 17"/>
              <p:cNvSpPr>
                <a:spLocks noChangeArrowheads="1"/>
              </p:cNvSpPr>
              <p:nvPr/>
            </p:nvSpPr>
            <p:spPr bwMode="auto">
              <a:xfrm>
                <a:off x="1104900" y="5440363"/>
                <a:ext cx="90487" cy="9525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cs typeface="+mn-ea"/>
                  <a:sym typeface="+mn-lt"/>
                </a:endParaRPr>
              </a:p>
            </p:txBody>
          </p:sp>
          <p:sp>
            <p:nvSpPr>
              <p:cNvPr id="150" name="Oval 18"/>
              <p:cNvSpPr>
                <a:spLocks noChangeArrowheads="1"/>
              </p:cNvSpPr>
              <p:nvPr/>
            </p:nvSpPr>
            <p:spPr bwMode="auto">
              <a:xfrm>
                <a:off x="1308100" y="5440363"/>
                <a:ext cx="95250" cy="9525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cs typeface="+mn-ea"/>
                  <a:sym typeface="+mn-lt"/>
                </a:endParaRPr>
              </a:p>
            </p:txBody>
          </p:sp>
        </p:grpSp>
        <p:grpSp>
          <p:nvGrpSpPr>
            <p:cNvPr id="128" name="Group 127"/>
            <p:cNvGrpSpPr/>
            <p:nvPr/>
          </p:nvGrpSpPr>
          <p:grpSpPr>
            <a:xfrm>
              <a:off x="3513394" y="4603911"/>
              <a:ext cx="334835" cy="336723"/>
              <a:chOff x="833438" y="5164138"/>
              <a:chExt cx="844550" cy="849312"/>
            </a:xfrm>
            <a:solidFill>
              <a:schemeClr val="accent1"/>
            </a:solidFill>
          </p:grpSpPr>
          <p:sp>
            <p:nvSpPr>
              <p:cNvPr id="145" name="Freeform 16"/>
              <p:cNvSpPr>
                <a:spLocks noEditPoints="1"/>
              </p:cNvSpPr>
              <p:nvPr/>
            </p:nvSpPr>
            <p:spPr bwMode="auto">
              <a:xfrm>
                <a:off x="833438" y="5164138"/>
                <a:ext cx="844550" cy="849312"/>
              </a:xfrm>
              <a:custGeom>
                <a:avLst/>
                <a:gdLst>
                  <a:gd name="T0" fmla="*/ 179 w 224"/>
                  <a:gd name="T1" fmla="*/ 134 h 224"/>
                  <a:gd name="T2" fmla="*/ 196 w 224"/>
                  <a:gd name="T3" fmla="*/ 84 h 224"/>
                  <a:gd name="T4" fmla="*/ 112 w 224"/>
                  <a:gd name="T5" fmla="*/ 0 h 224"/>
                  <a:gd name="T6" fmla="*/ 52 w 224"/>
                  <a:gd name="T7" fmla="*/ 26 h 224"/>
                  <a:gd name="T8" fmla="*/ 50 w 224"/>
                  <a:gd name="T9" fmla="*/ 28 h 224"/>
                  <a:gd name="T10" fmla="*/ 47 w 224"/>
                  <a:gd name="T11" fmla="*/ 31 h 224"/>
                  <a:gd name="T12" fmla="*/ 29 w 224"/>
                  <a:gd name="T13" fmla="*/ 70 h 224"/>
                  <a:gd name="T14" fmla="*/ 28 w 224"/>
                  <a:gd name="T15" fmla="*/ 84 h 224"/>
                  <a:gd name="T16" fmla="*/ 45 w 224"/>
                  <a:gd name="T17" fmla="*/ 134 h 224"/>
                  <a:gd name="T18" fmla="*/ 0 w 224"/>
                  <a:gd name="T19" fmla="*/ 224 h 224"/>
                  <a:gd name="T20" fmla="*/ 84 w 224"/>
                  <a:gd name="T21" fmla="*/ 224 h 224"/>
                  <a:gd name="T22" fmla="*/ 98 w 224"/>
                  <a:gd name="T23" fmla="*/ 182 h 224"/>
                  <a:gd name="T24" fmla="*/ 98 w 224"/>
                  <a:gd name="T25" fmla="*/ 168 h 224"/>
                  <a:gd name="T26" fmla="*/ 126 w 224"/>
                  <a:gd name="T27" fmla="*/ 168 h 224"/>
                  <a:gd name="T28" fmla="*/ 126 w 224"/>
                  <a:gd name="T29" fmla="*/ 182 h 224"/>
                  <a:gd name="T30" fmla="*/ 140 w 224"/>
                  <a:gd name="T31" fmla="*/ 224 h 224"/>
                  <a:gd name="T32" fmla="*/ 224 w 224"/>
                  <a:gd name="T33" fmla="*/ 224 h 224"/>
                  <a:gd name="T34" fmla="*/ 179 w 224"/>
                  <a:gd name="T35" fmla="*/ 134 h 224"/>
                  <a:gd name="T36" fmla="*/ 112 w 224"/>
                  <a:gd name="T37" fmla="*/ 154 h 224"/>
                  <a:gd name="T38" fmla="*/ 42 w 224"/>
                  <a:gd name="T39" fmla="*/ 84 h 224"/>
                  <a:gd name="T40" fmla="*/ 45 w 224"/>
                  <a:gd name="T41" fmla="*/ 65 h 224"/>
                  <a:gd name="T42" fmla="*/ 87 w 224"/>
                  <a:gd name="T43" fmla="*/ 26 h 224"/>
                  <a:gd name="T44" fmla="*/ 153 w 224"/>
                  <a:gd name="T45" fmla="*/ 57 h 224"/>
                  <a:gd name="T46" fmla="*/ 175 w 224"/>
                  <a:gd name="T47" fmla="*/ 54 h 224"/>
                  <a:gd name="T48" fmla="*/ 182 w 224"/>
                  <a:gd name="T49" fmla="*/ 84 h 224"/>
                  <a:gd name="T50" fmla="*/ 112 w 224"/>
                  <a:gd name="T51" fmla="*/ 15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24" h="224">
                    <a:moveTo>
                      <a:pt x="179" y="134"/>
                    </a:moveTo>
                    <a:cubicBezTo>
                      <a:pt x="190" y="120"/>
                      <a:pt x="196" y="103"/>
                      <a:pt x="196" y="84"/>
                    </a:cubicBezTo>
                    <a:cubicBezTo>
                      <a:pt x="196" y="38"/>
                      <a:pt x="158" y="0"/>
                      <a:pt x="112" y="0"/>
                    </a:cubicBezTo>
                    <a:cubicBezTo>
                      <a:pt x="88" y="0"/>
                      <a:pt x="67" y="10"/>
                      <a:pt x="52" y="26"/>
                    </a:cubicBezTo>
                    <a:cubicBezTo>
                      <a:pt x="51" y="26"/>
                      <a:pt x="50" y="27"/>
                      <a:pt x="50" y="28"/>
                    </a:cubicBezTo>
                    <a:cubicBezTo>
                      <a:pt x="49" y="29"/>
                      <a:pt x="48" y="30"/>
                      <a:pt x="47" y="31"/>
                    </a:cubicBezTo>
                    <a:cubicBezTo>
                      <a:pt x="38" y="42"/>
                      <a:pt x="29" y="70"/>
                      <a:pt x="29" y="70"/>
                    </a:cubicBezTo>
                    <a:cubicBezTo>
                      <a:pt x="29" y="74"/>
                      <a:pt x="28" y="79"/>
                      <a:pt x="28" y="84"/>
                    </a:cubicBezTo>
                    <a:cubicBezTo>
                      <a:pt x="28" y="103"/>
                      <a:pt x="34" y="120"/>
                      <a:pt x="45" y="134"/>
                    </a:cubicBezTo>
                    <a:cubicBezTo>
                      <a:pt x="18" y="155"/>
                      <a:pt x="0" y="187"/>
                      <a:pt x="0" y="224"/>
                    </a:cubicBezTo>
                    <a:cubicBezTo>
                      <a:pt x="84" y="224"/>
                      <a:pt x="84" y="224"/>
                      <a:pt x="84" y="224"/>
                    </a:cubicBezTo>
                    <a:cubicBezTo>
                      <a:pt x="98" y="182"/>
                      <a:pt x="98" y="182"/>
                      <a:pt x="98" y="182"/>
                    </a:cubicBezTo>
                    <a:cubicBezTo>
                      <a:pt x="98" y="168"/>
                      <a:pt x="98" y="168"/>
                      <a:pt x="98" y="168"/>
                    </a:cubicBezTo>
                    <a:cubicBezTo>
                      <a:pt x="126" y="168"/>
                      <a:pt x="126" y="168"/>
                      <a:pt x="126" y="168"/>
                    </a:cubicBezTo>
                    <a:cubicBezTo>
                      <a:pt x="126" y="182"/>
                      <a:pt x="126" y="182"/>
                      <a:pt x="126" y="182"/>
                    </a:cubicBezTo>
                    <a:cubicBezTo>
                      <a:pt x="140" y="224"/>
                      <a:pt x="140" y="224"/>
                      <a:pt x="140" y="224"/>
                    </a:cubicBezTo>
                    <a:cubicBezTo>
                      <a:pt x="224" y="224"/>
                      <a:pt x="224" y="224"/>
                      <a:pt x="224" y="224"/>
                    </a:cubicBezTo>
                    <a:cubicBezTo>
                      <a:pt x="224" y="187"/>
                      <a:pt x="206" y="155"/>
                      <a:pt x="179" y="134"/>
                    </a:cubicBezTo>
                    <a:close/>
                    <a:moveTo>
                      <a:pt x="112" y="154"/>
                    </a:moveTo>
                    <a:cubicBezTo>
                      <a:pt x="73" y="154"/>
                      <a:pt x="42" y="123"/>
                      <a:pt x="42" y="84"/>
                    </a:cubicBezTo>
                    <a:cubicBezTo>
                      <a:pt x="42" y="77"/>
                      <a:pt x="43" y="71"/>
                      <a:pt x="45" y="65"/>
                    </a:cubicBezTo>
                    <a:cubicBezTo>
                      <a:pt x="63" y="57"/>
                      <a:pt x="78" y="43"/>
                      <a:pt x="87" y="26"/>
                    </a:cubicBezTo>
                    <a:cubicBezTo>
                      <a:pt x="102" y="45"/>
                      <a:pt x="126" y="57"/>
                      <a:pt x="153" y="57"/>
                    </a:cubicBezTo>
                    <a:cubicBezTo>
                      <a:pt x="160" y="57"/>
                      <a:pt x="168" y="56"/>
                      <a:pt x="175" y="54"/>
                    </a:cubicBezTo>
                    <a:cubicBezTo>
                      <a:pt x="179" y="63"/>
                      <a:pt x="182" y="73"/>
                      <a:pt x="182" y="84"/>
                    </a:cubicBezTo>
                    <a:cubicBezTo>
                      <a:pt x="182" y="123"/>
                      <a:pt x="151" y="154"/>
                      <a:pt x="112" y="15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cs typeface="+mn-ea"/>
                  <a:sym typeface="+mn-lt"/>
                </a:endParaRPr>
              </a:p>
            </p:txBody>
          </p:sp>
          <p:sp>
            <p:nvSpPr>
              <p:cNvPr id="146" name="Oval 17"/>
              <p:cNvSpPr>
                <a:spLocks noChangeArrowheads="1"/>
              </p:cNvSpPr>
              <p:nvPr/>
            </p:nvSpPr>
            <p:spPr bwMode="auto">
              <a:xfrm>
                <a:off x="1104900" y="5440363"/>
                <a:ext cx="90487" cy="9525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cs typeface="+mn-ea"/>
                  <a:sym typeface="+mn-lt"/>
                </a:endParaRPr>
              </a:p>
            </p:txBody>
          </p:sp>
          <p:sp>
            <p:nvSpPr>
              <p:cNvPr id="147" name="Oval 18"/>
              <p:cNvSpPr>
                <a:spLocks noChangeArrowheads="1"/>
              </p:cNvSpPr>
              <p:nvPr/>
            </p:nvSpPr>
            <p:spPr bwMode="auto">
              <a:xfrm>
                <a:off x="1308100" y="5440363"/>
                <a:ext cx="95250" cy="9525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cs typeface="+mn-ea"/>
                  <a:sym typeface="+mn-lt"/>
                </a:endParaRPr>
              </a:p>
            </p:txBody>
          </p:sp>
        </p:grpSp>
        <p:grpSp>
          <p:nvGrpSpPr>
            <p:cNvPr id="129" name="Group 128"/>
            <p:cNvGrpSpPr/>
            <p:nvPr/>
          </p:nvGrpSpPr>
          <p:grpSpPr>
            <a:xfrm>
              <a:off x="3930187" y="4603911"/>
              <a:ext cx="334835" cy="336723"/>
              <a:chOff x="833438" y="5164138"/>
              <a:chExt cx="844550" cy="849312"/>
            </a:xfrm>
            <a:solidFill>
              <a:schemeClr val="accent1"/>
            </a:solidFill>
          </p:grpSpPr>
          <p:sp>
            <p:nvSpPr>
              <p:cNvPr id="142" name="Freeform 16"/>
              <p:cNvSpPr>
                <a:spLocks noEditPoints="1"/>
              </p:cNvSpPr>
              <p:nvPr/>
            </p:nvSpPr>
            <p:spPr bwMode="auto">
              <a:xfrm>
                <a:off x="833438" y="5164138"/>
                <a:ext cx="844550" cy="849312"/>
              </a:xfrm>
              <a:custGeom>
                <a:avLst/>
                <a:gdLst>
                  <a:gd name="T0" fmla="*/ 179 w 224"/>
                  <a:gd name="T1" fmla="*/ 134 h 224"/>
                  <a:gd name="T2" fmla="*/ 196 w 224"/>
                  <a:gd name="T3" fmla="*/ 84 h 224"/>
                  <a:gd name="T4" fmla="*/ 112 w 224"/>
                  <a:gd name="T5" fmla="*/ 0 h 224"/>
                  <a:gd name="T6" fmla="*/ 52 w 224"/>
                  <a:gd name="T7" fmla="*/ 26 h 224"/>
                  <a:gd name="T8" fmla="*/ 50 w 224"/>
                  <a:gd name="T9" fmla="*/ 28 h 224"/>
                  <a:gd name="T10" fmla="*/ 47 w 224"/>
                  <a:gd name="T11" fmla="*/ 31 h 224"/>
                  <a:gd name="T12" fmla="*/ 29 w 224"/>
                  <a:gd name="T13" fmla="*/ 70 h 224"/>
                  <a:gd name="T14" fmla="*/ 28 w 224"/>
                  <a:gd name="T15" fmla="*/ 84 h 224"/>
                  <a:gd name="T16" fmla="*/ 45 w 224"/>
                  <a:gd name="T17" fmla="*/ 134 h 224"/>
                  <a:gd name="T18" fmla="*/ 0 w 224"/>
                  <a:gd name="T19" fmla="*/ 224 h 224"/>
                  <a:gd name="T20" fmla="*/ 84 w 224"/>
                  <a:gd name="T21" fmla="*/ 224 h 224"/>
                  <a:gd name="T22" fmla="*/ 98 w 224"/>
                  <a:gd name="T23" fmla="*/ 182 h 224"/>
                  <a:gd name="T24" fmla="*/ 98 w 224"/>
                  <a:gd name="T25" fmla="*/ 168 h 224"/>
                  <a:gd name="T26" fmla="*/ 126 w 224"/>
                  <a:gd name="T27" fmla="*/ 168 h 224"/>
                  <a:gd name="T28" fmla="*/ 126 w 224"/>
                  <a:gd name="T29" fmla="*/ 182 h 224"/>
                  <a:gd name="T30" fmla="*/ 140 w 224"/>
                  <a:gd name="T31" fmla="*/ 224 h 224"/>
                  <a:gd name="T32" fmla="*/ 224 w 224"/>
                  <a:gd name="T33" fmla="*/ 224 h 224"/>
                  <a:gd name="T34" fmla="*/ 179 w 224"/>
                  <a:gd name="T35" fmla="*/ 134 h 224"/>
                  <a:gd name="T36" fmla="*/ 112 w 224"/>
                  <a:gd name="T37" fmla="*/ 154 h 224"/>
                  <a:gd name="T38" fmla="*/ 42 w 224"/>
                  <a:gd name="T39" fmla="*/ 84 h 224"/>
                  <a:gd name="T40" fmla="*/ 45 w 224"/>
                  <a:gd name="T41" fmla="*/ 65 h 224"/>
                  <a:gd name="T42" fmla="*/ 87 w 224"/>
                  <a:gd name="T43" fmla="*/ 26 h 224"/>
                  <a:gd name="T44" fmla="*/ 153 w 224"/>
                  <a:gd name="T45" fmla="*/ 57 h 224"/>
                  <a:gd name="T46" fmla="*/ 175 w 224"/>
                  <a:gd name="T47" fmla="*/ 54 h 224"/>
                  <a:gd name="T48" fmla="*/ 182 w 224"/>
                  <a:gd name="T49" fmla="*/ 84 h 224"/>
                  <a:gd name="T50" fmla="*/ 112 w 224"/>
                  <a:gd name="T51" fmla="*/ 15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24" h="224">
                    <a:moveTo>
                      <a:pt x="179" y="134"/>
                    </a:moveTo>
                    <a:cubicBezTo>
                      <a:pt x="190" y="120"/>
                      <a:pt x="196" y="103"/>
                      <a:pt x="196" y="84"/>
                    </a:cubicBezTo>
                    <a:cubicBezTo>
                      <a:pt x="196" y="38"/>
                      <a:pt x="158" y="0"/>
                      <a:pt x="112" y="0"/>
                    </a:cubicBezTo>
                    <a:cubicBezTo>
                      <a:pt x="88" y="0"/>
                      <a:pt x="67" y="10"/>
                      <a:pt x="52" y="26"/>
                    </a:cubicBezTo>
                    <a:cubicBezTo>
                      <a:pt x="51" y="26"/>
                      <a:pt x="50" y="27"/>
                      <a:pt x="50" y="28"/>
                    </a:cubicBezTo>
                    <a:cubicBezTo>
                      <a:pt x="49" y="29"/>
                      <a:pt x="48" y="30"/>
                      <a:pt x="47" y="31"/>
                    </a:cubicBezTo>
                    <a:cubicBezTo>
                      <a:pt x="38" y="42"/>
                      <a:pt x="29" y="70"/>
                      <a:pt x="29" y="70"/>
                    </a:cubicBezTo>
                    <a:cubicBezTo>
                      <a:pt x="29" y="74"/>
                      <a:pt x="28" y="79"/>
                      <a:pt x="28" y="84"/>
                    </a:cubicBezTo>
                    <a:cubicBezTo>
                      <a:pt x="28" y="103"/>
                      <a:pt x="34" y="120"/>
                      <a:pt x="45" y="134"/>
                    </a:cubicBezTo>
                    <a:cubicBezTo>
                      <a:pt x="18" y="155"/>
                      <a:pt x="0" y="187"/>
                      <a:pt x="0" y="224"/>
                    </a:cubicBezTo>
                    <a:cubicBezTo>
                      <a:pt x="84" y="224"/>
                      <a:pt x="84" y="224"/>
                      <a:pt x="84" y="224"/>
                    </a:cubicBezTo>
                    <a:cubicBezTo>
                      <a:pt x="98" y="182"/>
                      <a:pt x="98" y="182"/>
                      <a:pt x="98" y="182"/>
                    </a:cubicBezTo>
                    <a:cubicBezTo>
                      <a:pt x="98" y="168"/>
                      <a:pt x="98" y="168"/>
                      <a:pt x="98" y="168"/>
                    </a:cubicBezTo>
                    <a:cubicBezTo>
                      <a:pt x="126" y="168"/>
                      <a:pt x="126" y="168"/>
                      <a:pt x="126" y="168"/>
                    </a:cubicBezTo>
                    <a:cubicBezTo>
                      <a:pt x="126" y="182"/>
                      <a:pt x="126" y="182"/>
                      <a:pt x="126" y="182"/>
                    </a:cubicBezTo>
                    <a:cubicBezTo>
                      <a:pt x="140" y="224"/>
                      <a:pt x="140" y="224"/>
                      <a:pt x="140" y="224"/>
                    </a:cubicBezTo>
                    <a:cubicBezTo>
                      <a:pt x="224" y="224"/>
                      <a:pt x="224" y="224"/>
                      <a:pt x="224" y="224"/>
                    </a:cubicBezTo>
                    <a:cubicBezTo>
                      <a:pt x="224" y="187"/>
                      <a:pt x="206" y="155"/>
                      <a:pt x="179" y="134"/>
                    </a:cubicBezTo>
                    <a:close/>
                    <a:moveTo>
                      <a:pt x="112" y="154"/>
                    </a:moveTo>
                    <a:cubicBezTo>
                      <a:pt x="73" y="154"/>
                      <a:pt x="42" y="123"/>
                      <a:pt x="42" y="84"/>
                    </a:cubicBezTo>
                    <a:cubicBezTo>
                      <a:pt x="42" y="77"/>
                      <a:pt x="43" y="71"/>
                      <a:pt x="45" y="65"/>
                    </a:cubicBezTo>
                    <a:cubicBezTo>
                      <a:pt x="63" y="57"/>
                      <a:pt x="78" y="43"/>
                      <a:pt x="87" y="26"/>
                    </a:cubicBezTo>
                    <a:cubicBezTo>
                      <a:pt x="102" y="45"/>
                      <a:pt x="126" y="57"/>
                      <a:pt x="153" y="57"/>
                    </a:cubicBezTo>
                    <a:cubicBezTo>
                      <a:pt x="160" y="57"/>
                      <a:pt x="168" y="56"/>
                      <a:pt x="175" y="54"/>
                    </a:cubicBezTo>
                    <a:cubicBezTo>
                      <a:pt x="179" y="63"/>
                      <a:pt x="182" y="73"/>
                      <a:pt x="182" y="84"/>
                    </a:cubicBezTo>
                    <a:cubicBezTo>
                      <a:pt x="182" y="123"/>
                      <a:pt x="151" y="154"/>
                      <a:pt x="112" y="15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cs typeface="+mn-ea"/>
                  <a:sym typeface="+mn-lt"/>
                </a:endParaRPr>
              </a:p>
            </p:txBody>
          </p:sp>
          <p:sp>
            <p:nvSpPr>
              <p:cNvPr id="143" name="Oval 17"/>
              <p:cNvSpPr>
                <a:spLocks noChangeArrowheads="1"/>
              </p:cNvSpPr>
              <p:nvPr/>
            </p:nvSpPr>
            <p:spPr bwMode="auto">
              <a:xfrm>
                <a:off x="1104900" y="5440363"/>
                <a:ext cx="90487" cy="9525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cs typeface="+mn-ea"/>
                  <a:sym typeface="+mn-lt"/>
                </a:endParaRPr>
              </a:p>
            </p:txBody>
          </p:sp>
          <p:sp>
            <p:nvSpPr>
              <p:cNvPr id="144" name="Oval 18"/>
              <p:cNvSpPr>
                <a:spLocks noChangeArrowheads="1"/>
              </p:cNvSpPr>
              <p:nvPr/>
            </p:nvSpPr>
            <p:spPr bwMode="auto">
              <a:xfrm>
                <a:off x="1308100" y="5440363"/>
                <a:ext cx="95250" cy="9525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cs typeface="+mn-ea"/>
                  <a:sym typeface="+mn-lt"/>
                </a:endParaRPr>
              </a:p>
            </p:txBody>
          </p:sp>
        </p:grpSp>
        <p:grpSp>
          <p:nvGrpSpPr>
            <p:cNvPr id="130" name="Group 129"/>
            <p:cNvGrpSpPr/>
            <p:nvPr/>
          </p:nvGrpSpPr>
          <p:grpSpPr>
            <a:xfrm>
              <a:off x="4355339" y="4603911"/>
              <a:ext cx="334835" cy="336723"/>
              <a:chOff x="833438" y="5164138"/>
              <a:chExt cx="844550" cy="849312"/>
            </a:xfrm>
            <a:solidFill>
              <a:schemeClr val="accent1"/>
            </a:solidFill>
          </p:grpSpPr>
          <p:sp>
            <p:nvSpPr>
              <p:cNvPr id="139" name="Freeform 16"/>
              <p:cNvSpPr>
                <a:spLocks noEditPoints="1"/>
              </p:cNvSpPr>
              <p:nvPr/>
            </p:nvSpPr>
            <p:spPr bwMode="auto">
              <a:xfrm>
                <a:off x="833438" y="5164138"/>
                <a:ext cx="844550" cy="849312"/>
              </a:xfrm>
              <a:custGeom>
                <a:avLst/>
                <a:gdLst>
                  <a:gd name="T0" fmla="*/ 179 w 224"/>
                  <a:gd name="T1" fmla="*/ 134 h 224"/>
                  <a:gd name="T2" fmla="*/ 196 w 224"/>
                  <a:gd name="T3" fmla="*/ 84 h 224"/>
                  <a:gd name="T4" fmla="*/ 112 w 224"/>
                  <a:gd name="T5" fmla="*/ 0 h 224"/>
                  <a:gd name="T6" fmla="*/ 52 w 224"/>
                  <a:gd name="T7" fmla="*/ 26 h 224"/>
                  <a:gd name="T8" fmla="*/ 50 w 224"/>
                  <a:gd name="T9" fmla="*/ 28 h 224"/>
                  <a:gd name="T10" fmla="*/ 47 w 224"/>
                  <a:gd name="T11" fmla="*/ 31 h 224"/>
                  <a:gd name="T12" fmla="*/ 29 w 224"/>
                  <a:gd name="T13" fmla="*/ 70 h 224"/>
                  <a:gd name="T14" fmla="*/ 28 w 224"/>
                  <a:gd name="T15" fmla="*/ 84 h 224"/>
                  <a:gd name="T16" fmla="*/ 45 w 224"/>
                  <a:gd name="T17" fmla="*/ 134 h 224"/>
                  <a:gd name="T18" fmla="*/ 0 w 224"/>
                  <a:gd name="T19" fmla="*/ 224 h 224"/>
                  <a:gd name="T20" fmla="*/ 84 w 224"/>
                  <a:gd name="T21" fmla="*/ 224 h 224"/>
                  <a:gd name="T22" fmla="*/ 98 w 224"/>
                  <a:gd name="T23" fmla="*/ 182 h 224"/>
                  <a:gd name="T24" fmla="*/ 98 w 224"/>
                  <a:gd name="T25" fmla="*/ 168 h 224"/>
                  <a:gd name="T26" fmla="*/ 126 w 224"/>
                  <a:gd name="T27" fmla="*/ 168 h 224"/>
                  <a:gd name="T28" fmla="*/ 126 w 224"/>
                  <a:gd name="T29" fmla="*/ 182 h 224"/>
                  <a:gd name="T30" fmla="*/ 140 w 224"/>
                  <a:gd name="T31" fmla="*/ 224 h 224"/>
                  <a:gd name="T32" fmla="*/ 224 w 224"/>
                  <a:gd name="T33" fmla="*/ 224 h 224"/>
                  <a:gd name="T34" fmla="*/ 179 w 224"/>
                  <a:gd name="T35" fmla="*/ 134 h 224"/>
                  <a:gd name="T36" fmla="*/ 112 w 224"/>
                  <a:gd name="T37" fmla="*/ 154 h 224"/>
                  <a:gd name="T38" fmla="*/ 42 w 224"/>
                  <a:gd name="T39" fmla="*/ 84 h 224"/>
                  <a:gd name="T40" fmla="*/ 45 w 224"/>
                  <a:gd name="T41" fmla="*/ 65 h 224"/>
                  <a:gd name="T42" fmla="*/ 87 w 224"/>
                  <a:gd name="T43" fmla="*/ 26 h 224"/>
                  <a:gd name="T44" fmla="*/ 153 w 224"/>
                  <a:gd name="T45" fmla="*/ 57 h 224"/>
                  <a:gd name="T46" fmla="*/ 175 w 224"/>
                  <a:gd name="T47" fmla="*/ 54 h 224"/>
                  <a:gd name="T48" fmla="*/ 182 w 224"/>
                  <a:gd name="T49" fmla="*/ 84 h 224"/>
                  <a:gd name="T50" fmla="*/ 112 w 224"/>
                  <a:gd name="T51" fmla="*/ 15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24" h="224">
                    <a:moveTo>
                      <a:pt x="179" y="134"/>
                    </a:moveTo>
                    <a:cubicBezTo>
                      <a:pt x="190" y="120"/>
                      <a:pt x="196" y="103"/>
                      <a:pt x="196" y="84"/>
                    </a:cubicBezTo>
                    <a:cubicBezTo>
                      <a:pt x="196" y="38"/>
                      <a:pt x="158" y="0"/>
                      <a:pt x="112" y="0"/>
                    </a:cubicBezTo>
                    <a:cubicBezTo>
                      <a:pt x="88" y="0"/>
                      <a:pt x="67" y="10"/>
                      <a:pt x="52" y="26"/>
                    </a:cubicBezTo>
                    <a:cubicBezTo>
                      <a:pt x="51" y="26"/>
                      <a:pt x="50" y="27"/>
                      <a:pt x="50" y="28"/>
                    </a:cubicBezTo>
                    <a:cubicBezTo>
                      <a:pt x="49" y="29"/>
                      <a:pt x="48" y="30"/>
                      <a:pt x="47" y="31"/>
                    </a:cubicBezTo>
                    <a:cubicBezTo>
                      <a:pt x="38" y="42"/>
                      <a:pt x="29" y="70"/>
                      <a:pt x="29" y="70"/>
                    </a:cubicBezTo>
                    <a:cubicBezTo>
                      <a:pt x="29" y="74"/>
                      <a:pt x="28" y="79"/>
                      <a:pt x="28" y="84"/>
                    </a:cubicBezTo>
                    <a:cubicBezTo>
                      <a:pt x="28" y="103"/>
                      <a:pt x="34" y="120"/>
                      <a:pt x="45" y="134"/>
                    </a:cubicBezTo>
                    <a:cubicBezTo>
                      <a:pt x="18" y="155"/>
                      <a:pt x="0" y="187"/>
                      <a:pt x="0" y="224"/>
                    </a:cubicBezTo>
                    <a:cubicBezTo>
                      <a:pt x="84" y="224"/>
                      <a:pt x="84" y="224"/>
                      <a:pt x="84" y="224"/>
                    </a:cubicBezTo>
                    <a:cubicBezTo>
                      <a:pt x="98" y="182"/>
                      <a:pt x="98" y="182"/>
                      <a:pt x="98" y="182"/>
                    </a:cubicBezTo>
                    <a:cubicBezTo>
                      <a:pt x="98" y="168"/>
                      <a:pt x="98" y="168"/>
                      <a:pt x="98" y="168"/>
                    </a:cubicBezTo>
                    <a:cubicBezTo>
                      <a:pt x="126" y="168"/>
                      <a:pt x="126" y="168"/>
                      <a:pt x="126" y="168"/>
                    </a:cubicBezTo>
                    <a:cubicBezTo>
                      <a:pt x="126" y="182"/>
                      <a:pt x="126" y="182"/>
                      <a:pt x="126" y="182"/>
                    </a:cubicBezTo>
                    <a:cubicBezTo>
                      <a:pt x="140" y="224"/>
                      <a:pt x="140" y="224"/>
                      <a:pt x="140" y="224"/>
                    </a:cubicBezTo>
                    <a:cubicBezTo>
                      <a:pt x="224" y="224"/>
                      <a:pt x="224" y="224"/>
                      <a:pt x="224" y="224"/>
                    </a:cubicBezTo>
                    <a:cubicBezTo>
                      <a:pt x="224" y="187"/>
                      <a:pt x="206" y="155"/>
                      <a:pt x="179" y="134"/>
                    </a:cubicBezTo>
                    <a:close/>
                    <a:moveTo>
                      <a:pt x="112" y="154"/>
                    </a:moveTo>
                    <a:cubicBezTo>
                      <a:pt x="73" y="154"/>
                      <a:pt x="42" y="123"/>
                      <a:pt x="42" y="84"/>
                    </a:cubicBezTo>
                    <a:cubicBezTo>
                      <a:pt x="42" y="77"/>
                      <a:pt x="43" y="71"/>
                      <a:pt x="45" y="65"/>
                    </a:cubicBezTo>
                    <a:cubicBezTo>
                      <a:pt x="63" y="57"/>
                      <a:pt x="78" y="43"/>
                      <a:pt x="87" y="26"/>
                    </a:cubicBezTo>
                    <a:cubicBezTo>
                      <a:pt x="102" y="45"/>
                      <a:pt x="126" y="57"/>
                      <a:pt x="153" y="57"/>
                    </a:cubicBezTo>
                    <a:cubicBezTo>
                      <a:pt x="160" y="57"/>
                      <a:pt x="168" y="56"/>
                      <a:pt x="175" y="54"/>
                    </a:cubicBezTo>
                    <a:cubicBezTo>
                      <a:pt x="179" y="63"/>
                      <a:pt x="182" y="73"/>
                      <a:pt x="182" y="84"/>
                    </a:cubicBezTo>
                    <a:cubicBezTo>
                      <a:pt x="182" y="123"/>
                      <a:pt x="151" y="154"/>
                      <a:pt x="112" y="15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cs typeface="+mn-ea"/>
                  <a:sym typeface="+mn-lt"/>
                </a:endParaRPr>
              </a:p>
            </p:txBody>
          </p:sp>
          <p:sp>
            <p:nvSpPr>
              <p:cNvPr id="140" name="Oval 17"/>
              <p:cNvSpPr>
                <a:spLocks noChangeArrowheads="1"/>
              </p:cNvSpPr>
              <p:nvPr/>
            </p:nvSpPr>
            <p:spPr bwMode="auto">
              <a:xfrm>
                <a:off x="1104900" y="5440363"/>
                <a:ext cx="90487" cy="9525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cs typeface="+mn-ea"/>
                  <a:sym typeface="+mn-lt"/>
                </a:endParaRPr>
              </a:p>
            </p:txBody>
          </p:sp>
          <p:sp>
            <p:nvSpPr>
              <p:cNvPr id="141" name="Oval 18"/>
              <p:cNvSpPr>
                <a:spLocks noChangeArrowheads="1"/>
              </p:cNvSpPr>
              <p:nvPr/>
            </p:nvSpPr>
            <p:spPr bwMode="auto">
              <a:xfrm>
                <a:off x="1308100" y="5440363"/>
                <a:ext cx="95250" cy="9525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cs typeface="+mn-ea"/>
                  <a:sym typeface="+mn-lt"/>
                </a:endParaRPr>
              </a:p>
            </p:txBody>
          </p:sp>
        </p:grpSp>
        <p:grpSp>
          <p:nvGrpSpPr>
            <p:cNvPr id="131" name="Group 130"/>
            <p:cNvGrpSpPr/>
            <p:nvPr/>
          </p:nvGrpSpPr>
          <p:grpSpPr>
            <a:xfrm>
              <a:off x="4747599" y="4603911"/>
              <a:ext cx="334835" cy="336723"/>
              <a:chOff x="833438" y="5164138"/>
              <a:chExt cx="844550" cy="849312"/>
            </a:xfrm>
            <a:solidFill>
              <a:schemeClr val="tx1">
                <a:lumMod val="40000"/>
                <a:lumOff val="60000"/>
              </a:schemeClr>
            </a:solidFill>
          </p:grpSpPr>
          <p:sp>
            <p:nvSpPr>
              <p:cNvPr id="136" name="Freeform 16"/>
              <p:cNvSpPr>
                <a:spLocks noEditPoints="1"/>
              </p:cNvSpPr>
              <p:nvPr/>
            </p:nvSpPr>
            <p:spPr bwMode="auto">
              <a:xfrm>
                <a:off x="833438" y="5164138"/>
                <a:ext cx="844550" cy="849312"/>
              </a:xfrm>
              <a:custGeom>
                <a:avLst/>
                <a:gdLst>
                  <a:gd name="T0" fmla="*/ 179 w 224"/>
                  <a:gd name="T1" fmla="*/ 134 h 224"/>
                  <a:gd name="T2" fmla="*/ 196 w 224"/>
                  <a:gd name="T3" fmla="*/ 84 h 224"/>
                  <a:gd name="T4" fmla="*/ 112 w 224"/>
                  <a:gd name="T5" fmla="*/ 0 h 224"/>
                  <a:gd name="T6" fmla="*/ 52 w 224"/>
                  <a:gd name="T7" fmla="*/ 26 h 224"/>
                  <a:gd name="T8" fmla="*/ 50 w 224"/>
                  <a:gd name="T9" fmla="*/ 28 h 224"/>
                  <a:gd name="T10" fmla="*/ 47 w 224"/>
                  <a:gd name="T11" fmla="*/ 31 h 224"/>
                  <a:gd name="T12" fmla="*/ 29 w 224"/>
                  <a:gd name="T13" fmla="*/ 70 h 224"/>
                  <a:gd name="T14" fmla="*/ 28 w 224"/>
                  <a:gd name="T15" fmla="*/ 84 h 224"/>
                  <a:gd name="T16" fmla="*/ 45 w 224"/>
                  <a:gd name="T17" fmla="*/ 134 h 224"/>
                  <a:gd name="T18" fmla="*/ 0 w 224"/>
                  <a:gd name="T19" fmla="*/ 224 h 224"/>
                  <a:gd name="T20" fmla="*/ 84 w 224"/>
                  <a:gd name="T21" fmla="*/ 224 h 224"/>
                  <a:gd name="T22" fmla="*/ 98 w 224"/>
                  <a:gd name="T23" fmla="*/ 182 h 224"/>
                  <a:gd name="T24" fmla="*/ 98 w 224"/>
                  <a:gd name="T25" fmla="*/ 168 h 224"/>
                  <a:gd name="T26" fmla="*/ 126 w 224"/>
                  <a:gd name="T27" fmla="*/ 168 h 224"/>
                  <a:gd name="T28" fmla="*/ 126 w 224"/>
                  <a:gd name="T29" fmla="*/ 182 h 224"/>
                  <a:gd name="T30" fmla="*/ 140 w 224"/>
                  <a:gd name="T31" fmla="*/ 224 h 224"/>
                  <a:gd name="T32" fmla="*/ 224 w 224"/>
                  <a:gd name="T33" fmla="*/ 224 h 224"/>
                  <a:gd name="T34" fmla="*/ 179 w 224"/>
                  <a:gd name="T35" fmla="*/ 134 h 224"/>
                  <a:gd name="T36" fmla="*/ 112 w 224"/>
                  <a:gd name="T37" fmla="*/ 154 h 224"/>
                  <a:gd name="T38" fmla="*/ 42 w 224"/>
                  <a:gd name="T39" fmla="*/ 84 h 224"/>
                  <a:gd name="T40" fmla="*/ 45 w 224"/>
                  <a:gd name="T41" fmla="*/ 65 h 224"/>
                  <a:gd name="T42" fmla="*/ 87 w 224"/>
                  <a:gd name="T43" fmla="*/ 26 h 224"/>
                  <a:gd name="T44" fmla="*/ 153 w 224"/>
                  <a:gd name="T45" fmla="*/ 57 h 224"/>
                  <a:gd name="T46" fmla="*/ 175 w 224"/>
                  <a:gd name="T47" fmla="*/ 54 h 224"/>
                  <a:gd name="T48" fmla="*/ 182 w 224"/>
                  <a:gd name="T49" fmla="*/ 84 h 224"/>
                  <a:gd name="T50" fmla="*/ 112 w 224"/>
                  <a:gd name="T51" fmla="*/ 15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24" h="224">
                    <a:moveTo>
                      <a:pt x="179" y="134"/>
                    </a:moveTo>
                    <a:cubicBezTo>
                      <a:pt x="190" y="120"/>
                      <a:pt x="196" y="103"/>
                      <a:pt x="196" y="84"/>
                    </a:cubicBezTo>
                    <a:cubicBezTo>
                      <a:pt x="196" y="38"/>
                      <a:pt x="158" y="0"/>
                      <a:pt x="112" y="0"/>
                    </a:cubicBezTo>
                    <a:cubicBezTo>
                      <a:pt x="88" y="0"/>
                      <a:pt x="67" y="10"/>
                      <a:pt x="52" y="26"/>
                    </a:cubicBezTo>
                    <a:cubicBezTo>
                      <a:pt x="51" y="26"/>
                      <a:pt x="50" y="27"/>
                      <a:pt x="50" y="28"/>
                    </a:cubicBezTo>
                    <a:cubicBezTo>
                      <a:pt x="49" y="29"/>
                      <a:pt x="48" y="30"/>
                      <a:pt x="47" y="31"/>
                    </a:cubicBezTo>
                    <a:cubicBezTo>
                      <a:pt x="38" y="42"/>
                      <a:pt x="29" y="70"/>
                      <a:pt x="29" y="70"/>
                    </a:cubicBezTo>
                    <a:cubicBezTo>
                      <a:pt x="29" y="74"/>
                      <a:pt x="28" y="79"/>
                      <a:pt x="28" y="84"/>
                    </a:cubicBezTo>
                    <a:cubicBezTo>
                      <a:pt x="28" y="103"/>
                      <a:pt x="34" y="120"/>
                      <a:pt x="45" y="134"/>
                    </a:cubicBezTo>
                    <a:cubicBezTo>
                      <a:pt x="18" y="155"/>
                      <a:pt x="0" y="187"/>
                      <a:pt x="0" y="224"/>
                    </a:cubicBezTo>
                    <a:cubicBezTo>
                      <a:pt x="84" y="224"/>
                      <a:pt x="84" y="224"/>
                      <a:pt x="84" y="224"/>
                    </a:cubicBezTo>
                    <a:cubicBezTo>
                      <a:pt x="98" y="182"/>
                      <a:pt x="98" y="182"/>
                      <a:pt x="98" y="182"/>
                    </a:cubicBezTo>
                    <a:cubicBezTo>
                      <a:pt x="98" y="168"/>
                      <a:pt x="98" y="168"/>
                      <a:pt x="98" y="168"/>
                    </a:cubicBezTo>
                    <a:cubicBezTo>
                      <a:pt x="126" y="168"/>
                      <a:pt x="126" y="168"/>
                      <a:pt x="126" y="168"/>
                    </a:cubicBezTo>
                    <a:cubicBezTo>
                      <a:pt x="126" y="182"/>
                      <a:pt x="126" y="182"/>
                      <a:pt x="126" y="182"/>
                    </a:cubicBezTo>
                    <a:cubicBezTo>
                      <a:pt x="140" y="224"/>
                      <a:pt x="140" y="224"/>
                      <a:pt x="140" y="224"/>
                    </a:cubicBezTo>
                    <a:cubicBezTo>
                      <a:pt x="224" y="224"/>
                      <a:pt x="224" y="224"/>
                      <a:pt x="224" y="224"/>
                    </a:cubicBezTo>
                    <a:cubicBezTo>
                      <a:pt x="224" y="187"/>
                      <a:pt x="206" y="155"/>
                      <a:pt x="179" y="134"/>
                    </a:cubicBezTo>
                    <a:close/>
                    <a:moveTo>
                      <a:pt x="112" y="154"/>
                    </a:moveTo>
                    <a:cubicBezTo>
                      <a:pt x="73" y="154"/>
                      <a:pt x="42" y="123"/>
                      <a:pt x="42" y="84"/>
                    </a:cubicBezTo>
                    <a:cubicBezTo>
                      <a:pt x="42" y="77"/>
                      <a:pt x="43" y="71"/>
                      <a:pt x="45" y="65"/>
                    </a:cubicBezTo>
                    <a:cubicBezTo>
                      <a:pt x="63" y="57"/>
                      <a:pt x="78" y="43"/>
                      <a:pt x="87" y="26"/>
                    </a:cubicBezTo>
                    <a:cubicBezTo>
                      <a:pt x="102" y="45"/>
                      <a:pt x="126" y="57"/>
                      <a:pt x="153" y="57"/>
                    </a:cubicBezTo>
                    <a:cubicBezTo>
                      <a:pt x="160" y="57"/>
                      <a:pt x="168" y="56"/>
                      <a:pt x="175" y="54"/>
                    </a:cubicBezTo>
                    <a:cubicBezTo>
                      <a:pt x="179" y="63"/>
                      <a:pt x="182" y="73"/>
                      <a:pt x="182" y="84"/>
                    </a:cubicBezTo>
                    <a:cubicBezTo>
                      <a:pt x="182" y="123"/>
                      <a:pt x="151" y="154"/>
                      <a:pt x="112" y="15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cs typeface="+mn-ea"/>
                  <a:sym typeface="+mn-lt"/>
                </a:endParaRPr>
              </a:p>
            </p:txBody>
          </p:sp>
          <p:sp>
            <p:nvSpPr>
              <p:cNvPr id="137" name="Oval 17"/>
              <p:cNvSpPr>
                <a:spLocks noChangeArrowheads="1"/>
              </p:cNvSpPr>
              <p:nvPr/>
            </p:nvSpPr>
            <p:spPr bwMode="auto">
              <a:xfrm>
                <a:off x="1104900" y="5440363"/>
                <a:ext cx="90487" cy="9525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cs typeface="+mn-ea"/>
                  <a:sym typeface="+mn-lt"/>
                </a:endParaRPr>
              </a:p>
            </p:txBody>
          </p:sp>
          <p:sp>
            <p:nvSpPr>
              <p:cNvPr id="138" name="Oval 18"/>
              <p:cNvSpPr>
                <a:spLocks noChangeArrowheads="1"/>
              </p:cNvSpPr>
              <p:nvPr/>
            </p:nvSpPr>
            <p:spPr bwMode="auto">
              <a:xfrm>
                <a:off x="1308100" y="5440363"/>
                <a:ext cx="95250" cy="9525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cs typeface="+mn-ea"/>
                  <a:sym typeface="+mn-lt"/>
                </a:endParaRPr>
              </a:p>
            </p:txBody>
          </p:sp>
        </p:grpSp>
        <p:grpSp>
          <p:nvGrpSpPr>
            <p:cNvPr id="132" name="Group 131"/>
            <p:cNvGrpSpPr/>
            <p:nvPr/>
          </p:nvGrpSpPr>
          <p:grpSpPr>
            <a:xfrm>
              <a:off x="5172751" y="4603911"/>
              <a:ext cx="334835" cy="336723"/>
              <a:chOff x="833438" y="5164138"/>
              <a:chExt cx="844550" cy="849312"/>
            </a:xfrm>
            <a:solidFill>
              <a:schemeClr val="tx1">
                <a:lumMod val="40000"/>
                <a:lumOff val="60000"/>
              </a:schemeClr>
            </a:solidFill>
          </p:grpSpPr>
          <p:sp>
            <p:nvSpPr>
              <p:cNvPr id="133" name="Freeform 16"/>
              <p:cNvSpPr>
                <a:spLocks noEditPoints="1"/>
              </p:cNvSpPr>
              <p:nvPr/>
            </p:nvSpPr>
            <p:spPr bwMode="auto">
              <a:xfrm>
                <a:off x="833438" y="5164138"/>
                <a:ext cx="844550" cy="849312"/>
              </a:xfrm>
              <a:custGeom>
                <a:avLst/>
                <a:gdLst>
                  <a:gd name="T0" fmla="*/ 179 w 224"/>
                  <a:gd name="T1" fmla="*/ 134 h 224"/>
                  <a:gd name="T2" fmla="*/ 196 w 224"/>
                  <a:gd name="T3" fmla="*/ 84 h 224"/>
                  <a:gd name="T4" fmla="*/ 112 w 224"/>
                  <a:gd name="T5" fmla="*/ 0 h 224"/>
                  <a:gd name="T6" fmla="*/ 52 w 224"/>
                  <a:gd name="T7" fmla="*/ 26 h 224"/>
                  <a:gd name="T8" fmla="*/ 50 w 224"/>
                  <a:gd name="T9" fmla="*/ 28 h 224"/>
                  <a:gd name="T10" fmla="*/ 47 w 224"/>
                  <a:gd name="T11" fmla="*/ 31 h 224"/>
                  <a:gd name="T12" fmla="*/ 29 w 224"/>
                  <a:gd name="T13" fmla="*/ 70 h 224"/>
                  <a:gd name="T14" fmla="*/ 28 w 224"/>
                  <a:gd name="T15" fmla="*/ 84 h 224"/>
                  <a:gd name="T16" fmla="*/ 45 w 224"/>
                  <a:gd name="T17" fmla="*/ 134 h 224"/>
                  <a:gd name="T18" fmla="*/ 0 w 224"/>
                  <a:gd name="T19" fmla="*/ 224 h 224"/>
                  <a:gd name="T20" fmla="*/ 84 w 224"/>
                  <a:gd name="T21" fmla="*/ 224 h 224"/>
                  <a:gd name="T22" fmla="*/ 98 w 224"/>
                  <a:gd name="T23" fmla="*/ 182 h 224"/>
                  <a:gd name="T24" fmla="*/ 98 w 224"/>
                  <a:gd name="T25" fmla="*/ 168 h 224"/>
                  <a:gd name="T26" fmla="*/ 126 w 224"/>
                  <a:gd name="T27" fmla="*/ 168 h 224"/>
                  <a:gd name="T28" fmla="*/ 126 w 224"/>
                  <a:gd name="T29" fmla="*/ 182 h 224"/>
                  <a:gd name="T30" fmla="*/ 140 w 224"/>
                  <a:gd name="T31" fmla="*/ 224 h 224"/>
                  <a:gd name="T32" fmla="*/ 224 w 224"/>
                  <a:gd name="T33" fmla="*/ 224 h 224"/>
                  <a:gd name="T34" fmla="*/ 179 w 224"/>
                  <a:gd name="T35" fmla="*/ 134 h 224"/>
                  <a:gd name="T36" fmla="*/ 112 w 224"/>
                  <a:gd name="T37" fmla="*/ 154 h 224"/>
                  <a:gd name="T38" fmla="*/ 42 w 224"/>
                  <a:gd name="T39" fmla="*/ 84 h 224"/>
                  <a:gd name="T40" fmla="*/ 45 w 224"/>
                  <a:gd name="T41" fmla="*/ 65 h 224"/>
                  <a:gd name="T42" fmla="*/ 87 w 224"/>
                  <a:gd name="T43" fmla="*/ 26 h 224"/>
                  <a:gd name="T44" fmla="*/ 153 w 224"/>
                  <a:gd name="T45" fmla="*/ 57 h 224"/>
                  <a:gd name="T46" fmla="*/ 175 w 224"/>
                  <a:gd name="T47" fmla="*/ 54 h 224"/>
                  <a:gd name="T48" fmla="*/ 182 w 224"/>
                  <a:gd name="T49" fmla="*/ 84 h 224"/>
                  <a:gd name="T50" fmla="*/ 112 w 224"/>
                  <a:gd name="T51" fmla="*/ 15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24" h="224">
                    <a:moveTo>
                      <a:pt x="179" y="134"/>
                    </a:moveTo>
                    <a:cubicBezTo>
                      <a:pt x="190" y="120"/>
                      <a:pt x="196" y="103"/>
                      <a:pt x="196" y="84"/>
                    </a:cubicBezTo>
                    <a:cubicBezTo>
                      <a:pt x="196" y="38"/>
                      <a:pt x="158" y="0"/>
                      <a:pt x="112" y="0"/>
                    </a:cubicBezTo>
                    <a:cubicBezTo>
                      <a:pt x="88" y="0"/>
                      <a:pt x="67" y="10"/>
                      <a:pt x="52" y="26"/>
                    </a:cubicBezTo>
                    <a:cubicBezTo>
                      <a:pt x="51" y="26"/>
                      <a:pt x="50" y="27"/>
                      <a:pt x="50" y="28"/>
                    </a:cubicBezTo>
                    <a:cubicBezTo>
                      <a:pt x="49" y="29"/>
                      <a:pt x="48" y="30"/>
                      <a:pt x="47" y="31"/>
                    </a:cubicBezTo>
                    <a:cubicBezTo>
                      <a:pt x="38" y="42"/>
                      <a:pt x="29" y="70"/>
                      <a:pt x="29" y="70"/>
                    </a:cubicBezTo>
                    <a:cubicBezTo>
                      <a:pt x="29" y="74"/>
                      <a:pt x="28" y="79"/>
                      <a:pt x="28" y="84"/>
                    </a:cubicBezTo>
                    <a:cubicBezTo>
                      <a:pt x="28" y="103"/>
                      <a:pt x="34" y="120"/>
                      <a:pt x="45" y="134"/>
                    </a:cubicBezTo>
                    <a:cubicBezTo>
                      <a:pt x="18" y="155"/>
                      <a:pt x="0" y="187"/>
                      <a:pt x="0" y="224"/>
                    </a:cubicBezTo>
                    <a:cubicBezTo>
                      <a:pt x="84" y="224"/>
                      <a:pt x="84" y="224"/>
                      <a:pt x="84" y="224"/>
                    </a:cubicBezTo>
                    <a:cubicBezTo>
                      <a:pt x="98" y="182"/>
                      <a:pt x="98" y="182"/>
                      <a:pt x="98" y="182"/>
                    </a:cubicBezTo>
                    <a:cubicBezTo>
                      <a:pt x="98" y="168"/>
                      <a:pt x="98" y="168"/>
                      <a:pt x="98" y="168"/>
                    </a:cubicBezTo>
                    <a:cubicBezTo>
                      <a:pt x="126" y="168"/>
                      <a:pt x="126" y="168"/>
                      <a:pt x="126" y="168"/>
                    </a:cubicBezTo>
                    <a:cubicBezTo>
                      <a:pt x="126" y="182"/>
                      <a:pt x="126" y="182"/>
                      <a:pt x="126" y="182"/>
                    </a:cubicBezTo>
                    <a:cubicBezTo>
                      <a:pt x="140" y="224"/>
                      <a:pt x="140" y="224"/>
                      <a:pt x="140" y="224"/>
                    </a:cubicBezTo>
                    <a:cubicBezTo>
                      <a:pt x="224" y="224"/>
                      <a:pt x="224" y="224"/>
                      <a:pt x="224" y="224"/>
                    </a:cubicBezTo>
                    <a:cubicBezTo>
                      <a:pt x="224" y="187"/>
                      <a:pt x="206" y="155"/>
                      <a:pt x="179" y="134"/>
                    </a:cubicBezTo>
                    <a:close/>
                    <a:moveTo>
                      <a:pt x="112" y="154"/>
                    </a:moveTo>
                    <a:cubicBezTo>
                      <a:pt x="73" y="154"/>
                      <a:pt x="42" y="123"/>
                      <a:pt x="42" y="84"/>
                    </a:cubicBezTo>
                    <a:cubicBezTo>
                      <a:pt x="42" y="77"/>
                      <a:pt x="43" y="71"/>
                      <a:pt x="45" y="65"/>
                    </a:cubicBezTo>
                    <a:cubicBezTo>
                      <a:pt x="63" y="57"/>
                      <a:pt x="78" y="43"/>
                      <a:pt x="87" y="26"/>
                    </a:cubicBezTo>
                    <a:cubicBezTo>
                      <a:pt x="102" y="45"/>
                      <a:pt x="126" y="57"/>
                      <a:pt x="153" y="57"/>
                    </a:cubicBezTo>
                    <a:cubicBezTo>
                      <a:pt x="160" y="57"/>
                      <a:pt x="168" y="56"/>
                      <a:pt x="175" y="54"/>
                    </a:cubicBezTo>
                    <a:cubicBezTo>
                      <a:pt x="179" y="63"/>
                      <a:pt x="182" y="73"/>
                      <a:pt x="182" y="84"/>
                    </a:cubicBezTo>
                    <a:cubicBezTo>
                      <a:pt x="182" y="123"/>
                      <a:pt x="151" y="154"/>
                      <a:pt x="112" y="15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cs typeface="+mn-ea"/>
                  <a:sym typeface="+mn-lt"/>
                </a:endParaRPr>
              </a:p>
            </p:txBody>
          </p:sp>
          <p:sp>
            <p:nvSpPr>
              <p:cNvPr id="134" name="Oval 17"/>
              <p:cNvSpPr>
                <a:spLocks noChangeArrowheads="1"/>
              </p:cNvSpPr>
              <p:nvPr/>
            </p:nvSpPr>
            <p:spPr bwMode="auto">
              <a:xfrm>
                <a:off x="1104900" y="5440363"/>
                <a:ext cx="90487" cy="9525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cs typeface="+mn-ea"/>
                  <a:sym typeface="+mn-lt"/>
                </a:endParaRPr>
              </a:p>
            </p:txBody>
          </p:sp>
          <p:sp>
            <p:nvSpPr>
              <p:cNvPr id="135" name="Oval 18"/>
              <p:cNvSpPr>
                <a:spLocks noChangeArrowheads="1"/>
              </p:cNvSpPr>
              <p:nvPr/>
            </p:nvSpPr>
            <p:spPr bwMode="auto">
              <a:xfrm>
                <a:off x="1308100" y="5440363"/>
                <a:ext cx="95250" cy="9525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cs typeface="+mn-ea"/>
                  <a:sym typeface="+mn-lt"/>
                </a:endParaRPr>
              </a:p>
            </p:txBody>
          </p:sp>
        </p:grpSp>
      </p:grpSp>
      <p:grpSp>
        <p:nvGrpSpPr>
          <p:cNvPr id="225" name="Group 224"/>
          <p:cNvGrpSpPr/>
          <p:nvPr/>
        </p:nvGrpSpPr>
        <p:grpSpPr>
          <a:xfrm>
            <a:off x="1061169" y="3842803"/>
            <a:ext cx="3075421" cy="252542"/>
            <a:chOff x="1414892" y="5123737"/>
            <a:chExt cx="4100561" cy="336723"/>
          </a:xfrm>
        </p:grpSpPr>
        <p:grpSp>
          <p:nvGrpSpPr>
            <p:cNvPr id="164" name="Group 163"/>
            <p:cNvGrpSpPr/>
            <p:nvPr/>
          </p:nvGrpSpPr>
          <p:grpSpPr>
            <a:xfrm>
              <a:off x="1414892" y="5123737"/>
              <a:ext cx="350570" cy="336723"/>
              <a:chOff x="1658938" y="5164138"/>
              <a:chExt cx="884237" cy="849312"/>
            </a:xfrm>
            <a:solidFill>
              <a:schemeClr val="accent2"/>
            </a:solidFill>
          </p:grpSpPr>
          <p:sp>
            <p:nvSpPr>
              <p:cNvPr id="219" name="Freeform 19"/>
              <p:cNvSpPr/>
              <p:nvPr/>
            </p:nvSpPr>
            <p:spPr bwMode="auto">
              <a:xfrm>
                <a:off x="2143125" y="5745163"/>
                <a:ext cx="381000" cy="268287"/>
              </a:xfrm>
              <a:custGeom>
                <a:avLst/>
                <a:gdLst>
                  <a:gd name="T0" fmla="*/ 76 w 101"/>
                  <a:gd name="T1" fmla="*/ 0 h 71"/>
                  <a:gd name="T2" fmla="*/ 0 w 101"/>
                  <a:gd name="T3" fmla="*/ 71 h 71"/>
                  <a:gd name="T4" fmla="*/ 101 w 101"/>
                  <a:gd name="T5" fmla="*/ 71 h 71"/>
                  <a:gd name="T6" fmla="*/ 76 w 101"/>
                  <a:gd name="T7" fmla="*/ 0 h 71"/>
                </a:gdLst>
                <a:ahLst/>
                <a:cxnLst>
                  <a:cxn ang="0">
                    <a:pos x="T0" y="T1"/>
                  </a:cxn>
                  <a:cxn ang="0">
                    <a:pos x="T2" y="T3"/>
                  </a:cxn>
                  <a:cxn ang="0">
                    <a:pos x="T4" y="T5"/>
                  </a:cxn>
                  <a:cxn ang="0">
                    <a:pos x="T6" y="T7"/>
                  </a:cxn>
                </a:cxnLst>
                <a:rect l="0" t="0" r="r" b="b"/>
                <a:pathLst>
                  <a:path w="101" h="71">
                    <a:moveTo>
                      <a:pt x="76" y="0"/>
                    </a:moveTo>
                    <a:cubicBezTo>
                      <a:pt x="42" y="13"/>
                      <a:pt x="15" y="38"/>
                      <a:pt x="0" y="71"/>
                    </a:cubicBezTo>
                    <a:cubicBezTo>
                      <a:pt x="101" y="71"/>
                      <a:pt x="101" y="71"/>
                      <a:pt x="101" y="71"/>
                    </a:cubicBezTo>
                    <a:cubicBezTo>
                      <a:pt x="101" y="44"/>
                      <a:pt x="92" y="19"/>
                      <a:pt x="7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cs typeface="+mn-ea"/>
                  <a:sym typeface="+mn-lt"/>
                </a:endParaRPr>
              </a:p>
            </p:txBody>
          </p:sp>
          <p:sp>
            <p:nvSpPr>
              <p:cNvPr id="220" name="Freeform 20"/>
              <p:cNvSpPr/>
              <p:nvPr/>
            </p:nvSpPr>
            <p:spPr bwMode="auto">
              <a:xfrm>
                <a:off x="1677988" y="5745163"/>
                <a:ext cx="381000" cy="268287"/>
              </a:xfrm>
              <a:custGeom>
                <a:avLst/>
                <a:gdLst>
                  <a:gd name="T0" fmla="*/ 25 w 101"/>
                  <a:gd name="T1" fmla="*/ 0 h 71"/>
                  <a:gd name="T2" fmla="*/ 0 w 101"/>
                  <a:gd name="T3" fmla="*/ 71 h 71"/>
                  <a:gd name="T4" fmla="*/ 101 w 101"/>
                  <a:gd name="T5" fmla="*/ 71 h 71"/>
                  <a:gd name="T6" fmla="*/ 25 w 101"/>
                  <a:gd name="T7" fmla="*/ 0 h 71"/>
                </a:gdLst>
                <a:ahLst/>
                <a:cxnLst>
                  <a:cxn ang="0">
                    <a:pos x="T0" y="T1"/>
                  </a:cxn>
                  <a:cxn ang="0">
                    <a:pos x="T2" y="T3"/>
                  </a:cxn>
                  <a:cxn ang="0">
                    <a:pos x="T4" y="T5"/>
                  </a:cxn>
                  <a:cxn ang="0">
                    <a:pos x="T6" y="T7"/>
                  </a:cxn>
                </a:cxnLst>
                <a:rect l="0" t="0" r="r" b="b"/>
                <a:pathLst>
                  <a:path w="101" h="71">
                    <a:moveTo>
                      <a:pt x="25" y="0"/>
                    </a:moveTo>
                    <a:cubicBezTo>
                      <a:pt x="9" y="19"/>
                      <a:pt x="0" y="44"/>
                      <a:pt x="0" y="71"/>
                    </a:cubicBezTo>
                    <a:cubicBezTo>
                      <a:pt x="101" y="71"/>
                      <a:pt x="101" y="71"/>
                      <a:pt x="101" y="71"/>
                    </a:cubicBezTo>
                    <a:cubicBezTo>
                      <a:pt x="86" y="38"/>
                      <a:pt x="59" y="13"/>
                      <a:pt x="2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cs typeface="+mn-ea"/>
                  <a:sym typeface="+mn-lt"/>
                </a:endParaRPr>
              </a:p>
            </p:txBody>
          </p:sp>
          <p:sp>
            <p:nvSpPr>
              <p:cNvPr id="221" name="Freeform 21"/>
              <p:cNvSpPr>
                <a:spLocks noEditPoints="1"/>
              </p:cNvSpPr>
              <p:nvPr/>
            </p:nvSpPr>
            <p:spPr bwMode="auto">
              <a:xfrm>
                <a:off x="1658938" y="5164138"/>
                <a:ext cx="884237" cy="636587"/>
              </a:xfrm>
              <a:custGeom>
                <a:avLst/>
                <a:gdLst>
                  <a:gd name="T0" fmla="*/ 198 w 234"/>
                  <a:gd name="T1" fmla="*/ 106 h 168"/>
                  <a:gd name="T2" fmla="*/ 214 w 234"/>
                  <a:gd name="T3" fmla="*/ 122 h 168"/>
                  <a:gd name="T4" fmla="*/ 227 w 234"/>
                  <a:gd name="T5" fmla="*/ 126 h 168"/>
                  <a:gd name="T6" fmla="*/ 199 w 234"/>
                  <a:gd name="T7" fmla="*/ 61 h 168"/>
                  <a:gd name="T8" fmla="*/ 195 w 234"/>
                  <a:gd name="T9" fmla="*/ 54 h 168"/>
                  <a:gd name="T10" fmla="*/ 195 w 234"/>
                  <a:gd name="T11" fmla="*/ 53 h 168"/>
                  <a:gd name="T12" fmla="*/ 189 w 234"/>
                  <a:gd name="T13" fmla="*/ 41 h 168"/>
                  <a:gd name="T14" fmla="*/ 188 w 234"/>
                  <a:gd name="T15" fmla="*/ 40 h 168"/>
                  <a:gd name="T16" fmla="*/ 181 w 234"/>
                  <a:gd name="T17" fmla="*/ 29 h 168"/>
                  <a:gd name="T18" fmla="*/ 180 w 234"/>
                  <a:gd name="T19" fmla="*/ 28 h 168"/>
                  <a:gd name="T20" fmla="*/ 160 w 234"/>
                  <a:gd name="T21" fmla="*/ 12 h 168"/>
                  <a:gd name="T22" fmla="*/ 159 w 234"/>
                  <a:gd name="T23" fmla="*/ 11 h 168"/>
                  <a:gd name="T24" fmla="*/ 147 w 234"/>
                  <a:gd name="T25" fmla="*/ 6 h 168"/>
                  <a:gd name="T26" fmla="*/ 145 w 234"/>
                  <a:gd name="T27" fmla="*/ 5 h 168"/>
                  <a:gd name="T28" fmla="*/ 133 w 234"/>
                  <a:gd name="T29" fmla="*/ 2 h 168"/>
                  <a:gd name="T30" fmla="*/ 132 w 234"/>
                  <a:gd name="T31" fmla="*/ 1 h 168"/>
                  <a:gd name="T32" fmla="*/ 118 w 234"/>
                  <a:gd name="T33" fmla="*/ 0 h 168"/>
                  <a:gd name="T34" fmla="*/ 118 w 234"/>
                  <a:gd name="T35" fmla="*/ 0 h 168"/>
                  <a:gd name="T36" fmla="*/ 117 w 234"/>
                  <a:gd name="T37" fmla="*/ 0 h 168"/>
                  <a:gd name="T38" fmla="*/ 116 w 234"/>
                  <a:gd name="T39" fmla="*/ 0 h 168"/>
                  <a:gd name="T40" fmla="*/ 116 w 234"/>
                  <a:gd name="T41" fmla="*/ 0 h 168"/>
                  <a:gd name="T42" fmla="*/ 102 w 234"/>
                  <a:gd name="T43" fmla="*/ 1 h 168"/>
                  <a:gd name="T44" fmla="*/ 101 w 234"/>
                  <a:gd name="T45" fmla="*/ 2 h 168"/>
                  <a:gd name="T46" fmla="*/ 89 w 234"/>
                  <a:gd name="T47" fmla="*/ 5 h 168"/>
                  <a:gd name="T48" fmla="*/ 87 w 234"/>
                  <a:gd name="T49" fmla="*/ 6 h 168"/>
                  <a:gd name="T50" fmla="*/ 75 w 234"/>
                  <a:gd name="T51" fmla="*/ 11 h 168"/>
                  <a:gd name="T52" fmla="*/ 74 w 234"/>
                  <a:gd name="T53" fmla="*/ 12 h 168"/>
                  <a:gd name="T54" fmla="*/ 54 w 234"/>
                  <a:gd name="T55" fmla="*/ 28 h 168"/>
                  <a:gd name="T56" fmla="*/ 53 w 234"/>
                  <a:gd name="T57" fmla="*/ 29 h 168"/>
                  <a:gd name="T58" fmla="*/ 46 w 234"/>
                  <a:gd name="T59" fmla="*/ 40 h 168"/>
                  <a:gd name="T60" fmla="*/ 45 w 234"/>
                  <a:gd name="T61" fmla="*/ 41 h 168"/>
                  <a:gd name="T62" fmla="*/ 39 w 234"/>
                  <a:gd name="T63" fmla="*/ 53 h 168"/>
                  <a:gd name="T64" fmla="*/ 39 w 234"/>
                  <a:gd name="T65" fmla="*/ 54 h 168"/>
                  <a:gd name="T66" fmla="*/ 35 w 234"/>
                  <a:gd name="T67" fmla="*/ 61 h 168"/>
                  <a:gd name="T68" fmla="*/ 7 w 234"/>
                  <a:gd name="T69" fmla="*/ 126 h 168"/>
                  <a:gd name="T70" fmla="*/ 19 w 234"/>
                  <a:gd name="T71" fmla="*/ 122 h 168"/>
                  <a:gd name="T72" fmla="*/ 36 w 234"/>
                  <a:gd name="T73" fmla="*/ 106 h 168"/>
                  <a:gd name="T74" fmla="*/ 117 w 234"/>
                  <a:gd name="T75" fmla="*/ 168 h 168"/>
                  <a:gd name="T76" fmla="*/ 198 w 234"/>
                  <a:gd name="T77" fmla="*/ 106 h 168"/>
                  <a:gd name="T78" fmla="*/ 117 w 234"/>
                  <a:gd name="T79" fmla="*/ 154 h 168"/>
                  <a:gd name="T80" fmla="*/ 47 w 234"/>
                  <a:gd name="T81" fmla="*/ 84 h 168"/>
                  <a:gd name="T82" fmla="*/ 49 w 234"/>
                  <a:gd name="T83" fmla="*/ 69 h 168"/>
                  <a:gd name="T84" fmla="*/ 54 w 234"/>
                  <a:gd name="T85" fmla="*/ 70 h 168"/>
                  <a:gd name="T86" fmla="*/ 116 w 234"/>
                  <a:gd name="T87" fmla="*/ 14 h 168"/>
                  <a:gd name="T88" fmla="*/ 117 w 234"/>
                  <a:gd name="T89" fmla="*/ 14 h 168"/>
                  <a:gd name="T90" fmla="*/ 118 w 234"/>
                  <a:gd name="T91" fmla="*/ 14 h 168"/>
                  <a:gd name="T92" fmla="*/ 180 w 234"/>
                  <a:gd name="T93" fmla="*/ 70 h 168"/>
                  <a:gd name="T94" fmla="*/ 185 w 234"/>
                  <a:gd name="T95" fmla="*/ 69 h 168"/>
                  <a:gd name="T96" fmla="*/ 187 w 234"/>
                  <a:gd name="T97" fmla="*/ 84 h 168"/>
                  <a:gd name="T98" fmla="*/ 117 w 234"/>
                  <a:gd name="T99" fmla="*/ 154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34" h="168">
                    <a:moveTo>
                      <a:pt x="198" y="106"/>
                    </a:moveTo>
                    <a:cubicBezTo>
                      <a:pt x="202" y="113"/>
                      <a:pt x="207" y="118"/>
                      <a:pt x="214" y="122"/>
                    </a:cubicBezTo>
                    <a:cubicBezTo>
                      <a:pt x="218" y="124"/>
                      <a:pt x="223" y="125"/>
                      <a:pt x="227" y="126"/>
                    </a:cubicBezTo>
                    <a:cubicBezTo>
                      <a:pt x="234" y="101"/>
                      <a:pt x="223" y="74"/>
                      <a:pt x="199" y="61"/>
                    </a:cubicBezTo>
                    <a:cubicBezTo>
                      <a:pt x="199" y="62"/>
                      <a:pt x="196" y="57"/>
                      <a:pt x="195" y="54"/>
                    </a:cubicBezTo>
                    <a:cubicBezTo>
                      <a:pt x="195" y="53"/>
                      <a:pt x="195" y="53"/>
                      <a:pt x="195" y="53"/>
                    </a:cubicBezTo>
                    <a:cubicBezTo>
                      <a:pt x="193" y="49"/>
                      <a:pt x="191" y="45"/>
                      <a:pt x="189" y="41"/>
                    </a:cubicBezTo>
                    <a:cubicBezTo>
                      <a:pt x="189" y="41"/>
                      <a:pt x="189" y="40"/>
                      <a:pt x="188" y="40"/>
                    </a:cubicBezTo>
                    <a:cubicBezTo>
                      <a:pt x="186" y="36"/>
                      <a:pt x="184" y="33"/>
                      <a:pt x="181" y="29"/>
                    </a:cubicBezTo>
                    <a:cubicBezTo>
                      <a:pt x="180" y="29"/>
                      <a:pt x="180" y="29"/>
                      <a:pt x="180" y="28"/>
                    </a:cubicBezTo>
                    <a:cubicBezTo>
                      <a:pt x="174" y="22"/>
                      <a:pt x="167" y="16"/>
                      <a:pt x="160" y="12"/>
                    </a:cubicBezTo>
                    <a:cubicBezTo>
                      <a:pt x="159" y="12"/>
                      <a:pt x="159" y="11"/>
                      <a:pt x="159" y="11"/>
                    </a:cubicBezTo>
                    <a:cubicBezTo>
                      <a:pt x="155" y="9"/>
                      <a:pt x="151" y="7"/>
                      <a:pt x="147" y="6"/>
                    </a:cubicBezTo>
                    <a:cubicBezTo>
                      <a:pt x="146" y="5"/>
                      <a:pt x="146" y="5"/>
                      <a:pt x="145" y="5"/>
                    </a:cubicBezTo>
                    <a:cubicBezTo>
                      <a:pt x="141" y="4"/>
                      <a:pt x="137" y="2"/>
                      <a:pt x="133" y="2"/>
                    </a:cubicBezTo>
                    <a:cubicBezTo>
                      <a:pt x="132" y="1"/>
                      <a:pt x="132" y="1"/>
                      <a:pt x="132" y="1"/>
                    </a:cubicBezTo>
                    <a:cubicBezTo>
                      <a:pt x="127" y="1"/>
                      <a:pt x="123" y="0"/>
                      <a:pt x="118" y="0"/>
                    </a:cubicBezTo>
                    <a:cubicBezTo>
                      <a:pt x="118" y="0"/>
                      <a:pt x="118" y="0"/>
                      <a:pt x="118" y="0"/>
                    </a:cubicBezTo>
                    <a:cubicBezTo>
                      <a:pt x="117" y="0"/>
                      <a:pt x="117" y="0"/>
                      <a:pt x="117" y="0"/>
                    </a:cubicBezTo>
                    <a:cubicBezTo>
                      <a:pt x="117" y="0"/>
                      <a:pt x="117" y="0"/>
                      <a:pt x="116" y="0"/>
                    </a:cubicBezTo>
                    <a:cubicBezTo>
                      <a:pt x="116" y="0"/>
                      <a:pt x="116" y="0"/>
                      <a:pt x="116" y="0"/>
                    </a:cubicBezTo>
                    <a:cubicBezTo>
                      <a:pt x="111" y="0"/>
                      <a:pt x="107" y="1"/>
                      <a:pt x="102" y="1"/>
                    </a:cubicBezTo>
                    <a:cubicBezTo>
                      <a:pt x="102" y="1"/>
                      <a:pt x="102" y="1"/>
                      <a:pt x="101" y="2"/>
                    </a:cubicBezTo>
                    <a:cubicBezTo>
                      <a:pt x="97" y="2"/>
                      <a:pt x="93" y="4"/>
                      <a:pt x="89" y="5"/>
                    </a:cubicBezTo>
                    <a:cubicBezTo>
                      <a:pt x="88" y="5"/>
                      <a:pt x="88" y="5"/>
                      <a:pt x="87" y="6"/>
                    </a:cubicBezTo>
                    <a:cubicBezTo>
                      <a:pt x="83" y="7"/>
                      <a:pt x="79" y="9"/>
                      <a:pt x="75" y="11"/>
                    </a:cubicBezTo>
                    <a:cubicBezTo>
                      <a:pt x="75" y="11"/>
                      <a:pt x="75" y="12"/>
                      <a:pt x="74" y="12"/>
                    </a:cubicBezTo>
                    <a:cubicBezTo>
                      <a:pt x="67" y="16"/>
                      <a:pt x="60" y="22"/>
                      <a:pt x="54" y="28"/>
                    </a:cubicBezTo>
                    <a:cubicBezTo>
                      <a:pt x="54" y="29"/>
                      <a:pt x="53" y="29"/>
                      <a:pt x="53" y="29"/>
                    </a:cubicBezTo>
                    <a:cubicBezTo>
                      <a:pt x="50" y="33"/>
                      <a:pt x="48" y="36"/>
                      <a:pt x="46" y="40"/>
                    </a:cubicBezTo>
                    <a:cubicBezTo>
                      <a:pt x="45" y="40"/>
                      <a:pt x="45" y="41"/>
                      <a:pt x="45" y="41"/>
                    </a:cubicBezTo>
                    <a:cubicBezTo>
                      <a:pt x="43" y="45"/>
                      <a:pt x="41" y="49"/>
                      <a:pt x="39" y="53"/>
                    </a:cubicBezTo>
                    <a:cubicBezTo>
                      <a:pt x="39" y="53"/>
                      <a:pt x="39" y="53"/>
                      <a:pt x="39" y="54"/>
                    </a:cubicBezTo>
                    <a:cubicBezTo>
                      <a:pt x="38" y="57"/>
                      <a:pt x="35" y="62"/>
                      <a:pt x="35" y="61"/>
                    </a:cubicBezTo>
                    <a:cubicBezTo>
                      <a:pt x="11" y="74"/>
                      <a:pt x="0" y="101"/>
                      <a:pt x="7" y="126"/>
                    </a:cubicBezTo>
                    <a:cubicBezTo>
                      <a:pt x="11" y="125"/>
                      <a:pt x="16" y="124"/>
                      <a:pt x="19" y="122"/>
                    </a:cubicBezTo>
                    <a:cubicBezTo>
                      <a:pt x="27" y="118"/>
                      <a:pt x="32" y="113"/>
                      <a:pt x="36" y="106"/>
                    </a:cubicBezTo>
                    <a:cubicBezTo>
                      <a:pt x="46" y="142"/>
                      <a:pt x="78" y="168"/>
                      <a:pt x="117" y="168"/>
                    </a:cubicBezTo>
                    <a:cubicBezTo>
                      <a:pt x="156" y="168"/>
                      <a:pt x="188" y="142"/>
                      <a:pt x="198" y="106"/>
                    </a:cubicBezTo>
                    <a:close/>
                    <a:moveTo>
                      <a:pt x="117" y="154"/>
                    </a:moveTo>
                    <a:cubicBezTo>
                      <a:pt x="78" y="154"/>
                      <a:pt x="47" y="123"/>
                      <a:pt x="47" y="84"/>
                    </a:cubicBezTo>
                    <a:cubicBezTo>
                      <a:pt x="47" y="79"/>
                      <a:pt x="48" y="74"/>
                      <a:pt x="49" y="69"/>
                    </a:cubicBezTo>
                    <a:cubicBezTo>
                      <a:pt x="50" y="70"/>
                      <a:pt x="52" y="70"/>
                      <a:pt x="54" y="70"/>
                    </a:cubicBezTo>
                    <a:cubicBezTo>
                      <a:pt x="86" y="70"/>
                      <a:pt x="113" y="45"/>
                      <a:pt x="116" y="14"/>
                    </a:cubicBezTo>
                    <a:cubicBezTo>
                      <a:pt x="117" y="14"/>
                      <a:pt x="117" y="14"/>
                      <a:pt x="117" y="14"/>
                    </a:cubicBezTo>
                    <a:cubicBezTo>
                      <a:pt x="117" y="14"/>
                      <a:pt x="117" y="14"/>
                      <a:pt x="118" y="14"/>
                    </a:cubicBezTo>
                    <a:cubicBezTo>
                      <a:pt x="121" y="45"/>
                      <a:pt x="148" y="70"/>
                      <a:pt x="180" y="70"/>
                    </a:cubicBezTo>
                    <a:cubicBezTo>
                      <a:pt x="182" y="70"/>
                      <a:pt x="184" y="70"/>
                      <a:pt x="185" y="69"/>
                    </a:cubicBezTo>
                    <a:cubicBezTo>
                      <a:pt x="186" y="74"/>
                      <a:pt x="187" y="79"/>
                      <a:pt x="187" y="84"/>
                    </a:cubicBezTo>
                    <a:cubicBezTo>
                      <a:pt x="187" y="123"/>
                      <a:pt x="156" y="154"/>
                      <a:pt x="117" y="15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cs typeface="+mn-ea"/>
                  <a:sym typeface="+mn-lt"/>
                </a:endParaRPr>
              </a:p>
            </p:txBody>
          </p:sp>
          <p:sp>
            <p:nvSpPr>
              <p:cNvPr id="222" name="Oval 22"/>
              <p:cNvSpPr>
                <a:spLocks noChangeArrowheads="1"/>
              </p:cNvSpPr>
              <p:nvPr/>
            </p:nvSpPr>
            <p:spPr bwMode="auto">
              <a:xfrm>
                <a:off x="1951038" y="5440363"/>
                <a:ext cx="90487" cy="9525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cs typeface="+mn-ea"/>
                  <a:sym typeface="+mn-lt"/>
                </a:endParaRPr>
              </a:p>
            </p:txBody>
          </p:sp>
          <p:sp>
            <p:nvSpPr>
              <p:cNvPr id="223" name="Oval 23"/>
              <p:cNvSpPr>
                <a:spLocks noChangeArrowheads="1"/>
              </p:cNvSpPr>
              <p:nvPr/>
            </p:nvSpPr>
            <p:spPr bwMode="auto">
              <a:xfrm>
                <a:off x="2154238" y="5440363"/>
                <a:ext cx="93662" cy="9525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cs typeface="+mn-ea"/>
                  <a:sym typeface="+mn-lt"/>
                </a:endParaRPr>
              </a:p>
            </p:txBody>
          </p:sp>
        </p:grpSp>
        <p:grpSp>
          <p:nvGrpSpPr>
            <p:cNvPr id="165" name="Group 164"/>
            <p:cNvGrpSpPr/>
            <p:nvPr/>
          </p:nvGrpSpPr>
          <p:grpSpPr>
            <a:xfrm>
              <a:off x="1840044" y="5123737"/>
              <a:ext cx="350570" cy="336723"/>
              <a:chOff x="1658938" y="5164138"/>
              <a:chExt cx="884237" cy="849312"/>
            </a:xfrm>
            <a:solidFill>
              <a:schemeClr val="accent2"/>
            </a:solidFill>
          </p:grpSpPr>
          <p:sp>
            <p:nvSpPr>
              <p:cNvPr id="214" name="Freeform 19"/>
              <p:cNvSpPr/>
              <p:nvPr/>
            </p:nvSpPr>
            <p:spPr bwMode="auto">
              <a:xfrm>
                <a:off x="2143125" y="5745163"/>
                <a:ext cx="381000" cy="268287"/>
              </a:xfrm>
              <a:custGeom>
                <a:avLst/>
                <a:gdLst>
                  <a:gd name="T0" fmla="*/ 76 w 101"/>
                  <a:gd name="T1" fmla="*/ 0 h 71"/>
                  <a:gd name="T2" fmla="*/ 0 w 101"/>
                  <a:gd name="T3" fmla="*/ 71 h 71"/>
                  <a:gd name="T4" fmla="*/ 101 w 101"/>
                  <a:gd name="T5" fmla="*/ 71 h 71"/>
                  <a:gd name="T6" fmla="*/ 76 w 101"/>
                  <a:gd name="T7" fmla="*/ 0 h 71"/>
                </a:gdLst>
                <a:ahLst/>
                <a:cxnLst>
                  <a:cxn ang="0">
                    <a:pos x="T0" y="T1"/>
                  </a:cxn>
                  <a:cxn ang="0">
                    <a:pos x="T2" y="T3"/>
                  </a:cxn>
                  <a:cxn ang="0">
                    <a:pos x="T4" y="T5"/>
                  </a:cxn>
                  <a:cxn ang="0">
                    <a:pos x="T6" y="T7"/>
                  </a:cxn>
                </a:cxnLst>
                <a:rect l="0" t="0" r="r" b="b"/>
                <a:pathLst>
                  <a:path w="101" h="71">
                    <a:moveTo>
                      <a:pt x="76" y="0"/>
                    </a:moveTo>
                    <a:cubicBezTo>
                      <a:pt x="42" y="13"/>
                      <a:pt x="15" y="38"/>
                      <a:pt x="0" y="71"/>
                    </a:cubicBezTo>
                    <a:cubicBezTo>
                      <a:pt x="101" y="71"/>
                      <a:pt x="101" y="71"/>
                      <a:pt x="101" y="71"/>
                    </a:cubicBezTo>
                    <a:cubicBezTo>
                      <a:pt x="101" y="44"/>
                      <a:pt x="92" y="19"/>
                      <a:pt x="7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cs typeface="+mn-ea"/>
                  <a:sym typeface="+mn-lt"/>
                </a:endParaRPr>
              </a:p>
            </p:txBody>
          </p:sp>
          <p:sp>
            <p:nvSpPr>
              <p:cNvPr id="215" name="Freeform 20"/>
              <p:cNvSpPr/>
              <p:nvPr/>
            </p:nvSpPr>
            <p:spPr bwMode="auto">
              <a:xfrm>
                <a:off x="1677988" y="5745163"/>
                <a:ext cx="381000" cy="268287"/>
              </a:xfrm>
              <a:custGeom>
                <a:avLst/>
                <a:gdLst>
                  <a:gd name="T0" fmla="*/ 25 w 101"/>
                  <a:gd name="T1" fmla="*/ 0 h 71"/>
                  <a:gd name="T2" fmla="*/ 0 w 101"/>
                  <a:gd name="T3" fmla="*/ 71 h 71"/>
                  <a:gd name="T4" fmla="*/ 101 w 101"/>
                  <a:gd name="T5" fmla="*/ 71 h 71"/>
                  <a:gd name="T6" fmla="*/ 25 w 101"/>
                  <a:gd name="T7" fmla="*/ 0 h 71"/>
                </a:gdLst>
                <a:ahLst/>
                <a:cxnLst>
                  <a:cxn ang="0">
                    <a:pos x="T0" y="T1"/>
                  </a:cxn>
                  <a:cxn ang="0">
                    <a:pos x="T2" y="T3"/>
                  </a:cxn>
                  <a:cxn ang="0">
                    <a:pos x="T4" y="T5"/>
                  </a:cxn>
                  <a:cxn ang="0">
                    <a:pos x="T6" y="T7"/>
                  </a:cxn>
                </a:cxnLst>
                <a:rect l="0" t="0" r="r" b="b"/>
                <a:pathLst>
                  <a:path w="101" h="71">
                    <a:moveTo>
                      <a:pt x="25" y="0"/>
                    </a:moveTo>
                    <a:cubicBezTo>
                      <a:pt x="9" y="19"/>
                      <a:pt x="0" y="44"/>
                      <a:pt x="0" y="71"/>
                    </a:cubicBezTo>
                    <a:cubicBezTo>
                      <a:pt x="101" y="71"/>
                      <a:pt x="101" y="71"/>
                      <a:pt x="101" y="71"/>
                    </a:cubicBezTo>
                    <a:cubicBezTo>
                      <a:pt x="86" y="38"/>
                      <a:pt x="59" y="13"/>
                      <a:pt x="2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cs typeface="+mn-ea"/>
                  <a:sym typeface="+mn-lt"/>
                </a:endParaRPr>
              </a:p>
            </p:txBody>
          </p:sp>
          <p:sp>
            <p:nvSpPr>
              <p:cNvPr id="216" name="Freeform 21"/>
              <p:cNvSpPr>
                <a:spLocks noEditPoints="1"/>
              </p:cNvSpPr>
              <p:nvPr/>
            </p:nvSpPr>
            <p:spPr bwMode="auto">
              <a:xfrm>
                <a:off x="1658938" y="5164138"/>
                <a:ext cx="884237" cy="636587"/>
              </a:xfrm>
              <a:custGeom>
                <a:avLst/>
                <a:gdLst>
                  <a:gd name="T0" fmla="*/ 198 w 234"/>
                  <a:gd name="T1" fmla="*/ 106 h 168"/>
                  <a:gd name="T2" fmla="*/ 214 w 234"/>
                  <a:gd name="T3" fmla="*/ 122 h 168"/>
                  <a:gd name="T4" fmla="*/ 227 w 234"/>
                  <a:gd name="T5" fmla="*/ 126 h 168"/>
                  <a:gd name="T6" fmla="*/ 199 w 234"/>
                  <a:gd name="T7" fmla="*/ 61 h 168"/>
                  <a:gd name="T8" fmla="*/ 195 w 234"/>
                  <a:gd name="T9" fmla="*/ 54 h 168"/>
                  <a:gd name="T10" fmla="*/ 195 w 234"/>
                  <a:gd name="T11" fmla="*/ 53 h 168"/>
                  <a:gd name="T12" fmla="*/ 189 w 234"/>
                  <a:gd name="T13" fmla="*/ 41 h 168"/>
                  <a:gd name="T14" fmla="*/ 188 w 234"/>
                  <a:gd name="T15" fmla="*/ 40 h 168"/>
                  <a:gd name="T16" fmla="*/ 181 w 234"/>
                  <a:gd name="T17" fmla="*/ 29 h 168"/>
                  <a:gd name="T18" fmla="*/ 180 w 234"/>
                  <a:gd name="T19" fmla="*/ 28 h 168"/>
                  <a:gd name="T20" fmla="*/ 160 w 234"/>
                  <a:gd name="T21" fmla="*/ 12 h 168"/>
                  <a:gd name="T22" fmla="*/ 159 w 234"/>
                  <a:gd name="T23" fmla="*/ 11 h 168"/>
                  <a:gd name="T24" fmla="*/ 147 w 234"/>
                  <a:gd name="T25" fmla="*/ 6 h 168"/>
                  <a:gd name="T26" fmla="*/ 145 w 234"/>
                  <a:gd name="T27" fmla="*/ 5 h 168"/>
                  <a:gd name="T28" fmla="*/ 133 w 234"/>
                  <a:gd name="T29" fmla="*/ 2 h 168"/>
                  <a:gd name="T30" fmla="*/ 132 w 234"/>
                  <a:gd name="T31" fmla="*/ 1 h 168"/>
                  <a:gd name="T32" fmla="*/ 118 w 234"/>
                  <a:gd name="T33" fmla="*/ 0 h 168"/>
                  <a:gd name="T34" fmla="*/ 118 w 234"/>
                  <a:gd name="T35" fmla="*/ 0 h 168"/>
                  <a:gd name="T36" fmla="*/ 117 w 234"/>
                  <a:gd name="T37" fmla="*/ 0 h 168"/>
                  <a:gd name="T38" fmla="*/ 116 w 234"/>
                  <a:gd name="T39" fmla="*/ 0 h 168"/>
                  <a:gd name="T40" fmla="*/ 116 w 234"/>
                  <a:gd name="T41" fmla="*/ 0 h 168"/>
                  <a:gd name="T42" fmla="*/ 102 w 234"/>
                  <a:gd name="T43" fmla="*/ 1 h 168"/>
                  <a:gd name="T44" fmla="*/ 101 w 234"/>
                  <a:gd name="T45" fmla="*/ 2 h 168"/>
                  <a:gd name="T46" fmla="*/ 89 w 234"/>
                  <a:gd name="T47" fmla="*/ 5 h 168"/>
                  <a:gd name="T48" fmla="*/ 87 w 234"/>
                  <a:gd name="T49" fmla="*/ 6 h 168"/>
                  <a:gd name="T50" fmla="*/ 75 w 234"/>
                  <a:gd name="T51" fmla="*/ 11 h 168"/>
                  <a:gd name="T52" fmla="*/ 74 w 234"/>
                  <a:gd name="T53" fmla="*/ 12 h 168"/>
                  <a:gd name="T54" fmla="*/ 54 w 234"/>
                  <a:gd name="T55" fmla="*/ 28 h 168"/>
                  <a:gd name="T56" fmla="*/ 53 w 234"/>
                  <a:gd name="T57" fmla="*/ 29 h 168"/>
                  <a:gd name="T58" fmla="*/ 46 w 234"/>
                  <a:gd name="T59" fmla="*/ 40 h 168"/>
                  <a:gd name="T60" fmla="*/ 45 w 234"/>
                  <a:gd name="T61" fmla="*/ 41 h 168"/>
                  <a:gd name="T62" fmla="*/ 39 w 234"/>
                  <a:gd name="T63" fmla="*/ 53 h 168"/>
                  <a:gd name="T64" fmla="*/ 39 w 234"/>
                  <a:gd name="T65" fmla="*/ 54 h 168"/>
                  <a:gd name="T66" fmla="*/ 35 w 234"/>
                  <a:gd name="T67" fmla="*/ 61 h 168"/>
                  <a:gd name="T68" fmla="*/ 7 w 234"/>
                  <a:gd name="T69" fmla="*/ 126 h 168"/>
                  <a:gd name="T70" fmla="*/ 19 w 234"/>
                  <a:gd name="T71" fmla="*/ 122 h 168"/>
                  <a:gd name="T72" fmla="*/ 36 w 234"/>
                  <a:gd name="T73" fmla="*/ 106 h 168"/>
                  <a:gd name="T74" fmla="*/ 117 w 234"/>
                  <a:gd name="T75" fmla="*/ 168 h 168"/>
                  <a:gd name="T76" fmla="*/ 198 w 234"/>
                  <a:gd name="T77" fmla="*/ 106 h 168"/>
                  <a:gd name="T78" fmla="*/ 117 w 234"/>
                  <a:gd name="T79" fmla="*/ 154 h 168"/>
                  <a:gd name="T80" fmla="*/ 47 w 234"/>
                  <a:gd name="T81" fmla="*/ 84 h 168"/>
                  <a:gd name="T82" fmla="*/ 49 w 234"/>
                  <a:gd name="T83" fmla="*/ 69 h 168"/>
                  <a:gd name="T84" fmla="*/ 54 w 234"/>
                  <a:gd name="T85" fmla="*/ 70 h 168"/>
                  <a:gd name="T86" fmla="*/ 116 w 234"/>
                  <a:gd name="T87" fmla="*/ 14 h 168"/>
                  <a:gd name="T88" fmla="*/ 117 w 234"/>
                  <a:gd name="T89" fmla="*/ 14 h 168"/>
                  <a:gd name="T90" fmla="*/ 118 w 234"/>
                  <a:gd name="T91" fmla="*/ 14 h 168"/>
                  <a:gd name="T92" fmla="*/ 180 w 234"/>
                  <a:gd name="T93" fmla="*/ 70 h 168"/>
                  <a:gd name="T94" fmla="*/ 185 w 234"/>
                  <a:gd name="T95" fmla="*/ 69 h 168"/>
                  <a:gd name="T96" fmla="*/ 187 w 234"/>
                  <a:gd name="T97" fmla="*/ 84 h 168"/>
                  <a:gd name="T98" fmla="*/ 117 w 234"/>
                  <a:gd name="T99" fmla="*/ 154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34" h="168">
                    <a:moveTo>
                      <a:pt x="198" y="106"/>
                    </a:moveTo>
                    <a:cubicBezTo>
                      <a:pt x="202" y="113"/>
                      <a:pt x="207" y="118"/>
                      <a:pt x="214" y="122"/>
                    </a:cubicBezTo>
                    <a:cubicBezTo>
                      <a:pt x="218" y="124"/>
                      <a:pt x="223" y="125"/>
                      <a:pt x="227" y="126"/>
                    </a:cubicBezTo>
                    <a:cubicBezTo>
                      <a:pt x="234" y="101"/>
                      <a:pt x="223" y="74"/>
                      <a:pt x="199" y="61"/>
                    </a:cubicBezTo>
                    <a:cubicBezTo>
                      <a:pt x="199" y="62"/>
                      <a:pt x="196" y="57"/>
                      <a:pt x="195" y="54"/>
                    </a:cubicBezTo>
                    <a:cubicBezTo>
                      <a:pt x="195" y="53"/>
                      <a:pt x="195" y="53"/>
                      <a:pt x="195" y="53"/>
                    </a:cubicBezTo>
                    <a:cubicBezTo>
                      <a:pt x="193" y="49"/>
                      <a:pt x="191" y="45"/>
                      <a:pt x="189" y="41"/>
                    </a:cubicBezTo>
                    <a:cubicBezTo>
                      <a:pt x="189" y="41"/>
                      <a:pt x="189" y="40"/>
                      <a:pt x="188" y="40"/>
                    </a:cubicBezTo>
                    <a:cubicBezTo>
                      <a:pt x="186" y="36"/>
                      <a:pt x="184" y="33"/>
                      <a:pt x="181" y="29"/>
                    </a:cubicBezTo>
                    <a:cubicBezTo>
                      <a:pt x="180" y="29"/>
                      <a:pt x="180" y="29"/>
                      <a:pt x="180" y="28"/>
                    </a:cubicBezTo>
                    <a:cubicBezTo>
                      <a:pt x="174" y="22"/>
                      <a:pt x="167" y="16"/>
                      <a:pt x="160" y="12"/>
                    </a:cubicBezTo>
                    <a:cubicBezTo>
                      <a:pt x="159" y="12"/>
                      <a:pt x="159" y="11"/>
                      <a:pt x="159" y="11"/>
                    </a:cubicBezTo>
                    <a:cubicBezTo>
                      <a:pt x="155" y="9"/>
                      <a:pt x="151" y="7"/>
                      <a:pt x="147" y="6"/>
                    </a:cubicBezTo>
                    <a:cubicBezTo>
                      <a:pt x="146" y="5"/>
                      <a:pt x="146" y="5"/>
                      <a:pt x="145" y="5"/>
                    </a:cubicBezTo>
                    <a:cubicBezTo>
                      <a:pt x="141" y="4"/>
                      <a:pt x="137" y="2"/>
                      <a:pt x="133" y="2"/>
                    </a:cubicBezTo>
                    <a:cubicBezTo>
                      <a:pt x="132" y="1"/>
                      <a:pt x="132" y="1"/>
                      <a:pt x="132" y="1"/>
                    </a:cubicBezTo>
                    <a:cubicBezTo>
                      <a:pt x="127" y="1"/>
                      <a:pt x="123" y="0"/>
                      <a:pt x="118" y="0"/>
                    </a:cubicBezTo>
                    <a:cubicBezTo>
                      <a:pt x="118" y="0"/>
                      <a:pt x="118" y="0"/>
                      <a:pt x="118" y="0"/>
                    </a:cubicBezTo>
                    <a:cubicBezTo>
                      <a:pt x="117" y="0"/>
                      <a:pt x="117" y="0"/>
                      <a:pt x="117" y="0"/>
                    </a:cubicBezTo>
                    <a:cubicBezTo>
                      <a:pt x="117" y="0"/>
                      <a:pt x="117" y="0"/>
                      <a:pt x="116" y="0"/>
                    </a:cubicBezTo>
                    <a:cubicBezTo>
                      <a:pt x="116" y="0"/>
                      <a:pt x="116" y="0"/>
                      <a:pt x="116" y="0"/>
                    </a:cubicBezTo>
                    <a:cubicBezTo>
                      <a:pt x="111" y="0"/>
                      <a:pt x="107" y="1"/>
                      <a:pt x="102" y="1"/>
                    </a:cubicBezTo>
                    <a:cubicBezTo>
                      <a:pt x="102" y="1"/>
                      <a:pt x="102" y="1"/>
                      <a:pt x="101" y="2"/>
                    </a:cubicBezTo>
                    <a:cubicBezTo>
                      <a:pt x="97" y="2"/>
                      <a:pt x="93" y="4"/>
                      <a:pt x="89" y="5"/>
                    </a:cubicBezTo>
                    <a:cubicBezTo>
                      <a:pt x="88" y="5"/>
                      <a:pt x="88" y="5"/>
                      <a:pt x="87" y="6"/>
                    </a:cubicBezTo>
                    <a:cubicBezTo>
                      <a:pt x="83" y="7"/>
                      <a:pt x="79" y="9"/>
                      <a:pt x="75" y="11"/>
                    </a:cubicBezTo>
                    <a:cubicBezTo>
                      <a:pt x="75" y="11"/>
                      <a:pt x="75" y="12"/>
                      <a:pt x="74" y="12"/>
                    </a:cubicBezTo>
                    <a:cubicBezTo>
                      <a:pt x="67" y="16"/>
                      <a:pt x="60" y="22"/>
                      <a:pt x="54" y="28"/>
                    </a:cubicBezTo>
                    <a:cubicBezTo>
                      <a:pt x="54" y="29"/>
                      <a:pt x="53" y="29"/>
                      <a:pt x="53" y="29"/>
                    </a:cubicBezTo>
                    <a:cubicBezTo>
                      <a:pt x="50" y="33"/>
                      <a:pt x="48" y="36"/>
                      <a:pt x="46" y="40"/>
                    </a:cubicBezTo>
                    <a:cubicBezTo>
                      <a:pt x="45" y="40"/>
                      <a:pt x="45" y="41"/>
                      <a:pt x="45" y="41"/>
                    </a:cubicBezTo>
                    <a:cubicBezTo>
                      <a:pt x="43" y="45"/>
                      <a:pt x="41" y="49"/>
                      <a:pt x="39" y="53"/>
                    </a:cubicBezTo>
                    <a:cubicBezTo>
                      <a:pt x="39" y="53"/>
                      <a:pt x="39" y="53"/>
                      <a:pt x="39" y="54"/>
                    </a:cubicBezTo>
                    <a:cubicBezTo>
                      <a:pt x="38" y="57"/>
                      <a:pt x="35" y="62"/>
                      <a:pt x="35" y="61"/>
                    </a:cubicBezTo>
                    <a:cubicBezTo>
                      <a:pt x="11" y="74"/>
                      <a:pt x="0" y="101"/>
                      <a:pt x="7" y="126"/>
                    </a:cubicBezTo>
                    <a:cubicBezTo>
                      <a:pt x="11" y="125"/>
                      <a:pt x="16" y="124"/>
                      <a:pt x="19" y="122"/>
                    </a:cubicBezTo>
                    <a:cubicBezTo>
                      <a:pt x="27" y="118"/>
                      <a:pt x="32" y="113"/>
                      <a:pt x="36" y="106"/>
                    </a:cubicBezTo>
                    <a:cubicBezTo>
                      <a:pt x="46" y="142"/>
                      <a:pt x="78" y="168"/>
                      <a:pt x="117" y="168"/>
                    </a:cubicBezTo>
                    <a:cubicBezTo>
                      <a:pt x="156" y="168"/>
                      <a:pt x="188" y="142"/>
                      <a:pt x="198" y="106"/>
                    </a:cubicBezTo>
                    <a:close/>
                    <a:moveTo>
                      <a:pt x="117" y="154"/>
                    </a:moveTo>
                    <a:cubicBezTo>
                      <a:pt x="78" y="154"/>
                      <a:pt x="47" y="123"/>
                      <a:pt x="47" y="84"/>
                    </a:cubicBezTo>
                    <a:cubicBezTo>
                      <a:pt x="47" y="79"/>
                      <a:pt x="48" y="74"/>
                      <a:pt x="49" y="69"/>
                    </a:cubicBezTo>
                    <a:cubicBezTo>
                      <a:pt x="50" y="70"/>
                      <a:pt x="52" y="70"/>
                      <a:pt x="54" y="70"/>
                    </a:cubicBezTo>
                    <a:cubicBezTo>
                      <a:pt x="86" y="70"/>
                      <a:pt x="113" y="45"/>
                      <a:pt x="116" y="14"/>
                    </a:cubicBezTo>
                    <a:cubicBezTo>
                      <a:pt x="117" y="14"/>
                      <a:pt x="117" y="14"/>
                      <a:pt x="117" y="14"/>
                    </a:cubicBezTo>
                    <a:cubicBezTo>
                      <a:pt x="117" y="14"/>
                      <a:pt x="117" y="14"/>
                      <a:pt x="118" y="14"/>
                    </a:cubicBezTo>
                    <a:cubicBezTo>
                      <a:pt x="121" y="45"/>
                      <a:pt x="148" y="70"/>
                      <a:pt x="180" y="70"/>
                    </a:cubicBezTo>
                    <a:cubicBezTo>
                      <a:pt x="182" y="70"/>
                      <a:pt x="184" y="70"/>
                      <a:pt x="185" y="69"/>
                    </a:cubicBezTo>
                    <a:cubicBezTo>
                      <a:pt x="186" y="74"/>
                      <a:pt x="187" y="79"/>
                      <a:pt x="187" y="84"/>
                    </a:cubicBezTo>
                    <a:cubicBezTo>
                      <a:pt x="187" y="123"/>
                      <a:pt x="156" y="154"/>
                      <a:pt x="117" y="15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cs typeface="+mn-ea"/>
                  <a:sym typeface="+mn-lt"/>
                </a:endParaRPr>
              </a:p>
            </p:txBody>
          </p:sp>
          <p:sp>
            <p:nvSpPr>
              <p:cNvPr id="217" name="Oval 22"/>
              <p:cNvSpPr>
                <a:spLocks noChangeArrowheads="1"/>
              </p:cNvSpPr>
              <p:nvPr/>
            </p:nvSpPr>
            <p:spPr bwMode="auto">
              <a:xfrm>
                <a:off x="1951038" y="5440363"/>
                <a:ext cx="90487" cy="9525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cs typeface="+mn-ea"/>
                  <a:sym typeface="+mn-lt"/>
                </a:endParaRPr>
              </a:p>
            </p:txBody>
          </p:sp>
          <p:sp>
            <p:nvSpPr>
              <p:cNvPr id="218" name="Oval 23"/>
              <p:cNvSpPr>
                <a:spLocks noChangeArrowheads="1"/>
              </p:cNvSpPr>
              <p:nvPr/>
            </p:nvSpPr>
            <p:spPr bwMode="auto">
              <a:xfrm>
                <a:off x="2154238" y="5440363"/>
                <a:ext cx="93662" cy="9525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cs typeface="+mn-ea"/>
                  <a:sym typeface="+mn-lt"/>
                </a:endParaRPr>
              </a:p>
            </p:txBody>
          </p:sp>
        </p:grpSp>
        <p:grpSp>
          <p:nvGrpSpPr>
            <p:cNvPr id="166" name="Group 165"/>
            <p:cNvGrpSpPr/>
            <p:nvPr/>
          </p:nvGrpSpPr>
          <p:grpSpPr>
            <a:xfrm>
              <a:off x="2256836" y="5123737"/>
              <a:ext cx="350570" cy="336723"/>
              <a:chOff x="1658938" y="5164138"/>
              <a:chExt cx="884237" cy="849312"/>
            </a:xfrm>
            <a:solidFill>
              <a:schemeClr val="accent2"/>
            </a:solidFill>
          </p:grpSpPr>
          <p:sp>
            <p:nvSpPr>
              <p:cNvPr id="209" name="Freeform 19"/>
              <p:cNvSpPr/>
              <p:nvPr/>
            </p:nvSpPr>
            <p:spPr bwMode="auto">
              <a:xfrm>
                <a:off x="2143125" y="5745163"/>
                <a:ext cx="381000" cy="268287"/>
              </a:xfrm>
              <a:custGeom>
                <a:avLst/>
                <a:gdLst>
                  <a:gd name="T0" fmla="*/ 76 w 101"/>
                  <a:gd name="T1" fmla="*/ 0 h 71"/>
                  <a:gd name="T2" fmla="*/ 0 w 101"/>
                  <a:gd name="T3" fmla="*/ 71 h 71"/>
                  <a:gd name="T4" fmla="*/ 101 w 101"/>
                  <a:gd name="T5" fmla="*/ 71 h 71"/>
                  <a:gd name="T6" fmla="*/ 76 w 101"/>
                  <a:gd name="T7" fmla="*/ 0 h 71"/>
                </a:gdLst>
                <a:ahLst/>
                <a:cxnLst>
                  <a:cxn ang="0">
                    <a:pos x="T0" y="T1"/>
                  </a:cxn>
                  <a:cxn ang="0">
                    <a:pos x="T2" y="T3"/>
                  </a:cxn>
                  <a:cxn ang="0">
                    <a:pos x="T4" y="T5"/>
                  </a:cxn>
                  <a:cxn ang="0">
                    <a:pos x="T6" y="T7"/>
                  </a:cxn>
                </a:cxnLst>
                <a:rect l="0" t="0" r="r" b="b"/>
                <a:pathLst>
                  <a:path w="101" h="71">
                    <a:moveTo>
                      <a:pt x="76" y="0"/>
                    </a:moveTo>
                    <a:cubicBezTo>
                      <a:pt x="42" y="13"/>
                      <a:pt x="15" y="38"/>
                      <a:pt x="0" y="71"/>
                    </a:cubicBezTo>
                    <a:cubicBezTo>
                      <a:pt x="101" y="71"/>
                      <a:pt x="101" y="71"/>
                      <a:pt x="101" y="71"/>
                    </a:cubicBezTo>
                    <a:cubicBezTo>
                      <a:pt x="101" y="44"/>
                      <a:pt x="92" y="19"/>
                      <a:pt x="7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cs typeface="+mn-ea"/>
                  <a:sym typeface="+mn-lt"/>
                </a:endParaRPr>
              </a:p>
            </p:txBody>
          </p:sp>
          <p:sp>
            <p:nvSpPr>
              <p:cNvPr id="210" name="Freeform 20"/>
              <p:cNvSpPr/>
              <p:nvPr/>
            </p:nvSpPr>
            <p:spPr bwMode="auto">
              <a:xfrm>
                <a:off x="1677988" y="5745163"/>
                <a:ext cx="381000" cy="268287"/>
              </a:xfrm>
              <a:custGeom>
                <a:avLst/>
                <a:gdLst>
                  <a:gd name="T0" fmla="*/ 25 w 101"/>
                  <a:gd name="T1" fmla="*/ 0 h 71"/>
                  <a:gd name="T2" fmla="*/ 0 w 101"/>
                  <a:gd name="T3" fmla="*/ 71 h 71"/>
                  <a:gd name="T4" fmla="*/ 101 w 101"/>
                  <a:gd name="T5" fmla="*/ 71 h 71"/>
                  <a:gd name="T6" fmla="*/ 25 w 101"/>
                  <a:gd name="T7" fmla="*/ 0 h 71"/>
                </a:gdLst>
                <a:ahLst/>
                <a:cxnLst>
                  <a:cxn ang="0">
                    <a:pos x="T0" y="T1"/>
                  </a:cxn>
                  <a:cxn ang="0">
                    <a:pos x="T2" y="T3"/>
                  </a:cxn>
                  <a:cxn ang="0">
                    <a:pos x="T4" y="T5"/>
                  </a:cxn>
                  <a:cxn ang="0">
                    <a:pos x="T6" y="T7"/>
                  </a:cxn>
                </a:cxnLst>
                <a:rect l="0" t="0" r="r" b="b"/>
                <a:pathLst>
                  <a:path w="101" h="71">
                    <a:moveTo>
                      <a:pt x="25" y="0"/>
                    </a:moveTo>
                    <a:cubicBezTo>
                      <a:pt x="9" y="19"/>
                      <a:pt x="0" y="44"/>
                      <a:pt x="0" y="71"/>
                    </a:cubicBezTo>
                    <a:cubicBezTo>
                      <a:pt x="101" y="71"/>
                      <a:pt x="101" y="71"/>
                      <a:pt x="101" y="71"/>
                    </a:cubicBezTo>
                    <a:cubicBezTo>
                      <a:pt x="86" y="38"/>
                      <a:pt x="59" y="13"/>
                      <a:pt x="2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cs typeface="+mn-ea"/>
                  <a:sym typeface="+mn-lt"/>
                </a:endParaRPr>
              </a:p>
            </p:txBody>
          </p:sp>
          <p:sp>
            <p:nvSpPr>
              <p:cNvPr id="211" name="Freeform 21"/>
              <p:cNvSpPr>
                <a:spLocks noEditPoints="1"/>
              </p:cNvSpPr>
              <p:nvPr/>
            </p:nvSpPr>
            <p:spPr bwMode="auto">
              <a:xfrm>
                <a:off x="1658938" y="5164138"/>
                <a:ext cx="884237" cy="636587"/>
              </a:xfrm>
              <a:custGeom>
                <a:avLst/>
                <a:gdLst>
                  <a:gd name="T0" fmla="*/ 198 w 234"/>
                  <a:gd name="T1" fmla="*/ 106 h 168"/>
                  <a:gd name="T2" fmla="*/ 214 w 234"/>
                  <a:gd name="T3" fmla="*/ 122 h 168"/>
                  <a:gd name="T4" fmla="*/ 227 w 234"/>
                  <a:gd name="T5" fmla="*/ 126 h 168"/>
                  <a:gd name="T6" fmla="*/ 199 w 234"/>
                  <a:gd name="T7" fmla="*/ 61 h 168"/>
                  <a:gd name="T8" fmla="*/ 195 w 234"/>
                  <a:gd name="T9" fmla="*/ 54 h 168"/>
                  <a:gd name="T10" fmla="*/ 195 w 234"/>
                  <a:gd name="T11" fmla="*/ 53 h 168"/>
                  <a:gd name="T12" fmla="*/ 189 w 234"/>
                  <a:gd name="T13" fmla="*/ 41 h 168"/>
                  <a:gd name="T14" fmla="*/ 188 w 234"/>
                  <a:gd name="T15" fmla="*/ 40 h 168"/>
                  <a:gd name="T16" fmla="*/ 181 w 234"/>
                  <a:gd name="T17" fmla="*/ 29 h 168"/>
                  <a:gd name="T18" fmla="*/ 180 w 234"/>
                  <a:gd name="T19" fmla="*/ 28 h 168"/>
                  <a:gd name="T20" fmla="*/ 160 w 234"/>
                  <a:gd name="T21" fmla="*/ 12 h 168"/>
                  <a:gd name="T22" fmla="*/ 159 w 234"/>
                  <a:gd name="T23" fmla="*/ 11 h 168"/>
                  <a:gd name="T24" fmla="*/ 147 w 234"/>
                  <a:gd name="T25" fmla="*/ 6 h 168"/>
                  <a:gd name="T26" fmla="*/ 145 w 234"/>
                  <a:gd name="T27" fmla="*/ 5 h 168"/>
                  <a:gd name="T28" fmla="*/ 133 w 234"/>
                  <a:gd name="T29" fmla="*/ 2 h 168"/>
                  <a:gd name="T30" fmla="*/ 132 w 234"/>
                  <a:gd name="T31" fmla="*/ 1 h 168"/>
                  <a:gd name="T32" fmla="*/ 118 w 234"/>
                  <a:gd name="T33" fmla="*/ 0 h 168"/>
                  <a:gd name="T34" fmla="*/ 118 w 234"/>
                  <a:gd name="T35" fmla="*/ 0 h 168"/>
                  <a:gd name="T36" fmla="*/ 117 w 234"/>
                  <a:gd name="T37" fmla="*/ 0 h 168"/>
                  <a:gd name="T38" fmla="*/ 116 w 234"/>
                  <a:gd name="T39" fmla="*/ 0 h 168"/>
                  <a:gd name="T40" fmla="*/ 116 w 234"/>
                  <a:gd name="T41" fmla="*/ 0 h 168"/>
                  <a:gd name="T42" fmla="*/ 102 w 234"/>
                  <a:gd name="T43" fmla="*/ 1 h 168"/>
                  <a:gd name="T44" fmla="*/ 101 w 234"/>
                  <a:gd name="T45" fmla="*/ 2 h 168"/>
                  <a:gd name="T46" fmla="*/ 89 w 234"/>
                  <a:gd name="T47" fmla="*/ 5 h 168"/>
                  <a:gd name="T48" fmla="*/ 87 w 234"/>
                  <a:gd name="T49" fmla="*/ 6 h 168"/>
                  <a:gd name="T50" fmla="*/ 75 w 234"/>
                  <a:gd name="T51" fmla="*/ 11 h 168"/>
                  <a:gd name="T52" fmla="*/ 74 w 234"/>
                  <a:gd name="T53" fmla="*/ 12 h 168"/>
                  <a:gd name="T54" fmla="*/ 54 w 234"/>
                  <a:gd name="T55" fmla="*/ 28 h 168"/>
                  <a:gd name="T56" fmla="*/ 53 w 234"/>
                  <a:gd name="T57" fmla="*/ 29 h 168"/>
                  <a:gd name="T58" fmla="*/ 46 w 234"/>
                  <a:gd name="T59" fmla="*/ 40 h 168"/>
                  <a:gd name="T60" fmla="*/ 45 w 234"/>
                  <a:gd name="T61" fmla="*/ 41 h 168"/>
                  <a:gd name="T62" fmla="*/ 39 w 234"/>
                  <a:gd name="T63" fmla="*/ 53 h 168"/>
                  <a:gd name="T64" fmla="*/ 39 w 234"/>
                  <a:gd name="T65" fmla="*/ 54 h 168"/>
                  <a:gd name="T66" fmla="*/ 35 w 234"/>
                  <a:gd name="T67" fmla="*/ 61 h 168"/>
                  <a:gd name="T68" fmla="*/ 7 w 234"/>
                  <a:gd name="T69" fmla="*/ 126 h 168"/>
                  <a:gd name="T70" fmla="*/ 19 w 234"/>
                  <a:gd name="T71" fmla="*/ 122 h 168"/>
                  <a:gd name="T72" fmla="*/ 36 w 234"/>
                  <a:gd name="T73" fmla="*/ 106 h 168"/>
                  <a:gd name="T74" fmla="*/ 117 w 234"/>
                  <a:gd name="T75" fmla="*/ 168 h 168"/>
                  <a:gd name="T76" fmla="*/ 198 w 234"/>
                  <a:gd name="T77" fmla="*/ 106 h 168"/>
                  <a:gd name="T78" fmla="*/ 117 w 234"/>
                  <a:gd name="T79" fmla="*/ 154 h 168"/>
                  <a:gd name="T80" fmla="*/ 47 w 234"/>
                  <a:gd name="T81" fmla="*/ 84 h 168"/>
                  <a:gd name="T82" fmla="*/ 49 w 234"/>
                  <a:gd name="T83" fmla="*/ 69 h 168"/>
                  <a:gd name="T84" fmla="*/ 54 w 234"/>
                  <a:gd name="T85" fmla="*/ 70 h 168"/>
                  <a:gd name="T86" fmla="*/ 116 w 234"/>
                  <a:gd name="T87" fmla="*/ 14 h 168"/>
                  <a:gd name="T88" fmla="*/ 117 w 234"/>
                  <a:gd name="T89" fmla="*/ 14 h 168"/>
                  <a:gd name="T90" fmla="*/ 118 w 234"/>
                  <a:gd name="T91" fmla="*/ 14 h 168"/>
                  <a:gd name="T92" fmla="*/ 180 w 234"/>
                  <a:gd name="T93" fmla="*/ 70 h 168"/>
                  <a:gd name="T94" fmla="*/ 185 w 234"/>
                  <a:gd name="T95" fmla="*/ 69 h 168"/>
                  <a:gd name="T96" fmla="*/ 187 w 234"/>
                  <a:gd name="T97" fmla="*/ 84 h 168"/>
                  <a:gd name="T98" fmla="*/ 117 w 234"/>
                  <a:gd name="T99" fmla="*/ 154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34" h="168">
                    <a:moveTo>
                      <a:pt x="198" y="106"/>
                    </a:moveTo>
                    <a:cubicBezTo>
                      <a:pt x="202" y="113"/>
                      <a:pt x="207" y="118"/>
                      <a:pt x="214" y="122"/>
                    </a:cubicBezTo>
                    <a:cubicBezTo>
                      <a:pt x="218" y="124"/>
                      <a:pt x="223" y="125"/>
                      <a:pt x="227" y="126"/>
                    </a:cubicBezTo>
                    <a:cubicBezTo>
                      <a:pt x="234" y="101"/>
                      <a:pt x="223" y="74"/>
                      <a:pt x="199" y="61"/>
                    </a:cubicBezTo>
                    <a:cubicBezTo>
                      <a:pt x="199" y="62"/>
                      <a:pt x="196" y="57"/>
                      <a:pt x="195" y="54"/>
                    </a:cubicBezTo>
                    <a:cubicBezTo>
                      <a:pt x="195" y="53"/>
                      <a:pt x="195" y="53"/>
                      <a:pt x="195" y="53"/>
                    </a:cubicBezTo>
                    <a:cubicBezTo>
                      <a:pt x="193" y="49"/>
                      <a:pt x="191" y="45"/>
                      <a:pt x="189" y="41"/>
                    </a:cubicBezTo>
                    <a:cubicBezTo>
                      <a:pt x="189" y="41"/>
                      <a:pt x="189" y="40"/>
                      <a:pt x="188" y="40"/>
                    </a:cubicBezTo>
                    <a:cubicBezTo>
                      <a:pt x="186" y="36"/>
                      <a:pt x="184" y="33"/>
                      <a:pt x="181" y="29"/>
                    </a:cubicBezTo>
                    <a:cubicBezTo>
                      <a:pt x="180" y="29"/>
                      <a:pt x="180" y="29"/>
                      <a:pt x="180" y="28"/>
                    </a:cubicBezTo>
                    <a:cubicBezTo>
                      <a:pt x="174" y="22"/>
                      <a:pt x="167" y="16"/>
                      <a:pt x="160" y="12"/>
                    </a:cubicBezTo>
                    <a:cubicBezTo>
                      <a:pt x="159" y="12"/>
                      <a:pt x="159" y="11"/>
                      <a:pt x="159" y="11"/>
                    </a:cubicBezTo>
                    <a:cubicBezTo>
                      <a:pt x="155" y="9"/>
                      <a:pt x="151" y="7"/>
                      <a:pt x="147" y="6"/>
                    </a:cubicBezTo>
                    <a:cubicBezTo>
                      <a:pt x="146" y="5"/>
                      <a:pt x="146" y="5"/>
                      <a:pt x="145" y="5"/>
                    </a:cubicBezTo>
                    <a:cubicBezTo>
                      <a:pt x="141" y="4"/>
                      <a:pt x="137" y="2"/>
                      <a:pt x="133" y="2"/>
                    </a:cubicBezTo>
                    <a:cubicBezTo>
                      <a:pt x="132" y="1"/>
                      <a:pt x="132" y="1"/>
                      <a:pt x="132" y="1"/>
                    </a:cubicBezTo>
                    <a:cubicBezTo>
                      <a:pt x="127" y="1"/>
                      <a:pt x="123" y="0"/>
                      <a:pt x="118" y="0"/>
                    </a:cubicBezTo>
                    <a:cubicBezTo>
                      <a:pt x="118" y="0"/>
                      <a:pt x="118" y="0"/>
                      <a:pt x="118" y="0"/>
                    </a:cubicBezTo>
                    <a:cubicBezTo>
                      <a:pt x="117" y="0"/>
                      <a:pt x="117" y="0"/>
                      <a:pt x="117" y="0"/>
                    </a:cubicBezTo>
                    <a:cubicBezTo>
                      <a:pt x="117" y="0"/>
                      <a:pt x="117" y="0"/>
                      <a:pt x="116" y="0"/>
                    </a:cubicBezTo>
                    <a:cubicBezTo>
                      <a:pt x="116" y="0"/>
                      <a:pt x="116" y="0"/>
                      <a:pt x="116" y="0"/>
                    </a:cubicBezTo>
                    <a:cubicBezTo>
                      <a:pt x="111" y="0"/>
                      <a:pt x="107" y="1"/>
                      <a:pt x="102" y="1"/>
                    </a:cubicBezTo>
                    <a:cubicBezTo>
                      <a:pt x="102" y="1"/>
                      <a:pt x="102" y="1"/>
                      <a:pt x="101" y="2"/>
                    </a:cubicBezTo>
                    <a:cubicBezTo>
                      <a:pt x="97" y="2"/>
                      <a:pt x="93" y="4"/>
                      <a:pt x="89" y="5"/>
                    </a:cubicBezTo>
                    <a:cubicBezTo>
                      <a:pt x="88" y="5"/>
                      <a:pt x="88" y="5"/>
                      <a:pt x="87" y="6"/>
                    </a:cubicBezTo>
                    <a:cubicBezTo>
                      <a:pt x="83" y="7"/>
                      <a:pt x="79" y="9"/>
                      <a:pt x="75" y="11"/>
                    </a:cubicBezTo>
                    <a:cubicBezTo>
                      <a:pt x="75" y="11"/>
                      <a:pt x="75" y="12"/>
                      <a:pt x="74" y="12"/>
                    </a:cubicBezTo>
                    <a:cubicBezTo>
                      <a:pt x="67" y="16"/>
                      <a:pt x="60" y="22"/>
                      <a:pt x="54" y="28"/>
                    </a:cubicBezTo>
                    <a:cubicBezTo>
                      <a:pt x="54" y="29"/>
                      <a:pt x="53" y="29"/>
                      <a:pt x="53" y="29"/>
                    </a:cubicBezTo>
                    <a:cubicBezTo>
                      <a:pt x="50" y="33"/>
                      <a:pt x="48" y="36"/>
                      <a:pt x="46" y="40"/>
                    </a:cubicBezTo>
                    <a:cubicBezTo>
                      <a:pt x="45" y="40"/>
                      <a:pt x="45" y="41"/>
                      <a:pt x="45" y="41"/>
                    </a:cubicBezTo>
                    <a:cubicBezTo>
                      <a:pt x="43" y="45"/>
                      <a:pt x="41" y="49"/>
                      <a:pt x="39" y="53"/>
                    </a:cubicBezTo>
                    <a:cubicBezTo>
                      <a:pt x="39" y="53"/>
                      <a:pt x="39" y="53"/>
                      <a:pt x="39" y="54"/>
                    </a:cubicBezTo>
                    <a:cubicBezTo>
                      <a:pt x="38" y="57"/>
                      <a:pt x="35" y="62"/>
                      <a:pt x="35" y="61"/>
                    </a:cubicBezTo>
                    <a:cubicBezTo>
                      <a:pt x="11" y="74"/>
                      <a:pt x="0" y="101"/>
                      <a:pt x="7" y="126"/>
                    </a:cubicBezTo>
                    <a:cubicBezTo>
                      <a:pt x="11" y="125"/>
                      <a:pt x="16" y="124"/>
                      <a:pt x="19" y="122"/>
                    </a:cubicBezTo>
                    <a:cubicBezTo>
                      <a:pt x="27" y="118"/>
                      <a:pt x="32" y="113"/>
                      <a:pt x="36" y="106"/>
                    </a:cubicBezTo>
                    <a:cubicBezTo>
                      <a:pt x="46" y="142"/>
                      <a:pt x="78" y="168"/>
                      <a:pt x="117" y="168"/>
                    </a:cubicBezTo>
                    <a:cubicBezTo>
                      <a:pt x="156" y="168"/>
                      <a:pt x="188" y="142"/>
                      <a:pt x="198" y="106"/>
                    </a:cubicBezTo>
                    <a:close/>
                    <a:moveTo>
                      <a:pt x="117" y="154"/>
                    </a:moveTo>
                    <a:cubicBezTo>
                      <a:pt x="78" y="154"/>
                      <a:pt x="47" y="123"/>
                      <a:pt x="47" y="84"/>
                    </a:cubicBezTo>
                    <a:cubicBezTo>
                      <a:pt x="47" y="79"/>
                      <a:pt x="48" y="74"/>
                      <a:pt x="49" y="69"/>
                    </a:cubicBezTo>
                    <a:cubicBezTo>
                      <a:pt x="50" y="70"/>
                      <a:pt x="52" y="70"/>
                      <a:pt x="54" y="70"/>
                    </a:cubicBezTo>
                    <a:cubicBezTo>
                      <a:pt x="86" y="70"/>
                      <a:pt x="113" y="45"/>
                      <a:pt x="116" y="14"/>
                    </a:cubicBezTo>
                    <a:cubicBezTo>
                      <a:pt x="117" y="14"/>
                      <a:pt x="117" y="14"/>
                      <a:pt x="117" y="14"/>
                    </a:cubicBezTo>
                    <a:cubicBezTo>
                      <a:pt x="117" y="14"/>
                      <a:pt x="117" y="14"/>
                      <a:pt x="118" y="14"/>
                    </a:cubicBezTo>
                    <a:cubicBezTo>
                      <a:pt x="121" y="45"/>
                      <a:pt x="148" y="70"/>
                      <a:pt x="180" y="70"/>
                    </a:cubicBezTo>
                    <a:cubicBezTo>
                      <a:pt x="182" y="70"/>
                      <a:pt x="184" y="70"/>
                      <a:pt x="185" y="69"/>
                    </a:cubicBezTo>
                    <a:cubicBezTo>
                      <a:pt x="186" y="74"/>
                      <a:pt x="187" y="79"/>
                      <a:pt x="187" y="84"/>
                    </a:cubicBezTo>
                    <a:cubicBezTo>
                      <a:pt x="187" y="123"/>
                      <a:pt x="156" y="154"/>
                      <a:pt x="117" y="15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cs typeface="+mn-ea"/>
                  <a:sym typeface="+mn-lt"/>
                </a:endParaRPr>
              </a:p>
            </p:txBody>
          </p:sp>
          <p:sp>
            <p:nvSpPr>
              <p:cNvPr id="212" name="Oval 22"/>
              <p:cNvSpPr>
                <a:spLocks noChangeArrowheads="1"/>
              </p:cNvSpPr>
              <p:nvPr/>
            </p:nvSpPr>
            <p:spPr bwMode="auto">
              <a:xfrm>
                <a:off x="1951038" y="5440363"/>
                <a:ext cx="90487" cy="9525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cs typeface="+mn-ea"/>
                  <a:sym typeface="+mn-lt"/>
                </a:endParaRPr>
              </a:p>
            </p:txBody>
          </p:sp>
          <p:sp>
            <p:nvSpPr>
              <p:cNvPr id="213" name="Oval 23"/>
              <p:cNvSpPr>
                <a:spLocks noChangeArrowheads="1"/>
              </p:cNvSpPr>
              <p:nvPr/>
            </p:nvSpPr>
            <p:spPr bwMode="auto">
              <a:xfrm>
                <a:off x="2154238" y="5440363"/>
                <a:ext cx="93662" cy="9525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cs typeface="+mn-ea"/>
                  <a:sym typeface="+mn-lt"/>
                </a:endParaRPr>
              </a:p>
            </p:txBody>
          </p:sp>
        </p:grpSp>
        <p:grpSp>
          <p:nvGrpSpPr>
            <p:cNvPr id="167" name="Group 166"/>
            <p:cNvGrpSpPr/>
            <p:nvPr/>
          </p:nvGrpSpPr>
          <p:grpSpPr>
            <a:xfrm>
              <a:off x="2681988" y="5123737"/>
              <a:ext cx="350570" cy="336723"/>
              <a:chOff x="1658938" y="5164138"/>
              <a:chExt cx="884237" cy="849312"/>
            </a:xfrm>
            <a:solidFill>
              <a:schemeClr val="accent2"/>
            </a:solidFill>
          </p:grpSpPr>
          <p:sp>
            <p:nvSpPr>
              <p:cNvPr id="204" name="Freeform 19"/>
              <p:cNvSpPr/>
              <p:nvPr/>
            </p:nvSpPr>
            <p:spPr bwMode="auto">
              <a:xfrm>
                <a:off x="2143125" y="5745163"/>
                <a:ext cx="381000" cy="268287"/>
              </a:xfrm>
              <a:custGeom>
                <a:avLst/>
                <a:gdLst>
                  <a:gd name="T0" fmla="*/ 76 w 101"/>
                  <a:gd name="T1" fmla="*/ 0 h 71"/>
                  <a:gd name="T2" fmla="*/ 0 w 101"/>
                  <a:gd name="T3" fmla="*/ 71 h 71"/>
                  <a:gd name="T4" fmla="*/ 101 w 101"/>
                  <a:gd name="T5" fmla="*/ 71 h 71"/>
                  <a:gd name="T6" fmla="*/ 76 w 101"/>
                  <a:gd name="T7" fmla="*/ 0 h 71"/>
                </a:gdLst>
                <a:ahLst/>
                <a:cxnLst>
                  <a:cxn ang="0">
                    <a:pos x="T0" y="T1"/>
                  </a:cxn>
                  <a:cxn ang="0">
                    <a:pos x="T2" y="T3"/>
                  </a:cxn>
                  <a:cxn ang="0">
                    <a:pos x="T4" y="T5"/>
                  </a:cxn>
                  <a:cxn ang="0">
                    <a:pos x="T6" y="T7"/>
                  </a:cxn>
                </a:cxnLst>
                <a:rect l="0" t="0" r="r" b="b"/>
                <a:pathLst>
                  <a:path w="101" h="71">
                    <a:moveTo>
                      <a:pt x="76" y="0"/>
                    </a:moveTo>
                    <a:cubicBezTo>
                      <a:pt x="42" y="13"/>
                      <a:pt x="15" y="38"/>
                      <a:pt x="0" y="71"/>
                    </a:cubicBezTo>
                    <a:cubicBezTo>
                      <a:pt x="101" y="71"/>
                      <a:pt x="101" y="71"/>
                      <a:pt x="101" y="71"/>
                    </a:cubicBezTo>
                    <a:cubicBezTo>
                      <a:pt x="101" y="44"/>
                      <a:pt x="92" y="19"/>
                      <a:pt x="7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cs typeface="+mn-ea"/>
                  <a:sym typeface="+mn-lt"/>
                </a:endParaRPr>
              </a:p>
            </p:txBody>
          </p:sp>
          <p:sp>
            <p:nvSpPr>
              <p:cNvPr id="205" name="Freeform 20"/>
              <p:cNvSpPr/>
              <p:nvPr/>
            </p:nvSpPr>
            <p:spPr bwMode="auto">
              <a:xfrm>
                <a:off x="1677988" y="5745163"/>
                <a:ext cx="381000" cy="268287"/>
              </a:xfrm>
              <a:custGeom>
                <a:avLst/>
                <a:gdLst>
                  <a:gd name="T0" fmla="*/ 25 w 101"/>
                  <a:gd name="T1" fmla="*/ 0 h 71"/>
                  <a:gd name="T2" fmla="*/ 0 w 101"/>
                  <a:gd name="T3" fmla="*/ 71 h 71"/>
                  <a:gd name="T4" fmla="*/ 101 w 101"/>
                  <a:gd name="T5" fmla="*/ 71 h 71"/>
                  <a:gd name="T6" fmla="*/ 25 w 101"/>
                  <a:gd name="T7" fmla="*/ 0 h 71"/>
                </a:gdLst>
                <a:ahLst/>
                <a:cxnLst>
                  <a:cxn ang="0">
                    <a:pos x="T0" y="T1"/>
                  </a:cxn>
                  <a:cxn ang="0">
                    <a:pos x="T2" y="T3"/>
                  </a:cxn>
                  <a:cxn ang="0">
                    <a:pos x="T4" y="T5"/>
                  </a:cxn>
                  <a:cxn ang="0">
                    <a:pos x="T6" y="T7"/>
                  </a:cxn>
                </a:cxnLst>
                <a:rect l="0" t="0" r="r" b="b"/>
                <a:pathLst>
                  <a:path w="101" h="71">
                    <a:moveTo>
                      <a:pt x="25" y="0"/>
                    </a:moveTo>
                    <a:cubicBezTo>
                      <a:pt x="9" y="19"/>
                      <a:pt x="0" y="44"/>
                      <a:pt x="0" y="71"/>
                    </a:cubicBezTo>
                    <a:cubicBezTo>
                      <a:pt x="101" y="71"/>
                      <a:pt x="101" y="71"/>
                      <a:pt x="101" y="71"/>
                    </a:cubicBezTo>
                    <a:cubicBezTo>
                      <a:pt x="86" y="38"/>
                      <a:pt x="59" y="13"/>
                      <a:pt x="2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cs typeface="+mn-ea"/>
                  <a:sym typeface="+mn-lt"/>
                </a:endParaRPr>
              </a:p>
            </p:txBody>
          </p:sp>
          <p:sp>
            <p:nvSpPr>
              <p:cNvPr id="206" name="Freeform 21"/>
              <p:cNvSpPr>
                <a:spLocks noEditPoints="1"/>
              </p:cNvSpPr>
              <p:nvPr/>
            </p:nvSpPr>
            <p:spPr bwMode="auto">
              <a:xfrm>
                <a:off x="1658938" y="5164138"/>
                <a:ext cx="884237" cy="636587"/>
              </a:xfrm>
              <a:custGeom>
                <a:avLst/>
                <a:gdLst>
                  <a:gd name="T0" fmla="*/ 198 w 234"/>
                  <a:gd name="T1" fmla="*/ 106 h 168"/>
                  <a:gd name="T2" fmla="*/ 214 w 234"/>
                  <a:gd name="T3" fmla="*/ 122 h 168"/>
                  <a:gd name="T4" fmla="*/ 227 w 234"/>
                  <a:gd name="T5" fmla="*/ 126 h 168"/>
                  <a:gd name="T6" fmla="*/ 199 w 234"/>
                  <a:gd name="T7" fmla="*/ 61 h 168"/>
                  <a:gd name="T8" fmla="*/ 195 w 234"/>
                  <a:gd name="T9" fmla="*/ 54 h 168"/>
                  <a:gd name="T10" fmla="*/ 195 w 234"/>
                  <a:gd name="T11" fmla="*/ 53 h 168"/>
                  <a:gd name="T12" fmla="*/ 189 w 234"/>
                  <a:gd name="T13" fmla="*/ 41 h 168"/>
                  <a:gd name="T14" fmla="*/ 188 w 234"/>
                  <a:gd name="T15" fmla="*/ 40 h 168"/>
                  <a:gd name="T16" fmla="*/ 181 w 234"/>
                  <a:gd name="T17" fmla="*/ 29 h 168"/>
                  <a:gd name="T18" fmla="*/ 180 w 234"/>
                  <a:gd name="T19" fmla="*/ 28 h 168"/>
                  <a:gd name="T20" fmla="*/ 160 w 234"/>
                  <a:gd name="T21" fmla="*/ 12 h 168"/>
                  <a:gd name="T22" fmla="*/ 159 w 234"/>
                  <a:gd name="T23" fmla="*/ 11 h 168"/>
                  <a:gd name="T24" fmla="*/ 147 w 234"/>
                  <a:gd name="T25" fmla="*/ 6 h 168"/>
                  <a:gd name="T26" fmla="*/ 145 w 234"/>
                  <a:gd name="T27" fmla="*/ 5 h 168"/>
                  <a:gd name="T28" fmla="*/ 133 w 234"/>
                  <a:gd name="T29" fmla="*/ 2 h 168"/>
                  <a:gd name="T30" fmla="*/ 132 w 234"/>
                  <a:gd name="T31" fmla="*/ 1 h 168"/>
                  <a:gd name="T32" fmla="*/ 118 w 234"/>
                  <a:gd name="T33" fmla="*/ 0 h 168"/>
                  <a:gd name="T34" fmla="*/ 118 w 234"/>
                  <a:gd name="T35" fmla="*/ 0 h 168"/>
                  <a:gd name="T36" fmla="*/ 117 w 234"/>
                  <a:gd name="T37" fmla="*/ 0 h 168"/>
                  <a:gd name="T38" fmla="*/ 116 w 234"/>
                  <a:gd name="T39" fmla="*/ 0 h 168"/>
                  <a:gd name="T40" fmla="*/ 116 w 234"/>
                  <a:gd name="T41" fmla="*/ 0 h 168"/>
                  <a:gd name="T42" fmla="*/ 102 w 234"/>
                  <a:gd name="T43" fmla="*/ 1 h 168"/>
                  <a:gd name="T44" fmla="*/ 101 w 234"/>
                  <a:gd name="T45" fmla="*/ 2 h 168"/>
                  <a:gd name="T46" fmla="*/ 89 w 234"/>
                  <a:gd name="T47" fmla="*/ 5 h 168"/>
                  <a:gd name="T48" fmla="*/ 87 w 234"/>
                  <a:gd name="T49" fmla="*/ 6 h 168"/>
                  <a:gd name="T50" fmla="*/ 75 w 234"/>
                  <a:gd name="T51" fmla="*/ 11 h 168"/>
                  <a:gd name="T52" fmla="*/ 74 w 234"/>
                  <a:gd name="T53" fmla="*/ 12 h 168"/>
                  <a:gd name="T54" fmla="*/ 54 w 234"/>
                  <a:gd name="T55" fmla="*/ 28 h 168"/>
                  <a:gd name="T56" fmla="*/ 53 w 234"/>
                  <a:gd name="T57" fmla="*/ 29 h 168"/>
                  <a:gd name="T58" fmla="*/ 46 w 234"/>
                  <a:gd name="T59" fmla="*/ 40 h 168"/>
                  <a:gd name="T60" fmla="*/ 45 w 234"/>
                  <a:gd name="T61" fmla="*/ 41 h 168"/>
                  <a:gd name="T62" fmla="*/ 39 w 234"/>
                  <a:gd name="T63" fmla="*/ 53 h 168"/>
                  <a:gd name="T64" fmla="*/ 39 w 234"/>
                  <a:gd name="T65" fmla="*/ 54 h 168"/>
                  <a:gd name="T66" fmla="*/ 35 w 234"/>
                  <a:gd name="T67" fmla="*/ 61 h 168"/>
                  <a:gd name="T68" fmla="*/ 7 w 234"/>
                  <a:gd name="T69" fmla="*/ 126 h 168"/>
                  <a:gd name="T70" fmla="*/ 19 w 234"/>
                  <a:gd name="T71" fmla="*/ 122 h 168"/>
                  <a:gd name="T72" fmla="*/ 36 w 234"/>
                  <a:gd name="T73" fmla="*/ 106 h 168"/>
                  <a:gd name="T74" fmla="*/ 117 w 234"/>
                  <a:gd name="T75" fmla="*/ 168 h 168"/>
                  <a:gd name="T76" fmla="*/ 198 w 234"/>
                  <a:gd name="T77" fmla="*/ 106 h 168"/>
                  <a:gd name="T78" fmla="*/ 117 w 234"/>
                  <a:gd name="T79" fmla="*/ 154 h 168"/>
                  <a:gd name="T80" fmla="*/ 47 w 234"/>
                  <a:gd name="T81" fmla="*/ 84 h 168"/>
                  <a:gd name="T82" fmla="*/ 49 w 234"/>
                  <a:gd name="T83" fmla="*/ 69 h 168"/>
                  <a:gd name="T84" fmla="*/ 54 w 234"/>
                  <a:gd name="T85" fmla="*/ 70 h 168"/>
                  <a:gd name="T86" fmla="*/ 116 w 234"/>
                  <a:gd name="T87" fmla="*/ 14 h 168"/>
                  <a:gd name="T88" fmla="*/ 117 w 234"/>
                  <a:gd name="T89" fmla="*/ 14 h 168"/>
                  <a:gd name="T90" fmla="*/ 118 w 234"/>
                  <a:gd name="T91" fmla="*/ 14 h 168"/>
                  <a:gd name="T92" fmla="*/ 180 w 234"/>
                  <a:gd name="T93" fmla="*/ 70 h 168"/>
                  <a:gd name="T94" fmla="*/ 185 w 234"/>
                  <a:gd name="T95" fmla="*/ 69 h 168"/>
                  <a:gd name="T96" fmla="*/ 187 w 234"/>
                  <a:gd name="T97" fmla="*/ 84 h 168"/>
                  <a:gd name="T98" fmla="*/ 117 w 234"/>
                  <a:gd name="T99" fmla="*/ 154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34" h="168">
                    <a:moveTo>
                      <a:pt x="198" y="106"/>
                    </a:moveTo>
                    <a:cubicBezTo>
                      <a:pt x="202" y="113"/>
                      <a:pt x="207" y="118"/>
                      <a:pt x="214" y="122"/>
                    </a:cubicBezTo>
                    <a:cubicBezTo>
                      <a:pt x="218" y="124"/>
                      <a:pt x="223" y="125"/>
                      <a:pt x="227" y="126"/>
                    </a:cubicBezTo>
                    <a:cubicBezTo>
                      <a:pt x="234" y="101"/>
                      <a:pt x="223" y="74"/>
                      <a:pt x="199" y="61"/>
                    </a:cubicBezTo>
                    <a:cubicBezTo>
                      <a:pt x="199" y="62"/>
                      <a:pt x="196" y="57"/>
                      <a:pt x="195" y="54"/>
                    </a:cubicBezTo>
                    <a:cubicBezTo>
                      <a:pt x="195" y="53"/>
                      <a:pt x="195" y="53"/>
                      <a:pt x="195" y="53"/>
                    </a:cubicBezTo>
                    <a:cubicBezTo>
                      <a:pt x="193" y="49"/>
                      <a:pt x="191" y="45"/>
                      <a:pt x="189" y="41"/>
                    </a:cubicBezTo>
                    <a:cubicBezTo>
                      <a:pt x="189" y="41"/>
                      <a:pt x="189" y="40"/>
                      <a:pt x="188" y="40"/>
                    </a:cubicBezTo>
                    <a:cubicBezTo>
                      <a:pt x="186" y="36"/>
                      <a:pt x="184" y="33"/>
                      <a:pt x="181" y="29"/>
                    </a:cubicBezTo>
                    <a:cubicBezTo>
                      <a:pt x="180" y="29"/>
                      <a:pt x="180" y="29"/>
                      <a:pt x="180" y="28"/>
                    </a:cubicBezTo>
                    <a:cubicBezTo>
                      <a:pt x="174" y="22"/>
                      <a:pt x="167" y="16"/>
                      <a:pt x="160" y="12"/>
                    </a:cubicBezTo>
                    <a:cubicBezTo>
                      <a:pt x="159" y="12"/>
                      <a:pt x="159" y="11"/>
                      <a:pt x="159" y="11"/>
                    </a:cubicBezTo>
                    <a:cubicBezTo>
                      <a:pt x="155" y="9"/>
                      <a:pt x="151" y="7"/>
                      <a:pt x="147" y="6"/>
                    </a:cubicBezTo>
                    <a:cubicBezTo>
                      <a:pt x="146" y="5"/>
                      <a:pt x="146" y="5"/>
                      <a:pt x="145" y="5"/>
                    </a:cubicBezTo>
                    <a:cubicBezTo>
                      <a:pt x="141" y="4"/>
                      <a:pt x="137" y="2"/>
                      <a:pt x="133" y="2"/>
                    </a:cubicBezTo>
                    <a:cubicBezTo>
                      <a:pt x="132" y="1"/>
                      <a:pt x="132" y="1"/>
                      <a:pt x="132" y="1"/>
                    </a:cubicBezTo>
                    <a:cubicBezTo>
                      <a:pt x="127" y="1"/>
                      <a:pt x="123" y="0"/>
                      <a:pt x="118" y="0"/>
                    </a:cubicBezTo>
                    <a:cubicBezTo>
                      <a:pt x="118" y="0"/>
                      <a:pt x="118" y="0"/>
                      <a:pt x="118" y="0"/>
                    </a:cubicBezTo>
                    <a:cubicBezTo>
                      <a:pt x="117" y="0"/>
                      <a:pt x="117" y="0"/>
                      <a:pt x="117" y="0"/>
                    </a:cubicBezTo>
                    <a:cubicBezTo>
                      <a:pt x="117" y="0"/>
                      <a:pt x="117" y="0"/>
                      <a:pt x="116" y="0"/>
                    </a:cubicBezTo>
                    <a:cubicBezTo>
                      <a:pt x="116" y="0"/>
                      <a:pt x="116" y="0"/>
                      <a:pt x="116" y="0"/>
                    </a:cubicBezTo>
                    <a:cubicBezTo>
                      <a:pt x="111" y="0"/>
                      <a:pt x="107" y="1"/>
                      <a:pt x="102" y="1"/>
                    </a:cubicBezTo>
                    <a:cubicBezTo>
                      <a:pt x="102" y="1"/>
                      <a:pt x="102" y="1"/>
                      <a:pt x="101" y="2"/>
                    </a:cubicBezTo>
                    <a:cubicBezTo>
                      <a:pt x="97" y="2"/>
                      <a:pt x="93" y="4"/>
                      <a:pt x="89" y="5"/>
                    </a:cubicBezTo>
                    <a:cubicBezTo>
                      <a:pt x="88" y="5"/>
                      <a:pt x="88" y="5"/>
                      <a:pt x="87" y="6"/>
                    </a:cubicBezTo>
                    <a:cubicBezTo>
                      <a:pt x="83" y="7"/>
                      <a:pt x="79" y="9"/>
                      <a:pt x="75" y="11"/>
                    </a:cubicBezTo>
                    <a:cubicBezTo>
                      <a:pt x="75" y="11"/>
                      <a:pt x="75" y="12"/>
                      <a:pt x="74" y="12"/>
                    </a:cubicBezTo>
                    <a:cubicBezTo>
                      <a:pt x="67" y="16"/>
                      <a:pt x="60" y="22"/>
                      <a:pt x="54" y="28"/>
                    </a:cubicBezTo>
                    <a:cubicBezTo>
                      <a:pt x="54" y="29"/>
                      <a:pt x="53" y="29"/>
                      <a:pt x="53" y="29"/>
                    </a:cubicBezTo>
                    <a:cubicBezTo>
                      <a:pt x="50" y="33"/>
                      <a:pt x="48" y="36"/>
                      <a:pt x="46" y="40"/>
                    </a:cubicBezTo>
                    <a:cubicBezTo>
                      <a:pt x="45" y="40"/>
                      <a:pt x="45" y="41"/>
                      <a:pt x="45" y="41"/>
                    </a:cubicBezTo>
                    <a:cubicBezTo>
                      <a:pt x="43" y="45"/>
                      <a:pt x="41" y="49"/>
                      <a:pt x="39" y="53"/>
                    </a:cubicBezTo>
                    <a:cubicBezTo>
                      <a:pt x="39" y="53"/>
                      <a:pt x="39" y="53"/>
                      <a:pt x="39" y="54"/>
                    </a:cubicBezTo>
                    <a:cubicBezTo>
                      <a:pt x="38" y="57"/>
                      <a:pt x="35" y="62"/>
                      <a:pt x="35" y="61"/>
                    </a:cubicBezTo>
                    <a:cubicBezTo>
                      <a:pt x="11" y="74"/>
                      <a:pt x="0" y="101"/>
                      <a:pt x="7" y="126"/>
                    </a:cubicBezTo>
                    <a:cubicBezTo>
                      <a:pt x="11" y="125"/>
                      <a:pt x="16" y="124"/>
                      <a:pt x="19" y="122"/>
                    </a:cubicBezTo>
                    <a:cubicBezTo>
                      <a:pt x="27" y="118"/>
                      <a:pt x="32" y="113"/>
                      <a:pt x="36" y="106"/>
                    </a:cubicBezTo>
                    <a:cubicBezTo>
                      <a:pt x="46" y="142"/>
                      <a:pt x="78" y="168"/>
                      <a:pt x="117" y="168"/>
                    </a:cubicBezTo>
                    <a:cubicBezTo>
                      <a:pt x="156" y="168"/>
                      <a:pt x="188" y="142"/>
                      <a:pt x="198" y="106"/>
                    </a:cubicBezTo>
                    <a:close/>
                    <a:moveTo>
                      <a:pt x="117" y="154"/>
                    </a:moveTo>
                    <a:cubicBezTo>
                      <a:pt x="78" y="154"/>
                      <a:pt x="47" y="123"/>
                      <a:pt x="47" y="84"/>
                    </a:cubicBezTo>
                    <a:cubicBezTo>
                      <a:pt x="47" y="79"/>
                      <a:pt x="48" y="74"/>
                      <a:pt x="49" y="69"/>
                    </a:cubicBezTo>
                    <a:cubicBezTo>
                      <a:pt x="50" y="70"/>
                      <a:pt x="52" y="70"/>
                      <a:pt x="54" y="70"/>
                    </a:cubicBezTo>
                    <a:cubicBezTo>
                      <a:pt x="86" y="70"/>
                      <a:pt x="113" y="45"/>
                      <a:pt x="116" y="14"/>
                    </a:cubicBezTo>
                    <a:cubicBezTo>
                      <a:pt x="117" y="14"/>
                      <a:pt x="117" y="14"/>
                      <a:pt x="117" y="14"/>
                    </a:cubicBezTo>
                    <a:cubicBezTo>
                      <a:pt x="117" y="14"/>
                      <a:pt x="117" y="14"/>
                      <a:pt x="118" y="14"/>
                    </a:cubicBezTo>
                    <a:cubicBezTo>
                      <a:pt x="121" y="45"/>
                      <a:pt x="148" y="70"/>
                      <a:pt x="180" y="70"/>
                    </a:cubicBezTo>
                    <a:cubicBezTo>
                      <a:pt x="182" y="70"/>
                      <a:pt x="184" y="70"/>
                      <a:pt x="185" y="69"/>
                    </a:cubicBezTo>
                    <a:cubicBezTo>
                      <a:pt x="186" y="74"/>
                      <a:pt x="187" y="79"/>
                      <a:pt x="187" y="84"/>
                    </a:cubicBezTo>
                    <a:cubicBezTo>
                      <a:pt x="187" y="123"/>
                      <a:pt x="156" y="154"/>
                      <a:pt x="117" y="15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cs typeface="+mn-ea"/>
                  <a:sym typeface="+mn-lt"/>
                </a:endParaRPr>
              </a:p>
            </p:txBody>
          </p:sp>
          <p:sp>
            <p:nvSpPr>
              <p:cNvPr id="207" name="Oval 22"/>
              <p:cNvSpPr>
                <a:spLocks noChangeArrowheads="1"/>
              </p:cNvSpPr>
              <p:nvPr/>
            </p:nvSpPr>
            <p:spPr bwMode="auto">
              <a:xfrm>
                <a:off x="1951038" y="5440363"/>
                <a:ext cx="90487" cy="9525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cs typeface="+mn-ea"/>
                  <a:sym typeface="+mn-lt"/>
                </a:endParaRPr>
              </a:p>
            </p:txBody>
          </p:sp>
          <p:sp>
            <p:nvSpPr>
              <p:cNvPr id="208" name="Oval 23"/>
              <p:cNvSpPr>
                <a:spLocks noChangeArrowheads="1"/>
              </p:cNvSpPr>
              <p:nvPr/>
            </p:nvSpPr>
            <p:spPr bwMode="auto">
              <a:xfrm>
                <a:off x="2154238" y="5440363"/>
                <a:ext cx="93662" cy="9525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cs typeface="+mn-ea"/>
                  <a:sym typeface="+mn-lt"/>
                </a:endParaRPr>
              </a:p>
            </p:txBody>
          </p:sp>
        </p:grpSp>
        <p:grpSp>
          <p:nvGrpSpPr>
            <p:cNvPr id="168" name="Group 167"/>
            <p:cNvGrpSpPr/>
            <p:nvPr/>
          </p:nvGrpSpPr>
          <p:grpSpPr>
            <a:xfrm>
              <a:off x="3080375" y="5123737"/>
              <a:ext cx="350570" cy="336723"/>
              <a:chOff x="1658938" y="5164138"/>
              <a:chExt cx="884237" cy="849312"/>
            </a:xfrm>
            <a:solidFill>
              <a:schemeClr val="accent2"/>
            </a:solidFill>
          </p:grpSpPr>
          <p:sp>
            <p:nvSpPr>
              <p:cNvPr id="199" name="Freeform 19"/>
              <p:cNvSpPr/>
              <p:nvPr/>
            </p:nvSpPr>
            <p:spPr bwMode="auto">
              <a:xfrm>
                <a:off x="2143125" y="5745163"/>
                <a:ext cx="381000" cy="268287"/>
              </a:xfrm>
              <a:custGeom>
                <a:avLst/>
                <a:gdLst>
                  <a:gd name="T0" fmla="*/ 76 w 101"/>
                  <a:gd name="T1" fmla="*/ 0 h 71"/>
                  <a:gd name="T2" fmla="*/ 0 w 101"/>
                  <a:gd name="T3" fmla="*/ 71 h 71"/>
                  <a:gd name="T4" fmla="*/ 101 w 101"/>
                  <a:gd name="T5" fmla="*/ 71 h 71"/>
                  <a:gd name="T6" fmla="*/ 76 w 101"/>
                  <a:gd name="T7" fmla="*/ 0 h 71"/>
                </a:gdLst>
                <a:ahLst/>
                <a:cxnLst>
                  <a:cxn ang="0">
                    <a:pos x="T0" y="T1"/>
                  </a:cxn>
                  <a:cxn ang="0">
                    <a:pos x="T2" y="T3"/>
                  </a:cxn>
                  <a:cxn ang="0">
                    <a:pos x="T4" y="T5"/>
                  </a:cxn>
                  <a:cxn ang="0">
                    <a:pos x="T6" y="T7"/>
                  </a:cxn>
                </a:cxnLst>
                <a:rect l="0" t="0" r="r" b="b"/>
                <a:pathLst>
                  <a:path w="101" h="71">
                    <a:moveTo>
                      <a:pt x="76" y="0"/>
                    </a:moveTo>
                    <a:cubicBezTo>
                      <a:pt x="42" y="13"/>
                      <a:pt x="15" y="38"/>
                      <a:pt x="0" y="71"/>
                    </a:cubicBezTo>
                    <a:cubicBezTo>
                      <a:pt x="101" y="71"/>
                      <a:pt x="101" y="71"/>
                      <a:pt x="101" y="71"/>
                    </a:cubicBezTo>
                    <a:cubicBezTo>
                      <a:pt x="101" y="44"/>
                      <a:pt x="92" y="19"/>
                      <a:pt x="7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cs typeface="+mn-ea"/>
                  <a:sym typeface="+mn-lt"/>
                </a:endParaRPr>
              </a:p>
            </p:txBody>
          </p:sp>
          <p:sp>
            <p:nvSpPr>
              <p:cNvPr id="200" name="Freeform 20"/>
              <p:cNvSpPr/>
              <p:nvPr/>
            </p:nvSpPr>
            <p:spPr bwMode="auto">
              <a:xfrm>
                <a:off x="1677988" y="5745163"/>
                <a:ext cx="381000" cy="268287"/>
              </a:xfrm>
              <a:custGeom>
                <a:avLst/>
                <a:gdLst>
                  <a:gd name="T0" fmla="*/ 25 w 101"/>
                  <a:gd name="T1" fmla="*/ 0 h 71"/>
                  <a:gd name="T2" fmla="*/ 0 w 101"/>
                  <a:gd name="T3" fmla="*/ 71 h 71"/>
                  <a:gd name="T4" fmla="*/ 101 w 101"/>
                  <a:gd name="T5" fmla="*/ 71 h 71"/>
                  <a:gd name="T6" fmla="*/ 25 w 101"/>
                  <a:gd name="T7" fmla="*/ 0 h 71"/>
                </a:gdLst>
                <a:ahLst/>
                <a:cxnLst>
                  <a:cxn ang="0">
                    <a:pos x="T0" y="T1"/>
                  </a:cxn>
                  <a:cxn ang="0">
                    <a:pos x="T2" y="T3"/>
                  </a:cxn>
                  <a:cxn ang="0">
                    <a:pos x="T4" y="T5"/>
                  </a:cxn>
                  <a:cxn ang="0">
                    <a:pos x="T6" y="T7"/>
                  </a:cxn>
                </a:cxnLst>
                <a:rect l="0" t="0" r="r" b="b"/>
                <a:pathLst>
                  <a:path w="101" h="71">
                    <a:moveTo>
                      <a:pt x="25" y="0"/>
                    </a:moveTo>
                    <a:cubicBezTo>
                      <a:pt x="9" y="19"/>
                      <a:pt x="0" y="44"/>
                      <a:pt x="0" y="71"/>
                    </a:cubicBezTo>
                    <a:cubicBezTo>
                      <a:pt x="101" y="71"/>
                      <a:pt x="101" y="71"/>
                      <a:pt x="101" y="71"/>
                    </a:cubicBezTo>
                    <a:cubicBezTo>
                      <a:pt x="86" y="38"/>
                      <a:pt x="59" y="13"/>
                      <a:pt x="2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cs typeface="+mn-ea"/>
                  <a:sym typeface="+mn-lt"/>
                </a:endParaRPr>
              </a:p>
            </p:txBody>
          </p:sp>
          <p:sp>
            <p:nvSpPr>
              <p:cNvPr id="201" name="Freeform 21"/>
              <p:cNvSpPr>
                <a:spLocks noEditPoints="1"/>
              </p:cNvSpPr>
              <p:nvPr/>
            </p:nvSpPr>
            <p:spPr bwMode="auto">
              <a:xfrm>
                <a:off x="1658938" y="5164138"/>
                <a:ext cx="884237" cy="636587"/>
              </a:xfrm>
              <a:custGeom>
                <a:avLst/>
                <a:gdLst>
                  <a:gd name="T0" fmla="*/ 198 w 234"/>
                  <a:gd name="T1" fmla="*/ 106 h 168"/>
                  <a:gd name="T2" fmla="*/ 214 w 234"/>
                  <a:gd name="T3" fmla="*/ 122 h 168"/>
                  <a:gd name="T4" fmla="*/ 227 w 234"/>
                  <a:gd name="T5" fmla="*/ 126 h 168"/>
                  <a:gd name="T6" fmla="*/ 199 w 234"/>
                  <a:gd name="T7" fmla="*/ 61 h 168"/>
                  <a:gd name="T8" fmla="*/ 195 w 234"/>
                  <a:gd name="T9" fmla="*/ 54 h 168"/>
                  <a:gd name="T10" fmla="*/ 195 w 234"/>
                  <a:gd name="T11" fmla="*/ 53 h 168"/>
                  <a:gd name="T12" fmla="*/ 189 w 234"/>
                  <a:gd name="T13" fmla="*/ 41 h 168"/>
                  <a:gd name="T14" fmla="*/ 188 w 234"/>
                  <a:gd name="T15" fmla="*/ 40 h 168"/>
                  <a:gd name="T16" fmla="*/ 181 w 234"/>
                  <a:gd name="T17" fmla="*/ 29 h 168"/>
                  <a:gd name="T18" fmla="*/ 180 w 234"/>
                  <a:gd name="T19" fmla="*/ 28 h 168"/>
                  <a:gd name="T20" fmla="*/ 160 w 234"/>
                  <a:gd name="T21" fmla="*/ 12 h 168"/>
                  <a:gd name="T22" fmla="*/ 159 w 234"/>
                  <a:gd name="T23" fmla="*/ 11 h 168"/>
                  <a:gd name="T24" fmla="*/ 147 w 234"/>
                  <a:gd name="T25" fmla="*/ 6 h 168"/>
                  <a:gd name="T26" fmla="*/ 145 w 234"/>
                  <a:gd name="T27" fmla="*/ 5 h 168"/>
                  <a:gd name="T28" fmla="*/ 133 w 234"/>
                  <a:gd name="T29" fmla="*/ 2 h 168"/>
                  <a:gd name="T30" fmla="*/ 132 w 234"/>
                  <a:gd name="T31" fmla="*/ 1 h 168"/>
                  <a:gd name="T32" fmla="*/ 118 w 234"/>
                  <a:gd name="T33" fmla="*/ 0 h 168"/>
                  <a:gd name="T34" fmla="*/ 118 w 234"/>
                  <a:gd name="T35" fmla="*/ 0 h 168"/>
                  <a:gd name="T36" fmla="*/ 117 w 234"/>
                  <a:gd name="T37" fmla="*/ 0 h 168"/>
                  <a:gd name="T38" fmla="*/ 116 w 234"/>
                  <a:gd name="T39" fmla="*/ 0 h 168"/>
                  <a:gd name="T40" fmla="*/ 116 w 234"/>
                  <a:gd name="T41" fmla="*/ 0 h 168"/>
                  <a:gd name="T42" fmla="*/ 102 w 234"/>
                  <a:gd name="T43" fmla="*/ 1 h 168"/>
                  <a:gd name="T44" fmla="*/ 101 w 234"/>
                  <a:gd name="T45" fmla="*/ 2 h 168"/>
                  <a:gd name="T46" fmla="*/ 89 w 234"/>
                  <a:gd name="T47" fmla="*/ 5 h 168"/>
                  <a:gd name="T48" fmla="*/ 87 w 234"/>
                  <a:gd name="T49" fmla="*/ 6 h 168"/>
                  <a:gd name="T50" fmla="*/ 75 w 234"/>
                  <a:gd name="T51" fmla="*/ 11 h 168"/>
                  <a:gd name="T52" fmla="*/ 74 w 234"/>
                  <a:gd name="T53" fmla="*/ 12 h 168"/>
                  <a:gd name="T54" fmla="*/ 54 w 234"/>
                  <a:gd name="T55" fmla="*/ 28 h 168"/>
                  <a:gd name="T56" fmla="*/ 53 w 234"/>
                  <a:gd name="T57" fmla="*/ 29 h 168"/>
                  <a:gd name="T58" fmla="*/ 46 w 234"/>
                  <a:gd name="T59" fmla="*/ 40 h 168"/>
                  <a:gd name="T60" fmla="*/ 45 w 234"/>
                  <a:gd name="T61" fmla="*/ 41 h 168"/>
                  <a:gd name="T62" fmla="*/ 39 w 234"/>
                  <a:gd name="T63" fmla="*/ 53 h 168"/>
                  <a:gd name="T64" fmla="*/ 39 w 234"/>
                  <a:gd name="T65" fmla="*/ 54 h 168"/>
                  <a:gd name="T66" fmla="*/ 35 w 234"/>
                  <a:gd name="T67" fmla="*/ 61 h 168"/>
                  <a:gd name="T68" fmla="*/ 7 w 234"/>
                  <a:gd name="T69" fmla="*/ 126 h 168"/>
                  <a:gd name="T70" fmla="*/ 19 w 234"/>
                  <a:gd name="T71" fmla="*/ 122 h 168"/>
                  <a:gd name="T72" fmla="*/ 36 w 234"/>
                  <a:gd name="T73" fmla="*/ 106 h 168"/>
                  <a:gd name="T74" fmla="*/ 117 w 234"/>
                  <a:gd name="T75" fmla="*/ 168 h 168"/>
                  <a:gd name="T76" fmla="*/ 198 w 234"/>
                  <a:gd name="T77" fmla="*/ 106 h 168"/>
                  <a:gd name="T78" fmla="*/ 117 w 234"/>
                  <a:gd name="T79" fmla="*/ 154 h 168"/>
                  <a:gd name="T80" fmla="*/ 47 w 234"/>
                  <a:gd name="T81" fmla="*/ 84 h 168"/>
                  <a:gd name="T82" fmla="*/ 49 w 234"/>
                  <a:gd name="T83" fmla="*/ 69 h 168"/>
                  <a:gd name="T84" fmla="*/ 54 w 234"/>
                  <a:gd name="T85" fmla="*/ 70 h 168"/>
                  <a:gd name="T86" fmla="*/ 116 w 234"/>
                  <a:gd name="T87" fmla="*/ 14 h 168"/>
                  <a:gd name="T88" fmla="*/ 117 w 234"/>
                  <a:gd name="T89" fmla="*/ 14 h 168"/>
                  <a:gd name="T90" fmla="*/ 118 w 234"/>
                  <a:gd name="T91" fmla="*/ 14 h 168"/>
                  <a:gd name="T92" fmla="*/ 180 w 234"/>
                  <a:gd name="T93" fmla="*/ 70 h 168"/>
                  <a:gd name="T94" fmla="*/ 185 w 234"/>
                  <a:gd name="T95" fmla="*/ 69 h 168"/>
                  <a:gd name="T96" fmla="*/ 187 w 234"/>
                  <a:gd name="T97" fmla="*/ 84 h 168"/>
                  <a:gd name="T98" fmla="*/ 117 w 234"/>
                  <a:gd name="T99" fmla="*/ 154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34" h="168">
                    <a:moveTo>
                      <a:pt x="198" y="106"/>
                    </a:moveTo>
                    <a:cubicBezTo>
                      <a:pt x="202" y="113"/>
                      <a:pt x="207" y="118"/>
                      <a:pt x="214" y="122"/>
                    </a:cubicBezTo>
                    <a:cubicBezTo>
                      <a:pt x="218" y="124"/>
                      <a:pt x="223" y="125"/>
                      <a:pt x="227" y="126"/>
                    </a:cubicBezTo>
                    <a:cubicBezTo>
                      <a:pt x="234" y="101"/>
                      <a:pt x="223" y="74"/>
                      <a:pt x="199" y="61"/>
                    </a:cubicBezTo>
                    <a:cubicBezTo>
                      <a:pt x="199" y="62"/>
                      <a:pt x="196" y="57"/>
                      <a:pt x="195" y="54"/>
                    </a:cubicBezTo>
                    <a:cubicBezTo>
                      <a:pt x="195" y="53"/>
                      <a:pt x="195" y="53"/>
                      <a:pt x="195" y="53"/>
                    </a:cubicBezTo>
                    <a:cubicBezTo>
                      <a:pt x="193" y="49"/>
                      <a:pt x="191" y="45"/>
                      <a:pt x="189" y="41"/>
                    </a:cubicBezTo>
                    <a:cubicBezTo>
                      <a:pt x="189" y="41"/>
                      <a:pt x="189" y="40"/>
                      <a:pt x="188" y="40"/>
                    </a:cubicBezTo>
                    <a:cubicBezTo>
                      <a:pt x="186" y="36"/>
                      <a:pt x="184" y="33"/>
                      <a:pt x="181" y="29"/>
                    </a:cubicBezTo>
                    <a:cubicBezTo>
                      <a:pt x="180" y="29"/>
                      <a:pt x="180" y="29"/>
                      <a:pt x="180" y="28"/>
                    </a:cubicBezTo>
                    <a:cubicBezTo>
                      <a:pt x="174" y="22"/>
                      <a:pt x="167" y="16"/>
                      <a:pt x="160" y="12"/>
                    </a:cubicBezTo>
                    <a:cubicBezTo>
                      <a:pt x="159" y="12"/>
                      <a:pt x="159" y="11"/>
                      <a:pt x="159" y="11"/>
                    </a:cubicBezTo>
                    <a:cubicBezTo>
                      <a:pt x="155" y="9"/>
                      <a:pt x="151" y="7"/>
                      <a:pt x="147" y="6"/>
                    </a:cubicBezTo>
                    <a:cubicBezTo>
                      <a:pt x="146" y="5"/>
                      <a:pt x="146" y="5"/>
                      <a:pt x="145" y="5"/>
                    </a:cubicBezTo>
                    <a:cubicBezTo>
                      <a:pt x="141" y="4"/>
                      <a:pt x="137" y="2"/>
                      <a:pt x="133" y="2"/>
                    </a:cubicBezTo>
                    <a:cubicBezTo>
                      <a:pt x="132" y="1"/>
                      <a:pt x="132" y="1"/>
                      <a:pt x="132" y="1"/>
                    </a:cubicBezTo>
                    <a:cubicBezTo>
                      <a:pt x="127" y="1"/>
                      <a:pt x="123" y="0"/>
                      <a:pt x="118" y="0"/>
                    </a:cubicBezTo>
                    <a:cubicBezTo>
                      <a:pt x="118" y="0"/>
                      <a:pt x="118" y="0"/>
                      <a:pt x="118" y="0"/>
                    </a:cubicBezTo>
                    <a:cubicBezTo>
                      <a:pt x="117" y="0"/>
                      <a:pt x="117" y="0"/>
                      <a:pt x="117" y="0"/>
                    </a:cubicBezTo>
                    <a:cubicBezTo>
                      <a:pt x="117" y="0"/>
                      <a:pt x="117" y="0"/>
                      <a:pt x="116" y="0"/>
                    </a:cubicBezTo>
                    <a:cubicBezTo>
                      <a:pt x="116" y="0"/>
                      <a:pt x="116" y="0"/>
                      <a:pt x="116" y="0"/>
                    </a:cubicBezTo>
                    <a:cubicBezTo>
                      <a:pt x="111" y="0"/>
                      <a:pt x="107" y="1"/>
                      <a:pt x="102" y="1"/>
                    </a:cubicBezTo>
                    <a:cubicBezTo>
                      <a:pt x="102" y="1"/>
                      <a:pt x="102" y="1"/>
                      <a:pt x="101" y="2"/>
                    </a:cubicBezTo>
                    <a:cubicBezTo>
                      <a:pt x="97" y="2"/>
                      <a:pt x="93" y="4"/>
                      <a:pt x="89" y="5"/>
                    </a:cubicBezTo>
                    <a:cubicBezTo>
                      <a:pt x="88" y="5"/>
                      <a:pt x="88" y="5"/>
                      <a:pt x="87" y="6"/>
                    </a:cubicBezTo>
                    <a:cubicBezTo>
                      <a:pt x="83" y="7"/>
                      <a:pt x="79" y="9"/>
                      <a:pt x="75" y="11"/>
                    </a:cubicBezTo>
                    <a:cubicBezTo>
                      <a:pt x="75" y="11"/>
                      <a:pt x="75" y="12"/>
                      <a:pt x="74" y="12"/>
                    </a:cubicBezTo>
                    <a:cubicBezTo>
                      <a:pt x="67" y="16"/>
                      <a:pt x="60" y="22"/>
                      <a:pt x="54" y="28"/>
                    </a:cubicBezTo>
                    <a:cubicBezTo>
                      <a:pt x="54" y="29"/>
                      <a:pt x="53" y="29"/>
                      <a:pt x="53" y="29"/>
                    </a:cubicBezTo>
                    <a:cubicBezTo>
                      <a:pt x="50" y="33"/>
                      <a:pt x="48" y="36"/>
                      <a:pt x="46" y="40"/>
                    </a:cubicBezTo>
                    <a:cubicBezTo>
                      <a:pt x="45" y="40"/>
                      <a:pt x="45" y="41"/>
                      <a:pt x="45" y="41"/>
                    </a:cubicBezTo>
                    <a:cubicBezTo>
                      <a:pt x="43" y="45"/>
                      <a:pt x="41" y="49"/>
                      <a:pt x="39" y="53"/>
                    </a:cubicBezTo>
                    <a:cubicBezTo>
                      <a:pt x="39" y="53"/>
                      <a:pt x="39" y="53"/>
                      <a:pt x="39" y="54"/>
                    </a:cubicBezTo>
                    <a:cubicBezTo>
                      <a:pt x="38" y="57"/>
                      <a:pt x="35" y="62"/>
                      <a:pt x="35" y="61"/>
                    </a:cubicBezTo>
                    <a:cubicBezTo>
                      <a:pt x="11" y="74"/>
                      <a:pt x="0" y="101"/>
                      <a:pt x="7" y="126"/>
                    </a:cubicBezTo>
                    <a:cubicBezTo>
                      <a:pt x="11" y="125"/>
                      <a:pt x="16" y="124"/>
                      <a:pt x="19" y="122"/>
                    </a:cubicBezTo>
                    <a:cubicBezTo>
                      <a:pt x="27" y="118"/>
                      <a:pt x="32" y="113"/>
                      <a:pt x="36" y="106"/>
                    </a:cubicBezTo>
                    <a:cubicBezTo>
                      <a:pt x="46" y="142"/>
                      <a:pt x="78" y="168"/>
                      <a:pt x="117" y="168"/>
                    </a:cubicBezTo>
                    <a:cubicBezTo>
                      <a:pt x="156" y="168"/>
                      <a:pt x="188" y="142"/>
                      <a:pt x="198" y="106"/>
                    </a:cubicBezTo>
                    <a:close/>
                    <a:moveTo>
                      <a:pt x="117" y="154"/>
                    </a:moveTo>
                    <a:cubicBezTo>
                      <a:pt x="78" y="154"/>
                      <a:pt x="47" y="123"/>
                      <a:pt x="47" y="84"/>
                    </a:cubicBezTo>
                    <a:cubicBezTo>
                      <a:pt x="47" y="79"/>
                      <a:pt x="48" y="74"/>
                      <a:pt x="49" y="69"/>
                    </a:cubicBezTo>
                    <a:cubicBezTo>
                      <a:pt x="50" y="70"/>
                      <a:pt x="52" y="70"/>
                      <a:pt x="54" y="70"/>
                    </a:cubicBezTo>
                    <a:cubicBezTo>
                      <a:pt x="86" y="70"/>
                      <a:pt x="113" y="45"/>
                      <a:pt x="116" y="14"/>
                    </a:cubicBezTo>
                    <a:cubicBezTo>
                      <a:pt x="117" y="14"/>
                      <a:pt x="117" y="14"/>
                      <a:pt x="117" y="14"/>
                    </a:cubicBezTo>
                    <a:cubicBezTo>
                      <a:pt x="117" y="14"/>
                      <a:pt x="117" y="14"/>
                      <a:pt x="118" y="14"/>
                    </a:cubicBezTo>
                    <a:cubicBezTo>
                      <a:pt x="121" y="45"/>
                      <a:pt x="148" y="70"/>
                      <a:pt x="180" y="70"/>
                    </a:cubicBezTo>
                    <a:cubicBezTo>
                      <a:pt x="182" y="70"/>
                      <a:pt x="184" y="70"/>
                      <a:pt x="185" y="69"/>
                    </a:cubicBezTo>
                    <a:cubicBezTo>
                      <a:pt x="186" y="74"/>
                      <a:pt x="187" y="79"/>
                      <a:pt x="187" y="84"/>
                    </a:cubicBezTo>
                    <a:cubicBezTo>
                      <a:pt x="187" y="123"/>
                      <a:pt x="156" y="154"/>
                      <a:pt x="117" y="15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cs typeface="+mn-ea"/>
                  <a:sym typeface="+mn-lt"/>
                </a:endParaRPr>
              </a:p>
            </p:txBody>
          </p:sp>
          <p:sp>
            <p:nvSpPr>
              <p:cNvPr id="202" name="Oval 22"/>
              <p:cNvSpPr>
                <a:spLocks noChangeArrowheads="1"/>
              </p:cNvSpPr>
              <p:nvPr/>
            </p:nvSpPr>
            <p:spPr bwMode="auto">
              <a:xfrm>
                <a:off x="1951038" y="5440363"/>
                <a:ext cx="90487" cy="9525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cs typeface="+mn-ea"/>
                  <a:sym typeface="+mn-lt"/>
                </a:endParaRPr>
              </a:p>
            </p:txBody>
          </p:sp>
          <p:sp>
            <p:nvSpPr>
              <p:cNvPr id="203" name="Oval 23"/>
              <p:cNvSpPr>
                <a:spLocks noChangeArrowheads="1"/>
              </p:cNvSpPr>
              <p:nvPr/>
            </p:nvSpPr>
            <p:spPr bwMode="auto">
              <a:xfrm>
                <a:off x="2154238" y="5440363"/>
                <a:ext cx="93662" cy="9525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cs typeface="+mn-ea"/>
                  <a:sym typeface="+mn-lt"/>
                </a:endParaRPr>
              </a:p>
            </p:txBody>
          </p:sp>
        </p:grpSp>
        <p:grpSp>
          <p:nvGrpSpPr>
            <p:cNvPr id="169" name="Group 168"/>
            <p:cNvGrpSpPr/>
            <p:nvPr/>
          </p:nvGrpSpPr>
          <p:grpSpPr>
            <a:xfrm>
              <a:off x="3505527" y="5123737"/>
              <a:ext cx="350570" cy="336723"/>
              <a:chOff x="1658938" y="5164138"/>
              <a:chExt cx="884237" cy="849312"/>
            </a:xfrm>
            <a:solidFill>
              <a:schemeClr val="accent2"/>
            </a:solidFill>
          </p:grpSpPr>
          <p:sp>
            <p:nvSpPr>
              <p:cNvPr id="194" name="Freeform 19"/>
              <p:cNvSpPr/>
              <p:nvPr/>
            </p:nvSpPr>
            <p:spPr bwMode="auto">
              <a:xfrm>
                <a:off x="2143125" y="5745163"/>
                <a:ext cx="381000" cy="268287"/>
              </a:xfrm>
              <a:custGeom>
                <a:avLst/>
                <a:gdLst>
                  <a:gd name="T0" fmla="*/ 76 w 101"/>
                  <a:gd name="T1" fmla="*/ 0 h 71"/>
                  <a:gd name="T2" fmla="*/ 0 w 101"/>
                  <a:gd name="T3" fmla="*/ 71 h 71"/>
                  <a:gd name="T4" fmla="*/ 101 w 101"/>
                  <a:gd name="T5" fmla="*/ 71 h 71"/>
                  <a:gd name="T6" fmla="*/ 76 w 101"/>
                  <a:gd name="T7" fmla="*/ 0 h 71"/>
                </a:gdLst>
                <a:ahLst/>
                <a:cxnLst>
                  <a:cxn ang="0">
                    <a:pos x="T0" y="T1"/>
                  </a:cxn>
                  <a:cxn ang="0">
                    <a:pos x="T2" y="T3"/>
                  </a:cxn>
                  <a:cxn ang="0">
                    <a:pos x="T4" y="T5"/>
                  </a:cxn>
                  <a:cxn ang="0">
                    <a:pos x="T6" y="T7"/>
                  </a:cxn>
                </a:cxnLst>
                <a:rect l="0" t="0" r="r" b="b"/>
                <a:pathLst>
                  <a:path w="101" h="71">
                    <a:moveTo>
                      <a:pt x="76" y="0"/>
                    </a:moveTo>
                    <a:cubicBezTo>
                      <a:pt x="42" y="13"/>
                      <a:pt x="15" y="38"/>
                      <a:pt x="0" y="71"/>
                    </a:cubicBezTo>
                    <a:cubicBezTo>
                      <a:pt x="101" y="71"/>
                      <a:pt x="101" y="71"/>
                      <a:pt x="101" y="71"/>
                    </a:cubicBezTo>
                    <a:cubicBezTo>
                      <a:pt x="101" y="44"/>
                      <a:pt x="92" y="19"/>
                      <a:pt x="7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cs typeface="+mn-ea"/>
                  <a:sym typeface="+mn-lt"/>
                </a:endParaRPr>
              </a:p>
            </p:txBody>
          </p:sp>
          <p:sp>
            <p:nvSpPr>
              <p:cNvPr id="195" name="Freeform 20"/>
              <p:cNvSpPr/>
              <p:nvPr/>
            </p:nvSpPr>
            <p:spPr bwMode="auto">
              <a:xfrm>
                <a:off x="1677988" y="5745163"/>
                <a:ext cx="381000" cy="268287"/>
              </a:xfrm>
              <a:custGeom>
                <a:avLst/>
                <a:gdLst>
                  <a:gd name="T0" fmla="*/ 25 w 101"/>
                  <a:gd name="T1" fmla="*/ 0 h 71"/>
                  <a:gd name="T2" fmla="*/ 0 w 101"/>
                  <a:gd name="T3" fmla="*/ 71 h 71"/>
                  <a:gd name="T4" fmla="*/ 101 w 101"/>
                  <a:gd name="T5" fmla="*/ 71 h 71"/>
                  <a:gd name="T6" fmla="*/ 25 w 101"/>
                  <a:gd name="T7" fmla="*/ 0 h 71"/>
                </a:gdLst>
                <a:ahLst/>
                <a:cxnLst>
                  <a:cxn ang="0">
                    <a:pos x="T0" y="T1"/>
                  </a:cxn>
                  <a:cxn ang="0">
                    <a:pos x="T2" y="T3"/>
                  </a:cxn>
                  <a:cxn ang="0">
                    <a:pos x="T4" y="T5"/>
                  </a:cxn>
                  <a:cxn ang="0">
                    <a:pos x="T6" y="T7"/>
                  </a:cxn>
                </a:cxnLst>
                <a:rect l="0" t="0" r="r" b="b"/>
                <a:pathLst>
                  <a:path w="101" h="71">
                    <a:moveTo>
                      <a:pt x="25" y="0"/>
                    </a:moveTo>
                    <a:cubicBezTo>
                      <a:pt x="9" y="19"/>
                      <a:pt x="0" y="44"/>
                      <a:pt x="0" y="71"/>
                    </a:cubicBezTo>
                    <a:cubicBezTo>
                      <a:pt x="101" y="71"/>
                      <a:pt x="101" y="71"/>
                      <a:pt x="101" y="71"/>
                    </a:cubicBezTo>
                    <a:cubicBezTo>
                      <a:pt x="86" y="38"/>
                      <a:pt x="59" y="13"/>
                      <a:pt x="2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cs typeface="+mn-ea"/>
                  <a:sym typeface="+mn-lt"/>
                </a:endParaRPr>
              </a:p>
            </p:txBody>
          </p:sp>
          <p:sp>
            <p:nvSpPr>
              <p:cNvPr id="196" name="Freeform 21"/>
              <p:cNvSpPr>
                <a:spLocks noEditPoints="1"/>
              </p:cNvSpPr>
              <p:nvPr/>
            </p:nvSpPr>
            <p:spPr bwMode="auto">
              <a:xfrm>
                <a:off x="1658938" y="5164138"/>
                <a:ext cx="884237" cy="636587"/>
              </a:xfrm>
              <a:custGeom>
                <a:avLst/>
                <a:gdLst>
                  <a:gd name="T0" fmla="*/ 198 w 234"/>
                  <a:gd name="T1" fmla="*/ 106 h 168"/>
                  <a:gd name="T2" fmla="*/ 214 w 234"/>
                  <a:gd name="T3" fmla="*/ 122 h 168"/>
                  <a:gd name="T4" fmla="*/ 227 w 234"/>
                  <a:gd name="T5" fmla="*/ 126 h 168"/>
                  <a:gd name="T6" fmla="*/ 199 w 234"/>
                  <a:gd name="T7" fmla="*/ 61 h 168"/>
                  <a:gd name="T8" fmla="*/ 195 w 234"/>
                  <a:gd name="T9" fmla="*/ 54 h 168"/>
                  <a:gd name="T10" fmla="*/ 195 w 234"/>
                  <a:gd name="T11" fmla="*/ 53 h 168"/>
                  <a:gd name="T12" fmla="*/ 189 w 234"/>
                  <a:gd name="T13" fmla="*/ 41 h 168"/>
                  <a:gd name="T14" fmla="*/ 188 w 234"/>
                  <a:gd name="T15" fmla="*/ 40 h 168"/>
                  <a:gd name="T16" fmla="*/ 181 w 234"/>
                  <a:gd name="T17" fmla="*/ 29 h 168"/>
                  <a:gd name="T18" fmla="*/ 180 w 234"/>
                  <a:gd name="T19" fmla="*/ 28 h 168"/>
                  <a:gd name="T20" fmla="*/ 160 w 234"/>
                  <a:gd name="T21" fmla="*/ 12 h 168"/>
                  <a:gd name="T22" fmla="*/ 159 w 234"/>
                  <a:gd name="T23" fmla="*/ 11 h 168"/>
                  <a:gd name="T24" fmla="*/ 147 w 234"/>
                  <a:gd name="T25" fmla="*/ 6 h 168"/>
                  <a:gd name="T26" fmla="*/ 145 w 234"/>
                  <a:gd name="T27" fmla="*/ 5 h 168"/>
                  <a:gd name="T28" fmla="*/ 133 w 234"/>
                  <a:gd name="T29" fmla="*/ 2 h 168"/>
                  <a:gd name="T30" fmla="*/ 132 w 234"/>
                  <a:gd name="T31" fmla="*/ 1 h 168"/>
                  <a:gd name="T32" fmla="*/ 118 w 234"/>
                  <a:gd name="T33" fmla="*/ 0 h 168"/>
                  <a:gd name="T34" fmla="*/ 118 w 234"/>
                  <a:gd name="T35" fmla="*/ 0 h 168"/>
                  <a:gd name="T36" fmla="*/ 117 w 234"/>
                  <a:gd name="T37" fmla="*/ 0 h 168"/>
                  <a:gd name="T38" fmla="*/ 116 w 234"/>
                  <a:gd name="T39" fmla="*/ 0 h 168"/>
                  <a:gd name="T40" fmla="*/ 116 w 234"/>
                  <a:gd name="T41" fmla="*/ 0 h 168"/>
                  <a:gd name="T42" fmla="*/ 102 w 234"/>
                  <a:gd name="T43" fmla="*/ 1 h 168"/>
                  <a:gd name="T44" fmla="*/ 101 w 234"/>
                  <a:gd name="T45" fmla="*/ 2 h 168"/>
                  <a:gd name="T46" fmla="*/ 89 w 234"/>
                  <a:gd name="T47" fmla="*/ 5 h 168"/>
                  <a:gd name="T48" fmla="*/ 87 w 234"/>
                  <a:gd name="T49" fmla="*/ 6 h 168"/>
                  <a:gd name="T50" fmla="*/ 75 w 234"/>
                  <a:gd name="T51" fmla="*/ 11 h 168"/>
                  <a:gd name="T52" fmla="*/ 74 w 234"/>
                  <a:gd name="T53" fmla="*/ 12 h 168"/>
                  <a:gd name="T54" fmla="*/ 54 w 234"/>
                  <a:gd name="T55" fmla="*/ 28 h 168"/>
                  <a:gd name="T56" fmla="*/ 53 w 234"/>
                  <a:gd name="T57" fmla="*/ 29 h 168"/>
                  <a:gd name="T58" fmla="*/ 46 w 234"/>
                  <a:gd name="T59" fmla="*/ 40 h 168"/>
                  <a:gd name="T60" fmla="*/ 45 w 234"/>
                  <a:gd name="T61" fmla="*/ 41 h 168"/>
                  <a:gd name="T62" fmla="*/ 39 w 234"/>
                  <a:gd name="T63" fmla="*/ 53 h 168"/>
                  <a:gd name="T64" fmla="*/ 39 w 234"/>
                  <a:gd name="T65" fmla="*/ 54 h 168"/>
                  <a:gd name="T66" fmla="*/ 35 w 234"/>
                  <a:gd name="T67" fmla="*/ 61 h 168"/>
                  <a:gd name="T68" fmla="*/ 7 w 234"/>
                  <a:gd name="T69" fmla="*/ 126 h 168"/>
                  <a:gd name="T70" fmla="*/ 19 w 234"/>
                  <a:gd name="T71" fmla="*/ 122 h 168"/>
                  <a:gd name="T72" fmla="*/ 36 w 234"/>
                  <a:gd name="T73" fmla="*/ 106 h 168"/>
                  <a:gd name="T74" fmla="*/ 117 w 234"/>
                  <a:gd name="T75" fmla="*/ 168 h 168"/>
                  <a:gd name="T76" fmla="*/ 198 w 234"/>
                  <a:gd name="T77" fmla="*/ 106 h 168"/>
                  <a:gd name="T78" fmla="*/ 117 w 234"/>
                  <a:gd name="T79" fmla="*/ 154 h 168"/>
                  <a:gd name="T80" fmla="*/ 47 w 234"/>
                  <a:gd name="T81" fmla="*/ 84 h 168"/>
                  <a:gd name="T82" fmla="*/ 49 w 234"/>
                  <a:gd name="T83" fmla="*/ 69 h 168"/>
                  <a:gd name="T84" fmla="*/ 54 w 234"/>
                  <a:gd name="T85" fmla="*/ 70 h 168"/>
                  <a:gd name="T86" fmla="*/ 116 w 234"/>
                  <a:gd name="T87" fmla="*/ 14 h 168"/>
                  <a:gd name="T88" fmla="*/ 117 w 234"/>
                  <a:gd name="T89" fmla="*/ 14 h 168"/>
                  <a:gd name="T90" fmla="*/ 118 w 234"/>
                  <a:gd name="T91" fmla="*/ 14 h 168"/>
                  <a:gd name="T92" fmla="*/ 180 w 234"/>
                  <a:gd name="T93" fmla="*/ 70 h 168"/>
                  <a:gd name="T94" fmla="*/ 185 w 234"/>
                  <a:gd name="T95" fmla="*/ 69 h 168"/>
                  <a:gd name="T96" fmla="*/ 187 w 234"/>
                  <a:gd name="T97" fmla="*/ 84 h 168"/>
                  <a:gd name="T98" fmla="*/ 117 w 234"/>
                  <a:gd name="T99" fmla="*/ 154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34" h="168">
                    <a:moveTo>
                      <a:pt x="198" y="106"/>
                    </a:moveTo>
                    <a:cubicBezTo>
                      <a:pt x="202" y="113"/>
                      <a:pt x="207" y="118"/>
                      <a:pt x="214" y="122"/>
                    </a:cubicBezTo>
                    <a:cubicBezTo>
                      <a:pt x="218" y="124"/>
                      <a:pt x="223" y="125"/>
                      <a:pt x="227" y="126"/>
                    </a:cubicBezTo>
                    <a:cubicBezTo>
                      <a:pt x="234" y="101"/>
                      <a:pt x="223" y="74"/>
                      <a:pt x="199" y="61"/>
                    </a:cubicBezTo>
                    <a:cubicBezTo>
                      <a:pt x="199" y="62"/>
                      <a:pt x="196" y="57"/>
                      <a:pt x="195" y="54"/>
                    </a:cubicBezTo>
                    <a:cubicBezTo>
                      <a:pt x="195" y="53"/>
                      <a:pt x="195" y="53"/>
                      <a:pt x="195" y="53"/>
                    </a:cubicBezTo>
                    <a:cubicBezTo>
                      <a:pt x="193" y="49"/>
                      <a:pt x="191" y="45"/>
                      <a:pt x="189" y="41"/>
                    </a:cubicBezTo>
                    <a:cubicBezTo>
                      <a:pt x="189" y="41"/>
                      <a:pt x="189" y="40"/>
                      <a:pt x="188" y="40"/>
                    </a:cubicBezTo>
                    <a:cubicBezTo>
                      <a:pt x="186" y="36"/>
                      <a:pt x="184" y="33"/>
                      <a:pt x="181" y="29"/>
                    </a:cubicBezTo>
                    <a:cubicBezTo>
                      <a:pt x="180" y="29"/>
                      <a:pt x="180" y="29"/>
                      <a:pt x="180" y="28"/>
                    </a:cubicBezTo>
                    <a:cubicBezTo>
                      <a:pt x="174" y="22"/>
                      <a:pt x="167" y="16"/>
                      <a:pt x="160" y="12"/>
                    </a:cubicBezTo>
                    <a:cubicBezTo>
                      <a:pt x="159" y="12"/>
                      <a:pt x="159" y="11"/>
                      <a:pt x="159" y="11"/>
                    </a:cubicBezTo>
                    <a:cubicBezTo>
                      <a:pt x="155" y="9"/>
                      <a:pt x="151" y="7"/>
                      <a:pt x="147" y="6"/>
                    </a:cubicBezTo>
                    <a:cubicBezTo>
                      <a:pt x="146" y="5"/>
                      <a:pt x="146" y="5"/>
                      <a:pt x="145" y="5"/>
                    </a:cubicBezTo>
                    <a:cubicBezTo>
                      <a:pt x="141" y="4"/>
                      <a:pt x="137" y="2"/>
                      <a:pt x="133" y="2"/>
                    </a:cubicBezTo>
                    <a:cubicBezTo>
                      <a:pt x="132" y="1"/>
                      <a:pt x="132" y="1"/>
                      <a:pt x="132" y="1"/>
                    </a:cubicBezTo>
                    <a:cubicBezTo>
                      <a:pt x="127" y="1"/>
                      <a:pt x="123" y="0"/>
                      <a:pt x="118" y="0"/>
                    </a:cubicBezTo>
                    <a:cubicBezTo>
                      <a:pt x="118" y="0"/>
                      <a:pt x="118" y="0"/>
                      <a:pt x="118" y="0"/>
                    </a:cubicBezTo>
                    <a:cubicBezTo>
                      <a:pt x="117" y="0"/>
                      <a:pt x="117" y="0"/>
                      <a:pt x="117" y="0"/>
                    </a:cubicBezTo>
                    <a:cubicBezTo>
                      <a:pt x="117" y="0"/>
                      <a:pt x="117" y="0"/>
                      <a:pt x="116" y="0"/>
                    </a:cubicBezTo>
                    <a:cubicBezTo>
                      <a:pt x="116" y="0"/>
                      <a:pt x="116" y="0"/>
                      <a:pt x="116" y="0"/>
                    </a:cubicBezTo>
                    <a:cubicBezTo>
                      <a:pt x="111" y="0"/>
                      <a:pt x="107" y="1"/>
                      <a:pt x="102" y="1"/>
                    </a:cubicBezTo>
                    <a:cubicBezTo>
                      <a:pt x="102" y="1"/>
                      <a:pt x="102" y="1"/>
                      <a:pt x="101" y="2"/>
                    </a:cubicBezTo>
                    <a:cubicBezTo>
                      <a:pt x="97" y="2"/>
                      <a:pt x="93" y="4"/>
                      <a:pt x="89" y="5"/>
                    </a:cubicBezTo>
                    <a:cubicBezTo>
                      <a:pt x="88" y="5"/>
                      <a:pt x="88" y="5"/>
                      <a:pt x="87" y="6"/>
                    </a:cubicBezTo>
                    <a:cubicBezTo>
                      <a:pt x="83" y="7"/>
                      <a:pt x="79" y="9"/>
                      <a:pt x="75" y="11"/>
                    </a:cubicBezTo>
                    <a:cubicBezTo>
                      <a:pt x="75" y="11"/>
                      <a:pt x="75" y="12"/>
                      <a:pt x="74" y="12"/>
                    </a:cubicBezTo>
                    <a:cubicBezTo>
                      <a:pt x="67" y="16"/>
                      <a:pt x="60" y="22"/>
                      <a:pt x="54" y="28"/>
                    </a:cubicBezTo>
                    <a:cubicBezTo>
                      <a:pt x="54" y="29"/>
                      <a:pt x="53" y="29"/>
                      <a:pt x="53" y="29"/>
                    </a:cubicBezTo>
                    <a:cubicBezTo>
                      <a:pt x="50" y="33"/>
                      <a:pt x="48" y="36"/>
                      <a:pt x="46" y="40"/>
                    </a:cubicBezTo>
                    <a:cubicBezTo>
                      <a:pt x="45" y="40"/>
                      <a:pt x="45" y="41"/>
                      <a:pt x="45" y="41"/>
                    </a:cubicBezTo>
                    <a:cubicBezTo>
                      <a:pt x="43" y="45"/>
                      <a:pt x="41" y="49"/>
                      <a:pt x="39" y="53"/>
                    </a:cubicBezTo>
                    <a:cubicBezTo>
                      <a:pt x="39" y="53"/>
                      <a:pt x="39" y="53"/>
                      <a:pt x="39" y="54"/>
                    </a:cubicBezTo>
                    <a:cubicBezTo>
                      <a:pt x="38" y="57"/>
                      <a:pt x="35" y="62"/>
                      <a:pt x="35" y="61"/>
                    </a:cubicBezTo>
                    <a:cubicBezTo>
                      <a:pt x="11" y="74"/>
                      <a:pt x="0" y="101"/>
                      <a:pt x="7" y="126"/>
                    </a:cubicBezTo>
                    <a:cubicBezTo>
                      <a:pt x="11" y="125"/>
                      <a:pt x="16" y="124"/>
                      <a:pt x="19" y="122"/>
                    </a:cubicBezTo>
                    <a:cubicBezTo>
                      <a:pt x="27" y="118"/>
                      <a:pt x="32" y="113"/>
                      <a:pt x="36" y="106"/>
                    </a:cubicBezTo>
                    <a:cubicBezTo>
                      <a:pt x="46" y="142"/>
                      <a:pt x="78" y="168"/>
                      <a:pt x="117" y="168"/>
                    </a:cubicBezTo>
                    <a:cubicBezTo>
                      <a:pt x="156" y="168"/>
                      <a:pt x="188" y="142"/>
                      <a:pt x="198" y="106"/>
                    </a:cubicBezTo>
                    <a:close/>
                    <a:moveTo>
                      <a:pt x="117" y="154"/>
                    </a:moveTo>
                    <a:cubicBezTo>
                      <a:pt x="78" y="154"/>
                      <a:pt x="47" y="123"/>
                      <a:pt x="47" y="84"/>
                    </a:cubicBezTo>
                    <a:cubicBezTo>
                      <a:pt x="47" y="79"/>
                      <a:pt x="48" y="74"/>
                      <a:pt x="49" y="69"/>
                    </a:cubicBezTo>
                    <a:cubicBezTo>
                      <a:pt x="50" y="70"/>
                      <a:pt x="52" y="70"/>
                      <a:pt x="54" y="70"/>
                    </a:cubicBezTo>
                    <a:cubicBezTo>
                      <a:pt x="86" y="70"/>
                      <a:pt x="113" y="45"/>
                      <a:pt x="116" y="14"/>
                    </a:cubicBezTo>
                    <a:cubicBezTo>
                      <a:pt x="117" y="14"/>
                      <a:pt x="117" y="14"/>
                      <a:pt x="117" y="14"/>
                    </a:cubicBezTo>
                    <a:cubicBezTo>
                      <a:pt x="117" y="14"/>
                      <a:pt x="117" y="14"/>
                      <a:pt x="118" y="14"/>
                    </a:cubicBezTo>
                    <a:cubicBezTo>
                      <a:pt x="121" y="45"/>
                      <a:pt x="148" y="70"/>
                      <a:pt x="180" y="70"/>
                    </a:cubicBezTo>
                    <a:cubicBezTo>
                      <a:pt x="182" y="70"/>
                      <a:pt x="184" y="70"/>
                      <a:pt x="185" y="69"/>
                    </a:cubicBezTo>
                    <a:cubicBezTo>
                      <a:pt x="186" y="74"/>
                      <a:pt x="187" y="79"/>
                      <a:pt x="187" y="84"/>
                    </a:cubicBezTo>
                    <a:cubicBezTo>
                      <a:pt x="187" y="123"/>
                      <a:pt x="156" y="154"/>
                      <a:pt x="117" y="15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cs typeface="+mn-ea"/>
                  <a:sym typeface="+mn-lt"/>
                </a:endParaRPr>
              </a:p>
            </p:txBody>
          </p:sp>
          <p:sp>
            <p:nvSpPr>
              <p:cNvPr id="197" name="Oval 22"/>
              <p:cNvSpPr>
                <a:spLocks noChangeArrowheads="1"/>
              </p:cNvSpPr>
              <p:nvPr/>
            </p:nvSpPr>
            <p:spPr bwMode="auto">
              <a:xfrm>
                <a:off x="1951038" y="5440363"/>
                <a:ext cx="90487" cy="9525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cs typeface="+mn-ea"/>
                  <a:sym typeface="+mn-lt"/>
                </a:endParaRPr>
              </a:p>
            </p:txBody>
          </p:sp>
          <p:sp>
            <p:nvSpPr>
              <p:cNvPr id="198" name="Oval 23"/>
              <p:cNvSpPr>
                <a:spLocks noChangeArrowheads="1"/>
              </p:cNvSpPr>
              <p:nvPr/>
            </p:nvSpPr>
            <p:spPr bwMode="auto">
              <a:xfrm>
                <a:off x="2154238" y="5440363"/>
                <a:ext cx="93662" cy="9525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cs typeface="+mn-ea"/>
                  <a:sym typeface="+mn-lt"/>
                </a:endParaRPr>
              </a:p>
            </p:txBody>
          </p:sp>
        </p:grpSp>
        <p:grpSp>
          <p:nvGrpSpPr>
            <p:cNvPr id="170" name="Group 169"/>
            <p:cNvGrpSpPr/>
            <p:nvPr/>
          </p:nvGrpSpPr>
          <p:grpSpPr>
            <a:xfrm>
              <a:off x="3922319" y="5123737"/>
              <a:ext cx="350570" cy="336723"/>
              <a:chOff x="1658938" y="5164138"/>
              <a:chExt cx="884237" cy="849312"/>
            </a:xfrm>
            <a:solidFill>
              <a:schemeClr val="tx1">
                <a:lumMod val="40000"/>
                <a:lumOff val="60000"/>
              </a:schemeClr>
            </a:solidFill>
          </p:grpSpPr>
          <p:sp>
            <p:nvSpPr>
              <p:cNvPr id="189" name="Freeform 19"/>
              <p:cNvSpPr/>
              <p:nvPr/>
            </p:nvSpPr>
            <p:spPr bwMode="auto">
              <a:xfrm>
                <a:off x="2143125" y="5745163"/>
                <a:ext cx="381000" cy="268287"/>
              </a:xfrm>
              <a:custGeom>
                <a:avLst/>
                <a:gdLst>
                  <a:gd name="T0" fmla="*/ 76 w 101"/>
                  <a:gd name="T1" fmla="*/ 0 h 71"/>
                  <a:gd name="T2" fmla="*/ 0 w 101"/>
                  <a:gd name="T3" fmla="*/ 71 h 71"/>
                  <a:gd name="T4" fmla="*/ 101 w 101"/>
                  <a:gd name="T5" fmla="*/ 71 h 71"/>
                  <a:gd name="T6" fmla="*/ 76 w 101"/>
                  <a:gd name="T7" fmla="*/ 0 h 71"/>
                </a:gdLst>
                <a:ahLst/>
                <a:cxnLst>
                  <a:cxn ang="0">
                    <a:pos x="T0" y="T1"/>
                  </a:cxn>
                  <a:cxn ang="0">
                    <a:pos x="T2" y="T3"/>
                  </a:cxn>
                  <a:cxn ang="0">
                    <a:pos x="T4" y="T5"/>
                  </a:cxn>
                  <a:cxn ang="0">
                    <a:pos x="T6" y="T7"/>
                  </a:cxn>
                </a:cxnLst>
                <a:rect l="0" t="0" r="r" b="b"/>
                <a:pathLst>
                  <a:path w="101" h="71">
                    <a:moveTo>
                      <a:pt x="76" y="0"/>
                    </a:moveTo>
                    <a:cubicBezTo>
                      <a:pt x="42" y="13"/>
                      <a:pt x="15" y="38"/>
                      <a:pt x="0" y="71"/>
                    </a:cubicBezTo>
                    <a:cubicBezTo>
                      <a:pt x="101" y="71"/>
                      <a:pt x="101" y="71"/>
                      <a:pt x="101" y="71"/>
                    </a:cubicBezTo>
                    <a:cubicBezTo>
                      <a:pt x="101" y="44"/>
                      <a:pt x="92" y="19"/>
                      <a:pt x="7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cs typeface="+mn-ea"/>
                  <a:sym typeface="+mn-lt"/>
                </a:endParaRPr>
              </a:p>
            </p:txBody>
          </p:sp>
          <p:sp>
            <p:nvSpPr>
              <p:cNvPr id="190" name="Freeform 20"/>
              <p:cNvSpPr/>
              <p:nvPr/>
            </p:nvSpPr>
            <p:spPr bwMode="auto">
              <a:xfrm>
                <a:off x="1677988" y="5745163"/>
                <a:ext cx="381000" cy="268287"/>
              </a:xfrm>
              <a:custGeom>
                <a:avLst/>
                <a:gdLst>
                  <a:gd name="T0" fmla="*/ 25 w 101"/>
                  <a:gd name="T1" fmla="*/ 0 h 71"/>
                  <a:gd name="T2" fmla="*/ 0 w 101"/>
                  <a:gd name="T3" fmla="*/ 71 h 71"/>
                  <a:gd name="T4" fmla="*/ 101 w 101"/>
                  <a:gd name="T5" fmla="*/ 71 h 71"/>
                  <a:gd name="T6" fmla="*/ 25 w 101"/>
                  <a:gd name="T7" fmla="*/ 0 h 71"/>
                </a:gdLst>
                <a:ahLst/>
                <a:cxnLst>
                  <a:cxn ang="0">
                    <a:pos x="T0" y="T1"/>
                  </a:cxn>
                  <a:cxn ang="0">
                    <a:pos x="T2" y="T3"/>
                  </a:cxn>
                  <a:cxn ang="0">
                    <a:pos x="T4" y="T5"/>
                  </a:cxn>
                  <a:cxn ang="0">
                    <a:pos x="T6" y="T7"/>
                  </a:cxn>
                </a:cxnLst>
                <a:rect l="0" t="0" r="r" b="b"/>
                <a:pathLst>
                  <a:path w="101" h="71">
                    <a:moveTo>
                      <a:pt x="25" y="0"/>
                    </a:moveTo>
                    <a:cubicBezTo>
                      <a:pt x="9" y="19"/>
                      <a:pt x="0" y="44"/>
                      <a:pt x="0" y="71"/>
                    </a:cubicBezTo>
                    <a:cubicBezTo>
                      <a:pt x="101" y="71"/>
                      <a:pt x="101" y="71"/>
                      <a:pt x="101" y="71"/>
                    </a:cubicBezTo>
                    <a:cubicBezTo>
                      <a:pt x="86" y="38"/>
                      <a:pt x="59" y="13"/>
                      <a:pt x="2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cs typeface="+mn-ea"/>
                  <a:sym typeface="+mn-lt"/>
                </a:endParaRPr>
              </a:p>
            </p:txBody>
          </p:sp>
          <p:sp>
            <p:nvSpPr>
              <p:cNvPr id="191" name="Freeform 21"/>
              <p:cNvSpPr>
                <a:spLocks noEditPoints="1"/>
              </p:cNvSpPr>
              <p:nvPr/>
            </p:nvSpPr>
            <p:spPr bwMode="auto">
              <a:xfrm>
                <a:off x="1658938" y="5164138"/>
                <a:ext cx="884237" cy="636587"/>
              </a:xfrm>
              <a:custGeom>
                <a:avLst/>
                <a:gdLst>
                  <a:gd name="T0" fmla="*/ 198 w 234"/>
                  <a:gd name="T1" fmla="*/ 106 h 168"/>
                  <a:gd name="T2" fmla="*/ 214 w 234"/>
                  <a:gd name="T3" fmla="*/ 122 h 168"/>
                  <a:gd name="T4" fmla="*/ 227 w 234"/>
                  <a:gd name="T5" fmla="*/ 126 h 168"/>
                  <a:gd name="T6" fmla="*/ 199 w 234"/>
                  <a:gd name="T7" fmla="*/ 61 h 168"/>
                  <a:gd name="T8" fmla="*/ 195 w 234"/>
                  <a:gd name="T9" fmla="*/ 54 h 168"/>
                  <a:gd name="T10" fmla="*/ 195 w 234"/>
                  <a:gd name="T11" fmla="*/ 53 h 168"/>
                  <a:gd name="T12" fmla="*/ 189 w 234"/>
                  <a:gd name="T13" fmla="*/ 41 h 168"/>
                  <a:gd name="T14" fmla="*/ 188 w 234"/>
                  <a:gd name="T15" fmla="*/ 40 h 168"/>
                  <a:gd name="T16" fmla="*/ 181 w 234"/>
                  <a:gd name="T17" fmla="*/ 29 h 168"/>
                  <a:gd name="T18" fmla="*/ 180 w 234"/>
                  <a:gd name="T19" fmla="*/ 28 h 168"/>
                  <a:gd name="T20" fmla="*/ 160 w 234"/>
                  <a:gd name="T21" fmla="*/ 12 h 168"/>
                  <a:gd name="T22" fmla="*/ 159 w 234"/>
                  <a:gd name="T23" fmla="*/ 11 h 168"/>
                  <a:gd name="T24" fmla="*/ 147 w 234"/>
                  <a:gd name="T25" fmla="*/ 6 h 168"/>
                  <a:gd name="T26" fmla="*/ 145 w 234"/>
                  <a:gd name="T27" fmla="*/ 5 h 168"/>
                  <a:gd name="T28" fmla="*/ 133 w 234"/>
                  <a:gd name="T29" fmla="*/ 2 h 168"/>
                  <a:gd name="T30" fmla="*/ 132 w 234"/>
                  <a:gd name="T31" fmla="*/ 1 h 168"/>
                  <a:gd name="T32" fmla="*/ 118 w 234"/>
                  <a:gd name="T33" fmla="*/ 0 h 168"/>
                  <a:gd name="T34" fmla="*/ 118 w 234"/>
                  <a:gd name="T35" fmla="*/ 0 h 168"/>
                  <a:gd name="T36" fmla="*/ 117 w 234"/>
                  <a:gd name="T37" fmla="*/ 0 h 168"/>
                  <a:gd name="T38" fmla="*/ 116 w 234"/>
                  <a:gd name="T39" fmla="*/ 0 h 168"/>
                  <a:gd name="T40" fmla="*/ 116 w 234"/>
                  <a:gd name="T41" fmla="*/ 0 h 168"/>
                  <a:gd name="T42" fmla="*/ 102 w 234"/>
                  <a:gd name="T43" fmla="*/ 1 h 168"/>
                  <a:gd name="T44" fmla="*/ 101 w 234"/>
                  <a:gd name="T45" fmla="*/ 2 h 168"/>
                  <a:gd name="T46" fmla="*/ 89 w 234"/>
                  <a:gd name="T47" fmla="*/ 5 h 168"/>
                  <a:gd name="T48" fmla="*/ 87 w 234"/>
                  <a:gd name="T49" fmla="*/ 6 h 168"/>
                  <a:gd name="T50" fmla="*/ 75 w 234"/>
                  <a:gd name="T51" fmla="*/ 11 h 168"/>
                  <a:gd name="T52" fmla="*/ 74 w 234"/>
                  <a:gd name="T53" fmla="*/ 12 h 168"/>
                  <a:gd name="T54" fmla="*/ 54 w 234"/>
                  <a:gd name="T55" fmla="*/ 28 h 168"/>
                  <a:gd name="T56" fmla="*/ 53 w 234"/>
                  <a:gd name="T57" fmla="*/ 29 h 168"/>
                  <a:gd name="T58" fmla="*/ 46 w 234"/>
                  <a:gd name="T59" fmla="*/ 40 h 168"/>
                  <a:gd name="T60" fmla="*/ 45 w 234"/>
                  <a:gd name="T61" fmla="*/ 41 h 168"/>
                  <a:gd name="T62" fmla="*/ 39 w 234"/>
                  <a:gd name="T63" fmla="*/ 53 h 168"/>
                  <a:gd name="T64" fmla="*/ 39 w 234"/>
                  <a:gd name="T65" fmla="*/ 54 h 168"/>
                  <a:gd name="T66" fmla="*/ 35 w 234"/>
                  <a:gd name="T67" fmla="*/ 61 h 168"/>
                  <a:gd name="T68" fmla="*/ 7 w 234"/>
                  <a:gd name="T69" fmla="*/ 126 h 168"/>
                  <a:gd name="T70" fmla="*/ 19 w 234"/>
                  <a:gd name="T71" fmla="*/ 122 h 168"/>
                  <a:gd name="T72" fmla="*/ 36 w 234"/>
                  <a:gd name="T73" fmla="*/ 106 h 168"/>
                  <a:gd name="T74" fmla="*/ 117 w 234"/>
                  <a:gd name="T75" fmla="*/ 168 h 168"/>
                  <a:gd name="T76" fmla="*/ 198 w 234"/>
                  <a:gd name="T77" fmla="*/ 106 h 168"/>
                  <a:gd name="T78" fmla="*/ 117 w 234"/>
                  <a:gd name="T79" fmla="*/ 154 h 168"/>
                  <a:gd name="T80" fmla="*/ 47 w 234"/>
                  <a:gd name="T81" fmla="*/ 84 h 168"/>
                  <a:gd name="T82" fmla="*/ 49 w 234"/>
                  <a:gd name="T83" fmla="*/ 69 h 168"/>
                  <a:gd name="T84" fmla="*/ 54 w 234"/>
                  <a:gd name="T85" fmla="*/ 70 h 168"/>
                  <a:gd name="T86" fmla="*/ 116 w 234"/>
                  <a:gd name="T87" fmla="*/ 14 h 168"/>
                  <a:gd name="T88" fmla="*/ 117 w 234"/>
                  <a:gd name="T89" fmla="*/ 14 h 168"/>
                  <a:gd name="T90" fmla="*/ 118 w 234"/>
                  <a:gd name="T91" fmla="*/ 14 h 168"/>
                  <a:gd name="T92" fmla="*/ 180 w 234"/>
                  <a:gd name="T93" fmla="*/ 70 h 168"/>
                  <a:gd name="T94" fmla="*/ 185 w 234"/>
                  <a:gd name="T95" fmla="*/ 69 h 168"/>
                  <a:gd name="T96" fmla="*/ 187 w 234"/>
                  <a:gd name="T97" fmla="*/ 84 h 168"/>
                  <a:gd name="T98" fmla="*/ 117 w 234"/>
                  <a:gd name="T99" fmla="*/ 154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34" h="168">
                    <a:moveTo>
                      <a:pt x="198" y="106"/>
                    </a:moveTo>
                    <a:cubicBezTo>
                      <a:pt x="202" y="113"/>
                      <a:pt x="207" y="118"/>
                      <a:pt x="214" y="122"/>
                    </a:cubicBezTo>
                    <a:cubicBezTo>
                      <a:pt x="218" y="124"/>
                      <a:pt x="223" y="125"/>
                      <a:pt x="227" y="126"/>
                    </a:cubicBezTo>
                    <a:cubicBezTo>
                      <a:pt x="234" y="101"/>
                      <a:pt x="223" y="74"/>
                      <a:pt x="199" y="61"/>
                    </a:cubicBezTo>
                    <a:cubicBezTo>
                      <a:pt x="199" y="62"/>
                      <a:pt x="196" y="57"/>
                      <a:pt x="195" y="54"/>
                    </a:cubicBezTo>
                    <a:cubicBezTo>
                      <a:pt x="195" y="53"/>
                      <a:pt x="195" y="53"/>
                      <a:pt x="195" y="53"/>
                    </a:cubicBezTo>
                    <a:cubicBezTo>
                      <a:pt x="193" y="49"/>
                      <a:pt x="191" y="45"/>
                      <a:pt x="189" y="41"/>
                    </a:cubicBezTo>
                    <a:cubicBezTo>
                      <a:pt x="189" y="41"/>
                      <a:pt x="189" y="40"/>
                      <a:pt x="188" y="40"/>
                    </a:cubicBezTo>
                    <a:cubicBezTo>
                      <a:pt x="186" y="36"/>
                      <a:pt x="184" y="33"/>
                      <a:pt x="181" y="29"/>
                    </a:cubicBezTo>
                    <a:cubicBezTo>
                      <a:pt x="180" y="29"/>
                      <a:pt x="180" y="29"/>
                      <a:pt x="180" y="28"/>
                    </a:cubicBezTo>
                    <a:cubicBezTo>
                      <a:pt x="174" y="22"/>
                      <a:pt x="167" y="16"/>
                      <a:pt x="160" y="12"/>
                    </a:cubicBezTo>
                    <a:cubicBezTo>
                      <a:pt x="159" y="12"/>
                      <a:pt x="159" y="11"/>
                      <a:pt x="159" y="11"/>
                    </a:cubicBezTo>
                    <a:cubicBezTo>
                      <a:pt x="155" y="9"/>
                      <a:pt x="151" y="7"/>
                      <a:pt x="147" y="6"/>
                    </a:cubicBezTo>
                    <a:cubicBezTo>
                      <a:pt x="146" y="5"/>
                      <a:pt x="146" y="5"/>
                      <a:pt x="145" y="5"/>
                    </a:cubicBezTo>
                    <a:cubicBezTo>
                      <a:pt x="141" y="4"/>
                      <a:pt x="137" y="2"/>
                      <a:pt x="133" y="2"/>
                    </a:cubicBezTo>
                    <a:cubicBezTo>
                      <a:pt x="132" y="1"/>
                      <a:pt x="132" y="1"/>
                      <a:pt x="132" y="1"/>
                    </a:cubicBezTo>
                    <a:cubicBezTo>
                      <a:pt x="127" y="1"/>
                      <a:pt x="123" y="0"/>
                      <a:pt x="118" y="0"/>
                    </a:cubicBezTo>
                    <a:cubicBezTo>
                      <a:pt x="118" y="0"/>
                      <a:pt x="118" y="0"/>
                      <a:pt x="118" y="0"/>
                    </a:cubicBezTo>
                    <a:cubicBezTo>
                      <a:pt x="117" y="0"/>
                      <a:pt x="117" y="0"/>
                      <a:pt x="117" y="0"/>
                    </a:cubicBezTo>
                    <a:cubicBezTo>
                      <a:pt x="117" y="0"/>
                      <a:pt x="117" y="0"/>
                      <a:pt x="116" y="0"/>
                    </a:cubicBezTo>
                    <a:cubicBezTo>
                      <a:pt x="116" y="0"/>
                      <a:pt x="116" y="0"/>
                      <a:pt x="116" y="0"/>
                    </a:cubicBezTo>
                    <a:cubicBezTo>
                      <a:pt x="111" y="0"/>
                      <a:pt x="107" y="1"/>
                      <a:pt x="102" y="1"/>
                    </a:cubicBezTo>
                    <a:cubicBezTo>
                      <a:pt x="102" y="1"/>
                      <a:pt x="102" y="1"/>
                      <a:pt x="101" y="2"/>
                    </a:cubicBezTo>
                    <a:cubicBezTo>
                      <a:pt x="97" y="2"/>
                      <a:pt x="93" y="4"/>
                      <a:pt x="89" y="5"/>
                    </a:cubicBezTo>
                    <a:cubicBezTo>
                      <a:pt x="88" y="5"/>
                      <a:pt x="88" y="5"/>
                      <a:pt x="87" y="6"/>
                    </a:cubicBezTo>
                    <a:cubicBezTo>
                      <a:pt x="83" y="7"/>
                      <a:pt x="79" y="9"/>
                      <a:pt x="75" y="11"/>
                    </a:cubicBezTo>
                    <a:cubicBezTo>
                      <a:pt x="75" y="11"/>
                      <a:pt x="75" y="12"/>
                      <a:pt x="74" y="12"/>
                    </a:cubicBezTo>
                    <a:cubicBezTo>
                      <a:pt x="67" y="16"/>
                      <a:pt x="60" y="22"/>
                      <a:pt x="54" y="28"/>
                    </a:cubicBezTo>
                    <a:cubicBezTo>
                      <a:pt x="54" y="29"/>
                      <a:pt x="53" y="29"/>
                      <a:pt x="53" y="29"/>
                    </a:cubicBezTo>
                    <a:cubicBezTo>
                      <a:pt x="50" y="33"/>
                      <a:pt x="48" y="36"/>
                      <a:pt x="46" y="40"/>
                    </a:cubicBezTo>
                    <a:cubicBezTo>
                      <a:pt x="45" y="40"/>
                      <a:pt x="45" y="41"/>
                      <a:pt x="45" y="41"/>
                    </a:cubicBezTo>
                    <a:cubicBezTo>
                      <a:pt x="43" y="45"/>
                      <a:pt x="41" y="49"/>
                      <a:pt x="39" y="53"/>
                    </a:cubicBezTo>
                    <a:cubicBezTo>
                      <a:pt x="39" y="53"/>
                      <a:pt x="39" y="53"/>
                      <a:pt x="39" y="54"/>
                    </a:cubicBezTo>
                    <a:cubicBezTo>
                      <a:pt x="38" y="57"/>
                      <a:pt x="35" y="62"/>
                      <a:pt x="35" y="61"/>
                    </a:cubicBezTo>
                    <a:cubicBezTo>
                      <a:pt x="11" y="74"/>
                      <a:pt x="0" y="101"/>
                      <a:pt x="7" y="126"/>
                    </a:cubicBezTo>
                    <a:cubicBezTo>
                      <a:pt x="11" y="125"/>
                      <a:pt x="16" y="124"/>
                      <a:pt x="19" y="122"/>
                    </a:cubicBezTo>
                    <a:cubicBezTo>
                      <a:pt x="27" y="118"/>
                      <a:pt x="32" y="113"/>
                      <a:pt x="36" y="106"/>
                    </a:cubicBezTo>
                    <a:cubicBezTo>
                      <a:pt x="46" y="142"/>
                      <a:pt x="78" y="168"/>
                      <a:pt x="117" y="168"/>
                    </a:cubicBezTo>
                    <a:cubicBezTo>
                      <a:pt x="156" y="168"/>
                      <a:pt x="188" y="142"/>
                      <a:pt x="198" y="106"/>
                    </a:cubicBezTo>
                    <a:close/>
                    <a:moveTo>
                      <a:pt x="117" y="154"/>
                    </a:moveTo>
                    <a:cubicBezTo>
                      <a:pt x="78" y="154"/>
                      <a:pt x="47" y="123"/>
                      <a:pt x="47" y="84"/>
                    </a:cubicBezTo>
                    <a:cubicBezTo>
                      <a:pt x="47" y="79"/>
                      <a:pt x="48" y="74"/>
                      <a:pt x="49" y="69"/>
                    </a:cubicBezTo>
                    <a:cubicBezTo>
                      <a:pt x="50" y="70"/>
                      <a:pt x="52" y="70"/>
                      <a:pt x="54" y="70"/>
                    </a:cubicBezTo>
                    <a:cubicBezTo>
                      <a:pt x="86" y="70"/>
                      <a:pt x="113" y="45"/>
                      <a:pt x="116" y="14"/>
                    </a:cubicBezTo>
                    <a:cubicBezTo>
                      <a:pt x="117" y="14"/>
                      <a:pt x="117" y="14"/>
                      <a:pt x="117" y="14"/>
                    </a:cubicBezTo>
                    <a:cubicBezTo>
                      <a:pt x="117" y="14"/>
                      <a:pt x="117" y="14"/>
                      <a:pt x="118" y="14"/>
                    </a:cubicBezTo>
                    <a:cubicBezTo>
                      <a:pt x="121" y="45"/>
                      <a:pt x="148" y="70"/>
                      <a:pt x="180" y="70"/>
                    </a:cubicBezTo>
                    <a:cubicBezTo>
                      <a:pt x="182" y="70"/>
                      <a:pt x="184" y="70"/>
                      <a:pt x="185" y="69"/>
                    </a:cubicBezTo>
                    <a:cubicBezTo>
                      <a:pt x="186" y="74"/>
                      <a:pt x="187" y="79"/>
                      <a:pt x="187" y="84"/>
                    </a:cubicBezTo>
                    <a:cubicBezTo>
                      <a:pt x="187" y="123"/>
                      <a:pt x="156" y="154"/>
                      <a:pt x="117" y="15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cs typeface="+mn-ea"/>
                  <a:sym typeface="+mn-lt"/>
                </a:endParaRPr>
              </a:p>
            </p:txBody>
          </p:sp>
          <p:sp>
            <p:nvSpPr>
              <p:cNvPr id="192" name="Oval 22"/>
              <p:cNvSpPr>
                <a:spLocks noChangeArrowheads="1"/>
              </p:cNvSpPr>
              <p:nvPr/>
            </p:nvSpPr>
            <p:spPr bwMode="auto">
              <a:xfrm>
                <a:off x="1951038" y="5440363"/>
                <a:ext cx="90487" cy="9525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cs typeface="+mn-ea"/>
                  <a:sym typeface="+mn-lt"/>
                </a:endParaRPr>
              </a:p>
            </p:txBody>
          </p:sp>
          <p:sp>
            <p:nvSpPr>
              <p:cNvPr id="193" name="Oval 23"/>
              <p:cNvSpPr>
                <a:spLocks noChangeArrowheads="1"/>
              </p:cNvSpPr>
              <p:nvPr/>
            </p:nvSpPr>
            <p:spPr bwMode="auto">
              <a:xfrm>
                <a:off x="2154238" y="5440363"/>
                <a:ext cx="93662" cy="9525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cs typeface="+mn-ea"/>
                  <a:sym typeface="+mn-lt"/>
                </a:endParaRPr>
              </a:p>
            </p:txBody>
          </p:sp>
        </p:grpSp>
        <p:grpSp>
          <p:nvGrpSpPr>
            <p:cNvPr id="171" name="Group 170"/>
            <p:cNvGrpSpPr/>
            <p:nvPr/>
          </p:nvGrpSpPr>
          <p:grpSpPr>
            <a:xfrm>
              <a:off x="4347471" y="5123737"/>
              <a:ext cx="350570" cy="336723"/>
              <a:chOff x="1658938" y="5164138"/>
              <a:chExt cx="884237" cy="849312"/>
            </a:xfrm>
            <a:solidFill>
              <a:schemeClr val="tx1">
                <a:lumMod val="40000"/>
                <a:lumOff val="60000"/>
              </a:schemeClr>
            </a:solidFill>
          </p:grpSpPr>
          <p:sp>
            <p:nvSpPr>
              <p:cNvPr id="184" name="Freeform 19"/>
              <p:cNvSpPr/>
              <p:nvPr/>
            </p:nvSpPr>
            <p:spPr bwMode="auto">
              <a:xfrm>
                <a:off x="2143125" y="5745163"/>
                <a:ext cx="381000" cy="268287"/>
              </a:xfrm>
              <a:custGeom>
                <a:avLst/>
                <a:gdLst>
                  <a:gd name="T0" fmla="*/ 76 w 101"/>
                  <a:gd name="T1" fmla="*/ 0 h 71"/>
                  <a:gd name="T2" fmla="*/ 0 w 101"/>
                  <a:gd name="T3" fmla="*/ 71 h 71"/>
                  <a:gd name="T4" fmla="*/ 101 w 101"/>
                  <a:gd name="T5" fmla="*/ 71 h 71"/>
                  <a:gd name="T6" fmla="*/ 76 w 101"/>
                  <a:gd name="T7" fmla="*/ 0 h 71"/>
                </a:gdLst>
                <a:ahLst/>
                <a:cxnLst>
                  <a:cxn ang="0">
                    <a:pos x="T0" y="T1"/>
                  </a:cxn>
                  <a:cxn ang="0">
                    <a:pos x="T2" y="T3"/>
                  </a:cxn>
                  <a:cxn ang="0">
                    <a:pos x="T4" y="T5"/>
                  </a:cxn>
                  <a:cxn ang="0">
                    <a:pos x="T6" y="T7"/>
                  </a:cxn>
                </a:cxnLst>
                <a:rect l="0" t="0" r="r" b="b"/>
                <a:pathLst>
                  <a:path w="101" h="71">
                    <a:moveTo>
                      <a:pt x="76" y="0"/>
                    </a:moveTo>
                    <a:cubicBezTo>
                      <a:pt x="42" y="13"/>
                      <a:pt x="15" y="38"/>
                      <a:pt x="0" y="71"/>
                    </a:cubicBezTo>
                    <a:cubicBezTo>
                      <a:pt x="101" y="71"/>
                      <a:pt x="101" y="71"/>
                      <a:pt x="101" y="71"/>
                    </a:cubicBezTo>
                    <a:cubicBezTo>
                      <a:pt x="101" y="44"/>
                      <a:pt x="92" y="19"/>
                      <a:pt x="7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cs typeface="+mn-ea"/>
                  <a:sym typeface="+mn-lt"/>
                </a:endParaRPr>
              </a:p>
            </p:txBody>
          </p:sp>
          <p:sp>
            <p:nvSpPr>
              <p:cNvPr id="185" name="Freeform 20"/>
              <p:cNvSpPr/>
              <p:nvPr/>
            </p:nvSpPr>
            <p:spPr bwMode="auto">
              <a:xfrm>
                <a:off x="1677988" y="5745163"/>
                <a:ext cx="381000" cy="268287"/>
              </a:xfrm>
              <a:custGeom>
                <a:avLst/>
                <a:gdLst>
                  <a:gd name="T0" fmla="*/ 25 w 101"/>
                  <a:gd name="T1" fmla="*/ 0 h 71"/>
                  <a:gd name="T2" fmla="*/ 0 w 101"/>
                  <a:gd name="T3" fmla="*/ 71 h 71"/>
                  <a:gd name="T4" fmla="*/ 101 w 101"/>
                  <a:gd name="T5" fmla="*/ 71 h 71"/>
                  <a:gd name="T6" fmla="*/ 25 w 101"/>
                  <a:gd name="T7" fmla="*/ 0 h 71"/>
                </a:gdLst>
                <a:ahLst/>
                <a:cxnLst>
                  <a:cxn ang="0">
                    <a:pos x="T0" y="T1"/>
                  </a:cxn>
                  <a:cxn ang="0">
                    <a:pos x="T2" y="T3"/>
                  </a:cxn>
                  <a:cxn ang="0">
                    <a:pos x="T4" y="T5"/>
                  </a:cxn>
                  <a:cxn ang="0">
                    <a:pos x="T6" y="T7"/>
                  </a:cxn>
                </a:cxnLst>
                <a:rect l="0" t="0" r="r" b="b"/>
                <a:pathLst>
                  <a:path w="101" h="71">
                    <a:moveTo>
                      <a:pt x="25" y="0"/>
                    </a:moveTo>
                    <a:cubicBezTo>
                      <a:pt x="9" y="19"/>
                      <a:pt x="0" y="44"/>
                      <a:pt x="0" y="71"/>
                    </a:cubicBezTo>
                    <a:cubicBezTo>
                      <a:pt x="101" y="71"/>
                      <a:pt x="101" y="71"/>
                      <a:pt x="101" y="71"/>
                    </a:cubicBezTo>
                    <a:cubicBezTo>
                      <a:pt x="86" y="38"/>
                      <a:pt x="59" y="13"/>
                      <a:pt x="2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cs typeface="+mn-ea"/>
                  <a:sym typeface="+mn-lt"/>
                </a:endParaRPr>
              </a:p>
            </p:txBody>
          </p:sp>
          <p:sp>
            <p:nvSpPr>
              <p:cNvPr id="186" name="Freeform 21"/>
              <p:cNvSpPr>
                <a:spLocks noEditPoints="1"/>
              </p:cNvSpPr>
              <p:nvPr/>
            </p:nvSpPr>
            <p:spPr bwMode="auto">
              <a:xfrm>
                <a:off x="1658938" y="5164138"/>
                <a:ext cx="884237" cy="636587"/>
              </a:xfrm>
              <a:custGeom>
                <a:avLst/>
                <a:gdLst>
                  <a:gd name="T0" fmla="*/ 198 w 234"/>
                  <a:gd name="T1" fmla="*/ 106 h 168"/>
                  <a:gd name="T2" fmla="*/ 214 w 234"/>
                  <a:gd name="T3" fmla="*/ 122 h 168"/>
                  <a:gd name="T4" fmla="*/ 227 w 234"/>
                  <a:gd name="T5" fmla="*/ 126 h 168"/>
                  <a:gd name="T6" fmla="*/ 199 w 234"/>
                  <a:gd name="T7" fmla="*/ 61 h 168"/>
                  <a:gd name="T8" fmla="*/ 195 w 234"/>
                  <a:gd name="T9" fmla="*/ 54 h 168"/>
                  <a:gd name="T10" fmla="*/ 195 w 234"/>
                  <a:gd name="T11" fmla="*/ 53 h 168"/>
                  <a:gd name="T12" fmla="*/ 189 w 234"/>
                  <a:gd name="T13" fmla="*/ 41 h 168"/>
                  <a:gd name="T14" fmla="*/ 188 w 234"/>
                  <a:gd name="T15" fmla="*/ 40 h 168"/>
                  <a:gd name="T16" fmla="*/ 181 w 234"/>
                  <a:gd name="T17" fmla="*/ 29 h 168"/>
                  <a:gd name="T18" fmla="*/ 180 w 234"/>
                  <a:gd name="T19" fmla="*/ 28 h 168"/>
                  <a:gd name="T20" fmla="*/ 160 w 234"/>
                  <a:gd name="T21" fmla="*/ 12 h 168"/>
                  <a:gd name="T22" fmla="*/ 159 w 234"/>
                  <a:gd name="T23" fmla="*/ 11 h 168"/>
                  <a:gd name="T24" fmla="*/ 147 w 234"/>
                  <a:gd name="T25" fmla="*/ 6 h 168"/>
                  <a:gd name="T26" fmla="*/ 145 w 234"/>
                  <a:gd name="T27" fmla="*/ 5 h 168"/>
                  <a:gd name="T28" fmla="*/ 133 w 234"/>
                  <a:gd name="T29" fmla="*/ 2 h 168"/>
                  <a:gd name="T30" fmla="*/ 132 w 234"/>
                  <a:gd name="T31" fmla="*/ 1 h 168"/>
                  <a:gd name="T32" fmla="*/ 118 w 234"/>
                  <a:gd name="T33" fmla="*/ 0 h 168"/>
                  <a:gd name="T34" fmla="*/ 118 w 234"/>
                  <a:gd name="T35" fmla="*/ 0 h 168"/>
                  <a:gd name="T36" fmla="*/ 117 w 234"/>
                  <a:gd name="T37" fmla="*/ 0 h 168"/>
                  <a:gd name="T38" fmla="*/ 116 w 234"/>
                  <a:gd name="T39" fmla="*/ 0 h 168"/>
                  <a:gd name="T40" fmla="*/ 116 w 234"/>
                  <a:gd name="T41" fmla="*/ 0 h 168"/>
                  <a:gd name="T42" fmla="*/ 102 w 234"/>
                  <a:gd name="T43" fmla="*/ 1 h 168"/>
                  <a:gd name="T44" fmla="*/ 101 w 234"/>
                  <a:gd name="T45" fmla="*/ 2 h 168"/>
                  <a:gd name="T46" fmla="*/ 89 w 234"/>
                  <a:gd name="T47" fmla="*/ 5 h 168"/>
                  <a:gd name="T48" fmla="*/ 87 w 234"/>
                  <a:gd name="T49" fmla="*/ 6 h 168"/>
                  <a:gd name="T50" fmla="*/ 75 w 234"/>
                  <a:gd name="T51" fmla="*/ 11 h 168"/>
                  <a:gd name="T52" fmla="*/ 74 w 234"/>
                  <a:gd name="T53" fmla="*/ 12 h 168"/>
                  <a:gd name="T54" fmla="*/ 54 w 234"/>
                  <a:gd name="T55" fmla="*/ 28 h 168"/>
                  <a:gd name="T56" fmla="*/ 53 w 234"/>
                  <a:gd name="T57" fmla="*/ 29 h 168"/>
                  <a:gd name="T58" fmla="*/ 46 w 234"/>
                  <a:gd name="T59" fmla="*/ 40 h 168"/>
                  <a:gd name="T60" fmla="*/ 45 w 234"/>
                  <a:gd name="T61" fmla="*/ 41 h 168"/>
                  <a:gd name="T62" fmla="*/ 39 w 234"/>
                  <a:gd name="T63" fmla="*/ 53 h 168"/>
                  <a:gd name="T64" fmla="*/ 39 w 234"/>
                  <a:gd name="T65" fmla="*/ 54 h 168"/>
                  <a:gd name="T66" fmla="*/ 35 w 234"/>
                  <a:gd name="T67" fmla="*/ 61 h 168"/>
                  <a:gd name="T68" fmla="*/ 7 w 234"/>
                  <a:gd name="T69" fmla="*/ 126 h 168"/>
                  <a:gd name="T70" fmla="*/ 19 w 234"/>
                  <a:gd name="T71" fmla="*/ 122 h 168"/>
                  <a:gd name="T72" fmla="*/ 36 w 234"/>
                  <a:gd name="T73" fmla="*/ 106 h 168"/>
                  <a:gd name="T74" fmla="*/ 117 w 234"/>
                  <a:gd name="T75" fmla="*/ 168 h 168"/>
                  <a:gd name="T76" fmla="*/ 198 w 234"/>
                  <a:gd name="T77" fmla="*/ 106 h 168"/>
                  <a:gd name="T78" fmla="*/ 117 w 234"/>
                  <a:gd name="T79" fmla="*/ 154 h 168"/>
                  <a:gd name="T80" fmla="*/ 47 w 234"/>
                  <a:gd name="T81" fmla="*/ 84 h 168"/>
                  <a:gd name="T82" fmla="*/ 49 w 234"/>
                  <a:gd name="T83" fmla="*/ 69 h 168"/>
                  <a:gd name="T84" fmla="*/ 54 w 234"/>
                  <a:gd name="T85" fmla="*/ 70 h 168"/>
                  <a:gd name="T86" fmla="*/ 116 w 234"/>
                  <a:gd name="T87" fmla="*/ 14 h 168"/>
                  <a:gd name="T88" fmla="*/ 117 w 234"/>
                  <a:gd name="T89" fmla="*/ 14 h 168"/>
                  <a:gd name="T90" fmla="*/ 118 w 234"/>
                  <a:gd name="T91" fmla="*/ 14 h 168"/>
                  <a:gd name="T92" fmla="*/ 180 w 234"/>
                  <a:gd name="T93" fmla="*/ 70 h 168"/>
                  <a:gd name="T94" fmla="*/ 185 w 234"/>
                  <a:gd name="T95" fmla="*/ 69 h 168"/>
                  <a:gd name="T96" fmla="*/ 187 w 234"/>
                  <a:gd name="T97" fmla="*/ 84 h 168"/>
                  <a:gd name="T98" fmla="*/ 117 w 234"/>
                  <a:gd name="T99" fmla="*/ 154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34" h="168">
                    <a:moveTo>
                      <a:pt x="198" y="106"/>
                    </a:moveTo>
                    <a:cubicBezTo>
                      <a:pt x="202" y="113"/>
                      <a:pt x="207" y="118"/>
                      <a:pt x="214" y="122"/>
                    </a:cubicBezTo>
                    <a:cubicBezTo>
                      <a:pt x="218" y="124"/>
                      <a:pt x="223" y="125"/>
                      <a:pt x="227" y="126"/>
                    </a:cubicBezTo>
                    <a:cubicBezTo>
                      <a:pt x="234" y="101"/>
                      <a:pt x="223" y="74"/>
                      <a:pt x="199" y="61"/>
                    </a:cubicBezTo>
                    <a:cubicBezTo>
                      <a:pt x="199" y="62"/>
                      <a:pt x="196" y="57"/>
                      <a:pt x="195" y="54"/>
                    </a:cubicBezTo>
                    <a:cubicBezTo>
                      <a:pt x="195" y="53"/>
                      <a:pt x="195" y="53"/>
                      <a:pt x="195" y="53"/>
                    </a:cubicBezTo>
                    <a:cubicBezTo>
                      <a:pt x="193" y="49"/>
                      <a:pt x="191" y="45"/>
                      <a:pt x="189" y="41"/>
                    </a:cubicBezTo>
                    <a:cubicBezTo>
                      <a:pt x="189" y="41"/>
                      <a:pt x="189" y="40"/>
                      <a:pt x="188" y="40"/>
                    </a:cubicBezTo>
                    <a:cubicBezTo>
                      <a:pt x="186" y="36"/>
                      <a:pt x="184" y="33"/>
                      <a:pt x="181" y="29"/>
                    </a:cubicBezTo>
                    <a:cubicBezTo>
                      <a:pt x="180" y="29"/>
                      <a:pt x="180" y="29"/>
                      <a:pt x="180" y="28"/>
                    </a:cubicBezTo>
                    <a:cubicBezTo>
                      <a:pt x="174" y="22"/>
                      <a:pt x="167" y="16"/>
                      <a:pt x="160" y="12"/>
                    </a:cubicBezTo>
                    <a:cubicBezTo>
                      <a:pt x="159" y="12"/>
                      <a:pt x="159" y="11"/>
                      <a:pt x="159" y="11"/>
                    </a:cubicBezTo>
                    <a:cubicBezTo>
                      <a:pt x="155" y="9"/>
                      <a:pt x="151" y="7"/>
                      <a:pt x="147" y="6"/>
                    </a:cubicBezTo>
                    <a:cubicBezTo>
                      <a:pt x="146" y="5"/>
                      <a:pt x="146" y="5"/>
                      <a:pt x="145" y="5"/>
                    </a:cubicBezTo>
                    <a:cubicBezTo>
                      <a:pt x="141" y="4"/>
                      <a:pt x="137" y="2"/>
                      <a:pt x="133" y="2"/>
                    </a:cubicBezTo>
                    <a:cubicBezTo>
                      <a:pt x="132" y="1"/>
                      <a:pt x="132" y="1"/>
                      <a:pt x="132" y="1"/>
                    </a:cubicBezTo>
                    <a:cubicBezTo>
                      <a:pt x="127" y="1"/>
                      <a:pt x="123" y="0"/>
                      <a:pt x="118" y="0"/>
                    </a:cubicBezTo>
                    <a:cubicBezTo>
                      <a:pt x="118" y="0"/>
                      <a:pt x="118" y="0"/>
                      <a:pt x="118" y="0"/>
                    </a:cubicBezTo>
                    <a:cubicBezTo>
                      <a:pt x="117" y="0"/>
                      <a:pt x="117" y="0"/>
                      <a:pt x="117" y="0"/>
                    </a:cubicBezTo>
                    <a:cubicBezTo>
                      <a:pt x="117" y="0"/>
                      <a:pt x="117" y="0"/>
                      <a:pt x="116" y="0"/>
                    </a:cubicBezTo>
                    <a:cubicBezTo>
                      <a:pt x="116" y="0"/>
                      <a:pt x="116" y="0"/>
                      <a:pt x="116" y="0"/>
                    </a:cubicBezTo>
                    <a:cubicBezTo>
                      <a:pt x="111" y="0"/>
                      <a:pt x="107" y="1"/>
                      <a:pt x="102" y="1"/>
                    </a:cubicBezTo>
                    <a:cubicBezTo>
                      <a:pt x="102" y="1"/>
                      <a:pt x="102" y="1"/>
                      <a:pt x="101" y="2"/>
                    </a:cubicBezTo>
                    <a:cubicBezTo>
                      <a:pt x="97" y="2"/>
                      <a:pt x="93" y="4"/>
                      <a:pt x="89" y="5"/>
                    </a:cubicBezTo>
                    <a:cubicBezTo>
                      <a:pt x="88" y="5"/>
                      <a:pt x="88" y="5"/>
                      <a:pt x="87" y="6"/>
                    </a:cubicBezTo>
                    <a:cubicBezTo>
                      <a:pt x="83" y="7"/>
                      <a:pt x="79" y="9"/>
                      <a:pt x="75" y="11"/>
                    </a:cubicBezTo>
                    <a:cubicBezTo>
                      <a:pt x="75" y="11"/>
                      <a:pt x="75" y="12"/>
                      <a:pt x="74" y="12"/>
                    </a:cubicBezTo>
                    <a:cubicBezTo>
                      <a:pt x="67" y="16"/>
                      <a:pt x="60" y="22"/>
                      <a:pt x="54" y="28"/>
                    </a:cubicBezTo>
                    <a:cubicBezTo>
                      <a:pt x="54" y="29"/>
                      <a:pt x="53" y="29"/>
                      <a:pt x="53" y="29"/>
                    </a:cubicBezTo>
                    <a:cubicBezTo>
                      <a:pt x="50" y="33"/>
                      <a:pt x="48" y="36"/>
                      <a:pt x="46" y="40"/>
                    </a:cubicBezTo>
                    <a:cubicBezTo>
                      <a:pt x="45" y="40"/>
                      <a:pt x="45" y="41"/>
                      <a:pt x="45" y="41"/>
                    </a:cubicBezTo>
                    <a:cubicBezTo>
                      <a:pt x="43" y="45"/>
                      <a:pt x="41" y="49"/>
                      <a:pt x="39" y="53"/>
                    </a:cubicBezTo>
                    <a:cubicBezTo>
                      <a:pt x="39" y="53"/>
                      <a:pt x="39" y="53"/>
                      <a:pt x="39" y="54"/>
                    </a:cubicBezTo>
                    <a:cubicBezTo>
                      <a:pt x="38" y="57"/>
                      <a:pt x="35" y="62"/>
                      <a:pt x="35" y="61"/>
                    </a:cubicBezTo>
                    <a:cubicBezTo>
                      <a:pt x="11" y="74"/>
                      <a:pt x="0" y="101"/>
                      <a:pt x="7" y="126"/>
                    </a:cubicBezTo>
                    <a:cubicBezTo>
                      <a:pt x="11" y="125"/>
                      <a:pt x="16" y="124"/>
                      <a:pt x="19" y="122"/>
                    </a:cubicBezTo>
                    <a:cubicBezTo>
                      <a:pt x="27" y="118"/>
                      <a:pt x="32" y="113"/>
                      <a:pt x="36" y="106"/>
                    </a:cubicBezTo>
                    <a:cubicBezTo>
                      <a:pt x="46" y="142"/>
                      <a:pt x="78" y="168"/>
                      <a:pt x="117" y="168"/>
                    </a:cubicBezTo>
                    <a:cubicBezTo>
                      <a:pt x="156" y="168"/>
                      <a:pt x="188" y="142"/>
                      <a:pt x="198" y="106"/>
                    </a:cubicBezTo>
                    <a:close/>
                    <a:moveTo>
                      <a:pt x="117" y="154"/>
                    </a:moveTo>
                    <a:cubicBezTo>
                      <a:pt x="78" y="154"/>
                      <a:pt x="47" y="123"/>
                      <a:pt x="47" y="84"/>
                    </a:cubicBezTo>
                    <a:cubicBezTo>
                      <a:pt x="47" y="79"/>
                      <a:pt x="48" y="74"/>
                      <a:pt x="49" y="69"/>
                    </a:cubicBezTo>
                    <a:cubicBezTo>
                      <a:pt x="50" y="70"/>
                      <a:pt x="52" y="70"/>
                      <a:pt x="54" y="70"/>
                    </a:cubicBezTo>
                    <a:cubicBezTo>
                      <a:pt x="86" y="70"/>
                      <a:pt x="113" y="45"/>
                      <a:pt x="116" y="14"/>
                    </a:cubicBezTo>
                    <a:cubicBezTo>
                      <a:pt x="117" y="14"/>
                      <a:pt x="117" y="14"/>
                      <a:pt x="117" y="14"/>
                    </a:cubicBezTo>
                    <a:cubicBezTo>
                      <a:pt x="117" y="14"/>
                      <a:pt x="117" y="14"/>
                      <a:pt x="118" y="14"/>
                    </a:cubicBezTo>
                    <a:cubicBezTo>
                      <a:pt x="121" y="45"/>
                      <a:pt x="148" y="70"/>
                      <a:pt x="180" y="70"/>
                    </a:cubicBezTo>
                    <a:cubicBezTo>
                      <a:pt x="182" y="70"/>
                      <a:pt x="184" y="70"/>
                      <a:pt x="185" y="69"/>
                    </a:cubicBezTo>
                    <a:cubicBezTo>
                      <a:pt x="186" y="74"/>
                      <a:pt x="187" y="79"/>
                      <a:pt x="187" y="84"/>
                    </a:cubicBezTo>
                    <a:cubicBezTo>
                      <a:pt x="187" y="123"/>
                      <a:pt x="156" y="154"/>
                      <a:pt x="117" y="15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cs typeface="+mn-ea"/>
                  <a:sym typeface="+mn-lt"/>
                </a:endParaRPr>
              </a:p>
            </p:txBody>
          </p:sp>
          <p:sp>
            <p:nvSpPr>
              <p:cNvPr id="187" name="Oval 22"/>
              <p:cNvSpPr>
                <a:spLocks noChangeArrowheads="1"/>
              </p:cNvSpPr>
              <p:nvPr/>
            </p:nvSpPr>
            <p:spPr bwMode="auto">
              <a:xfrm>
                <a:off x="1951038" y="5440363"/>
                <a:ext cx="90487" cy="9525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cs typeface="+mn-ea"/>
                  <a:sym typeface="+mn-lt"/>
                </a:endParaRPr>
              </a:p>
            </p:txBody>
          </p:sp>
          <p:sp>
            <p:nvSpPr>
              <p:cNvPr id="188" name="Oval 23"/>
              <p:cNvSpPr>
                <a:spLocks noChangeArrowheads="1"/>
              </p:cNvSpPr>
              <p:nvPr/>
            </p:nvSpPr>
            <p:spPr bwMode="auto">
              <a:xfrm>
                <a:off x="2154238" y="5440363"/>
                <a:ext cx="93662" cy="9525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cs typeface="+mn-ea"/>
                  <a:sym typeface="+mn-lt"/>
                </a:endParaRPr>
              </a:p>
            </p:txBody>
          </p:sp>
        </p:grpSp>
        <p:grpSp>
          <p:nvGrpSpPr>
            <p:cNvPr id="172" name="Group 171"/>
            <p:cNvGrpSpPr/>
            <p:nvPr/>
          </p:nvGrpSpPr>
          <p:grpSpPr>
            <a:xfrm>
              <a:off x="4739731" y="5123737"/>
              <a:ext cx="350570" cy="336723"/>
              <a:chOff x="1658938" y="5164138"/>
              <a:chExt cx="884237" cy="849312"/>
            </a:xfrm>
            <a:solidFill>
              <a:schemeClr val="tx1">
                <a:lumMod val="40000"/>
                <a:lumOff val="60000"/>
              </a:schemeClr>
            </a:solidFill>
          </p:grpSpPr>
          <p:sp>
            <p:nvSpPr>
              <p:cNvPr id="179" name="Freeform 19"/>
              <p:cNvSpPr/>
              <p:nvPr/>
            </p:nvSpPr>
            <p:spPr bwMode="auto">
              <a:xfrm>
                <a:off x="2143125" y="5745163"/>
                <a:ext cx="381000" cy="268287"/>
              </a:xfrm>
              <a:custGeom>
                <a:avLst/>
                <a:gdLst>
                  <a:gd name="T0" fmla="*/ 76 w 101"/>
                  <a:gd name="T1" fmla="*/ 0 h 71"/>
                  <a:gd name="T2" fmla="*/ 0 w 101"/>
                  <a:gd name="T3" fmla="*/ 71 h 71"/>
                  <a:gd name="T4" fmla="*/ 101 w 101"/>
                  <a:gd name="T5" fmla="*/ 71 h 71"/>
                  <a:gd name="T6" fmla="*/ 76 w 101"/>
                  <a:gd name="T7" fmla="*/ 0 h 71"/>
                </a:gdLst>
                <a:ahLst/>
                <a:cxnLst>
                  <a:cxn ang="0">
                    <a:pos x="T0" y="T1"/>
                  </a:cxn>
                  <a:cxn ang="0">
                    <a:pos x="T2" y="T3"/>
                  </a:cxn>
                  <a:cxn ang="0">
                    <a:pos x="T4" y="T5"/>
                  </a:cxn>
                  <a:cxn ang="0">
                    <a:pos x="T6" y="T7"/>
                  </a:cxn>
                </a:cxnLst>
                <a:rect l="0" t="0" r="r" b="b"/>
                <a:pathLst>
                  <a:path w="101" h="71">
                    <a:moveTo>
                      <a:pt x="76" y="0"/>
                    </a:moveTo>
                    <a:cubicBezTo>
                      <a:pt x="42" y="13"/>
                      <a:pt x="15" y="38"/>
                      <a:pt x="0" y="71"/>
                    </a:cubicBezTo>
                    <a:cubicBezTo>
                      <a:pt x="101" y="71"/>
                      <a:pt x="101" y="71"/>
                      <a:pt x="101" y="71"/>
                    </a:cubicBezTo>
                    <a:cubicBezTo>
                      <a:pt x="101" y="44"/>
                      <a:pt x="92" y="19"/>
                      <a:pt x="7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cs typeface="+mn-ea"/>
                  <a:sym typeface="+mn-lt"/>
                </a:endParaRPr>
              </a:p>
            </p:txBody>
          </p:sp>
          <p:sp>
            <p:nvSpPr>
              <p:cNvPr id="180" name="Freeform 20"/>
              <p:cNvSpPr/>
              <p:nvPr/>
            </p:nvSpPr>
            <p:spPr bwMode="auto">
              <a:xfrm>
                <a:off x="1677988" y="5745163"/>
                <a:ext cx="381000" cy="268287"/>
              </a:xfrm>
              <a:custGeom>
                <a:avLst/>
                <a:gdLst>
                  <a:gd name="T0" fmla="*/ 25 w 101"/>
                  <a:gd name="T1" fmla="*/ 0 h 71"/>
                  <a:gd name="T2" fmla="*/ 0 w 101"/>
                  <a:gd name="T3" fmla="*/ 71 h 71"/>
                  <a:gd name="T4" fmla="*/ 101 w 101"/>
                  <a:gd name="T5" fmla="*/ 71 h 71"/>
                  <a:gd name="T6" fmla="*/ 25 w 101"/>
                  <a:gd name="T7" fmla="*/ 0 h 71"/>
                </a:gdLst>
                <a:ahLst/>
                <a:cxnLst>
                  <a:cxn ang="0">
                    <a:pos x="T0" y="T1"/>
                  </a:cxn>
                  <a:cxn ang="0">
                    <a:pos x="T2" y="T3"/>
                  </a:cxn>
                  <a:cxn ang="0">
                    <a:pos x="T4" y="T5"/>
                  </a:cxn>
                  <a:cxn ang="0">
                    <a:pos x="T6" y="T7"/>
                  </a:cxn>
                </a:cxnLst>
                <a:rect l="0" t="0" r="r" b="b"/>
                <a:pathLst>
                  <a:path w="101" h="71">
                    <a:moveTo>
                      <a:pt x="25" y="0"/>
                    </a:moveTo>
                    <a:cubicBezTo>
                      <a:pt x="9" y="19"/>
                      <a:pt x="0" y="44"/>
                      <a:pt x="0" y="71"/>
                    </a:cubicBezTo>
                    <a:cubicBezTo>
                      <a:pt x="101" y="71"/>
                      <a:pt x="101" y="71"/>
                      <a:pt x="101" y="71"/>
                    </a:cubicBezTo>
                    <a:cubicBezTo>
                      <a:pt x="86" y="38"/>
                      <a:pt x="59" y="13"/>
                      <a:pt x="2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cs typeface="+mn-ea"/>
                  <a:sym typeface="+mn-lt"/>
                </a:endParaRPr>
              </a:p>
            </p:txBody>
          </p:sp>
          <p:sp>
            <p:nvSpPr>
              <p:cNvPr id="181" name="Freeform 21"/>
              <p:cNvSpPr>
                <a:spLocks noEditPoints="1"/>
              </p:cNvSpPr>
              <p:nvPr/>
            </p:nvSpPr>
            <p:spPr bwMode="auto">
              <a:xfrm>
                <a:off x="1658938" y="5164138"/>
                <a:ext cx="884237" cy="636587"/>
              </a:xfrm>
              <a:custGeom>
                <a:avLst/>
                <a:gdLst>
                  <a:gd name="T0" fmla="*/ 198 w 234"/>
                  <a:gd name="T1" fmla="*/ 106 h 168"/>
                  <a:gd name="T2" fmla="*/ 214 w 234"/>
                  <a:gd name="T3" fmla="*/ 122 h 168"/>
                  <a:gd name="T4" fmla="*/ 227 w 234"/>
                  <a:gd name="T5" fmla="*/ 126 h 168"/>
                  <a:gd name="T6" fmla="*/ 199 w 234"/>
                  <a:gd name="T7" fmla="*/ 61 h 168"/>
                  <a:gd name="T8" fmla="*/ 195 w 234"/>
                  <a:gd name="T9" fmla="*/ 54 h 168"/>
                  <a:gd name="T10" fmla="*/ 195 w 234"/>
                  <a:gd name="T11" fmla="*/ 53 h 168"/>
                  <a:gd name="T12" fmla="*/ 189 w 234"/>
                  <a:gd name="T13" fmla="*/ 41 h 168"/>
                  <a:gd name="T14" fmla="*/ 188 w 234"/>
                  <a:gd name="T15" fmla="*/ 40 h 168"/>
                  <a:gd name="T16" fmla="*/ 181 w 234"/>
                  <a:gd name="T17" fmla="*/ 29 h 168"/>
                  <a:gd name="T18" fmla="*/ 180 w 234"/>
                  <a:gd name="T19" fmla="*/ 28 h 168"/>
                  <a:gd name="T20" fmla="*/ 160 w 234"/>
                  <a:gd name="T21" fmla="*/ 12 h 168"/>
                  <a:gd name="T22" fmla="*/ 159 w 234"/>
                  <a:gd name="T23" fmla="*/ 11 h 168"/>
                  <a:gd name="T24" fmla="*/ 147 w 234"/>
                  <a:gd name="T25" fmla="*/ 6 h 168"/>
                  <a:gd name="T26" fmla="*/ 145 w 234"/>
                  <a:gd name="T27" fmla="*/ 5 h 168"/>
                  <a:gd name="T28" fmla="*/ 133 w 234"/>
                  <a:gd name="T29" fmla="*/ 2 h 168"/>
                  <a:gd name="T30" fmla="*/ 132 w 234"/>
                  <a:gd name="T31" fmla="*/ 1 h 168"/>
                  <a:gd name="T32" fmla="*/ 118 w 234"/>
                  <a:gd name="T33" fmla="*/ 0 h 168"/>
                  <a:gd name="T34" fmla="*/ 118 w 234"/>
                  <a:gd name="T35" fmla="*/ 0 h 168"/>
                  <a:gd name="T36" fmla="*/ 117 w 234"/>
                  <a:gd name="T37" fmla="*/ 0 h 168"/>
                  <a:gd name="T38" fmla="*/ 116 w 234"/>
                  <a:gd name="T39" fmla="*/ 0 h 168"/>
                  <a:gd name="T40" fmla="*/ 116 w 234"/>
                  <a:gd name="T41" fmla="*/ 0 h 168"/>
                  <a:gd name="T42" fmla="*/ 102 w 234"/>
                  <a:gd name="T43" fmla="*/ 1 h 168"/>
                  <a:gd name="T44" fmla="*/ 101 w 234"/>
                  <a:gd name="T45" fmla="*/ 2 h 168"/>
                  <a:gd name="T46" fmla="*/ 89 w 234"/>
                  <a:gd name="T47" fmla="*/ 5 h 168"/>
                  <a:gd name="T48" fmla="*/ 87 w 234"/>
                  <a:gd name="T49" fmla="*/ 6 h 168"/>
                  <a:gd name="T50" fmla="*/ 75 w 234"/>
                  <a:gd name="T51" fmla="*/ 11 h 168"/>
                  <a:gd name="T52" fmla="*/ 74 w 234"/>
                  <a:gd name="T53" fmla="*/ 12 h 168"/>
                  <a:gd name="T54" fmla="*/ 54 w 234"/>
                  <a:gd name="T55" fmla="*/ 28 h 168"/>
                  <a:gd name="T56" fmla="*/ 53 w 234"/>
                  <a:gd name="T57" fmla="*/ 29 h 168"/>
                  <a:gd name="T58" fmla="*/ 46 w 234"/>
                  <a:gd name="T59" fmla="*/ 40 h 168"/>
                  <a:gd name="T60" fmla="*/ 45 w 234"/>
                  <a:gd name="T61" fmla="*/ 41 h 168"/>
                  <a:gd name="T62" fmla="*/ 39 w 234"/>
                  <a:gd name="T63" fmla="*/ 53 h 168"/>
                  <a:gd name="T64" fmla="*/ 39 w 234"/>
                  <a:gd name="T65" fmla="*/ 54 h 168"/>
                  <a:gd name="T66" fmla="*/ 35 w 234"/>
                  <a:gd name="T67" fmla="*/ 61 h 168"/>
                  <a:gd name="T68" fmla="*/ 7 w 234"/>
                  <a:gd name="T69" fmla="*/ 126 h 168"/>
                  <a:gd name="T70" fmla="*/ 19 w 234"/>
                  <a:gd name="T71" fmla="*/ 122 h 168"/>
                  <a:gd name="T72" fmla="*/ 36 w 234"/>
                  <a:gd name="T73" fmla="*/ 106 h 168"/>
                  <a:gd name="T74" fmla="*/ 117 w 234"/>
                  <a:gd name="T75" fmla="*/ 168 h 168"/>
                  <a:gd name="T76" fmla="*/ 198 w 234"/>
                  <a:gd name="T77" fmla="*/ 106 h 168"/>
                  <a:gd name="T78" fmla="*/ 117 w 234"/>
                  <a:gd name="T79" fmla="*/ 154 h 168"/>
                  <a:gd name="T80" fmla="*/ 47 w 234"/>
                  <a:gd name="T81" fmla="*/ 84 h 168"/>
                  <a:gd name="T82" fmla="*/ 49 w 234"/>
                  <a:gd name="T83" fmla="*/ 69 h 168"/>
                  <a:gd name="T84" fmla="*/ 54 w 234"/>
                  <a:gd name="T85" fmla="*/ 70 h 168"/>
                  <a:gd name="T86" fmla="*/ 116 w 234"/>
                  <a:gd name="T87" fmla="*/ 14 h 168"/>
                  <a:gd name="T88" fmla="*/ 117 w 234"/>
                  <a:gd name="T89" fmla="*/ 14 h 168"/>
                  <a:gd name="T90" fmla="*/ 118 w 234"/>
                  <a:gd name="T91" fmla="*/ 14 h 168"/>
                  <a:gd name="T92" fmla="*/ 180 w 234"/>
                  <a:gd name="T93" fmla="*/ 70 h 168"/>
                  <a:gd name="T94" fmla="*/ 185 w 234"/>
                  <a:gd name="T95" fmla="*/ 69 h 168"/>
                  <a:gd name="T96" fmla="*/ 187 w 234"/>
                  <a:gd name="T97" fmla="*/ 84 h 168"/>
                  <a:gd name="T98" fmla="*/ 117 w 234"/>
                  <a:gd name="T99" fmla="*/ 154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34" h="168">
                    <a:moveTo>
                      <a:pt x="198" y="106"/>
                    </a:moveTo>
                    <a:cubicBezTo>
                      <a:pt x="202" y="113"/>
                      <a:pt x="207" y="118"/>
                      <a:pt x="214" y="122"/>
                    </a:cubicBezTo>
                    <a:cubicBezTo>
                      <a:pt x="218" y="124"/>
                      <a:pt x="223" y="125"/>
                      <a:pt x="227" y="126"/>
                    </a:cubicBezTo>
                    <a:cubicBezTo>
                      <a:pt x="234" y="101"/>
                      <a:pt x="223" y="74"/>
                      <a:pt x="199" y="61"/>
                    </a:cubicBezTo>
                    <a:cubicBezTo>
                      <a:pt x="199" y="62"/>
                      <a:pt x="196" y="57"/>
                      <a:pt x="195" y="54"/>
                    </a:cubicBezTo>
                    <a:cubicBezTo>
                      <a:pt x="195" y="53"/>
                      <a:pt x="195" y="53"/>
                      <a:pt x="195" y="53"/>
                    </a:cubicBezTo>
                    <a:cubicBezTo>
                      <a:pt x="193" y="49"/>
                      <a:pt x="191" y="45"/>
                      <a:pt x="189" y="41"/>
                    </a:cubicBezTo>
                    <a:cubicBezTo>
                      <a:pt x="189" y="41"/>
                      <a:pt x="189" y="40"/>
                      <a:pt x="188" y="40"/>
                    </a:cubicBezTo>
                    <a:cubicBezTo>
                      <a:pt x="186" y="36"/>
                      <a:pt x="184" y="33"/>
                      <a:pt x="181" y="29"/>
                    </a:cubicBezTo>
                    <a:cubicBezTo>
                      <a:pt x="180" y="29"/>
                      <a:pt x="180" y="29"/>
                      <a:pt x="180" y="28"/>
                    </a:cubicBezTo>
                    <a:cubicBezTo>
                      <a:pt x="174" y="22"/>
                      <a:pt x="167" y="16"/>
                      <a:pt x="160" y="12"/>
                    </a:cubicBezTo>
                    <a:cubicBezTo>
                      <a:pt x="159" y="12"/>
                      <a:pt x="159" y="11"/>
                      <a:pt x="159" y="11"/>
                    </a:cubicBezTo>
                    <a:cubicBezTo>
                      <a:pt x="155" y="9"/>
                      <a:pt x="151" y="7"/>
                      <a:pt x="147" y="6"/>
                    </a:cubicBezTo>
                    <a:cubicBezTo>
                      <a:pt x="146" y="5"/>
                      <a:pt x="146" y="5"/>
                      <a:pt x="145" y="5"/>
                    </a:cubicBezTo>
                    <a:cubicBezTo>
                      <a:pt x="141" y="4"/>
                      <a:pt x="137" y="2"/>
                      <a:pt x="133" y="2"/>
                    </a:cubicBezTo>
                    <a:cubicBezTo>
                      <a:pt x="132" y="1"/>
                      <a:pt x="132" y="1"/>
                      <a:pt x="132" y="1"/>
                    </a:cubicBezTo>
                    <a:cubicBezTo>
                      <a:pt x="127" y="1"/>
                      <a:pt x="123" y="0"/>
                      <a:pt x="118" y="0"/>
                    </a:cubicBezTo>
                    <a:cubicBezTo>
                      <a:pt x="118" y="0"/>
                      <a:pt x="118" y="0"/>
                      <a:pt x="118" y="0"/>
                    </a:cubicBezTo>
                    <a:cubicBezTo>
                      <a:pt x="117" y="0"/>
                      <a:pt x="117" y="0"/>
                      <a:pt x="117" y="0"/>
                    </a:cubicBezTo>
                    <a:cubicBezTo>
                      <a:pt x="117" y="0"/>
                      <a:pt x="117" y="0"/>
                      <a:pt x="116" y="0"/>
                    </a:cubicBezTo>
                    <a:cubicBezTo>
                      <a:pt x="116" y="0"/>
                      <a:pt x="116" y="0"/>
                      <a:pt x="116" y="0"/>
                    </a:cubicBezTo>
                    <a:cubicBezTo>
                      <a:pt x="111" y="0"/>
                      <a:pt x="107" y="1"/>
                      <a:pt x="102" y="1"/>
                    </a:cubicBezTo>
                    <a:cubicBezTo>
                      <a:pt x="102" y="1"/>
                      <a:pt x="102" y="1"/>
                      <a:pt x="101" y="2"/>
                    </a:cubicBezTo>
                    <a:cubicBezTo>
                      <a:pt x="97" y="2"/>
                      <a:pt x="93" y="4"/>
                      <a:pt x="89" y="5"/>
                    </a:cubicBezTo>
                    <a:cubicBezTo>
                      <a:pt x="88" y="5"/>
                      <a:pt x="88" y="5"/>
                      <a:pt x="87" y="6"/>
                    </a:cubicBezTo>
                    <a:cubicBezTo>
                      <a:pt x="83" y="7"/>
                      <a:pt x="79" y="9"/>
                      <a:pt x="75" y="11"/>
                    </a:cubicBezTo>
                    <a:cubicBezTo>
                      <a:pt x="75" y="11"/>
                      <a:pt x="75" y="12"/>
                      <a:pt x="74" y="12"/>
                    </a:cubicBezTo>
                    <a:cubicBezTo>
                      <a:pt x="67" y="16"/>
                      <a:pt x="60" y="22"/>
                      <a:pt x="54" y="28"/>
                    </a:cubicBezTo>
                    <a:cubicBezTo>
                      <a:pt x="54" y="29"/>
                      <a:pt x="53" y="29"/>
                      <a:pt x="53" y="29"/>
                    </a:cubicBezTo>
                    <a:cubicBezTo>
                      <a:pt x="50" y="33"/>
                      <a:pt x="48" y="36"/>
                      <a:pt x="46" y="40"/>
                    </a:cubicBezTo>
                    <a:cubicBezTo>
                      <a:pt x="45" y="40"/>
                      <a:pt x="45" y="41"/>
                      <a:pt x="45" y="41"/>
                    </a:cubicBezTo>
                    <a:cubicBezTo>
                      <a:pt x="43" y="45"/>
                      <a:pt x="41" y="49"/>
                      <a:pt x="39" y="53"/>
                    </a:cubicBezTo>
                    <a:cubicBezTo>
                      <a:pt x="39" y="53"/>
                      <a:pt x="39" y="53"/>
                      <a:pt x="39" y="54"/>
                    </a:cubicBezTo>
                    <a:cubicBezTo>
                      <a:pt x="38" y="57"/>
                      <a:pt x="35" y="62"/>
                      <a:pt x="35" y="61"/>
                    </a:cubicBezTo>
                    <a:cubicBezTo>
                      <a:pt x="11" y="74"/>
                      <a:pt x="0" y="101"/>
                      <a:pt x="7" y="126"/>
                    </a:cubicBezTo>
                    <a:cubicBezTo>
                      <a:pt x="11" y="125"/>
                      <a:pt x="16" y="124"/>
                      <a:pt x="19" y="122"/>
                    </a:cubicBezTo>
                    <a:cubicBezTo>
                      <a:pt x="27" y="118"/>
                      <a:pt x="32" y="113"/>
                      <a:pt x="36" y="106"/>
                    </a:cubicBezTo>
                    <a:cubicBezTo>
                      <a:pt x="46" y="142"/>
                      <a:pt x="78" y="168"/>
                      <a:pt x="117" y="168"/>
                    </a:cubicBezTo>
                    <a:cubicBezTo>
                      <a:pt x="156" y="168"/>
                      <a:pt x="188" y="142"/>
                      <a:pt x="198" y="106"/>
                    </a:cubicBezTo>
                    <a:close/>
                    <a:moveTo>
                      <a:pt x="117" y="154"/>
                    </a:moveTo>
                    <a:cubicBezTo>
                      <a:pt x="78" y="154"/>
                      <a:pt x="47" y="123"/>
                      <a:pt x="47" y="84"/>
                    </a:cubicBezTo>
                    <a:cubicBezTo>
                      <a:pt x="47" y="79"/>
                      <a:pt x="48" y="74"/>
                      <a:pt x="49" y="69"/>
                    </a:cubicBezTo>
                    <a:cubicBezTo>
                      <a:pt x="50" y="70"/>
                      <a:pt x="52" y="70"/>
                      <a:pt x="54" y="70"/>
                    </a:cubicBezTo>
                    <a:cubicBezTo>
                      <a:pt x="86" y="70"/>
                      <a:pt x="113" y="45"/>
                      <a:pt x="116" y="14"/>
                    </a:cubicBezTo>
                    <a:cubicBezTo>
                      <a:pt x="117" y="14"/>
                      <a:pt x="117" y="14"/>
                      <a:pt x="117" y="14"/>
                    </a:cubicBezTo>
                    <a:cubicBezTo>
                      <a:pt x="117" y="14"/>
                      <a:pt x="117" y="14"/>
                      <a:pt x="118" y="14"/>
                    </a:cubicBezTo>
                    <a:cubicBezTo>
                      <a:pt x="121" y="45"/>
                      <a:pt x="148" y="70"/>
                      <a:pt x="180" y="70"/>
                    </a:cubicBezTo>
                    <a:cubicBezTo>
                      <a:pt x="182" y="70"/>
                      <a:pt x="184" y="70"/>
                      <a:pt x="185" y="69"/>
                    </a:cubicBezTo>
                    <a:cubicBezTo>
                      <a:pt x="186" y="74"/>
                      <a:pt x="187" y="79"/>
                      <a:pt x="187" y="84"/>
                    </a:cubicBezTo>
                    <a:cubicBezTo>
                      <a:pt x="187" y="123"/>
                      <a:pt x="156" y="154"/>
                      <a:pt x="117" y="15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cs typeface="+mn-ea"/>
                  <a:sym typeface="+mn-lt"/>
                </a:endParaRPr>
              </a:p>
            </p:txBody>
          </p:sp>
          <p:sp>
            <p:nvSpPr>
              <p:cNvPr id="182" name="Oval 22"/>
              <p:cNvSpPr>
                <a:spLocks noChangeArrowheads="1"/>
              </p:cNvSpPr>
              <p:nvPr/>
            </p:nvSpPr>
            <p:spPr bwMode="auto">
              <a:xfrm>
                <a:off x="1951038" y="5440363"/>
                <a:ext cx="90487" cy="9525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cs typeface="+mn-ea"/>
                  <a:sym typeface="+mn-lt"/>
                </a:endParaRPr>
              </a:p>
            </p:txBody>
          </p:sp>
          <p:sp>
            <p:nvSpPr>
              <p:cNvPr id="183" name="Oval 23"/>
              <p:cNvSpPr>
                <a:spLocks noChangeArrowheads="1"/>
              </p:cNvSpPr>
              <p:nvPr/>
            </p:nvSpPr>
            <p:spPr bwMode="auto">
              <a:xfrm>
                <a:off x="2154238" y="5440363"/>
                <a:ext cx="93662" cy="9525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cs typeface="+mn-ea"/>
                  <a:sym typeface="+mn-lt"/>
                </a:endParaRPr>
              </a:p>
            </p:txBody>
          </p:sp>
        </p:grpSp>
        <p:grpSp>
          <p:nvGrpSpPr>
            <p:cNvPr id="173" name="Group 172"/>
            <p:cNvGrpSpPr/>
            <p:nvPr/>
          </p:nvGrpSpPr>
          <p:grpSpPr>
            <a:xfrm>
              <a:off x="5164883" y="5123737"/>
              <a:ext cx="350570" cy="336723"/>
              <a:chOff x="1658938" y="5164138"/>
              <a:chExt cx="884237" cy="849312"/>
            </a:xfrm>
            <a:solidFill>
              <a:schemeClr val="tx1">
                <a:lumMod val="40000"/>
                <a:lumOff val="60000"/>
              </a:schemeClr>
            </a:solidFill>
          </p:grpSpPr>
          <p:sp>
            <p:nvSpPr>
              <p:cNvPr id="174" name="Freeform 19"/>
              <p:cNvSpPr/>
              <p:nvPr/>
            </p:nvSpPr>
            <p:spPr bwMode="auto">
              <a:xfrm>
                <a:off x="2143125" y="5745163"/>
                <a:ext cx="381000" cy="268287"/>
              </a:xfrm>
              <a:custGeom>
                <a:avLst/>
                <a:gdLst>
                  <a:gd name="T0" fmla="*/ 76 w 101"/>
                  <a:gd name="T1" fmla="*/ 0 h 71"/>
                  <a:gd name="T2" fmla="*/ 0 w 101"/>
                  <a:gd name="T3" fmla="*/ 71 h 71"/>
                  <a:gd name="T4" fmla="*/ 101 w 101"/>
                  <a:gd name="T5" fmla="*/ 71 h 71"/>
                  <a:gd name="T6" fmla="*/ 76 w 101"/>
                  <a:gd name="T7" fmla="*/ 0 h 71"/>
                </a:gdLst>
                <a:ahLst/>
                <a:cxnLst>
                  <a:cxn ang="0">
                    <a:pos x="T0" y="T1"/>
                  </a:cxn>
                  <a:cxn ang="0">
                    <a:pos x="T2" y="T3"/>
                  </a:cxn>
                  <a:cxn ang="0">
                    <a:pos x="T4" y="T5"/>
                  </a:cxn>
                  <a:cxn ang="0">
                    <a:pos x="T6" y="T7"/>
                  </a:cxn>
                </a:cxnLst>
                <a:rect l="0" t="0" r="r" b="b"/>
                <a:pathLst>
                  <a:path w="101" h="71">
                    <a:moveTo>
                      <a:pt x="76" y="0"/>
                    </a:moveTo>
                    <a:cubicBezTo>
                      <a:pt x="42" y="13"/>
                      <a:pt x="15" y="38"/>
                      <a:pt x="0" y="71"/>
                    </a:cubicBezTo>
                    <a:cubicBezTo>
                      <a:pt x="101" y="71"/>
                      <a:pt x="101" y="71"/>
                      <a:pt x="101" y="71"/>
                    </a:cubicBezTo>
                    <a:cubicBezTo>
                      <a:pt x="101" y="44"/>
                      <a:pt x="92" y="19"/>
                      <a:pt x="7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cs typeface="+mn-ea"/>
                  <a:sym typeface="+mn-lt"/>
                </a:endParaRPr>
              </a:p>
            </p:txBody>
          </p:sp>
          <p:sp>
            <p:nvSpPr>
              <p:cNvPr id="175" name="Freeform 20"/>
              <p:cNvSpPr/>
              <p:nvPr/>
            </p:nvSpPr>
            <p:spPr bwMode="auto">
              <a:xfrm>
                <a:off x="1677988" y="5745163"/>
                <a:ext cx="381000" cy="268287"/>
              </a:xfrm>
              <a:custGeom>
                <a:avLst/>
                <a:gdLst>
                  <a:gd name="T0" fmla="*/ 25 w 101"/>
                  <a:gd name="T1" fmla="*/ 0 h 71"/>
                  <a:gd name="T2" fmla="*/ 0 w 101"/>
                  <a:gd name="T3" fmla="*/ 71 h 71"/>
                  <a:gd name="T4" fmla="*/ 101 w 101"/>
                  <a:gd name="T5" fmla="*/ 71 h 71"/>
                  <a:gd name="T6" fmla="*/ 25 w 101"/>
                  <a:gd name="T7" fmla="*/ 0 h 71"/>
                </a:gdLst>
                <a:ahLst/>
                <a:cxnLst>
                  <a:cxn ang="0">
                    <a:pos x="T0" y="T1"/>
                  </a:cxn>
                  <a:cxn ang="0">
                    <a:pos x="T2" y="T3"/>
                  </a:cxn>
                  <a:cxn ang="0">
                    <a:pos x="T4" y="T5"/>
                  </a:cxn>
                  <a:cxn ang="0">
                    <a:pos x="T6" y="T7"/>
                  </a:cxn>
                </a:cxnLst>
                <a:rect l="0" t="0" r="r" b="b"/>
                <a:pathLst>
                  <a:path w="101" h="71">
                    <a:moveTo>
                      <a:pt x="25" y="0"/>
                    </a:moveTo>
                    <a:cubicBezTo>
                      <a:pt x="9" y="19"/>
                      <a:pt x="0" y="44"/>
                      <a:pt x="0" y="71"/>
                    </a:cubicBezTo>
                    <a:cubicBezTo>
                      <a:pt x="101" y="71"/>
                      <a:pt x="101" y="71"/>
                      <a:pt x="101" y="71"/>
                    </a:cubicBezTo>
                    <a:cubicBezTo>
                      <a:pt x="86" y="38"/>
                      <a:pt x="59" y="13"/>
                      <a:pt x="2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cs typeface="+mn-ea"/>
                  <a:sym typeface="+mn-lt"/>
                </a:endParaRPr>
              </a:p>
            </p:txBody>
          </p:sp>
          <p:sp>
            <p:nvSpPr>
              <p:cNvPr id="176" name="Freeform 21"/>
              <p:cNvSpPr>
                <a:spLocks noEditPoints="1"/>
              </p:cNvSpPr>
              <p:nvPr/>
            </p:nvSpPr>
            <p:spPr bwMode="auto">
              <a:xfrm>
                <a:off x="1658938" y="5164138"/>
                <a:ext cx="884237" cy="636587"/>
              </a:xfrm>
              <a:custGeom>
                <a:avLst/>
                <a:gdLst>
                  <a:gd name="T0" fmla="*/ 198 w 234"/>
                  <a:gd name="T1" fmla="*/ 106 h 168"/>
                  <a:gd name="T2" fmla="*/ 214 w 234"/>
                  <a:gd name="T3" fmla="*/ 122 h 168"/>
                  <a:gd name="T4" fmla="*/ 227 w 234"/>
                  <a:gd name="T5" fmla="*/ 126 h 168"/>
                  <a:gd name="T6" fmla="*/ 199 w 234"/>
                  <a:gd name="T7" fmla="*/ 61 h 168"/>
                  <a:gd name="T8" fmla="*/ 195 w 234"/>
                  <a:gd name="T9" fmla="*/ 54 h 168"/>
                  <a:gd name="T10" fmla="*/ 195 w 234"/>
                  <a:gd name="T11" fmla="*/ 53 h 168"/>
                  <a:gd name="T12" fmla="*/ 189 w 234"/>
                  <a:gd name="T13" fmla="*/ 41 h 168"/>
                  <a:gd name="T14" fmla="*/ 188 w 234"/>
                  <a:gd name="T15" fmla="*/ 40 h 168"/>
                  <a:gd name="T16" fmla="*/ 181 w 234"/>
                  <a:gd name="T17" fmla="*/ 29 h 168"/>
                  <a:gd name="T18" fmla="*/ 180 w 234"/>
                  <a:gd name="T19" fmla="*/ 28 h 168"/>
                  <a:gd name="T20" fmla="*/ 160 w 234"/>
                  <a:gd name="T21" fmla="*/ 12 h 168"/>
                  <a:gd name="T22" fmla="*/ 159 w 234"/>
                  <a:gd name="T23" fmla="*/ 11 h 168"/>
                  <a:gd name="T24" fmla="*/ 147 w 234"/>
                  <a:gd name="T25" fmla="*/ 6 h 168"/>
                  <a:gd name="T26" fmla="*/ 145 w 234"/>
                  <a:gd name="T27" fmla="*/ 5 h 168"/>
                  <a:gd name="T28" fmla="*/ 133 w 234"/>
                  <a:gd name="T29" fmla="*/ 2 h 168"/>
                  <a:gd name="T30" fmla="*/ 132 w 234"/>
                  <a:gd name="T31" fmla="*/ 1 h 168"/>
                  <a:gd name="T32" fmla="*/ 118 w 234"/>
                  <a:gd name="T33" fmla="*/ 0 h 168"/>
                  <a:gd name="T34" fmla="*/ 118 w 234"/>
                  <a:gd name="T35" fmla="*/ 0 h 168"/>
                  <a:gd name="T36" fmla="*/ 117 w 234"/>
                  <a:gd name="T37" fmla="*/ 0 h 168"/>
                  <a:gd name="T38" fmla="*/ 116 w 234"/>
                  <a:gd name="T39" fmla="*/ 0 h 168"/>
                  <a:gd name="T40" fmla="*/ 116 w 234"/>
                  <a:gd name="T41" fmla="*/ 0 h 168"/>
                  <a:gd name="T42" fmla="*/ 102 w 234"/>
                  <a:gd name="T43" fmla="*/ 1 h 168"/>
                  <a:gd name="T44" fmla="*/ 101 w 234"/>
                  <a:gd name="T45" fmla="*/ 2 h 168"/>
                  <a:gd name="T46" fmla="*/ 89 w 234"/>
                  <a:gd name="T47" fmla="*/ 5 h 168"/>
                  <a:gd name="T48" fmla="*/ 87 w 234"/>
                  <a:gd name="T49" fmla="*/ 6 h 168"/>
                  <a:gd name="T50" fmla="*/ 75 w 234"/>
                  <a:gd name="T51" fmla="*/ 11 h 168"/>
                  <a:gd name="T52" fmla="*/ 74 w 234"/>
                  <a:gd name="T53" fmla="*/ 12 h 168"/>
                  <a:gd name="T54" fmla="*/ 54 w 234"/>
                  <a:gd name="T55" fmla="*/ 28 h 168"/>
                  <a:gd name="T56" fmla="*/ 53 w 234"/>
                  <a:gd name="T57" fmla="*/ 29 h 168"/>
                  <a:gd name="T58" fmla="*/ 46 w 234"/>
                  <a:gd name="T59" fmla="*/ 40 h 168"/>
                  <a:gd name="T60" fmla="*/ 45 w 234"/>
                  <a:gd name="T61" fmla="*/ 41 h 168"/>
                  <a:gd name="T62" fmla="*/ 39 w 234"/>
                  <a:gd name="T63" fmla="*/ 53 h 168"/>
                  <a:gd name="T64" fmla="*/ 39 w 234"/>
                  <a:gd name="T65" fmla="*/ 54 h 168"/>
                  <a:gd name="T66" fmla="*/ 35 w 234"/>
                  <a:gd name="T67" fmla="*/ 61 h 168"/>
                  <a:gd name="T68" fmla="*/ 7 w 234"/>
                  <a:gd name="T69" fmla="*/ 126 h 168"/>
                  <a:gd name="T70" fmla="*/ 19 w 234"/>
                  <a:gd name="T71" fmla="*/ 122 h 168"/>
                  <a:gd name="T72" fmla="*/ 36 w 234"/>
                  <a:gd name="T73" fmla="*/ 106 h 168"/>
                  <a:gd name="T74" fmla="*/ 117 w 234"/>
                  <a:gd name="T75" fmla="*/ 168 h 168"/>
                  <a:gd name="T76" fmla="*/ 198 w 234"/>
                  <a:gd name="T77" fmla="*/ 106 h 168"/>
                  <a:gd name="T78" fmla="*/ 117 w 234"/>
                  <a:gd name="T79" fmla="*/ 154 h 168"/>
                  <a:gd name="T80" fmla="*/ 47 w 234"/>
                  <a:gd name="T81" fmla="*/ 84 h 168"/>
                  <a:gd name="T82" fmla="*/ 49 w 234"/>
                  <a:gd name="T83" fmla="*/ 69 h 168"/>
                  <a:gd name="T84" fmla="*/ 54 w 234"/>
                  <a:gd name="T85" fmla="*/ 70 h 168"/>
                  <a:gd name="T86" fmla="*/ 116 w 234"/>
                  <a:gd name="T87" fmla="*/ 14 h 168"/>
                  <a:gd name="T88" fmla="*/ 117 w 234"/>
                  <a:gd name="T89" fmla="*/ 14 h 168"/>
                  <a:gd name="T90" fmla="*/ 118 w 234"/>
                  <a:gd name="T91" fmla="*/ 14 h 168"/>
                  <a:gd name="T92" fmla="*/ 180 w 234"/>
                  <a:gd name="T93" fmla="*/ 70 h 168"/>
                  <a:gd name="T94" fmla="*/ 185 w 234"/>
                  <a:gd name="T95" fmla="*/ 69 h 168"/>
                  <a:gd name="T96" fmla="*/ 187 w 234"/>
                  <a:gd name="T97" fmla="*/ 84 h 168"/>
                  <a:gd name="T98" fmla="*/ 117 w 234"/>
                  <a:gd name="T99" fmla="*/ 154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34" h="168">
                    <a:moveTo>
                      <a:pt x="198" y="106"/>
                    </a:moveTo>
                    <a:cubicBezTo>
                      <a:pt x="202" y="113"/>
                      <a:pt x="207" y="118"/>
                      <a:pt x="214" y="122"/>
                    </a:cubicBezTo>
                    <a:cubicBezTo>
                      <a:pt x="218" y="124"/>
                      <a:pt x="223" y="125"/>
                      <a:pt x="227" y="126"/>
                    </a:cubicBezTo>
                    <a:cubicBezTo>
                      <a:pt x="234" y="101"/>
                      <a:pt x="223" y="74"/>
                      <a:pt x="199" y="61"/>
                    </a:cubicBezTo>
                    <a:cubicBezTo>
                      <a:pt x="199" y="62"/>
                      <a:pt x="196" y="57"/>
                      <a:pt x="195" y="54"/>
                    </a:cubicBezTo>
                    <a:cubicBezTo>
                      <a:pt x="195" y="53"/>
                      <a:pt x="195" y="53"/>
                      <a:pt x="195" y="53"/>
                    </a:cubicBezTo>
                    <a:cubicBezTo>
                      <a:pt x="193" y="49"/>
                      <a:pt x="191" y="45"/>
                      <a:pt x="189" y="41"/>
                    </a:cubicBezTo>
                    <a:cubicBezTo>
                      <a:pt x="189" y="41"/>
                      <a:pt x="189" y="40"/>
                      <a:pt x="188" y="40"/>
                    </a:cubicBezTo>
                    <a:cubicBezTo>
                      <a:pt x="186" y="36"/>
                      <a:pt x="184" y="33"/>
                      <a:pt x="181" y="29"/>
                    </a:cubicBezTo>
                    <a:cubicBezTo>
                      <a:pt x="180" y="29"/>
                      <a:pt x="180" y="29"/>
                      <a:pt x="180" y="28"/>
                    </a:cubicBezTo>
                    <a:cubicBezTo>
                      <a:pt x="174" y="22"/>
                      <a:pt x="167" y="16"/>
                      <a:pt x="160" y="12"/>
                    </a:cubicBezTo>
                    <a:cubicBezTo>
                      <a:pt x="159" y="12"/>
                      <a:pt x="159" y="11"/>
                      <a:pt x="159" y="11"/>
                    </a:cubicBezTo>
                    <a:cubicBezTo>
                      <a:pt x="155" y="9"/>
                      <a:pt x="151" y="7"/>
                      <a:pt x="147" y="6"/>
                    </a:cubicBezTo>
                    <a:cubicBezTo>
                      <a:pt x="146" y="5"/>
                      <a:pt x="146" y="5"/>
                      <a:pt x="145" y="5"/>
                    </a:cubicBezTo>
                    <a:cubicBezTo>
                      <a:pt x="141" y="4"/>
                      <a:pt x="137" y="2"/>
                      <a:pt x="133" y="2"/>
                    </a:cubicBezTo>
                    <a:cubicBezTo>
                      <a:pt x="132" y="1"/>
                      <a:pt x="132" y="1"/>
                      <a:pt x="132" y="1"/>
                    </a:cubicBezTo>
                    <a:cubicBezTo>
                      <a:pt x="127" y="1"/>
                      <a:pt x="123" y="0"/>
                      <a:pt x="118" y="0"/>
                    </a:cubicBezTo>
                    <a:cubicBezTo>
                      <a:pt x="118" y="0"/>
                      <a:pt x="118" y="0"/>
                      <a:pt x="118" y="0"/>
                    </a:cubicBezTo>
                    <a:cubicBezTo>
                      <a:pt x="117" y="0"/>
                      <a:pt x="117" y="0"/>
                      <a:pt x="117" y="0"/>
                    </a:cubicBezTo>
                    <a:cubicBezTo>
                      <a:pt x="117" y="0"/>
                      <a:pt x="117" y="0"/>
                      <a:pt x="116" y="0"/>
                    </a:cubicBezTo>
                    <a:cubicBezTo>
                      <a:pt x="116" y="0"/>
                      <a:pt x="116" y="0"/>
                      <a:pt x="116" y="0"/>
                    </a:cubicBezTo>
                    <a:cubicBezTo>
                      <a:pt x="111" y="0"/>
                      <a:pt x="107" y="1"/>
                      <a:pt x="102" y="1"/>
                    </a:cubicBezTo>
                    <a:cubicBezTo>
                      <a:pt x="102" y="1"/>
                      <a:pt x="102" y="1"/>
                      <a:pt x="101" y="2"/>
                    </a:cubicBezTo>
                    <a:cubicBezTo>
                      <a:pt x="97" y="2"/>
                      <a:pt x="93" y="4"/>
                      <a:pt x="89" y="5"/>
                    </a:cubicBezTo>
                    <a:cubicBezTo>
                      <a:pt x="88" y="5"/>
                      <a:pt x="88" y="5"/>
                      <a:pt x="87" y="6"/>
                    </a:cubicBezTo>
                    <a:cubicBezTo>
                      <a:pt x="83" y="7"/>
                      <a:pt x="79" y="9"/>
                      <a:pt x="75" y="11"/>
                    </a:cubicBezTo>
                    <a:cubicBezTo>
                      <a:pt x="75" y="11"/>
                      <a:pt x="75" y="12"/>
                      <a:pt x="74" y="12"/>
                    </a:cubicBezTo>
                    <a:cubicBezTo>
                      <a:pt x="67" y="16"/>
                      <a:pt x="60" y="22"/>
                      <a:pt x="54" y="28"/>
                    </a:cubicBezTo>
                    <a:cubicBezTo>
                      <a:pt x="54" y="29"/>
                      <a:pt x="53" y="29"/>
                      <a:pt x="53" y="29"/>
                    </a:cubicBezTo>
                    <a:cubicBezTo>
                      <a:pt x="50" y="33"/>
                      <a:pt x="48" y="36"/>
                      <a:pt x="46" y="40"/>
                    </a:cubicBezTo>
                    <a:cubicBezTo>
                      <a:pt x="45" y="40"/>
                      <a:pt x="45" y="41"/>
                      <a:pt x="45" y="41"/>
                    </a:cubicBezTo>
                    <a:cubicBezTo>
                      <a:pt x="43" y="45"/>
                      <a:pt x="41" y="49"/>
                      <a:pt x="39" y="53"/>
                    </a:cubicBezTo>
                    <a:cubicBezTo>
                      <a:pt x="39" y="53"/>
                      <a:pt x="39" y="53"/>
                      <a:pt x="39" y="54"/>
                    </a:cubicBezTo>
                    <a:cubicBezTo>
                      <a:pt x="38" y="57"/>
                      <a:pt x="35" y="62"/>
                      <a:pt x="35" y="61"/>
                    </a:cubicBezTo>
                    <a:cubicBezTo>
                      <a:pt x="11" y="74"/>
                      <a:pt x="0" y="101"/>
                      <a:pt x="7" y="126"/>
                    </a:cubicBezTo>
                    <a:cubicBezTo>
                      <a:pt x="11" y="125"/>
                      <a:pt x="16" y="124"/>
                      <a:pt x="19" y="122"/>
                    </a:cubicBezTo>
                    <a:cubicBezTo>
                      <a:pt x="27" y="118"/>
                      <a:pt x="32" y="113"/>
                      <a:pt x="36" y="106"/>
                    </a:cubicBezTo>
                    <a:cubicBezTo>
                      <a:pt x="46" y="142"/>
                      <a:pt x="78" y="168"/>
                      <a:pt x="117" y="168"/>
                    </a:cubicBezTo>
                    <a:cubicBezTo>
                      <a:pt x="156" y="168"/>
                      <a:pt x="188" y="142"/>
                      <a:pt x="198" y="106"/>
                    </a:cubicBezTo>
                    <a:close/>
                    <a:moveTo>
                      <a:pt x="117" y="154"/>
                    </a:moveTo>
                    <a:cubicBezTo>
                      <a:pt x="78" y="154"/>
                      <a:pt x="47" y="123"/>
                      <a:pt x="47" y="84"/>
                    </a:cubicBezTo>
                    <a:cubicBezTo>
                      <a:pt x="47" y="79"/>
                      <a:pt x="48" y="74"/>
                      <a:pt x="49" y="69"/>
                    </a:cubicBezTo>
                    <a:cubicBezTo>
                      <a:pt x="50" y="70"/>
                      <a:pt x="52" y="70"/>
                      <a:pt x="54" y="70"/>
                    </a:cubicBezTo>
                    <a:cubicBezTo>
                      <a:pt x="86" y="70"/>
                      <a:pt x="113" y="45"/>
                      <a:pt x="116" y="14"/>
                    </a:cubicBezTo>
                    <a:cubicBezTo>
                      <a:pt x="117" y="14"/>
                      <a:pt x="117" y="14"/>
                      <a:pt x="117" y="14"/>
                    </a:cubicBezTo>
                    <a:cubicBezTo>
                      <a:pt x="117" y="14"/>
                      <a:pt x="117" y="14"/>
                      <a:pt x="118" y="14"/>
                    </a:cubicBezTo>
                    <a:cubicBezTo>
                      <a:pt x="121" y="45"/>
                      <a:pt x="148" y="70"/>
                      <a:pt x="180" y="70"/>
                    </a:cubicBezTo>
                    <a:cubicBezTo>
                      <a:pt x="182" y="70"/>
                      <a:pt x="184" y="70"/>
                      <a:pt x="185" y="69"/>
                    </a:cubicBezTo>
                    <a:cubicBezTo>
                      <a:pt x="186" y="74"/>
                      <a:pt x="187" y="79"/>
                      <a:pt x="187" y="84"/>
                    </a:cubicBezTo>
                    <a:cubicBezTo>
                      <a:pt x="187" y="123"/>
                      <a:pt x="156" y="154"/>
                      <a:pt x="117" y="15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cs typeface="+mn-ea"/>
                  <a:sym typeface="+mn-lt"/>
                </a:endParaRPr>
              </a:p>
            </p:txBody>
          </p:sp>
          <p:sp>
            <p:nvSpPr>
              <p:cNvPr id="177" name="Oval 22"/>
              <p:cNvSpPr>
                <a:spLocks noChangeArrowheads="1"/>
              </p:cNvSpPr>
              <p:nvPr/>
            </p:nvSpPr>
            <p:spPr bwMode="auto">
              <a:xfrm>
                <a:off x="1951038" y="5440363"/>
                <a:ext cx="90487" cy="9525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cs typeface="+mn-ea"/>
                  <a:sym typeface="+mn-lt"/>
                </a:endParaRPr>
              </a:p>
            </p:txBody>
          </p:sp>
          <p:sp>
            <p:nvSpPr>
              <p:cNvPr id="178" name="Oval 23"/>
              <p:cNvSpPr>
                <a:spLocks noChangeArrowheads="1"/>
              </p:cNvSpPr>
              <p:nvPr/>
            </p:nvSpPr>
            <p:spPr bwMode="auto">
              <a:xfrm>
                <a:off x="2154238" y="5440363"/>
                <a:ext cx="93662" cy="9525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cs typeface="+mn-ea"/>
                  <a:sym typeface="+mn-lt"/>
                </a:endParaRPr>
              </a:p>
            </p:txBody>
          </p:sp>
        </p:grpSp>
      </p:grpSp>
      <p:sp>
        <p:nvSpPr>
          <p:cNvPr id="3" name="Slide Number Placeholder 2"/>
          <p:cNvSpPr>
            <a:spLocks noGrp="1"/>
          </p:cNvSpPr>
          <p:nvPr>
            <p:ph type="sldNum" sz="quarter" idx="12"/>
          </p:nvPr>
        </p:nvSpPr>
        <p:spPr>
          <a:xfrm>
            <a:off x="8446770" y="308848"/>
            <a:ext cx="480060" cy="273844"/>
          </a:xfrm>
        </p:spPr>
        <p:txBody>
          <a:bodyPr/>
          <a:lstStyle/>
          <a:p>
            <a:fld id="{EA01570A-8480-497D-96D4-D725A6D7C6AA}" type="slidenum">
              <a:rPr lang="en-US" smtClean="0">
                <a:cs typeface="+mn-ea"/>
                <a:sym typeface="+mn-lt"/>
              </a:rPr>
              <a:t>42</a:t>
            </a:fld>
            <a:endParaRPr lang="en-US">
              <a:cs typeface="+mn-ea"/>
              <a:sym typeface="+mn-l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7"/>
                                        </p:tgtEl>
                                        <p:attrNameLst>
                                          <p:attrName>style.visibility</p:attrName>
                                        </p:attrNameLst>
                                      </p:cBhvr>
                                      <p:to>
                                        <p:strVal val="visible"/>
                                      </p:to>
                                    </p:set>
                                    <p:animEffect transition="in" filter="fade">
                                      <p:cBhvr>
                                        <p:cTn id="7" dur="500"/>
                                        <p:tgtEl>
                                          <p:spTgt spid="11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18"/>
                                        </p:tgtEl>
                                        <p:attrNameLst>
                                          <p:attrName>style.visibility</p:attrName>
                                        </p:attrNameLst>
                                      </p:cBhvr>
                                      <p:to>
                                        <p:strVal val="visible"/>
                                      </p:to>
                                    </p:set>
                                    <p:animEffect transition="in" filter="fade">
                                      <p:cBhvr>
                                        <p:cTn id="11" dur="500"/>
                                        <p:tgtEl>
                                          <p:spTgt spid="118"/>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119"/>
                                        </p:tgtEl>
                                        <p:attrNameLst>
                                          <p:attrName>style.visibility</p:attrName>
                                        </p:attrNameLst>
                                      </p:cBhvr>
                                      <p:to>
                                        <p:strVal val="visible"/>
                                      </p:to>
                                    </p:set>
                                    <p:animEffect transition="in" filter="wipe(left)">
                                      <p:cBhvr>
                                        <p:cTn id="15" dur="500"/>
                                        <p:tgtEl>
                                          <p:spTgt spid="119"/>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20"/>
                                        </p:tgtEl>
                                        <p:attrNameLst>
                                          <p:attrName>style.visibility</p:attrName>
                                        </p:attrNameLst>
                                      </p:cBhvr>
                                      <p:to>
                                        <p:strVal val="visible"/>
                                      </p:to>
                                    </p:set>
                                    <p:animEffect transition="in" filter="fade">
                                      <p:cBhvr>
                                        <p:cTn id="19" dur="500"/>
                                        <p:tgtEl>
                                          <p:spTgt spid="120"/>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21"/>
                                        </p:tgtEl>
                                        <p:attrNameLst>
                                          <p:attrName>style.visibility</p:attrName>
                                        </p:attrNameLst>
                                      </p:cBhvr>
                                      <p:to>
                                        <p:strVal val="visible"/>
                                      </p:to>
                                    </p:set>
                                    <p:animEffect transition="in" filter="fade">
                                      <p:cBhvr>
                                        <p:cTn id="23" dur="500"/>
                                        <p:tgtEl>
                                          <p:spTgt spid="121"/>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224"/>
                                        </p:tgtEl>
                                        <p:attrNameLst>
                                          <p:attrName>style.visibility</p:attrName>
                                        </p:attrNameLst>
                                      </p:cBhvr>
                                      <p:to>
                                        <p:strVal val="visible"/>
                                      </p:to>
                                    </p:set>
                                    <p:animEffect transition="in" filter="wipe(left)">
                                      <p:cBhvr>
                                        <p:cTn id="27" dur="500"/>
                                        <p:tgtEl>
                                          <p:spTgt spid="224"/>
                                        </p:tgtEl>
                                      </p:cBhvr>
                                    </p:animEffect>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225"/>
                                        </p:tgtEl>
                                        <p:attrNameLst>
                                          <p:attrName>style.visibility</p:attrName>
                                        </p:attrNameLst>
                                      </p:cBhvr>
                                      <p:to>
                                        <p:strVal val="visible"/>
                                      </p:to>
                                    </p:set>
                                    <p:animEffect transition="in" filter="wipe(left)">
                                      <p:cBhvr>
                                        <p:cTn id="31" dur="500"/>
                                        <p:tgtEl>
                                          <p:spTgt spid="225"/>
                                        </p:tgtEl>
                                      </p:cBhvr>
                                    </p:animEffect>
                                  </p:childTnLst>
                                </p:cTn>
                              </p:par>
                            </p:childTnLst>
                          </p:cTn>
                        </p:par>
                        <p:par>
                          <p:cTn id="32" fill="hold">
                            <p:stCondLst>
                              <p:cond delay="3500"/>
                            </p:stCondLst>
                            <p:childTnLst>
                              <p:par>
                                <p:cTn id="33" presetID="16" presetClass="entr" presetSubtype="42" fill="hold" nodeType="afterEffect">
                                  <p:stCondLst>
                                    <p:cond delay="0"/>
                                  </p:stCondLst>
                                  <p:childTnLst>
                                    <p:set>
                                      <p:cBhvr>
                                        <p:cTn id="34" dur="1" fill="hold">
                                          <p:stCondLst>
                                            <p:cond delay="0"/>
                                          </p:stCondLst>
                                        </p:cTn>
                                        <p:tgtEl>
                                          <p:spTgt spid="86"/>
                                        </p:tgtEl>
                                        <p:attrNameLst>
                                          <p:attrName>style.visibility</p:attrName>
                                        </p:attrNameLst>
                                      </p:cBhvr>
                                      <p:to>
                                        <p:strVal val="visible"/>
                                      </p:to>
                                    </p:set>
                                    <p:animEffect transition="in" filter="barn(outHorizontal)">
                                      <p:cBhvr>
                                        <p:cTn id="35" dur="500"/>
                                        <p:tgtEl>
                                          <p:spTgt spid="86"/>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99"/>
                                        </p:tgtEl>
                                        <p:attrNameLst>
                                          <p:attrName>style.visibility</p:attrName>
                                        </p:attrNameLst>
                                      </p:cBhvr>
                                      <p:to>
                                        <p:strVal val="visible"/>
                                      </p:to>
                                    </p:set>
                                    <p:animEffect transition="in" filter="fade">
                                      <p:cBhvr>
                                        <p:cTn id="39" dur="500"/>
                                        <p:tgtEl>
                                          <p:spTgt spid="99"/>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112"/>
                                        </p:tgtEl>
                                        <p:attrNameLst>
                                          <p:attrName>style.visibility</p:attrName>
                                        </p:attrNameLst>
                                      </p:cBhvr>
                                      <p:to>
                                        <p:strVal val="visible"/>
                                      </p:to>
                                    </p:set>
                                    <p:animEffect transition="in" filter="fade">
                                      <p:cBhvr>
                                        <p:cTn id="43" dur="500"/>
                                        <p:tgtEl>
                                          <p:spTgt spid="112"/>
                                        </p:tgtEl>
                                      </p:cBhvr>
                                    </p:animEffect>
                                  </p:childTnLst>
                                </p:cTn>
                              </p:par>
                            </p:childTnLst>
                          </p:cTn>
                        </p:par>
                        <p:par>
                          <p:cTn id="44" fill="hold">
                            <p:stCondLst>
                              <p:cond delay="5000"/>
                            </p:stCondLst>
                            <p:childTnLst>
                              <p:par>
                                <p:cTn id="45" presetID="22" presetClass="entr" presetSubtype="4" fill="hold" nodeType="afterEffect">
                                  <p:stCondLst>
                                    <p:cond delay="0"/>
                                  </p:stCondLst>
                                  <p:childTnLst>
                                    <p:set>
                                      <p:cBhvr>
                                        <p:cTn id="46" dur="1" fill="hold">
                                          <p:stCondLst>
                                            <p:cond delay="0"/>
                                          </p:stCondLst>
                                        </p:cTn>
                                        <p:tgtEl>
                                          <p:spTgt spid="87"/>
                                        </p:tgtEl>
                                        <p:attrNameLst>
                                          <p:attrName>style.visibility</p:attrName>
                                        </p:attrNameLst>
                                      </p:cBhvr>
                                      <p:to>
                                        <p:strVal val="visible"/>
                                      </p:to>
                                    </p:set>
                                    <p:animEffect transition="in" filter="wipe(down)">
                                      <p:cBhvr>
                                        <p:cTn id="47" dur="500"/>
                                        <p:tgtEl>
                                          <p:spTgt spid="87"/>
                                        </p:tgtEl>
                                      </p:cBhvr>
                                    </p:animEffect>
                                  </p:childTnLst>
                                </p:cTn>
                              </p:par>
                            </p:childTnLst>
                          </p:cTn>
                        </p:par>
                        <p:par>
                          <p:cTn id="48" fill="hold">
                            <p:stCondLst>
                              <p:cond delay="5500"/>
                            </p:stCondLst>
                            <p:childTnLst>
                              <p:par>
                                <p:cTn id="49" presetID="53" presetClass="entr" presetSubtype="16" fill="hold" nodeType="afterEffect">
                                  <p:stCondLst>
                                    <p:cond delay="0"/>
                                  </p:stCondLst>
                                  <p:childTnLst>
                                    <p:set>
                                      <p:cBhvr>
                                        <p:cTn id="50" dur="1" fill="hold">
                                          <p:stCondLst>
                                            <p:cond delay="0"/>
                                          </p:stCondLst>
                                        </p:cTn>
                                        <p:tgtEl>
                                          <p:spTgt spid="100"/>
                                        </p:tgtEl>
                                        <p:attrNameLst>
                                          <p:attrName>style.visibility</p:attrName>
                                        </p:attrNameLst>
                                      </p:cBhvr>
                                      <p:to>
                                        <p:strVal val="visible"/>
                                      </p:to>
                                    </p:set>
                                    <p:anim calcmode="lin" valueType="num">
                                      <p:cBhvr>
                                        <p:cTn id="51" dur="500" fill="hold"/>
                                        <p:tgtEl>
                                          <p:spTgt spid="100"/>
                                        </p:tgtEl>
                                        <p:attrNameLst>
                                          <p:attrName>ppt_w</p:attrName>
                                        </p:attrNameLst>
                                      </p:cBhvr>
                                      <p:tavLst>
                                        <p:tav tm="0">
                                          <p:val>
                                            <p:fltVal val="0"/>
                                          </p:val>
                                        </p:tav>
                                        <p:tav tm="100000">
                                          <p:val>
                                            <p:strVal val="#ppt_w"/>
                                          </p:val>
                                        </p:tav>
                                      </p:tavLst>
                                    </p:anim>
                                    <p:anim calcmode="lin" valueType="num">
                                      <p:cBhvr>
                                        <p:cTn id="52" dur="500" fill="hold"/>
                                        <p:tgtEl>
                                          <p:spTgt spid="100"/>
                                        </p:tgtEl>
                                        <p:attrNameLst>
                                          <p:attrName>ppt_h</p:attrName>
                                        </p:attrNameLst>
                                      </p:cBhvr>
                                      <p:tavLst>
                                        <p:tav tm="0">
                                          <p:val>
                                            <p:fltVal val="0"/>
                                          </p:val>
                                        </p:tav>
                                        <p:tav tm="100000">
                                          <p:val>
                                            <p:strVal val="#ppt_h"/>
                                          </p:val>
                                        </p:tav>
                                      </p:tavLst>
                                    </p:anim>
                                    <p:animEffect transition="in" filter="fade">
                                      <p:cBhvr>
                                        <p:cTn id="53" dur="500"/>
                                        <p:tgtEl>
                                          <p:spTgt spid="100"/>
                                        </p:tgtEl>
                                      </p:cBhvr>
                                    </p:animEffect>
                                  </p:childTnLst>
                                </p:cTn>
                              </p:par>
                            </p:childTnLst>
                          </p:cTn>
                        </p:par>
                        <p:par>
                          <p:cTn id="54" fill="hold">
                            <p:stCondLst>
                              <p:cond delay="6000"/>
                            </p:stCondLst>
                            <p:childTnLst>
                              <p:par>
                                <p:cTn id="55" presetID="10" presetClass="entr" presetSubtype="0" fill="hold" grpId="0" nodeType="afterEffect">
                                  <p:stCondLst>
                                    <p:cond delay="0"/>
                                  </p:stCondLst>
                                  <p:childTnLst>
                                    <p:set>
                                      <p:cBhvr>
                                        <p:cTn id="56" dur="1" fill="hold">
                                          <p:stCondLst>
                                            <p:cond delay="0"/>
                                          </p:stCondLst>
                                        </p:cTn>
                                        <p:tgtEl>
                                          <p:spTgt spid="113"/>
                                        </p:tgtEl>
                                        <p:attrNameLst>
                                          <p:attrName>style.visibility</p:attrName>
                                        </p:attrNameLst>
                                      </p:cBhvr>
                                      <p:to>
                                        <p:strVal val="visible"/>
                                      </p:to>
                                    </p:set>
                                    <p:animEffect transition="in" filter="fade">
                                      <p:cBhvr>
                                        <p:cTn id="57" dur="500"/>
                                        <p:tgtEl>
                                          <p:spTgt spid="113"/>
                                        </p:tgtEl>
                                      </p:cBhvr>
                                    </p:animEffect>
                                  </p:childTnLst>
                                </p:cTn>
                              </p:par>
                            </p:childTnLst>
                          </p:cTn>
                        </p:par>
                        <p:par>
                          <p:cTn id="58" fill="hold">
                            <p:stCondLst>
                              <p:cond delay="6500"/>
                            </p:stCondLst>
                            <p:childTnLst>
                              <p:par>
                                <p:cTn id="59" presetID="22" presetClass="entr" presetSubtype="4" fill="hold" nodeType="afterEffect">
                                  <p:stCondLst>
                                    <p:cond delay="0"/>
                                  </p:stCondLst>
                                  <p:childTnLst>
                                    <p:set>
                                      <p:cBhvr>
                                        <p:cTn id="60" dur="1" fill="hold">
                                          <p:stCondLst>
                                            <p:cond delay="0"/>
                                          </p:stCondLst>
                                        </p:cTn>
                                        <p:tgtEl>
                                          <p:spTgt spid="90"/>
                                        </p:tgtEl>
                                        <p:attrNameLst>
                                          <p:attrName>style.visibility</p:attrName>
                                        </p:attrNameLst>
                                      </p:cBhvr>
                                      <p:to>
                                        <p:strVal val="visible"/>
                                      </p:to>
                                    </p:set>
                                    <p:animEffect transition="in" filter="wipe(down)">
                                      <p:cBhvr>
                                        <p:cTn id="61" dur="500"/>
                                        <p:tgtEl>
                                          <p:spTgt spid="90"/>
                                        </p:tgtEl>
                                      </p:cBhvr>
                                    </p:animEffect>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103"/>
                                        </p:tgtEl>
                                        <p:attrNameLst>
                                          <p:attrName>style.visibility</p:attrName>
                                        </p:attrNameLst>
                                      </p:cBhvr>
                                      <p:to>
                                        <p:strVal val="visible"/>
                                      </p:to>
                                    </p:set>
                                    <p:anim calcmode="lin" valueType="num">
                                      <p:cBhvr>
                                        <p:cTn id="65" dur="500" fill="hold"/>
                                        <p:tgtEl>
                                          <p:spTgt spid="103"/>
                                        </p:tgtEl>
                                        <p:attrNameLst>
                                          <p:attrName>ppt_w</p:attrName>
                                        </p:attrNameLst>
                                      </p:cBhvr>
                                      <p:tavLst>
                                        <p:tav tm="0">
                                          <p:val>
                                            <p:fltVal val="0"/>
                                          </p:val>
                                        </p:tav>
                                        <p:tav tm="100000">
                                          <p:val>
                                            <p:strVal val="#ppt_w"/>
                                          </p:val>
                                        </p:tav>
                                      </p:tavLst>
                                    </p:anim>
                                    <p:anim calcmode="lin" valueType="num">
                                      <p:cBhvr>
                                        <p:cTn id="66" dur="500" fill="hold"/>
                                        <p:tgtEl>
                                          <p:spTgt spid="103"/>
                                        </p:tgtEl>
                                        <p:attrNameLst>
                                          <p:attrName>ppt_h</p:attrName>
                                        </p:attrNameLst>
                                      </p:cBhvr>
                                      <p:tavLst>
                                        <p:tav tm="0">
                                          <p:val>
                                            <p:fltVal val="0"/>
                                          </p:val>
                                        </p:tav>
                                        <p:tav tm="100000">
                                          <p:val>
                                            <p:strVal val="#ppt_h"/>
                                          </p:val>
                                        </p:tav>
                                      </p:tavLst>
                                    </p:anim>
                                    <p:animEffect transition="in" filter="fade">
                                      <p:cBhvr>
                                        <p:cTn id="67" dur="500"/>
                                        <p:tgtEl>
                                          <p:spTgt spid="103"/>
                                        </p:tgtEl>
                                      </p:cBhvr>
                                    </p:animEffect>
                                  </p:childTnLst>
                                </p:cTn>
                              </p:par>
                            </p:childTnLst>
                          </p:cTn>
                        </p:par>
                        <p:par>
                          <p:cTn id="68" fill="hold">
                            <p:stCondLst>
                              <p:cond delay="7500"/>
                            </p:stCondLst>
                            <p:childTnLst>
                              <p:par>
                                <p:cTn id="69" presetID="10" presetClass="entr" presetSubtype="0" fill="hold" grpId="0" nodeType="afterEffect">
                                  <p:stCondLst>
                                    <p:cond delay="0"/>
                                  </p:stCondLst>
                                  <p:childTnLst>
                                    <p:set>
                                      <p:cBhvr>
                                        <p:cTn id="70" dur="1" fill="hold">
                                          <p:stCondLst>
                                            <p:cond delay="0"/>
                                          </p:stCondLst>
                                        </p:cTn>
                                        <p:tgtEl>
                                          <p:spTgt spid="114"/>
                                        </p:tgtEl>
                                        <p:attrNameLst>
                                          <p:attrName>style.visibility</p:attrName>
                                        </p:attrNameLst>
                                      </p:cBhvr>
                                      <p:to>
                                        <p:strVal val="visible"/>
                                      </p:to>
                                    </p:set>
                                    <p:animEffect transition="in" filter="fade">
                                      <p:cBhvr>
                                        <p:cTn id="71" dur="500"/>
                                        <p:tgtEl>
                                          <p:spTgt spid="114"/>
                                        </p:tgtEl>
                                      </p:cBhvr>
                                    </p:animEffect>
                                  </p:childTnLst>
                                </p:cTn>
                              </p:par>
                            </p:childTnLst>
                          </p:cTn>
                        </p:par>
                        <p:par>
                          <p:cTn id="72" fill="hold">
                            <p:stCondLst>
                              <p:cond delay="8000"/>
                            </p:stCondLst>
                            <p:childTnLst>
                              <p:par>
                                <p:cTn id="73" presetID="22" presetClass="entr" presetSubtype="4" fill="hold" nodeType="afterEffect">
                                  <p:stCondLst>
                                    <p:cond delay="0"/>
                                  </p:stCondLst>
                                  <p:childTnLst>
                                    <p:set>
                                      <p:cBhvr>
                                        <p:cTn id="74" dur="1" fill="hold">
                                          <p:stCondLst>
                                            <p:cond delay="0"/>
                                          </p:stCondLst>
                                        </p:cTn>
                                        <p:tgtEl>
                                          <p:spTgt spid="93"/>
                                        </p:tgtEl>
                                        <p:attrNameLst>
                                          <p:attrName>style.visibility</p:attrName>
                                        </p:attrNameLst>
                                      </p:cBhvr>
                                      <p:to>
                                        <p:strVal val="visible"/>
                                      </p:to>
                                    </p:set>
                                    <p:animEffect transition="in" filter="wipe(down)">
                                      <p:cBhvr>
                                        <p:cTn id="75" dur="500"/>
                                        <p:tgtEl>
                                          <p:spTgt spid="93"/>
                                        </p:tgtEl>
                                      </p:cBhvr>
                                    </p:animEffect>
                                  </p:childTnLst>
                                </p:cTn>
                              </p:par>
                            </p:childTnLst>
                          </p:cTn>
                        </p:par>
                        <p:par>
                          <p:cTn id="76" fill="hold">
                            <p:stCondLst>
                              <p:cond delay="8500"/>
                            </p:stCondLst>
                            <p:childTnLst>
                              <p:par>
                                <p:cTn id="77" presetID="53" presetClass="entr" presetSubtype="16" fill="hold" nodeType="afterEffect">
                                  <p:stCondLst>
                                    <p:cond delay="0"/>
                                  </p:stCondLst>
                                  <p:childTnLst>
                                    <p:set>
                                      <p:cBhvr>
                                        <p:cTn id="78" dur="1" fill="hold">
                                          <p:stCondLst>
                                            <p:cond delay="0"/>
                                          </p:stCondLst>
                                        </p:cTn>
                                        <p:tgtEl>
                                          <p:spTgt spid="106"/>
                                        </p:tgtEl>
                                        <p:attrNameLst>
                                          <p:attrName>style.visibility</p:attrName>
                                        </p:attrNameLst>
                                      </p:cBhvr>
                                      <p:to>
                                        <p:strVal val="visible"/>
                                      </p:to>
                                    </p:set>
                                    <p:anim calcmode="lin" valueType="num">
                                      <p:cBhvr>
                                        <p:cTn id="79" dur="500" fill="hold"/>
                                        <p:tgtEl>
                                          <p:spTgt spid="106"/>
                                        </p:tgtEl>
                                        <p:attrNameLst>
                                          <p:attrName>ppt_w</p:attrName>
                                        </p:attrNameLst>
                                      </p:cBhvr>
                                      <p:tavLst>
                                        <p:tav tm="0">
                                          <p:val>
                                            <p:fltVal val="0"/>
                                          </p:val>
                                        </p:tav>
                                        <p:tav tm="100000">
                                          <p:val>
                                            <p:strVal val="#ppt_w"/>
                                          </p:val>
                                        </p:tav>
                                      </p:tavLst>
                                    </p:anim>
                                    <p:anim calcmode="lin" valueType="num">
                                      <p:cBhvr>
                                        <p:cTn id="80" dur="500" fill="hold"/>
                                        <p:tgtEl>
                                          <p:spTgt spid="106"/>
                                        </p:tgtEl>
                                        <p:attrNameLst>
                                          <p:attrName>ppt_h</p:attrName>
                                        </p:attrNameLst>
                                      </p:cBhvr>
                                      <p:tavLst>
                                        <p:tav tm="0">
                                          <p:val>
                                            <p:fltVal val="0"/>
                                          </p:val>
                                        </p:tav>
                                        <p:tav tm="100000">
                                          <p:val>
                                            <p:strVal val="#ppt_h"/>
                                          </p:val>
                                        </p:tav>
                                      </p:tavLst>
                                    </p:anim>
                                    <p:animEffect transition="in" filter="fade">
                                      <p:cBhvr>
                                        <p:cTn id="81" dur="500"/>
                                        <p:tgtEl>
                                          <p:spTgt spid="106"/>
                                        </p:tgtEl>
                                      </p:cBhvr>
                                    </p:animEffect>
                                  </p:childTnLst>
                                </p:cTn>
                              </p:par>
                            </p:childTnLst>
                          </p:cTn>
                        </p:par>
                        <p:par>
                          <p:cTn id="82" fill="hold">
                            <p:stCondLst>
                              <p:cond delay="9000"/>
                            </p:stCondLst>
                            <p:childTnLst>
                              <p:par>
                                <p:cTn id="83" presetID="10" presetClass="entr" presetSubtype="0" fill="hold" grpId="0" nodeType="afterEffect">
                                  <p:stCondLst>
                                    <p:cond delay="0"/>
                                  </p:stCondLst>
                                  <p:childTnLst>
                                    <p:set>
                                      <p:cBhvr>
                                        <p:cTn id="84" dur="1" fill="hold">
                                          <p:stCondLst>
                                            <p:cond delay="0"/>
                                          </p:stCondLst>
                                        </p:cTn>
                                        <p:tgtEl>
                                          <p:spTgt spid="115"/>
                                        </p:tgtEl>
                                        <p:attrNameLst>
                                          <p:attrName>style.visibility</p:attrName>
                                        </p:attrNameLst>
                                      </p:cBhvr>
                                      <p:to>
                                        <p:strVal val="visible"/>
                                      </p:to>
                                    </p:set>
                                    <p:animEffect transition="in" filter="fade">
                                      <p:cBhvr>
                                        <p:cTn id="85" dur="500"/>
                                        <p:tgtEl>
                                          <p:spTgt spid="115"/>
                                        </p:tgtEl>
                                      </p:cBhvr>
                                    </p:animEffect>
                                  </p:childTnLst>
                                </p:cTn>
                              </p:par>
                            </p:childTnLst>
                          </p:cTn>
                        </p:par>
                        <p:par>
                          <p:cTn id="86" fill="hold">
                            <p:stCondLst>
                              <p:cond delay="9500"/>
                            </p:stCondLst>
                            <p:childTnLst>
                              <p:par>
                                <p:cTn id="87" presetID="22" presetClass="entr" presetSubtype="4" fill="hold" nodeType="afterEffect">
                                  <p:stCondLst>
                                    <p:cond delay="0"/>
                                  </p:stCondLst>
                                  <p:childTnLst>
                                    <p:set>
                                      <p:cBhvr>
                                        <p:cTn id="88" dur="1" fill="hold">
                                          <p:stCondLst>
                                            <p:cond delay="0"/>
                                          </p:stCondLst>
                                        </p:cTn>
                                        <p:tgtEl>
                                          <p:spTgt spid="96"/>
                                        </p:tgtEl>
                                        <p:attrNameLst>
                                          <p:attrName>style.visibility</p:attrName>
                                        </p:attrNameLst>
                                      </p:cBhvr>
                                      <p:to>
                                        <p:strVal val="visible"/>
                                      </p:to>
                                    </p:set>
                                    <p:animEffect transition="in" filter="wipe(down)">
                                      <p:cBhvr>
                                        <p:cTn id="89" dur="500"/>
                                        <p:tgtEl>
                                          <p:spTgt spid="96"/>
                                        </p:tgtEl>
                                      </p:cBhvr>
                                    </p:animEffect>
                                  </p:childTnLst>
                                </p:cTn>
                              </p:par>
                            </p:childTnLst>
                          </p:cTn>
                        </p:par>
                        <p:par>
                          <p:cTn id="90" fill="hold">
                            <p:stCondLst>
                              <p:cond delay="10000"/>
                            </p:stCondLst>
                            <p:childTnLst>
                              <p:par>
                                <p:cTn id="91" presetID="53" presetClass="entr" presetSubtype="16" fill="hold" nodeType="afterEffect">
                                  <p:stCondLst>
                                    <p:cond delay="0"/>
                                  </p:stCondLst>
                                  <p:childTnLst>
                                    <p:set>
                                      <p:cBhvr>
                                        <p:cTn id="92" dur="1" fill="hold">
                                          <p:stCondLst>
                                            <p:cond delay="0"/>
                                          </p:stCondLst>
                                        </p:cTn>
                                        <p:tgtEl>
                                          <p:spTgt spid="109"/>
                                        </p:tgtEl>
                                        <p:attrNameLst>
                                          <p:attrName>style.visibility</p:attrName>
                                        </p:attrNameLst>
                                      </p:cBhvr>
                                      <p:to>
                                        <p:strVal val="visible"/>
                                      </p:to>
                                    </p:set>
                                    <p:anim calcmode="lin" valueType="num">
                                      <p:cBhvr>
                                        <p:cTn id="93" dur="500" fill="hold"/>
                                        <p:tgtEl>
                                          <p:spTgt spid="109"/>
                                        </p:tgtEl>
                                        <p:attrNameLst>
                                          <p:attrName>ppt_w</p:attrName>
                                        </p:attrNameLst>
                                      </p:cBhvr>
                                      <p:tavLst>
                                        <p:tav tm="0">
                                          <p:val>
                                            <p:fltVal val="0"/>
                                          </p:val>
                                        </p:tav>
                                        <p:tav tm="100000">
                                          <p:val>
                                            <p:strVal val="#ppt_w"/>
                                          </p:val>
                                        </p:tav>
                                      </p:tavLst>
                                    </p:anim>
                                    <p:anim calcmode="lin" valueType="num">
                                      <p:cBhvr>
                                        <p:cTn id="94" dur="500" fill="hold"/>
                                        <p:tgtEl>
                                          <p:spTgt spid="109"/>
                                        </p:tgtEl>
                                        <p:attrNameLst>
                                          <p:attrName>ppt_h</p:attrName>
                                        </p:attrNameLst>
                                      </p:cBhvr>
                                      <p:tavLst>
                                        <p:tav tm="0">
                                          <p:val>
                                            <p:fltVal val="0"/>
                                          </p:val>
                                        </p:tav>
                                        <p:tav tm="100000">
                                          <p:val>
                                            <p:strVal val="#ppt_h"/>
                                          </p:val>
                                        </p:tav>
                                      </p:tavLst>
                                    </p:anim>
                                    <p:animEffect transition="in" filter="fade">
                                      <p:cBhvr>
                                        <p:cTn id="95" dur="500"/>
                                        <p:tgtEl>
                                          <p:spTgt spid="109"/>
                                        </p:tgtEl>
                                      </p:cBhvr>
                                    </p:animEffect>
                                  </p:childTnLst>
                                </p:cTn>
                              </p:par>
                            </p:childTnLst>
                          </p:cTn>
                        </p:par>
                        <p:par>
                          <p:cTn id="96" fill="hold">
                            <p:stCondLst>
                              <p:cond delay="10500"/>
                            </p:stCondLst>
                            <p:childTnLst>
                              <p:par>
                                <p:cTn id="97" presetID="10" presetClass="entr" presetSubtype="0" fill="hold" grpId="0" nodeType="afterEffect">
                                  <p:stCondLst>
                                    <p:cond delay="0"/>
                                  </p:stCondLst>
                                  <p:childTnLst>
                                    <p:set>
                                      <p:cBhvr>
                                        <p:cTn id="98" dur="1" fill="hold">
                                          <p:stCondLst>
                                            <p:cond delay="0"/>
                                          </p:stCondLst>
                                        </p:cTn>
                                        <p:tgtEl>
                                          <p:spTgt spid="116"/>
                                        </p:tgtEl>
                                        <p:attrNameLst>
                                          <p:attrName>style.visibility</p:attrName>
                                        </p:attrNameLst>
                                      </p:cBhvr>
                                      <p:to>
                                        <p:strVal val="visible"/>
                                      </p:to>
                                    </p:set>
                                    <p:animEffect transition="in" filter="fade">
                                      <p:cBhvr>
                                        <p:cTn id="99"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p:bldP spid="113" grpId="0"/>
      <p:bldP spid="114" grpId="0"/>
      <p:bldP spid="115" grpId="0"/>
      <p:bldP spid="116" grpId="0"/>
      <p:bldP spid="117" grpId="0"/>
      <p:bldP spid="118" grpId="0"/>
      <p:bldP spid="120" grpId="0"/>
      <p:bldP spid="121"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n-lt"/>
                <a:ea typeface="+mn-ea"/>
                <a:cs typeface="+mn-ea"/>
                <a:sym typeface="+mn-lt"/>
              </a:rPr>
              <a:t>Arrows Chart</a:t>
            </a:r>
          </a:p>
        </p:txBody>
      </p:sp>
      <p:sp>
        <p:nvSpPr>
          <p:cNvPr id="3" name="TextBox 2"/>
          <p:cNvSpPr txBox="1"/>
          <p:nvPr/>
        </p:nvSpPr>
        <p:spPr>
          <a:xfrm>
            <a:off x="489679" y="2905594"/>
            <a:ext cx="3097691" cy="1254189"/>
          </a:xfrm>
          <a:prstGeom prst="rect">
            <a:avLst/>
          </a:prstGeom>
          <a:noFill/>
        </p:spPr>
        <p:txBody>
          <a:bodyPr wrap="square" lIns="68580" tIns="34290" rIns="68580" bIns="34290" rtlCol="0">
            <a:spAutoFit/>
          </a:bodyPr>
          <a:lstStyle/>
          <a:p>
            <a:pPr algn="just"/>
            <a:r>
              <a:rPr lang="id-ID" sz="1100" dirty="0">
                <a:cs typeface="+mn-ea"/>
                <a:sym typeface="+mn-lt"/>
              </a:rPr>
              <a:t>For every 6 emails received, we get 3 Phone calls. Suitable for all categories business and personal presentation</a:t>
            </a:r>
            <a:r>
              <a:rPr lang="id-ID" sz="1100" b="1" dirty="0">
                <a:cs typeface="+mn-ea"/>
                <a:sym typeface="+mn-lt"/>
              </a:rPr>
              <a:t>, </a:t>
            </a:r>
            <a:r>
              <a:rPr lang="id-ID" sz="1100" dirty="0">
                <a:cs typeface="+mn-ea"/>
                <a:sym typeface="+mn-lt"/>
              </a:rPr>
              <a:t>Suitable for all categories business and personal presentation</a:t>
            </a:r>
            <a:r>
              <a:rPr lang="id-ID" sz="1100" b="1" dirty="0">
                <a:cs typeface="+mn-ea"/>
                <a:sym typeface="+mn-lt"/>
              </a:rPr>
              <a:t>,</a:t>
            </a:r>
            <a:r>
              <a:rPr lang="id-ID" sz="1100" dirty="0">
                <a:cs typeface="+mn-ea"/>
                <a:sym typeface="+mn-lt"/>
              </a:rPr>
              <a:t> eaque ipsa quae ab illo inventore veritatis et quasi</a:t>
            </a:r>
          </a:p>
          <a:p>
            <a:pPr algn="just"/>
            <a:endParaRPr lang="id-ID" sz="1100" dirty="0">
              <a:cs typeface="+mn-ea"/>
              <a:sym typeface="+mn-lt"/>
            </a:endParaRPr>
          </a:p>
        </p:txBody>
      </p:sp>
      <p:sp>
        <p:nvSpPr>
          <p:cNvPr id="4" name="TextBox 3"/>
          <p:cNvSpPr txBox="1"/>
          <p:nvPr/>
        </p:nvSpPr>
        <p:spPr>
          <a:xfrm>
            <a:off x="486097" y="2045003"/>
            <a:ext cx="1206100" cy="300083"/>
          </a:xfrm>
          <a:prstGeom prst="rect">
            <a:avLst/>
          </a:prstGeom>
          <a:noFill/>
        </p:spPr>
        <p:txBody>
          <a:bodyPr wrap="none" lIns="68580" tIns="34290" rIns="68580" bIns="34290" rtlCol="0">
            <a:spAutoFit/>
          </a:bodyPr>
          <a:lstStyle/>
          <a:p>
            <a:r>
              <a:rPr lang="id-ID" sz="1500" b="1" dirty="0">
                <a:cs typeface="+mn-ea"/>
                <a:sym typeface="+mn-lt"/>
              </a:rPr>
              <a:t>Description</a:t>
            </a:r>
          </a:p>
        </p:txBody>
      </p:sp>
      <p:sp>
        <p:nvSpPr>
          <p:cNvPr id="5" name="TextBox 4"/>
          <p:cNvSpPr txBox="1"/>
          <p:nvPr/>
        </p:nvSpPr>
        <p:spPr>
          <a:xfrm>
            <a:off x="1606093" y="2374418"/>
            <a:ext cx="2061032" cy="484748"/>
          </a:xfrm>
          <a:prstGeom prst="rect">
            <a:avLst/>
          </a:prstGeom>
          <a:noFill/>
        </p:spPr>
        <p:txBody>
          <a:bodyPr wrap="square" lIns="68580" tIns="34290" rIns="68580" bIns="34290" rtlCol="0">
            <a:spAutoFit/>
          </a:bodyPr>
          <a:lstStyle/>
          <a:p>
            <a:pPr algn="just"/>
            <a:r>
              <a:rPr lang="id-ID" sz="900" dirty="0">
                <a:cs typeface="+mn-ea"/>
                <a:sym typeface="+mn-lt"/>
              </a:rPr>
              <a:t>Of shopping carts are abandoned right before the transaction its completed. Suitable for all categories</a:t>
            </a:r>
          </a:p>
        </p:txBody>
      </p:sp>
      <p:sp>
        <p:nvSpPr>
          <p:cNvPr id="6" name="TextBox 5"/>
          <p:cNvSpPr txBox="1"/>
          <p:nvPr/>
        </p:nvSpPr>
        <p:spPr>
          <a:xfrm>
            <a:off x="486097" y="2270543"/>
            <a:ext cx="1190069" cy="700192"/>
          </a:xfrm>
          <a:prstGeom prst="rect">
            <a:avLst/>
          </a:prstGeom>
          <a:noFill/>
        </p:spPr>
        <p:txBody>
          <a:bodyPr wrap="none" lIns="68580" tIns="34290" rIns="68580" bIns="34290" rtlCol="0">
            <a:spAutoFit/>
          </a:bodyPr>
          <a:lstStyle/>
          <a:p>
            <a:r>
              <a:rPr lang="id-ID" sz="4100" b="1" dirty="0">
                <a:solidFill>
                  <a:schemeClr val="accent1"/>
                </a:solidFill>
                <a:cs typeface="+mn-ea"/>
                <a:sym typeface="+mn-lt"/>
              </a:rPr>
              <a:t>78%</a:t>
            </a:r>
          </a:p>
        </p:txBody>
      </p:sp>
      <p:sp>
        <p:nvSpPr>
          <p:cNvPr id="7" name="Line 44"/>
          <p:cNvSpPr>
            <a:spLocks noChangeShapeType="1"/>
          </p:cNvSpPr>
          <p:nvPr/>
        </p:nvSpPr>
        <p:spPr bwMode="auto">
          <a:xfrm>
            <a:off x="4239816" y="4412456"/>
            <a:ext cx="4491038" cy="0"/>
          </a:xfrm>
          <a:prstGeom prst="line">
            <a:avLst/>
          </a:prstGeom>
          <a:noFill/>
          <a:ln w="9525" cap="flat">
            <a:solidFill>
              <a:schemeClr val="bg2"/>
            </a:solidFill>
            <a:prstDash val="solid"/>
            <a:miter lim="800000"/>
          </a:ln>
          <a:extLst>
            <a:ext uri="{909E8E84-426E-40DD-AFC4-6F175D3DCCD1}">
              <a14:hiddenFill xmlns:a14="http://schemas.microsoft.com/office/drawing/2010/main">
                <a:noFill/>
              </a14:hiddenFill>
            </a:ext>
          </a:extLst>
        </p:spPr>
        <p:txBody>
          <a:bodyPr vert="horz" wrap="square" lIns="68580" tIns="34290" rIns="68580" bIns="34290" numCol="1" anchor="t" anchorCtr="0" compatLnSpc="1"/>
          <a:lstStyle/>
          <a:p>
            <a:endParaRPr lang="id-ID">
              <a:cs typeface="+mn-ea"/>
              <a:sym typeface="+mn-lt"/>
            </a:endParaRPr>
          </a:p>
        </p:txBody>
      </p:sp>
      <p:sp>
        <p:nvSpPr>
          <p:cNvPr id="8" name="Line 45"/>
          <p:cNvSpPr>
            <a:spLocks noChangeShapeType="1"/>
          </p:cNvSpPr>
          <p:nvPr/>
        </p:nvSpPr>
        <p:spPr bwMode="auto">
          <a:xfrm>
            <a:off x="4239816" y="4117181"/>
            <a:ext cx="4491038" cy="0"/>
          </a:xfrm>
          <a:prstGeom prst="line">
            <a:avLst/>
          </a:prstGeom>
          <a:noFill/>
          <a:ln w="9525" cap="flat">
            <a:solidFill>
              <a:schemeClr val="tx1">
                <a:lumMod val="40000"/>
                <a:lumOff val="60000"/>
              </a:schemeClr>
            </a:solidFill>
            <a:prstDash val="solid"/>
            <a:miter lim="800000"/>
          </a:ln>
          <a:extLst>
            <a:ext uri="{909E8E84-426E-40DD-AFC4-6F175D3DCCD1}">
              <a14:hiddenFill xmlns:a14="http://schemas.microsoft.com/office/drawing/2010/main">
                <a:noFill/>
              </a14:hiddenFill>
            </a:ext>
          </a:extLst>
        </p:spPr>
        <p:txBody>
          <a:bodyPr vert="horz" wrap="square" lIns="68580" tIns="34290" rIns="68580" bIns="34290" numCol="1" anchor="t" anchorCtr="0" compatLnSpc="1"/>
          <a:lstStyle/>
          <a:p>
            <a:endParaRPr lang="id-ID">
              <a:cs typeface="+mn-ea"/>
              <a:sym typeface="+mn-lt"/>
            </a:endParaRPr>
          </a:p>
        </p:txBody>
      </p:sp>
      <p:sp>
        <p:nvSpPr>
          <p:cNvPr id="9" name="Line 46"/>
          <p:cNvSpPr>
            <a:spLocks noChangeShapeType="1"/>
          </p:cNvSpPr>
          <p:nvPr/>
        </p:nvSpPr>
        <p:spPr bwMode="auto">
          <a:xfrm>
            <a:off x="4239816" y="3820716"/>
            <a:ext cx="4491038" cy="0"/>
          </a:xfrm>
          <a:prstGeom prst="line">
            <a:avLst/>
          </a:prstGeom>
          <a:noFill/>
          <a:ln w="9525" cap="flat">
            <a:solidFill>
              <a:schemeClr val="tx1">
                <a:lumMod val="40000"/>
                <a:lumOff val="60000"/>
              </a:schemeClr>
            </a:solidFill>
            <a:prstDash val="solid"/>
            <a:miter lim="800000"/>
          </a:ln>
          <a:extLst>
            <a:ext uri="{909E8E84-426E-40DD-AFC4-6F175D3DCCD1}">
              <a14:hiddenFill xmlns:a14="http://schemas.microsoft.com/office/drawing/2010/main">
                <a:noFill/>
              </a14:hiddenFill>
            </a:ext>
          </a:extLst>
        </p:spPr>
        <p:txBody>
          <a:bodyPr vert="horz" wrap="square" lIns="68580" tIns="34290" rIns="68580" bIns="34290" numCol="1" anchor="t" anchorCtr="0" compatLnSpc="1"/>
          <a:lstStyle/>
          <a:p>
            <a:endParaRPr lang="id-ID">
              <a:cs typeface="+mn-ea"/>
              <a:sym typeface="+mn-lt"/>
            </a:endParaRPr>
          </a:p>
        </p:txBody>
      </p:sp>
      <p:sp>
        <p:nvSpPr>
          <p:cNvPr id="10" name="Line 47"/>
          <p:cNvSpPr>
            <a:spLocks noChangeShapeType="1"/>
          </p:cNvSpPr>
          <p:nvPr/>
        </p:nvSpPr>
        <p:spPr bwMode="auto">
          <a:xfrm>
            <a:off x="4239816" y="3523060"/>
            <a:ext cx="4491038" cy="0"/>
          </a:xfrm>
          <a:prstGeom prst="line">
            <a:avLst/>
          </a:prstGeom>
          <a:noFill/>
          <a:ln w="9525" cap="flat">
            <a:solidFill>
              <a:schemeClr val="tx1">
                <a:lumMod val="40000"/>
                <a:lumOff val="60000"/>
              </a:schemeClr>
            </a:solidFill>
            <a:prstDash val="solid"/>
            <a:miter lim="800000"/>
          </a:ln>
          <a:extLst>
            <a:ext uri="{909E8E84-426E-40DD-AFC4-6F175D3DCCD1}">
              <a14:hiddenFill xmlns:a14="http://schemas.microsoft.com/office/drawing/2010/main">
                <a:noFill/>
              </a14:hiddenFill>
            </a:ext>
          </a:extLst>
        </p:spPr>
        <p:txBody>
          <a:bodyPr vert="horz" wrap="square" lIns="68580" tIns="34290" rIns="68580" bIns="34290" numCol="1" anchor="t" anchorCtr="0" compatLnSpc="1"/>
          <a:lstStyle/>
          <a:p>
            <a:endParaRPr lang="id-ID">
              <a:cs typeface="+mn-ea"/>
              <a:sym typeface="+mn-lt"/>
            </a:endParaRPr>
          </a:p>
        </p:txBody>
      </p:sp>
      <p:sp>
        <p:nvSpPr>
          <p:cNvPr id="11" name="Line 48"/>
          <p:cNvSpPr>
            <a:spLocks noChangeShapeType="1"/>
          </p:cNvSpPr>
          <p:nvPr/>
        </p:nvSpPr>
        <p:spPr bwMode="auto">
          <a:xfrm>
            <a:off x="4239816" y="3227785"/>
            <a:ext cx="4491038" cy="0"/>
          </a:xfrm>
          <a:prstGeom prst="line">
            <a:avLst/>
          </a:prstGeom>
          <a:noFill/>
          <a:ln w="9525" cap="flat">
            <a:solidFill>
              <a:schemeClr val="tx1">
                <a:lumMod val="40000"/>
                <a:lumOff val="60000"/>
              </a:schemeClr>
            </a:solidFill>
            <a:prstDash val="solid"/>
            <a:miter lim="800000"/>
          </a:ln>
          <a:extLst>
            <a:ext uri="{909E8E84-426E-40DD-AFC4-6F175D3DCCD1}">
              <a14:hiddenFill xmlns:a14="http://schemas.microsoft.com/office/drawing/2010/main">
                <a:noFill/>
              </a14:hiddenFill>
            </a:ext>
          </a:extLst>
        </p:spPr>
        <p:txBody>
          <a:bodyPr vert="horz" wrap="square" lIns="68580" tIns="34290" rIns="68580" bIns="34290" numCol="1" anchor="t" anchorCtr="0" compatLnSpc="1"/>
          <a:lstStyle/>
          <a:p>
            <a:endParaRPr lang="id-ID">
              <a:cs typeface="+mn-ea"/>
              <a:sym typeface="+mn-lt"/>
            </a:endParaRPr>
          </a:p>
        </p:txBody>
      </p:sp>
      <p:sp>
        <p:nvSpPr>
          <p:cNvPr id="12" name="Line 49"/>
          <p:cNvSpPr>
            <a:spLocks noChangeShapeType="1"/>
          </p:cNvSpPr>
          <p:nvPr/>
        </p:nvSpPr>
        <p:spPr bwMode="auto">
          <a:xfrm>
            <a:off x="4239816" y="2931319"/>
            <a:ext cx="4491038" cy="0"/>
          </a:xfrm>
          <a:prstGeom prst="line">
            <a:avLst/>
          </a:prstGeom>
          <a:noFill/>
          <a:ln w="9525" cap="flat">
            <a:solidFill>
              <a:schemeClr val="tx1">
                <a:lumMod val="40000"/>
                <a:lumOff val="60000"/>
              </a:schemeClr>
            </a:solidFill>
            <a:prstDash val="solid"/>
            <a:miter lim="800000"/>
          </a:ln>
          <a:extLst>
            <a:ext uri="{909E8E84-426E-40DD-AFC4-6F175D3DCCD1}">
              <a14:hiddenFill xmlns:a14="http://schemas.microsoft.com/office/drawing/2010/main">
                <a:noFill/>
              </a14:hiddenFill>
            </a:ext>
          </a:extLst>
        </p:spPr>
        <p:txBody>
          <a:bodyPr vert="horz" wrap="square" lIns="68580" tIns="34290" rIns="68580" bIns="34290" numCol="1" anchor="t" anchorCtr="0" compatLnSpc="1"/>
          <a:lstStyle/>
          <a:p>
            <a:endParaRPr lang="id-ID">
              <a:cs typeface="+mn-ea"/>
              <a:sym typeface="+mn-lt"/>
            </a:endParaRPr>
          </a:p>
        </p:txBody>
      </p:sp>
      <p:sp>
        <p:nvSpPr>
          <p:cNvPr id="13" name="Line 50"/>
          <p:cNvSpPr>
            <a:spLocks noChangeShapeType="1"/>
          </p:cNvSpPr>
          <p:nvPr/>
        </p:nvSpPr>
        <p:spPr bwMode="auto">
          <a:xfrm>
            <a:off x="4239816" y="2634854"/>
            <a:ext cx="4491038" cy="0"/>
          </a:xfrm>
          <a:prstGeom prst="line">
            <a:avLst/>
          </a:prstGeom>
          <a:noFill/>
          <a:ln w="9525" cap="flat">
            <a:solidFill>
              <a:schemeClr val="tx1">
                <a:lumMod val="40000"/>
                <a:lumOff val="60000"/>
              </a:schemeClr>
            </a:solidFill>
            <a:prstDash val="solid"/>
            <a:miter lim="800000"/>
          </a:ln>
          <a:extLst>
            <a:ext uri="{909E8E84-426E-40DD-AFC4-6F175D3DCCD1}">
              <a14:hiddenFill xmlns:a14="http://schemas.microsoft.com/office/drawing/2010/main">
                <a:noFill/>
              </a14:hiddenFill>
            </a:ext>
          </a:extLst>
        </p:spPr>
        <p:txBody>
          <a:bodyPr vert="horz" wrap="square" lIns="68580" tIns="34290" rIns="68580" bIns="34290" numCol="1" anchor="t" anchorCtr="0" compatLnSpc="1"/>
          <a:lstStyle/>
          <a:p>
            <a:endParaRPr lang="id-ID">
              <a:cs typeface="+mn-ea"/>
              <a:sym typeface="+mn-lt"/>
            </a:endParaRPr>
          </a:p>
        </p:txBody>
      </p:sp>
      <p:sp>
        <p:nvSpPr>
          <p:cNvPr id="14" name="Line 51"/>
          <p:cNvSpPr>
            <a:spLocks noChangeShapeType="1"/>
          </p:cNvSpPr>
          <p:nvPr/>
        </p:nvSpPr>
        <p:spPr bwMode="auto">
          <a:xfrm>
            <a:off x="4239816" y="2339579"/>
            <a:ext cx="4491038" cy="0"/>
          </a:xfrm>
          <a:prstGeom prst="line">
            <a:avLst/>
          </a:prstGeom>
          <a:noFill/>
          <a:ln w="9525" cap="flat">
            <a:solidFill>
              <a:schemeClr val="tx1">
                <a:lumMod val="40000"/>
                <a:lumOff val="60000"/>
              </a:schemeClr>
            </a:solidFill>
            <a:prstDash val="solid"/>
            <a:miter lim="800000"/>
          </a:ln>
          <a:extLst>
            <a:ext uri="{909E8E84-426E-40DD-AFC4-6F175D3DCCD1}">
              <a14:hiddenFill xmlns:a14="http://schemas.microsoft.com/office/drawing/2010/main">
                <a:noFill/>
              </a14:hiddenFill>
            </a:ext>
          </a:extLst>
        </p:spPr>
        <p:txBody>
          <a:bodyPr vert="horz" wrap="square" lIns="68580" tIns="34290" rIns="68580" bIns="34290" numCol="1" anchor="t" anchorCtr="0" compatLnSpc="1"/>
          <a:lstStyle/>
          <a:p>
            <a:endParaRPr lang="id-ID">
              <a:cs typeface="+mn-ea"/>
              <a:sym typeface="+mn-lt"/>
            </a:endParaRPr>
          </a:p>
        </p:txBody>
      </p:sp>
      <p:sp>
        <p:nvSpPr>
          <p:cNvPr id="15" name="Line 52"/>
          <p:cNvSpPr>
            <a:spLocks noChangeShapeType="1"/>
          </p:cNvSpPr>
          <p:nvPr/>
        </p:nvSpPr>
        <p:spPr bwMode="auto">
          <a:xfrm>
            <a:off x="4239816" y="2041922"/>
            <a:ext cx="4491038" cy="0"/>
          </a:xfrm>
          <a:prstGeom prst="line">
            <a:avLst/>
          </a:prstGeom>
          <a:noFill/>
          <a:ln w="9525" cap="flat">
            <a:solidFill>
              <a:schemeClr val="tx1">
                <a:lumMod val="40000"/>
                <a:lumOff val="60000"/>
              </a:schemeClr>
            </a:solidFill>
            <a:prstDash val="solid"/>
            <a:miter lim="800000"/>
          </a:ln>
          <a:extLst>
            <a:ext uri="{909E8E84-426E-40DD-AFC4-6F175D3DCCD1}">
              <a14:hiddenFill xmlns:a14="http://schemas.microsoft.com/office/drawing/2010/main">
                <a:noFill/>
              </a14:hiddenFill>
            </a:ext>
          </a:extLst>
        </p:spPr>
        <p:txBody>
          <a:bodyPr vert="horz" wrap="square" lIns="68580" tIns="34290" rIns="68580" bIns="34290" numCol="1" anchor="t" anchorCtr="0" compatLnSpc="1"/>
          <a:lstStyle/>
          <a:p>
            <a:endParaRPr lang="id-ID">
              <a:cs typeface="+mn-ea"/>
              <a:sym typeface="+mn-lt"/>
            </a:endParaRPr>
          </a:p>
        </p:txBody>
      </p:sp>
      <p:sp>
        <p:nvSpPr>
          <p:cNvPr id="16" name="Line 53"/>
          <p:cNvSpPr>
            <a:spLocks noChangeShapeType="1"/>
          </p:cNvSpPr>
          <p:nvPr/>
        </p:nvSpPr>
        <p:spPr bwMode="auto">
          <a:xfrm>
            <a:off x="4239816" y="1745456"/>
            <a:ext cx="4491038" cy="0"/>
          </a:xfrm>
          <a:prstGeom prst="line">
            <a:avLst/>
          </a:prstGeom>
          <a:noFill/>
          <a:ln w="9525" cap="flat">
            <a:solidFill>
              <a:schemeClr val="tx1">
                <a:lumMod val="40000"/>
                <a:lumOff val="60000"/>
              </a:schemeClr>
            </a:solidFill>
            <a:prstDash val="solid"/>
            <a:miter lim="800000"/>
          </a:ln>
          <a:extLst>
            <a:ext uri="{909E8E84-426E-40DD-AFC4-6F175D3DCCD1}">
              <a14:hiddenFill xmlns:a14="http://schemas.microsoft.com/office/drawing/2010/main">
                <a:noFill/>
              </a14:hiddenFill>
            </a:ext>
          </a:extLst>
        </p:spPr>
        <p:txBody>
          <a:bodyPr vert="horz" wrap="square" lIns="68580" tIns="34290" rIns="68580" bIns="34290" numCol="1" anchor="t" anchorCtr="0" compatLnSpc="1"/>
          <a:lstStyle/>
          <a:p>
            <a:endParaRPr lang="id-ID">
              <a:cs typeface="+mn-ea"/>
              <a:sym typeface="+mn-lt"/>
            </a:endParaRPr>
          </a:p>
        </p:txBody>
      </p:sp>
      <p:sp>
        <p:nvSpPr>
          <p:cNvPr id="17" name="Line 54"/>
          <p:cNvSpPr>
            <a:spLocks noChangeShapeType="1"/>
          </p:cNvSpPr>
          <p:nvPr/>
        </p:nvSpPr>
        <p:spPr bwMode="auto">
          <a:xfrm>
            <a:off x="5361385" y="1741885"/>
            <a:ext cx="0" cy="2674144"/>
          </a:xfrm>
          <a:prstGeom prst="line">
            <a:avLst/>
          </a:prstGeom>
          <a:noFill/>
          <a:ln w="9525" cap="flat">
            <a:solidFill>
              <a:schemeClr val="tx1">
                <a:lumMod val="40000"/>
                <a:lumOff val="60000"/>
              </a:schemeClr>
            </a:solidFill>
            <a:prstDash val="solid"/>
            <a:miter lim="800000"/>
          </a:ln>
          <a:extLst>
            <a:ext uri="{909E8E84-426E-40DD-AFC4-6F175D3DCCD1}">
              <a14:hiddenFill xmlns:a14="http://schemas.microsoft.com/office/drawing/2010/main">
                <a:noFill/>
              </a14:hiddenFill>
            </a:ext>
          </a:extLst>
        </p:spPr>
        <p:txBody>
          <a:bodyPr vert="horz" wrap="square" lIns="68580" tIns="34290" rIns="68580" bIns="34290" numCol="1" anchor="t" anchorCtr="0" compatLnSpc="1"/>
          <a:lstStyle/>
          <a:p>
            <a:endParaRPr lang="id-ID">
              <a:cs typeface="+mn-ea"/>
              <a:sym typeface="+mn-lt"/>
            </a:endParaRPr>
          </a:p>
        </p:txBody>
      </p:sp>
      <p:sp>
        <p:nvSpPr>
          <p:cNvPr id="18" name="Line 55"/>
          <p:cNvSpPr>
            <a:spLocks noChangeShapeType="1"/>
          </p:cNvSpPr>
          <p:nvPr/>
        </p:nvSpPr>
        <p:spPr bwMode="auto">
          <a:xfrm>
            <a:off x="6484144" y="1741885"/>
            <a:ext cx="0" cy="2674144"/>
          </a:xfrm>
          <a:prstGeom prst="line">
            <a:avLst/>
          </a:prstGeom>
          <a:noFill/>
          <a:ln w="9525" cap="flat">
            <a:solidFill>
              <a:schemeClr val="tx1">
                <a:lumMod val="40000"/>
                <a:lumOff val="60000"/>
              </a:schemeClr>
            </a:solidFill>
            <a:prstDash val="solid"/>
            <a:miter lim="800000"/>
          </a:ln>
          <a:extLst>
            <a:ext uri="{909E8E84-426E-40DD-AFC4-6F175D3DCCD1}">
              <a14:hiddenFill xmlns:a14="http://schemas.microsoft.com/office/drawing/2010/main">
                <a:noFill/>
              </a14:hiddenFill>
            </a:ext>
          </a:extLst>
        </p:spPr>
        <p:txBody>
          <a:bodyPr vert="horz" wrap="square" lIns="68580" tIns="34290" rIns="68580" bIns="34290" numCol="1" anchor="t" anchorCtr="0" compatLnSpc="1"/>
          <a:lstStyle/>
          <a:p>
            <a:endParaRPr lang="id-ID">
              <a:cs typeface="+mn-ea"/>
              <a:sym typeface="+mn-lt"/>
            </a:endParaRPr>
          </a:p>
        </p:txBody>
      </p:sp>
      <p:sp>
        <p:nvSpPr>
          <p:cNvPr id="19" name="Line 56"/>
          <p:cNvSpPr>
            <a:spLocks noChangeShapeType="1"/>
          </p:cNvSpPr>
          <p:nvPr/>
        </p:nvSpPr>
        <p:spPr bwMode="auto">
          <a:xfrm>
            <a:off x="7606904" y="1741885"/>
            <a:ext cx="0" cy="2674144"/>
          </a:xfrm>
          <a:prstGeom prst="line">
            <a:avLst/>
          </a:prstGeom>
          <a:noFill/>
          <a:ln w="9525" cap="flat">
            <a:solidFill>
              <a:schemeClr val="tx1">
                <a:lumMod val="40000"/>
                <a:lumOff val="60000"/>
              </a:schemeClr>
            </a:solidFill>
            <a:prstDash val="solid"/>
            <a:miter lim="800000"/>
          </a:ln>
          <a:extLst>
            <a:ext uri="{909E8E84-426E-40DD-AFC4-6F175D3DCCD1}">
              <a14:hiddenFill xmlns:a14="http://schemas.microsoft.com/office/drawing/2010/main">
                <a:noFill/>
              </a14:hiddenFill>
            </a:ext>
          </a:extLst>
        </p:spPr>
        <p:txBody>
          <a:bodyPr vert="horz" wrap="square" lIns="68580" tIns="34290" rIns="68580" bIns="34290" numCol="1" anchor="t" anchorCtr="0" compatLnSpc="1"/>
          <a:lstStyle/>
          <a:p>
            <a:endParaRPr lang="id-ID">
              <a:cs typeface="+mn-ea"/>
              <a:sym typeface="+mn-lt"/>
            </a:endParaRPr>
          </a:p>
        </p:txBody>
      </p:sp>
      <p:grpSp>
        <p:nvGrpSpPr>
          <p:cNvPr id="20" name="Group 19"/>
          <p:cNvGrpSpPr/>
          <p:nvPr/>
        </p:nvGrpSpPr>
        <p:grpSpPr>
          <a:xfrm>
            <a:off x="4541044" y="2894358"/>
            <a:ext cx="556022" cy="1524000"/>
            <a:chOff x="6054725" y="3859144"/>
            <a:chExt cx="741363" cy="2032000"/>
          </a:xfrm>
        </p:grpSpPr>
        <p:sp>
          <p:nvSpPr>
            <p:cNvPr id="21" name="Freeform 60"/>
            <p:cNvSpPr/>
            <p:nvPr/>
          </p:nvSpPr>
          <p:spPr bwMode="auto">
            <a:xfrm>
              <a:off x="6054725" y="3922644"/>
              <a:ext cx="741363" cy="476250"/>
            </a:xfrm>
            <a:custGeom>
              <a:avLst/>
              <a:gdLst>
                <a:gd name="T0" fmla="*/ 0 w 467"/>
                <a:gd name="T1" fmla="*/ 300 h 300"/>
                <a:gd name="T2" fmla="*/ 0 w 467"/>
                <a:gd name="T3" fmla="*/ 259 h 300"/>
                <a:gd name="T4" fmla="*/ 234 w 467"/>
                <a:gd name="T5" fmla="*/ 0 h 300"/>
                <a:gd name="T6" fmla="*/ 467 w 467"/>
                <a:gd name="T7" fmla="*/ 260 h 300"/>
                <a:gd name="T8" fmla="*/ 467 w 467"/>
                <a:gd name="T9" fmla="*/ 300 h 300"/>
                <a:gd name="T10" fmla="*/ 0 w 467"/>
                <a:gd name="T11" fmla="*/ 300 h 300"/>
              </a:gdLst>
              <a:ahLst/>
              <a:cxnLst>
                <a:cxn ang="0">
                  <a:pos x="T0" y="T1"/>
                </a:cxn>
                <a:cxn ang="0">
                  <a:pos x="T2" y="T3"/>
                </a:cxn>
                <a:cxn ang="0">
                  <a:pos x="T4" y="T5"/>
                </a:cxn>
                <a:cxn ang="0">
                  <a:pos x="T6" y="T7"/>
                </a:cxn>
                <a:cxn ang="0">
                  <a:pos x="T8" y="T9"/>
                </a:cxn>
                <a:cxn ang="0">
                  <a:pos x="T10" y="T11"/>
                </a:cxn>
              </a:cxnLst>
              <a:rect l="0" t="0" r="r" b="b"/>
              <a:pathLst>
                <a:path w="467" h="300">
                  <a:moveTo>
                    <a:pt x="0" y="300"/>
                  </a:moveTo>
                  <a:lnTo>
                    <a:pt x="0" y="259"/>
                  </a:lnTo>
                  <a:lnTo>
                    <a:pt x="234" y="0"/>
                  </a:lnTo>
                  <a:lnTo>
                    <a:pt x="467" y="260"/>
                  </a:lnTo>
                  <a:lnTo>
                    <a:pt x="467" y="300"/>
                  </a:lnTo>
                  <a:lnTo>
                    <a:pt x="0" y="300"/>
                  </a:lnTo>
                  <a:close/>
                </a:path>
              </a:pathLst>
            </a:custGeom>
            <a:solidFill>
              <a:schemeClr val="accent1">
                <a:lumMod val="75000"/>
              </a:schemeClr>
            </a:solidFill>
            <a:ln>
              <a:noFill/>
            </a:ln>
          </p:spPr>
          <p:txBody>
            <a:bodyPr vert="horz" wrap="square" lIns="91440" tIns="45720" rIns="91440" bIns="45720" numCol="1" anchor="t" anchorCtr="0" compatLnSpc="1"/>
            <a:lstStyle/>
            <a:p>
              <a:endParaRPr lang="id-ID">
                <a:cs typeface="+mn-ea"/>
                <a:sym typeface="+mn-lt"/>
              </a:endParaRPr>
            </a:p>
          </p:txBody>
        </p:sp>
        <p:sp>
          <p:nvSpPr>
            <p:cNvPr id="22" name="Rectangle 61"/>
            <p:cNvSpPr>
              <a:spLocks noChangeArrowheads="1"/>
            </p:cNvSpPr>
            <p:nvPr/>
          </p:nvSpPr>
          <p:spPr bwMode="auto">
            <a:xfrm>
              <a:off x="6230937" y="4330091"/>
              <a:ext cx="388938" cy="1561053"/>
            </a:xfrm>
            <a:prstGeom prst="rect">
              <a:avLst/>
            </a:prstGeom>
            <a:solidFill>
              <a:schemeClr val="accent1"/>
            </a:solidFill>
            <a:ln>
              <a:noFill/>
            </a:ln>
          </p:spPr>
          <p:txBody>
            <a:bodyPr vert="horz" wrap="square" lIns="91440" tIns="45720" rIns="91440" bIns="45720" numCol="1" anchor="t" anchorCtr="0" compatLnSpc="1"/>
            <a:lstStyle/>
            <a:p>
              <a:endParaRPr lang="id-ID">
                <a:cs typeface="+mn-ea"/>
                <a:sym typeface="+mn-lt"/>
              </a:endParaRPr>
            </a:p>
          </p:txBody>
        </p:sp>
        <p:sp>
          <p:nvSpPr>
            <p:cNvPr id="23" name="Freeform 62"/>
            <p:cNvSpPr/>
            <p:nvPr/>
          </p:nvSpPr>
          <p:spPr bwMode="auto">
            <a:xfrm>
              <a:off x="6054725" y="3859144"/>
              <a:ext cx="741363" cy="474663"/>
            </a:xfrm>
            <a:custGeom>
              <a:avLst/>
              <a:gdLst>
                <a:gd name="T0" fmla="*/ 0 w 467"/>
                <a:gd name="T1" fmla="*/ 299 h 299"/>
                <a:gd name="T2" fmla="*/ 234 w 467"/>
                <a:gd name="T3" fmla="*/ 0 h 299"/>
                <a:gd name="T4" fmla="*/ 467 w 467"/>
                <a:gd name="T5" fmla="*/ 299 h 299"/>
                <a:gd name="T6" fmla="*/ 0 w 467"/>
                <a:gd name="T7" fmla="*/ 299 h 299"/>
              </a:gdLst>
              <a:ahLst/>
              <a:cxnLst>
                <a:cxn ang="0">
                  <a:pos x="T0" y="T1"/>
                </a:cxn>
                <a:cxn ang="0">
                  <a:pos x="T2" y="T3"/>
                </a:cxn>
                <a:cxn ang="0">
                  <a:pos x="T4" y="T5"/>
                </a:cxn>
                <a:cxn ang="0">
                  <a:pos x="T6" y="T7"/>
                </a:cxn>
              </a:cxnLst>
              <a:rect l="0" t="0" r="r" b="b"/>
              <a:pathLst>
                <a:path w="467" h="299">
                  <a:moveTo>
                    <a:pt x="0" y="299"/>
                  </a:moveTo>
                  <a:lnTo>
                    <a:pt x="234" y="0"/>
                  </a:lnTo>
                  <a:lnTo>
                    <a:pt x="467" y="299"/>
                  </a:lnTo>
                  <a:lnTo>
                    <a:pt x="0" y="299"/>
                  </a:lnTo>
                  <a:close/>
                </a:path>
              </a:pathLst>
            </a:custGeom>
            <a:solidFill>
              <a:schemeClr val="accent1"/>
            </a:solidFill>
            <a:ln>
              <a:noFill/>
            </a:ln>
          </p:spPr>
          <p:txBody>
            <a:bodyPr vert="horz" wrap="square" lIns="91440" tIns="45720" rIns="91440" bIns="45720" numCol="1" anchor="t" anchorCtr="0" compatLnSpc="1"/>
            <a:lstStyle/>
            <a:p>
              <a:endParaRPr lang="id-ID">
                <a:cs typeface="+mn-ea"/>
                <a:sym typeface="+mn-lt"/>
              </a:endParaRPr>
            </a:p>
          </p:txBody>
        </p:sp>
      </p:grpSp>
      <p:sp>
        <p:nvSpPr>
          <p:cNvPr id="24" name="TextBox 23"/>
          <p:cNvSpPr txBox="1"/>
          <p:nvPr/>
        </p:nvSpPr>
        <p:spPr>
          <a:xfrm>
            <a:off x="3891481" y="4026487"/>
            <a:ext cx="345287" cy="192360"/>
          </a:xfrm>
          <a:prstGeom prst="rect">
            <a:avLst/>
          </a:prstGeom>
          <a:noFill/>
        </p:spPr>
        <p:txBody>
          <a:bodyPr wrap="none" lIns="68580" tIns="34290" rIns="68580" bIns="34290" rtlCol="0">
            <a:spAutoFit/>
          </a:bodyPr>
          <a:lstStyle/>
          <a:p>
            <a:pPr algn="r"/>
            <a:r>
              <a:rPr lang="id-ID" sz="800" dirty="0">
                <a:cs typeface="+mn-ea"/>
                <a:sym typeface="+mn-lt"/>
              </a:rPr>
              <a:t>20%</a:t>
            </a:r>
          </a:p>
        </p:txBody>
      </p:sp>
      <p:sp>
        <p:nvSpPr>
          <p:cNvPr id="25" name="TextBox 24"/>
          <p:cNvSpPr txBox="1"/>
          <p:nvPr/>
        </p:nvSpPr>
        <p:spPr>
          <a:xfrm>
            <a:off x="3891481" y="3715854"/>
            <a:ext cx="345287" cy="192360"/>
          </a:xfrm>
          <a:prstGeom prst="rect">
            <a:avLst/>
          </a:prstGeom>
          <a:noFill/>
        </p:spPr>
        <p:txBody>
          <a:bodyPr wrap="none" lIns="68580" tIns="34290" rIns="68580" bIns="34290" rtlCol="0">
            <a:spAutoFit/>
          </a:bodyPr>
          <a:lstStyle/>
          <a:p>
            <a:pPr algn="r"/>
            <a:r>
              <a:rPr lang="id-ID" sz="800" dirty="0">
                <a:cs typeface="+mn-ea"/>
                <a:sym typeface="+mn-lt"/>
              </a:rPr>
              <a:t>30%</a:t>
            </a:r>
          </a:p>
        </p:txBody>
      </p:sp>
      <p:sp>
        <p:nvSpPr>
          <p:cNvPr id="26" name="TextBox 25"/>
          <p:cNvSpPr txBox="1"/>
          <p:nvPr/>
        </p:nvSpPr>
        <p:spPr>
          <a:xfrm>
            <a:off x="3891481" y="3419390"/>
            <a:ext cx="345287" cy="192360"/>
          </a:xfrm>
          <a:prstGeom prst="rect">
            <a:avLst/>
          </a:prstGeom>
          <a:noFill/>
        </p:spPr>
        <p:txBody>
          <a:bodyPr wrap="none" lIns="68580" tIns="34290" rIns="68580" bIns="34290" rtlCol="0">
            <a:spAutoFit/>
          </a:bodyPr>
          <a:lstStyle/>
          <a:p>
            <a:pPr algn="r"/>
            <a:r>
              <a:rPr lang="id-ID" sz="800" dirty="0">
                <a:cs typeface="+mn-ea"/>
                <a:sym typeface="+mn-lt"/>
              </a:rPr>
              <a:t>40%</a:t>
            </a:r>
          </a:p>
        </p:txBody>
      </p:sp>
      <p:sp>
        <p:nvSpPr>
          <p:cNvPr id="27" name="TextBox 26"/>
          <p:cNvSpPr txBox="1"/>
          <p:nvPr/>
        </p:nvSpPr>
        <p:spPr>
          <a:xfrm>
            <a:off x="3891481" y="3137331"/>
            <a:ext cx="345287" cy="192360"/>
          </a:xfrm>
          <a:prstGeom prst="rect">
            <a:avLst/>
          </a:prstGeom>
          <a:noFill/>
        </p:spPr>
        <p:txBody>
          <a:bodyPr wrap="none" lIns="68580" tIns="34290" rIns="68580" bIns="34290" rtlCol="0">
            <a:spAutoFit/>
          </a:bodyPr>
          <a:lstStyle/>
          <a:p>
            <a:pPr algn="r"/>
            <a:r>
              <a:rPr lang="id-ID" sz="800" dirty="0">
                <a:cs typeface="+mn-ea"/>
                <a:sym typeface="+mn-lt"/>
              </a:rPr>
              <a:t>50%</a:t>
            </a:r>
          </a:p>
        </p:txBody>
      </p:sp>
      <p:sp>
        <p:nvSpPr>
          <p:cNvPr id="28" name="TextBox 27"/>
          <p:cNvSpPr txBox="1"/>
          <p:nvPr/>
        </p:nvSpPr>
        <p:spPr>
          <a:xfrm>
            <a:off x="3891481" y="2836805"/>
            <a:ext cx="345287" cy="192360"/>
          </a:xfrm>
          <a:prstGeom prst="rect">
            <a:avLst/>
          </a:prstGeom>
          <a:noFill/>
        </p:spPr>
        <p:txBody>
          <a:bodyPr wrap="none" lIns="68580" tIns="34290" rIns="68580" bIns="34290" rtlCol="0">
            <a:spAutoFit/>
          </a:bodyPr>
          <a:lstStyle/>
          <a:p>
            <a:pPr algn="r"/>
            <a:r>
              <a:rPr lang="id-ID" sz="800" dirty="0">
                <a:cs typeface="+mn-ea"/>
                <a:sym typeface="+mn-lt"/>
              </a:rPr>
              <a:t>60%</a:t>
            </a:r>
          </a:p>
        </p:txBody>
      </p:sp>
      <p:sp>
        <p:nvSpPr>
          <p:cNvPr id="29" name="TextBox 28"/>
          <p:cNvSpPr txBox="1"/>
          <p:nvPr/>
        </p:nvSpPr>
        <p:spPr>
          <a:xfrm>
            <a:off x="3891481" y="2543316"/>
            <a:ext cx="345287" cy="192360"/>
          </a:xfrm>
          <a:prstGeom prst="rect">
            <a:avLst/>
          </a:prstGeom>
          <a:noFill/>
        </p:spPr>
        <p:txBody>
          <a:bodyPr wrap="none" lIns="68580" tIns="34290" rIns="68580" bIns="34290" rtlCol="0">
            <a:spAutoFit/>
          </a:bodyPr>
          <a:lstStyle/>
          <a:p>
            <a:pPr algn="r"/>
            <a:r>
              <a:rPr lang="id-ID" sz="800" dirty="0">
                <a:cs typeface="+mn-ea"/>
                <a:sym typeface="+mn-lt"/>
              </a:rPr>
              <a:t>70%</a:t>
            </a:r>
          </a:p>
        </p:txBody>
      </p:sp>
      <p:sp>
        <p:nvSpPr>
          <p:cNvPr id="30" name="TextBox 29"/>
          <p:cNvSpPr txBox="1"/>
          <p:nvPr/>
        </p:nvSpPr>
        <p:spPr>
          <a:xfrm>
            <a:off x="3891481" y="2241137"/>
            <a:ext cx="345287" cy="192360"/>
          </a:xfrm>
          <a:prstGeom prst="rect">
            <a:avLst/>
          </a:prstGeom>
          <a:noFill/>
        </p:spPr>
        <p:txBody>
          <a:bodyPr wrap="none" lIns="68580" tIns="34290" rIns="68580" bIns="34290" rtlCol="0">
            <a:spAutoFit/>
          </a:bodyPr>
          <a:lstStyle/>
          <a:p>
            <a:pPr algn="r"/>
            <a:r>
              <a:rPr lang="id-ID" sz="800" dirty="0">
                <a:cs typeface="+mn-ea"/>
                <a:sym typeface="+mn-lt"/>
              </a:rPr>
              <a:t>80%</a:t>
            </a:r>
          </a:p>
        </p:txBody>
      </p:sp>
      <p:sp>
        <p:nvSpPr>
          <p:cNvPr id="31" name="TextBox 30"/>
          <p:cNvSpPr txBox="1"/>
          <p:nvPr/>
        </p:nvSpPr>
        <p:spPr>
          <a:xfrm>
            <a:off x="3833773" y="1660956"/>
            <a:ext cx="402995" cy="192360"/>
          </a:xfrm>
          <a:prstGeom prst="rect">
            <a:avLst/>
          </a:prstGeom>
          <a:noFill/>
        </p:spPr>
        <p:txBody>
          <a:bodyPr wrap="none" lIns="68580" tIns="34290" rIns="68580" bIns="34290" rtlCol="0">
            <a:spAutoFit/>
          </a:bodyPr>
          <a:lstStyle/>
          <a:p>
            <a:pPr algn="r"/>
            <a:r>
              <a:rPr lang="id-ID" sz="800" dirty="0">
                <a:cs typeface="+mn-ea"/>
                <a:sym typeface="+mn-lt"/>
              </a:rPr>
              <a:t>100%</a:t>
            </a:r>
          </a:p>
        </p:txBody>
      </p:sp>
      <p:sp>
        <p:nvSpPr>
          <p:cNvPr id="32" name="TextBox 31"/>
          <p:cNvSpPr txBox="1"/>
          <p:nvPr/>
        </p:nvSpPr>
        <p:spPr>
          <a:xfrm>
            <a:off x="3891481" y="1942475"/>
            <a:ext cx="345287" cy="192360"/>
          </a:xfrm>
          <a:prstGeom prst="rect">
            <a:avLst/>
          </a:prstGeom>
          <a:noFill/>
        </p:spPr>
        <p:txBody>
          <a:bodyPr wrap="none" lIns="68580" tIns="34290" rIns="68580" bIns="34290" rtlCol="0">
            <a:spAutoFit/>
          </a:bodyPr>
          <a:lstStyle/>
          <a:p>
            <a:pPr algn="r"/>
            <a:r>
              <a:rPr lang="id-ID" sz="800" dirty="0">
                <a:cs typeface="+mn-ea"/>
                <a:sym typeface="+mn-lt"/>
              </a:rPr>
              <a:t>90%</a:t>
            </a:r>
          </a:p>
        </p:txBody>
      </p:sp>
      <p:sp>
        <p:nvSpPr>
          <p:cNvPr id="33" name="TextBox 32"/>
          <p:cNvSpPr txBox="1"/>
          <p:nvPr/>
        </p:nvSpPr>
        <p:spPr>
          <a:xfrm>
            <a:off x="4615153" y="4423552"/>
            <a:ext cx="407804" cy="207749"/>
          </a:xfrm>
          <a:prstGeom prst="rect">
            <a:avLst/>
          </a:prstGeom>
          <a:noFill/>
        </p:spPr>
        <p:txBody>
          <a:bodyPr wrap="none" lIns="68580" tIns="34290" rIns="68580" bIns="34290" rtlCol="0">
            <a:spAutoFit/>
          </a:bodyPr>
          <a:lstStyle/>
          <a:p>
            <a:pPr algn="ctr"/>
            <a:r>
              <a:rPr lang="id-ID" sz="900" dirty="0">
                <a:cs typeface="+mn-ea"/>
                <a:sym typeface="+mn-lt"/>
              </a:rPr>
              <a:t>2012</a:t>
            </a:r>
          </a:p>
        </p:txBody>
      </p:sp>
      <p:grpSp>
        <p:nvGrpSpPr>
          <p:cNvPr id="34" name="Group 33"/>
          <p:cNvGrpSpPr/>
          <p:nvPr/>
        </p:nvGrpSpPr>
        <p:grpSpPr>
          <a:xfrm>
            <a:off x="5662613" y="2480021"/>
            <a:ext cx="556022" cy="1938338"/>
            <a:chOff x="7550150" y="3306694"/>
            <a:chExt cx="741363" cy="2584451"/>
          </a:xfrm>
        </p:grpSpPr>
        <p:sp>
          <p:nvSpPr>
            <p:cNvPr id="35" name="Freeform 60"/>
            <p:cNvSpPr/>
            <p:nvPr/>
          </p:nvSpPr>
          <p:spPr bwMode="auto">
            <a:xfrm>
              <a:off x="7550150" y="3370194"/>
              <a:ext cx="741363" cy="476250"/>
            </a:xfrm>
            <a:custGeom>
              <a:avLst/>
              <a:gdLst>
                <a:gd name="T0" fmla="*/ 0 w 467"/>
                <a:gd name="T1" fmla="*/ 300 h 300"/>
                <a:gd name="T2" fmla="*/ 0 w 467"/>
                <a:gd name="T3" fmla="*/ 259 h 300"/>
                <a:gd name="T4" fmla="*/ 234 w 467"/>
                <a:gd name="T5" fmla="*/ 0 h 300"/>
                <a:gd name="T6" fmla="*/ 467 w 467"/>
                <a:gd name="T7" fmla="*/ 260 h 300"/>
                <a:gd name="T8" fmla="*/ 467 w 467"/>
                <a:gd name="T9" fmla="*/ 300 h 300"/>
                <a:gd name="T10" fmla="*/ 0 w 467"/>
                <a:gd name="T11" fmla="*/ 300 h 300"/>
              </a:gdLst>
              <a:ahLst/>
              <a:cxnLst>
                <a:cxn ang="0">
                  <a:pos x="T0" y="T1"/>
                </a:cxn>
                <a:cxn ang="0">
                  <a:pos x="T2" y="T3"/>
                </a:cxn>
                <a:cxn ang="0">
                  <a:pos x="T4" y="T5"/>
                </a:cxn>
                <a:cxn ang="0">
                  <a:pos x="T6" y="T7"/>
                </a:cxn>
                <a:cxn ang="0">
                  <a:pos x="T8" y="T9"/>
                </a:cxn>
                <a:cxn ang="0">
                  <a:pos x="T10" y="T11"/>
                </a:cxn>
              </a:cxnLst>
              <a:rect l="0" t="0" r="r" b="b"/>
              <a:pathLst>
                <a:path w="467" h="300">
                  <a:moveTo>
                    <a:pt x="0" y="300"/>
                  </a:moveTo>
                  <a:lnTo>
                    <a:pt x="0" y="259"/>
                  </a:lnTo>
                  <a:lnTo>
                    <a:pt x="234" y="0"/>
                  </a:lnTo>
                  <a:lnTo>
                    <a:pt x="467" y="260"/>
                  </a:lnTo>
                  <a:lnTo>
                    <a:pt x="467" y="300"/>
                  </a:lnTo>
                  <a:lnTo>
                    <a:pt x="0" y="300"/>
                  </a:lnTo>
                  <a:close/>
                </a:path>
              </a:pathLst>
            </a:custGeom>
            <a:solidFill>
              <a:schemeClr val="accent2">
                <a:lumMod val="75000"/>
              </a:schemeClr>
            </a:solidFill>
            <a:ln>
              <a:noFill/>
            </a:ln>
          </p:spPr>
          <p:txBody>
            <a:bodyPr vert="horz" wrap="square" lIns="91440" tIns="45720" rIns="91440" bIns="45720" numCol="1" anchor="t" anchorCtr="0" compatLnSpc="1"/>
            <a:lstStyle/>
            <a:p>
              <a:endParaRPr lang="id-ID">
                <a:cs typeface="+mn-ea"/>
                <a:sym typeface="+mn-lt"/>
              </a:endParaRPr>
            </a:p>
          </p:txBody>
        </p:sp>
        <p:sp>
          <p:nvSpPr>
            <p:cNvPr id="36" name="Rectangle 61"/>
            <p:cNvSpPr>
              <a:spLocks noChangeArrowheads="1"/>
            </p:cNvSpPr>
            <p:nvPr/>
          </p:nvSpPr>
          <p:spPr bwMode="auto">
            <a:xfrm>
              <a:off x="7726362" y="3664021"/>
              <a:ext cx="388938" cy="2227124"/>
            </a:xfrm>
            <a:prstGeom prst="rect">
              <a:avLst/>
            </a:prstGeom>
            <a:solidFill>
              <a:schemeClr val="accent2"/>
            </a:solidFill>
            <a:ln>
              <a:noFill/>
            </a:ln>
          </p:spPr>
          <p:txBody>
            <a:bodyPr vert="horz" wrap="square" lIns="91440" tIns="45720" rIns="91440" bIns="45720" numCol="1" anchor="t" anchorCtr="0" compatLnSpc="1"/>
            <a:lstStyle/>
            <a:p>
              <a:endParaRPr lang="id-ID">
                <a:cs typeface="+mn-ea"/>
                <a:sym typeface="+mn-lt"/>
              </a:endParaRPr>
            </a:p>
          </p:txBody>
        </p:sp>
        <p:sp>
          <p:nvSpPr>
            <p:cNvPr id="37" name="Freeform 62"/>
            <p:cNvSpPr/>
            <p:nvPr/>
          </p:nvSpPr>
          <p:spPr bwMode="auto">
            <a:xfrm>
              <a:off x="7550150" y="3306694"/>
              <a:ext cx="741363" cy="474663"/>
            </a:xfrm>
            <a:custGeom>
              <a:avLst/>
              <a:gdLst>
                <a:gd name="T0" fmla="*/ 0 w 467"/>
                <a:gd name="T1" fmla="*/ 299 h 299"/>
                <a:gd name="T2" fmla="*/ 234 w 467"/>
                <a:gd name="T3" fmla="*/ 0 h 299"/>
                <a:gd name="T4" fmla="*/ 467 w 467"/>
                <a:gd name="T5" fmla="*/ 299 h 299"/>
                <a:gd name="T6" fmla="*/ 0 w 467"/>
                <a:gd name="T7" fmla="*/ 299 h 299"/>
              </a:gdLst>
              <a:ahLst/>
              <a:cxnLst>
                <a:cxn ang="0">
                  <a:pos x="T0" y="T1"/>
                </a:cxn>
                <a:cxn ang="0">
                  <a:pos x="T2" y="T3"/>
                </a:cxn>
                <a:cxn ang="0">
                  <a:pos x="T4" y="T5"/>
                </a:cxn>
                <a:cxn ang="0">
                  <a:pos x="T6" y="T7"/>
                </a:cxn>
              </a:cxnLst>
              <a:rect l="0" t="0" r="r" b="b"/>
              <a:pathLst>
                <a:path w="467" h="299">
                  <a:moveTo>
                    <a:pt x="0" y="299"/>
                  </a:moveTo>
                  <a:lnTo>
                    <a:pt x="234" y="0"/>
                  </a:lnTo>
                  <a:lnTo>
                    <a:pt x="467" y="299"/>
                  </a:lnTo>
                  <a:lnTo>
                    <a:pt x="0" y="299"/>
                  </a:lnTo>
                  <a:close/>
                </a:path>
              </a:pathLst>
            </a:custGeom>
            <a:solidFill>
              <a:schemeClr val="accent2"/>
            </a:solidFill>
            <a:ln>
              <a:noFill/>
            </a:ln>
          </p:spPr>
          <p:txBody>
            <a:bodyPr vert="horz" wrap="square" lIns="91440" tIns="45720" rIns="91440" bIns="45720" numCol="1" anchor="t" anchorCtr="0" compatLnSpc="1"/>
            <a:lstStyle/>
            <a:p>
              <a:endParaRPr lang="id-ID">
                <a:cs typeface="+mn-ea"/>
                <a:sym typeface="+mn-lt"/>
              </a:endParaRPr>
            </a:p>
          </p:txBody>
        </p:sp>
      </p:grpSp>
      <p:grpSp>
        <p:nvGrpSpPr>
          <p:cNvPr id="38" name="Group 37"/>
          <p:cNvGrpSpPr/>
          <p:nvPr/>
        </p:nvGrpSpPr>
        <p:grpSpPr>
          <a:xfrm>
            <a:off x="6797875" y="2822921"/>
            <a:ext cx="556022" cy="1595438"/>
            <a:chOff x="9063832" y="3763894"/>
            <a:chExt cx="741363" cy="2127251"/>
          </a:xfrm>
        </p:grpSpPr>
        <p:sp>
          <p:nvSpPr>
            <p:cNvPr id="39" name="Freeform 60"/>
            <p:cNvSpPr/>
            <p:nvPr/>
          </p:nvSpPr>
          <p:spPr bwMode="auto">
            <a:xfrm>
              <a:off x="9063832" y="3827394"/>
              <a:ext cx="741363" cy="476250"/>
            </a:xfrm>
            <a:custGeom>
              <a:avLst/>
              <a:gdLst>
                <a:gd name="T0" fmla="*/ 0 w 467"/>
                <a:gd name="T1" fmla="*/ 300 h 300"/>
                <a:gd name="T2" fmla="*/ 0 w 467"/>
                <a:gd name="T3" fmla="*/ 259 h 300"/>
                <a:gd name="T4" fmla="*/ 234 w 467"/>
                <a:gd name="T5" fmla="*/ 0 h 300"/>
                <a:gd name="T6" fmla="*/ 467 w 467"/>
                <a:gd name="T7" fmla="*/ 260 h 300"/>
                <a:gd name="T8" fmla="*/ 467 w 467"/>
                <a:gd name="T9" fmla="*/ 300 h 300"/>
                <a:gd name="T10" fmla="*/ 0 w 467"/>
                <a:gd name="T11" fmla="*/ 300 h 300"/>
              </a:gdLst>
              <a:ahLst/>
              <a:cxnLst>
                <a:cxn ang="0">
                  <a:pos x="T0" y="T1"/>
                </a:cxn>
                <a:cxn ang="0">
                  <a:pos x="T2" y="T3"/>
                </a:cxn>
                <a:cxn ang="0">
                  <a:pos x="T4" y="T5"/>
                </a:cxn>
                <a:cxn ang="0">
                  <a:pos x="T6" y="T7"/>
                </a:cxn>
                <a:cxn ang="0">
                  <a:pos x="T8" y="T9"/>
                </a:cxn>
                <a:cxn ang="0">
                  <a:pos x="T10" y="T11"/>
                </a:cxn>
              </a:cxnLst>
              <a:rect l="0" t="0" r="r" b="b"/>
              <a:pathLst>
                <a:path w="467" h="300">
                  <a:moveTo>
                    <a:pt x="0" y="300"/>
                  </a:moveTo>
                  <a:lnTo>
                    <a:pt x="0" y="259"/>
                  </a:lnTo>
                  <a:lnTo>
                    <a:pt x="234" y="0"/>
                  </a:lnTo>
                  <a:lnTo>
                    <a:pt x="467" y="260"/>
                  </a:lnTo>
                  <a:lnTo>
                    <a:pt x="467" y="300"/>
                  </a:lnTo>
                  <a:lnTo>
                    <a:pt x="0" y="300"/>
                  </a:lnTo>
                  <a:close/>
                </a:path>
              </a:pathLst>
            </a:custGeom>
            <a:solidFill>
              <a:schemeClr val="accent3">
                <a:lumMod val="75000"/>
              </a:schemeClr>
            </a:solidFill>
            <a:ln>
              <a:noFill/>
            </a:ln>
          </p:spPr>
          <p:txBody>
            <a:bodyPr vert="horz" wrap="square" lIns="91440" tIns="45720" rIns="91440" bIns="45720" numCol="1" anchor="t" anchorCtr="0" compatLnSpc="1"/>
            <a:lstStyle/>
            <a:p>
              <a:endParaRPr lang="id-ID">
                <a:cs typeface="+mn-ea"/>
                <a:sym typeface="+mn-lt"/>
              </a:endParaRPr>
            </a:p>
          </p:txBody>
        </p:sp>
        <p:sp>
          <p:nvSpPr>
            <p:cNvPr id="40" name="Rectangle 61"/>
            <p:cNvSpPr>
              <a:spLocks noChangeArrowheads="1"/>
            </p:cNvSpPr>
            <p:nvPr/>
          </p:nvSpPr>
          <p:spPr bwMode="auto">
            <a:xfrm>
              <a:off x="9240044" y="4179467"/>
              <a:ext cx="388938" cy="1711678"/>
            </a:xfrm>
            <a:prstGeom prst="rect">
              <a:avLst/>
            </a:prstGeom>
            <a:solidFill>
              <a:schemeClr val="accent3"/>
            </a:solidFill>
            <a:ln>
              <a:noFill/>
            </a:ln>
          </p:spPr>
          <p:txBody>
            <a:bodyPr vert="horz" wrap="square" lIns="91440" tIns="45720" rIns="91440" bIns="45720" numCol="1" anchor="t" anchorCtr="0" compatLnSpc="1"/>
            <a:lstStyle/>
            <a:p>
              <a:endParaRPr lang="id-ID">
                <a:cs typeface="+mn-ea"/>
                <a:sym typeface="+mn-lt"/>
              </a:endParaRPr>
            </a:p>
          </p:txBody>
        </p:sp>
        <p:sp>
          <p:nvSpPr>
            <p:cNvPr id="41" name="Freeform 62"/>
            <p:cNvSpPr/>
            <p:nvPr/>
          </p:nvSpPr>
          <p:spPr bwMode="auto">
            <a:xfrm>
              <a:off x="9063832" y="3763894"/>
              <a:ext cx="741363" cy="474663"/>
            </a:xfrm>
            <a:custGeom>
              <a:avLst/>
              <a:gdLst>
                <a:gd name="T0" fmla="*/ 0 w 467"/>
                <a:gd name="T1" fmla="*/ 299 h 299"/>
                <a:gd name="T2" fmla="*/ 234 w 467"/>
                <a:gd name="T3" fmla="*/ 0 h 299"/>
                <a:gd name="T4" fmla="*/ 467 w 467"/>
                <a:gd name="T5" fmla="*/ 299 h 299"/>
                <a:gd name="T6" fmla="*/ 0 w 467"/>
                <a:gd name="T7" fmla="*/ 299 h 299"/>
              </a:gdLst>
              <a:ahLst/>
              <a:cxnLst>
                <a:cxn ang="0">
                  <a:pos x="T0" y="T1"/>
                </a:cxn>
                <a:cxn ang="0">
                  <a:pos x="T2" y="T3"/>
                </a:cxn>
                <a:cxn ang="0">
                  <a:pos x="T4" y="T5"/>
                </a:cxn>
                <a:cxn ang="0">
                  <a:pos x="T6" y="T7"/>
                </a:cxn>
              </a:cxnLst>
              <a:rect l="0" t="0" r="r" b="b"/>
              <a:pathLst>
                <a:path w="467" h="299">
                  <a:moveTo>
                    <a:pt x="0" y="299"/>
                  </a:moveTo>
                  <a:lnTo>
                    <a:pt x="234" y="0"/>
                  </a:lnTo>
                  <a:lnTo>
                    <a:pt x="467" y="299"/>
                  </a:lnTo>
                  <a:lnTo>
                    <a:pt x="0" y="299"/>
                  </a:lnTo>
                  <a:close/>
                </a:path>
              </a:pathLst>
            </a:custGeom>
            <a:solidFill>
              <a:schemeClr val="accent3"/>
            </a:solidFill>
            <a:ln>
              <a:noFill/>
            </a:ln>
          </p:spPr>
          <p:txBody>
            <a:bodyPr vert="horz" wrap="square" lIns="91440" tIns="45720" rIns="91440" bIns="45720" numCol="1" anchor="t" anchorCtr="0" compatLnSpc="1"/>
            <a:lstStyle/>
            <a:p>
              <a:endParaRPr lang="id-ID">
                <a:cs typeface="+mn-ea"/>
                <a:sym typeface="+mn-lt"/>
              </a:endParaRPr>
            </a:p>
          </p:txBody>
        </p:sp>
      </p:grpSp>
      <p:grpSp>
        <p:nvGrpSpPr>
          <p:cNvPr id="42" name="Group 41"/>
          <p:cNvGrpSpPr/>
          <p:nvPr/>
        </p:nvGrpSpPr>
        <p:grpSpPr>
          <a:xfrm>
            <a:off x="7920633" y="2165696"/>
            <a:ext cx="556022" cy="2252663"/>
            <a:chOff x="10560844" y="2887594"/>
            <a:chExt cx="741363" cy="3003551"/>
          </a:xfrm>
        </p:grpSpPr>
        <p:sp>
          <p:nvSpPr>
            <p:cNvPr id="43" name="Freeform 60"/>
            <p:cNvSpPr/>
            <p:nvPr/>
          </p:nvSpPr>
          <p:spPr bwMode="auto">
            <a:xfrm>
              <a:off x="10560844" y="2951094"/>
              <a:ext cx="741363" cy="476250"/>
            </a:xfrm>
            <a:custGeom>
              <a:avLst/>
              <a:gdLst>
                <a:gd name="T0" fmla="*/ 0 w 467"/>
                <a:gd name="T1" fmla="*/ 300 h 300"/>
                <a:gd name="T2" fmla="*/ 0 w 467"/>
                <a:gd name="T3" fmla="*/ 259 h 300"/>
                <a:gd name="T4" fmla="*/ 234 w 467"/>
                <a:gd name="T5" fmla="*/ 0 h 300"/>
                <a:gd name="T6" fmla="*/ 467 w 467"/>
                <a:gd name="T7" fmla="*/ 260 h 300"/>
                <a:gd name="T8" fmla="*/ 467 w 467"/>
                <a:gd name="T9" fmla="*/ 300 h 300"/>
                <a:gd name="T10" fmla="*/ 0 w 467"/>
                <a:gd name="T11" fmla="*/ 300 h 300"/>
              </a:gdLst>
              <a:ahLst/>
              <a:cxnLst>
                <a:cxn ang="0">
                  <a:pos x="T0" y="T1"/>
                </a:cxn>
                <a:cxn ang="0">
                  <a:pos x="T2" y="T3"/>
                </a:cxn>
                <a:cxn ang="0">
                  <a:pos x="T4" y="T5"/>
                </a:cxn>
                <a:cxn ang="0">
                  <a:pos x="T6" y="T7"/>
                </a:cxn>
                <a:cxn ang="0">
                  <a:pos x="T8" y="T9"/>
                </a:cxn>
                <a:cxn ang="0">
                  <a:pos x="T10" y="T11"/>
                </a:cxn>
              </a:cxnLst>
              <a:rect l="0" t="0" r="r" b="b"/>
              <a:pathLst>
                <a:path w="467" h="300">
                  <a:moveTo>
                    <a:pt x="0" y="300"/>
                  </a:moveTo>
                  <a:lnTo>
                    <a:pt x="0" y="259"/>
                  </a:lnTo>
                  <a:lnTo>
                    <a:pt x="234" y="0"/>
                  </a:lnTo>
                  <a:lnTo>
                    <a:pt x="467" y="260"/>
                  </a:lnTo>
                  <a:lnTo>
                    <a:pt x="467" y="300"/>
                  </a:lnTo>
                  <a:lnTo>
                    <a:pt x="0" y="300"/>
                  </a:lnTo>
                  <a:close/>
                </a:path>
              </a:pathLst>
            </a:custGeom>
            <a:solidFill>
              <a:schemeClr val="accent4">
                <a:lumMod val="75000"/>
              </a:schemeClr>
            </a:solidFill>
            <a:ln>
              <a:noFill/>
            </a:ln>
          </p:spPr>
          <p:txBody>
            <a:bodyPr vert="horz" wrap="square" lIns="91440" tIns="45720" rIns="91440" bIns="45720" numCol="1" anchor="t" anchorCtr="0" compatLnSpc="1"/>
            <a:lstStyle/>
            <a:p>
              <a:endParaRPr lang="id-ID">
                <a:cs typeface="+mn-ea"/>
                <a:sym typeface="+mn-lt"/>
              </a:endParaRPr>
            </a:p>
          </p:txBody>
        </p:sp>
        <p:sp>
          <p:nvSpPr>
            <p:cNvPr id="44" name="Rectangle 61"/>
            <p:cNvSpPr>
              <a:spLocks noChangeArrowheads="1"/>
            </p:cNvSpPr>
            <p:nvPr/>
          </p:nvSpPr>
          <p:spPr bwMode="auto">
            <a:xfrm>
              <a:off x="10737056" y="3242099"/>
              <a:ext cx="388938" cy="2649046"/>
            </a:xfrm>
            <a:prstGeom prst="rect">
              <a:avLst/>
            </a:prstGeom>
            <a:solidFill>
              <a:schemeClr val="accent4"/>
            </a:solidFill>
            <a:ln>
              <a:noFill/>
            </a:ln>
          </p:spPr>
          <p:txBody>
            <a:bodyPr vert="horz" wrap="square" lIns="91440" tIns="45720" rIns="91440" bIns="45720" numCol="1" anchor="t" anchorCtr="0" compatLnSpc="1"/>
            <a:lstStyle/>
            <a:p>
              <a:endParaRPr lang="id-ID">
                <a:cs typeface="+mn-ea"/>
                <a:sym typeface="+mn-lt"/>
              </a:endParaRPr>
            </a:p>
          </p:txBody>
        </p:sp>
        <p:sp>
          <p:nvSpPr>
            <p:cNvPr id="45" name="Freeform 62"/>
            <p:cNvSpPr/>
            <p:nvPr/>
          </p:nvSpPr>
          <p:spPr bwMode="auto">
            <a:xfrm>
              <a:off x="10560844" y="2887594"/>
              <a:ext cx="741363" cy="474663"/>
            </a:xfrm>
            <a:custGeom>
              <a:avLst/>
              <a:gdLst>
                <a:gd name="T0" fmla="*/ 0 w 467"/>
                <a:gd name="T1" fmla="*/ 299 h 299"/>
                <a:gd name="T2" fmla="*/ 234 w 467"/>
                <a:gd name="T3" fmla="*/ 0 h 299"/>
                <a:gd name="T4" fmla="*/ 467 w 467"/>
                <a:gd name="T5" fmla="*/ 299 h 299"/>
                <a:gd name="T6" fmla="*/ 0 w 467"/>
                <a:gd name="T7" fmla="*/ 299 h 299"/>
              </a:gdLst>
              <a:ahLst/>
              <a:cxnLst>
                <a:cxn ang="0">
                  <a:pos x="T0" y="T1"/>
                </a:cxn>
                <a:cxn ang="0">
                  <a:pos x="T2" y="T3"/>
                </a:cxn>
                <a:cxn ang="0">
                  <a:pos x="T4" y="T5"/>
                </a:cxn>
                <a:cxn ang="0">
                  <a:pos x="T6" y="T7"/>
                </a:cxn>
              </a:cxnLst>
              <a:rect l="0" t="0" r="r" b="b"/>
              <a:pathLst>
                <a:path w="467" h="299">
                  <a:moveTo>
                    <a:pt x="0" y="299"/>
                  </a:moveTo>
                  <a:lnTo>
                    <a:pt x="234" y="0"/>
                  </a:lnTo>
                  <a:lnTo>
                    <a:pt x="467" y="299"/>
                  </a:lnTo>
                  <a:lnTo>
                    <a:pt x="0" y="299"/>
                  </a:lnTo>
                  <a:close/>
                </a:path>
              </a:pathLst>
            </a:custGeom>
            <a:solidFill>
              <a:schemeClr val="accent4"/>
            </a:solidFill>
            <a:ln>
              <a:noFill/>
            </a:ln>
          </p:spPr>
          <p:txBody>
            <a:bodyPr vert="horz" wrap="square" lIns="91440" tIns="45720" rIns="91440" bIns="45720" numCol="1" anchor="t" anchorCtr="0" compatLnSpc="1"/>
            <a:lstStyle/>
            <a:p>
              <a:endParaRPr lang="id-ID">
                <a:cs typeface="+mn-ea"/>
                <a:sym typeface="+mn-lt"/>
              </a:endParaRPr>
            </a:p>
          </p:txBody>
        </p:sp>
      </p:grpSp>
      <p:sp>
        <p:nvSpPr>
          <p:cNvPr id="46" name="TextBox 45"/>
          <p:cNvSpPr txBox="1"/>
          <p:nvPr/>
        </p:nvSpPr>
        <p:spPr>
          <a:xfrm>
            <a:off x="5736721" y="4423552"/>
            <a:ext cx="407805" cy="207749"/>
          </a:xfrm>
          <a:prstGeom prst="rect">
            <a:avLst/>
          </a:prstGeom>
          <a:noFill/>
        </p:spPr>
        <p:txBody>
          <a:bodyPr wrap="none" lIns="68580" tIns="34290" rIns="68580" bIns="34290" rtlCol="0">
            <a:spAutoFit/>
          </a:bodyPr>
          <a:lstStyle/>
          <a:p>
            <a:pPr algn="ctr"/>
            <a:r>
              <a:rPr lang="id-ID" sz="900" dirty="0">
                <a:cs typeface="+mn-ea"/>
                <a:sym typeface="+mn-lt"/>
              </a:rPr>
              <a:t>2013</a:t>
            </a:r>
          </a:p>
        </p:txBody>
      </p:sp>
      <p:sp>
        <p:nvSpPr>
          <p:cNvPr id="47" name="TextBox 46"/>
          <p:cNvSpPr txBox="1"/>
          <p:nvPr/>
        </p:nvSpPr>
        <p:spPr>
          <a:xfrm>
            <a:off x="6871982" y="4423552"/>
            <a:ext cx="407805" cy="207749"/>
          </a:xfrm>
          <a:prstGeom prst="rect">
            <a:avLst/>
          </a:prstGeom>
          <a:noFill/>
        </p:spPr>
        <p:txBody>
          <a:bodyPr wrap="none" lIns="68580" tIns="34290" rIns="68580" bIns="34290" rtlCol="0">
            <a:spAutoFit/>
          </a:bodyPr>
          <a:lstStyle/>
          <a:p>
            <a:pPr algn="ctr"/>
            <a:r>
              <a:rPr lang="id-ID" sz="900" dirty="0">
                <a:cs typeface="+mn-ea"/>
                <a:sym typeface="+mn-lt"/>
              </a:rPr>
              <a:t>2014</a:t>
            </a:r>
          </a:p>
        </p:txBody>
      </p:sp>
      <p:sp>
        <p:nvSpPr>
          <p:cNvPr id="48" name="TextBox 47"/>
          <p:cNvSpPr txBox="1"/>
          <p:nvPr/>
        </p:nvSpPr>
        <p:spPr>
          <a:xfrm>
            <a:off x="7994741" y="4423552"/>
            <a:ext cx="407805" cy="207749"/>
          </a:xfrm>
          <a:prstGeom prst="rect">
            <a:avLst/>
          </a:prstGeom>
          <a:noFill/>
        </p:spPr>
        <p:txBody>
          <a:bodyPr wrap="none" lIns="68580" tIns="34290" rIns="68580" bIns="34290" rtlCol="0">
            <a:spAutoFit/>
          </a:bodyPr>
          <a:lstStyle/>
          <a:p>
            <a:pPr algn="ctr"/>
            <a:r>
              <a:rPr lang="id-ID" sz="900" dirty="0">
                <a:cs typeface="+mn-ea"/>
                <a:sym typeface="+mn-lt"/>
              </a:rPr>
              <a:t>2015</a:t>
            </a:r>
          </a:p>
        </p:txBody>
      </p:sp>
      <p:sp>
        <p:nvSpPr>
          <p:cNvPr id="49" name="TextBox 48"/>
          <p:cNvSpPr txBox="1"/>
          <p:nvPr/>
        </p:nvSpPr>
        <p:spPr>
          <a:xfrm>
            <a:off x="4566737" y="2536722"/>
            <a:ext cx="523221" cy="300083"/>
          </a:xfrm>
          <a:prstGeom prst="rect">
            <a:avLst/>
          </a:prstGeom>
          <a:noFill/>
        </p:spPr>
        <p:txBody>
          <a:bodyPr wrap="none" lIns="68580" tIns="34290" rIns="68580" bIns="34290" rtlCol="0">
            <a:spAutoFit/>
          </a:bodyPr>
          <a:lstStyle/>
          <a:p>
            <a:pPr algn="ctr"/>
            <a:r>
              <a:rPr lang="id-ID" sz="1500" b="1" dirty="0">
                <a:solidFill>
                  <a:schemeClr val="accent1"/>
                </a:solidFill>
                <a:cs typeface="+mn-ea"/>
                <a:sym typeface="+mn-lt"/>
              </a:rPr>
              <a:t>63%</a:t>
            </a:r>
          </a:p>
        </p:txBody>
      </p:sp>
      <p:sp>
        <p:nvSpPr>
          <p:cNvPr id="50" name="TextBox 49"/>
          <p:cNvSpPr txBox="1"/>
          <p:nvPr/>
        </p:nvSpPr>
        <p:spPr>
          <a:xfrm>
            <a:off x="5681033" y="2193997"/>
            <a:ext cx="523221" cy="300083"/>
          </a:xfrm>
          <a:prstGeom prst="rect">
            <a:avLst/>
          </a:prstGeom>
          <a:noFill/>
        </p:spPr>
        <p:txBody>
          <a:bodyPr wrap="none" lIns="68580" tIns="34290" rIns="68580" bIns="34290" rtlCol="0">
            <a:spAutoFit/>
          </a:bodyPr>
          <a:lstStyle/>
          <a:p>
            <a:pPr algn="ctr"/>
            <a:r>
              <a:rPr lang="id-ID" sz="1500" b="1" dirty="0">
                <a:solidFill>
                  <a:schemeClr val="accent2"/>
                </a:solidFill>
                <a:cs typeface="+mn-ea"/>
                <a:sym typeface="+mn-lt"/>
              </a:rPr>
              <a:t>79%</a:t>
            </a:r>
          </a:p>
        </p:txBody>
      </p:sp>
      <p:sp>
        <p:nvSpPr>
          <p:cNvPr id="51" name="TextBox 50"/>
          <p:cNvSpPr txBox="1"/>
          <p:nvPr/>
        </p:nvSpPr>
        <p:spPr>
          <a:xfrm>
            <a:off x="6828770" y="2489068"/>
            <a:ext cx="523221" cy="300083"/>
          </a:xfrm>
          <a:prstGeom prst="rect">
            <a:avLst/>
          </a:prstGeom>
          <a:noFill/>
        </p:spPr>
        <p:txBody>
          <a:bodyPr wrap="none" lIns="68580" tIns="34290" rIns="68580" bIns="34290" rtlCol="0">
            <a:spAutoFit/>
          </a:bodyPr>
          <a:lstStyle/>
          <a:p>
            <a:pPr algn="ctr"/>
            <a:r>
              <a:rPr lang="id-ID" sz="1500" b="1" dirty="0">
                <a:solidFill>
                  <a:schemeClr val="accent3"/>
                </a:solidFill>
                <a:cs typeface="+mn-ea"/>
                <a:sym typeface="+mn-lt"/>
              </a:rPr>
              <a:t>63%</a:t>
            </a:r>
          </a:p>
        </p:txBody>
      </p:sp>
      <p:sp>
        <p:nvSpPr>
          <p:cNvPr id="52" name="TextBox 51"/>
          <p:cNvSpPr txBox="1"/>
          <p:nvPr/>
        </p:nvSpPr>
        <p:spPr>
          <a:xfrm>
            <a:off x="7952592" y="1917742"/>
            <a:ext cx="523221" cy="300083"/>
          </a:xfrm>
          <a:prstGeom prst="rect">
            <a:avLst/>
          </a:prstGeom>
          <a:noFill/>
        </p:spPr>
        <p:txBody>
          <a:bodyPr wrap="none" lIns="68580" tIns="34290" rIns="68580" bIns="34290" rtlCol="0">
            <a:spAutoFit/>
          </a:bodyPr>
          <a:lstStyle/>
          <a:p>
            <a:pPr algn="ctr"/>
            <a:r>
              <a:rPr lang="id-ID" sz="1500" b="1" dirty="0">
                <a:solidFill>
                  <a:schemeClr val="accent4"/>
                </a:solidFill>
                <a:cs typeface="+mn-ea"/>
                <a:sym typeface="+mn-lt"/>
              </a:rPr>
              <a:t>88%</a:t>
            </a:r>
          </a:p>
        </p:txBody>
      </p:sp>
      <p:sp>
        <p:nvSpPr>
          <p:cNvPr id="53" name="Slide Number Placeholder 52"/>
          <p:cNvSpPr>
            <a:spLocks noGrp="1"/>
          </p:cNvSpPr>
          <p:nvPr>
            <p:ph type="sldNum" sz="quarter" idx="12"/>
          </p:nvPr>
        </p:nvSpPr>
        <p:spPr>
          <a:xfrm>
            <a:off x="8446770" y="308848"/>
            <a:ext cx="480060" cy="273844"/>
          </a:xfrm>
        </p:spPr>
        <p:txBody>
          <a:bodyPr/>
          <a:lstStyle/>
          <a:p>
            <a:fld id="{EA01570A-8480-497D-96D4-D725A6D7C6AA}" type="slidenum">
              <a:rPr lang="en-US" smtClean="0">
                <a:cs typeface="+mn-ea"/>
                <a:sym typeface="+mn-lt"/>
              </a:rPr>
              <a:t>43</a:t>
            </a:fld>
            <a:endParaRPr lang="en-US">
              <a:cs typeface="+mn-ea"/>
              <a:sym typeface="+mn-l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childTnLst>
                                </p:cTn>
                              </p:par>
                            </p:childTnLst>
                          </p:cTn>
                        </p:par>
                        <p:par>
                          <p:cTn id="19" fill="hold">
                            <p:stCondLst>
                              <p:cond delay="1500"/>
                            </p:stCondLst>
                            <p:childTnLst>
                              <p:par>
                                <p:cTn id="20" presetID="10" presetClass="entr" presetSubtype="0" fill="hold" grpId="0" nodeType="after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500"/>
                                        <p:tgtEl>
                                          <p:spTgt spid="24"/>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500"/>
                                        <p:tgtEl>
                                          <p:spTgt spid="25"/>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fade">
                                      <p:cBhvr>
                                        <p:cTn id="28" dur="500"/>
                                        <p:tgtEl>
                                          <p:spTgt spid="26"/>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7"/>
                                        </p:tgtEl>
                                        <p:attrNameLst>
                                          <p:attrName>style.visibility</p:attrName>
                                        </p:attrNameLst>
                                      </p:cBhvr>
                                      <p:to>
                                        <p:strVal val="visible"/>
                                      </p:to>
                                    </p:set>
                                    <p:animEffect transition="in" filter="fade">
                                      <p:cBhvr>
                                        <p:cTn id="31" dur="500"/>
                                        <p:tgtEl>
                                          <p:spTgt spid="27"/>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8"/>
                                        </p:tgtEl>
                                        <p:attrNameLst>
                                          <p:attrName>style.visibility</p:attrName>
                                        </p:attrNameLst>
                                      </p:cBhvr>
                                      <p:to>
                                        <p:strVal val="visible"/>
                                      </p:to>
                                    </p:set>
                                    <p:animEffect transition="in" filter="fade">
                                      <p:cBhvr>
                                        <p:cTn id="34" dur="500"/>
                                        <p:tgtEl>
                                          <p:spTgt spid="28"/>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9"/>
                                        </p:tgtEl>
                                        <p:attrNameLst>
                                          <p:attrName>style.visibility</p:attrName>
                                        </p:attrNameLst>
                                      </p:cBhvr>
                                      <p:to>
                                        <p:strVal val="visible"/>
                                      </p:to>
                                    </p:set>
                                    <p:animEffect transition="in" filter="fade">
                                      <p:cBhvr>
                                        <p:cTn id="37" dur="500"/>
                                        <p:tgtEl>
                                          <p:spTgt spid="29"/>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30"/>
                                        </p:tgtEl>
                                        <p:attrNameLst>
                                          <p:attrName>style.visibility</p:attrName>
                                        </p:attrNameLst>
                                      </p:cBhvr>
                                      <p:to>
                                        <p:strVal val="visible"/>
                                      </p:to>
                                    </p:set>
                                    <p:animEffect transition="in" filter="fade">
                                      <p:cBhvr>
                                        <p:cTn id="40" dur="500"/>
                                        <p:tgtEl>
                                          <p:spTgt spid="30"/>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31"/>
                                        </p:tgtEl>
                                        <p:attrNameLst>
                                          <p:attrName>style.visibility</p:attrName>
                                        </p:attrNameLst>
                                      </p:cBhvr>
                                      <p:to>
                                        <p:strVal val="visible"/>
                                      </p:to>
                                    </p:set>
                                    <p:animEffect transition="in" filter="fade">
                                      <p:cBhvr>
                                        <p:cTn id="43" dur="500"/>
                                        <p:tgtEl>
                                          <p:spTgt spid="31"/>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32"/>
                                        </p:tgtEl>
                                        <p:attrNameLst>
                                          <p:attrName>style.visibility</p:attrName>
                                        </p:attrNameLst>
                                      </p:cBhvr>
                                      <p:to>
                                        <p:strVal val="visible"/>
                                      </p:to>
                                    </p:set>
                                    <p:animEffect transition="in" filter="fade">
                                      <p:cBhvr>
                                        <p:cTn id="46" dur="500"/>
                                        <p:tgtEl>
                                          <p:spTgt spid="32"/>
                                        </p:tgtEl>
                                      </p:cBhvr>
                                    </p:animEffect>
                                  </p:childTnLst>
                                </p:cTn>
                              </p:par>
                            </p:childTnLst>
                          </p:cTn>
                        </p:par>
                        <p:par>
                          <p:cTn id="47" fill="hold">
                            <p:stCondLst>
                              <p:cond delay="2000"/>
                            </p:stCondLst>
                            <p:childTnLst>
                              <p:par>
                                <p:cTn id="48" presetID="22" presetClass="entr" presetSubtype="8" fill="hold" grpId="0" nodeType="after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wipe(left)">
                                      <p:cBhvr>
                                        <p:cTn id="50" dur="500"/>
                                        <p:tgtEl>
                                          <p:spTgt spid="16"/>
                                        </p:tgtEl>
                                      </p:cBhvr>
                                    </p:animEffect>
                                  </p:childTnLst>
                                </p:cTn>
                              </p:par>
                              <p:par>
                                <p:cTn id="51" presetID="22" presetClass="entr" presetSubtype="8" fill="hold" grpId="0" nodeType="withEffect">
                                  <p:stCondLst>
                                    <p:cond delay="0"/>
                                  </p:stCondLst>
                                  <p:childTnLst>
                                    <p:set>
                                      <p:cBhvr>
                                        <p:cTn id="52" dur="1" fill="hold">
                                          <p:stCondLst>
                                            <p:cond delay="0"/>
                                          </p:stCondLst>
                                        </p:cTn>
                                        <p:tgtEl>
                                          <p:spTgt spid="15"/>
                                        </p:tgtEl>
                                        <p:attrNameLst>
                                          <p:attrName>style.visibility</p:attrName>
                                        </p:attrNameLst>
                                      </p:cBhvr>
                                      <p:to>
                                        <p:strVal val="visible"/>
                                      </p:to>
                                    </p:set>
                                    <p:animEffect transition="in" filter="wipe(left)">
                                      <p:cBhvr>
                                        <p:cTn id="53" dur="500"/>
                                        <p:tgtEl>
                                          <p:spTgt spid="15"/>
                                        </p:tgtEl>
                                      </p:cBhvr>
                                    </p:animEffect>
                                  </p:childTnLst>
                                </p:cTn>
                              </p:par>
                              <p:par>
                                <p:cTn id="54" presetID="22" presetClass="entr" presetSubtype="8" fill="hold" grpId="0" nodeType="withEffect">
                                  <p:stCondLst>
                                    <p:cond delay="0"/>
                                  </p:stCondLst>
                                  <p:childTnLst>
                                    <p:set>
                                      <p:cBhvr>
                                        <p:cTn id="55" dur="1" fill="hold">
                                          <p:stCondLst>
                                            <p:cond delay="0"/>
                                          </p:stCondLst>
                                        </p:cTn>
                                        <p:tgtEl>
                                          <p:spTgt spid="14"/>
                                        </p:tgtEl>
                                        <p:attrNameLst>
                                          <p:attrName>style.visibility</p:attrName>
                                        </p:attrNameLst>
                                      </p:cBhvr>
                                      <p:to>
                                        <p:strVal val="visible"/>
                                      </p:to>
                                    </p:set>
                                    <p:animEffect transition="in" filter="wipe(left)">
                                      <p:cBhvr>
                                        <p:cTn id="56" dur="500"/>
                                        <p:tgtEl>
                                          <p:spTgt spid="14"/>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13"/>
                                        </p:tgtEl>
                                        <p:attrNameLst>
                                          <p:attrName>style.visibility</p:attrName>
                                        </p:attrNameLst>
                                      </p:cBhvr>
                                      <p:to>
                                        <p:strVal val="visible"/>
                                      </p:to>
                                    </p:set>
                                    <p:animEffect transition="in" filter="wipe(left)">
                                      <p:cBhvr>
                                        <p:cTn id="59" dur="500"/>
                                        <p:tgtEl>
                                          <p:spTgt spid="13"/>
                                        </p:tgtEl>
                                      </p:cBhvr>
                                    </p:animEffect>
                                  </p:childTnLst>
                                </p:cTn>
                              </p:par>
                              <p:par>
                                <p:cTn id="60" presetID="22" presetClass="entr" presetSubtype="8" fill="hold" grpId="0" nodeType="withEffect">
                                  <p:stCondLst>
                                    <p:cond delay="0"/>
                                  </p:stCondLst>
                                  <p:childTnLst>
                                    <p:set>
                                      <p:cBhvr>
                                        <p:cTn id="61" dur="1" fill="hold">
                                          <p:stCondLst>
                                            <p:cond delay="0"/>
                                          </p:stCondLst>
                                        </p:cTn>
                                        <p:tgtEl>
                                          <p:spTgt spid="12"/>
                                        </p:tgtEl>
                                        <p:attrNameLst>
                                          <p:attrName>style.visibility</p:attrName>
                                        </p:attrNameLst>
                                      </p:cBhvr>
                                      <p:to>
                                        <p:strVal val="visible"/>
                                      </p:to>
                                    </p:set>
                                    <p:animEffect transition="in" filter="wipe(left)">
                                      <p:cBhvr>
                                        <p:cTn id="62" dur="500"/>
                                        <p:tgtEl>
                                          <p:spTgt spid="12"/>
                                        </p:tgtEl>
                                      </p:cBhvr>
                                    </p:animEffect>
                                  </p:childTnLst>
                                </p:cTn>
                              </p:par>
                              <p:par>
                                <p:cTn id="63" presetID="22" presetClass="entr" presetSubtype="8" fill="hold" grpId="0" nodeType="with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left)">
                                      <p:cBhvr>
                                        <p:cTn id="65" dur="500"/>
                                        <p:tgtEl>
                                          <p:spTgt spid="11"/>
                                        </p:tgtEl>
                                      </p:cBhvr>
                                    </p:animEffect>
                                  </p:childTnLst>
                                </p:cTn>
                              </p:par>
                              <p:par>
                                <p:cTn id="66" presetID="22" presetClass="entr" presetSubtype="8" fill="hold" grpId="0" nodeType="with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left)">
                                      <p:cBhvr>
                                        <p:cTn id="68" dur="500"/>
                                        <p:tgtEl>
                                          <p:spTgt spid="10"/>
                                        </p:tgtEl>
                                      </p:cBhvr>
                                    </p:animEffect>
                                  </p:childTnLst>
                                </p:cTn>
                              </p:par>
                              <p:par>
                                <p:cTn id="69" presetID="22" presetClass="entr" presetSubtype="8" fill="hold" grpId="0" nodeType="with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wipe(left)">
                                      <p:cBhvr>
                                        <p:cTn id="71" dur="500"/>
                                        <p:tgtEl>
                                          <p:spTgt spid="9"/>
                                        </p:tgtEl>
                                      </p:cBhvr>
                                    </p:animEffect>
                                  </p:childTnLst>
                                </p:cTn>
                              </p:par>
                              <p:par>
                                <p:cTn id="72" presetID="22" presetClass="entr" presetSubtype="8" fill="hold" grpId="0" nodeType="withEffect">
                                  <p:stCondLst>
                                    <p:cond delay="0"/>
                                  </p:stCondLst>
                                  <p:childTnLst>
                                    <p:set>
                                      <p:cBhvr>
                                        <p:cTn id="73" dur="1" fill="hold">
                                          <p:stCondLst>
                                            <p:cond delay="0"/>
                                          </p:stCondLst>
                                        </p:cTn>
                                        <p:tgtEl>
                                          <p:spTgt spid="8"/>
                                        </p:tgtEl>
                                        <p:attrNameLst>
                                          <p:attrName>style.visibility</p:attrName>
                                        </p:attrNameLst>
                                      </p:cBhvr>
                                      <p:to>
                                        <p:strVal val="visible"/>
                                      </p:to>
                                    </p:set>
                                    <p:animEffect transition="in" filter="wipe(left)">
                                      <p:cBhvr>
                                        <p:cTn id="74" dur="500"/>
                                        <p:tgtEl>
                                          <p:spTgt spid="8"/>
                                        </p:tgtEl>
                                      </p:cBhvr>
                                    </p:animEffect>
                                  </p:childTnLst>
                                </p:cTn>
                              </p:par>
                              <p:par>
                                <p:cTn id="75" presetID="22" presetClass="entr" presetSubtype="8" fill="hold" grpId="0" nodeType="withEffect">
                                  <p:stCondLst>
                                    <p:cond delay="0"/>
                                  </p:stCondLst>
                                  <p:childTnLst>
                                    <p:set>
                                      <p:cBhvr>
                                        <p:cTn id="76" dur="1" fill="hold">
                                          <p:stCondLst>
                                            <p:cond delay="0"/>
                                          </p:stCondLst>
                                        </p:cTn>
                                        <p:tgtEl>
                                          <p:spTgt spid="7"/>
                                        </p:tgtEl>
                                        <p:attrNameLst>
                                          <p:attrName>style.visibility</p:attrName>
                                        </p:attrNameLst>
                                      </p:cBhvr>
                                      <p:to>
                                        <p:strVal val="visible"/>
                                      </p:to>
                                    </p:set>
                                    <p:animEffect transition="in" filter="wipe(left)">
                                      <p:cBhvr>
                                        <p:cTn id="77" dur="500"/>
                                        <p:tgtEl>
                                          <p:spTgt spid="7"/>
                                        </p:tgtEl>
                                      </p:cBhvr>
                                    </p:animEffect>
                                  </p:childTnLst>
                                </p:cTn>
                              </p:par>
                              <p:par>
                                <p:cTn id="78" presetID="22" presetClass="entr" presetSubtype="4" fill="hold" grpId="0" nodeType="withEffect">
                                  <p:stCondLst>
                                    <p:cond delay="0"/>
                                  </p:stCondLst>
                                  <p:childTnLst>
                                    <p:set>
                                      <p:cBhvr>
                                        <p:cTn id="79" dur="1" fill="hold">
                                          <p:stCondLst>
                                            <p:cond delay="0"/>
                                          </p:stCondLst>
                                        </p:cTn>
                                        <p:tgtEl>
                                          <p:spTgt spid="17"/>
                                        </p:tgtEl>
                                        <p:attrNameLst>
                                          <p:attrName>style.visibility</p:attrName>
                                        </p:attrNameLst>
                                      </p:cBhvr>
                                      <p:to>
                                        <p:strVal val="visible"/>
                                      </p:to>
                                    </p:set>
                                    <p:animEffect transition="in" filter="wipe(down)">
                                      <p:cBhvr>
                                        <p:cTn id="80" dur="500"/>
                                        <p:tgtEl>
                                          <p:spTgt spid="17"/>
                                        </p:tgtEl>
                                      </p:cBhvr>
                                    </p:animEffect>
                                  </p:childTnLst>
                                </p:cTn>
                              </p:par>
                              <p:par>
                                <p:cTn id="81" presetID="22" presetClass="entr" presetSubtype="4" fill="hold" grpId="0" nodeType="withEffect">
                                  <p:stCondLst>
                                    <p:cond delay="0"/>
                                  </p:stCondLst>
                                  <p:childTnLst>
                                    <p:set>
                                      <p:cBhvr>
                                        <p:cTn id="82" dur="1" fill="hold">
                                          <p:stCondLst>
                                            <p:cond delay="0"/>
                                          </p:stCondLst>
                                        </p:cTn>
                                        <p:tgtEl>
                                          <p:spTgt spid="18"/>
                                        </p:tgtEl>
                                        <p:attrNameLst>
                                          <p:attrName>style.visibility</p:attrName>
                                        </p:attrNameLst>
                                      </p:cBhvr>
                                      <p:to>
                                        <p:strVal val="visible"/>
                                      </p:to>
                                    </p:set>
                                    <p:animEffect transition="in" filter="wipe(down)">
                                      <p:cBhvr>
                                        <p:cTn id="83" dur="500"/>
                                        <p:tgtEl>
                                          <p:spTgt spid="18"/>
                                        </p:tgtEl>
                                      </p:cBhvr>
                                    </p:animEffect>
                                  </p:childTnLst>
                                </p:cTn>
                              </p:par>
                              <p:par>
                                <p:cTn id="84" presetID="22" presetClass="entr" presetSubtype="4" fill="hold" grpId="0" nodeType="withEffect">
                                  <p:stCondLst>
                                    <p:cond delay="0"/>
                                  </p:stCondLst>
                                  <p:childTnLst>
                                    <p:set>
                                      <p:cBhvr>
                                        <p:cTn id="85" dur="1" fill="hold">
                                          <p:stCondLst>
                                            <p:cond delay="0"/>
                                          </p:stCondLst>
                                        </p:cTn>
                                        <p:tgtEl>
                                          <p:spTgt spid="19"/>
                                        </p:tgtEl>
                                        <p:attrNameLst>
                                          <p:attrName>style.visibility</p:attrName>
                                        </p:attrNameLst>
                                      </p:cBhvr>
                                      <p:to>
                                        <p:strVal val="visible"/>
                                      </p:to>
                                    </p:set>
                                    <p:animEffect transition="in" filter="wipe(down)">
                                      <p:cBhvr>
                                        <p:cTn id="86" dur="500"/>
                                        <p:tgtEl>
                                          <p:spTgt spid="19"/>
                                        </p:tgtEl>
                                      </p:cBhvr>
                                    </p:animEffect>
                                  </p:childTnLst>
                                </p:cTn>
                              </p:par>
                            </p:childTnLst>
                          </p:cTn>
                        </p:par>
                        <p:par>
                          <p:cTn id="87" fill="hold">
                            <p:stCondLst>
                              <p:cond delay="2500"/>
                            </p:stCondLst>
                            <p:childTnLst>
                              <p:par>
                                <p:cTn id="88" presetID="10" presetClass="entr" presetSubtype="0"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Effect transition="in" filter="fade">
                                      <p:cBhvr>
                                        <p:cTn id="90" dur="500"/>
                                        <p:tgtEl>
                                          <p:spTgt spid="33"/>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46"/>
                                        </p:tgtEl>
                                        <p:attrNameLst>
                                          <p:attrName>style.visibility</p:attrName>
                                        </p:attrNameLst>
                                      </p:cBhvr>
                                      <p:to>
                                        <p:strVal val="visible"/>
                                      </p:to>
                                    </p:set>
                                    <p:animEffect transition="in" filter="fade">
                                      <p:cBhvr>
                                        <p:cTn id="93" dur="500"/>
                                        <p:tgtEl>
                                          <p:spTgt spid="46"/>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fade">
                                      <p:cBhvr>
                                        <p:cTn id="96" dur="500"/>
                                        <p:tgtEl>
                                          <p:spTgt spid="47"/>
                                        </p:tgtEl>
                                      </p:cBhvr>
                                    </p:animEffect>
                                  </p:childTnLst>
                                </p:cTn>
                              </p:par>
                              <p:par>
                                <p:cTn id="97" presetID="10" presetClass="entr" presetSubtype="0" fill="hold" grpId="0" nodeType="withEffect">
                                  <p:stCondLst>
                                    <p:cond delay="0"/>
                                  </p:stCondLst>
                                  <p:childTnLst>
                                    <p:set>
                                      <p:cBhvr>
                                        <p:cTn id="98" dur="1" fill="hold">
                                          <p:stCondLst>
                                            <p:cond delay="0"/>
                                          </p:stCondLst>
                                        </p:cTn>
                                        <p:tgtEl>
                                          <p:spTgt spid="48"/>
                                        </p:tgtEl>
                                        <p:attrNameLst>
                                          <p:attrName>style.visibility</p:attrName>
                                        </p:attrNameLst>
                                      </p:cBhvr>
                                      <p:to>
                                        <p:strVal val="visible"/>
                                      </p:to>
                                    </p:set>
                                    <p:animEffect transition="in" filter="fade">
                                      <p:cBhvr>
                                        <p:cTn id="99" dur="500"/>
                                        <p:tgtEl>
                                          <p:spTgt spid="48"/>
                                        </p:tgtEl>
                                      </p:cBhvr>
                                    </p:animEffect>
                                  </p:childTnLst>
                                </p:cTn>
                              </p:par>
                            </p:childTnLst>
                          </p:cTn>
                        </p:par>
                        <p:par>
                          <p:cTn id="100" fill="hold">
                            <p:stCondLst>
                              <p:cond delay="3000"/>
                            </p:stCondLst>
                            <p:childTnLst>
                              <p:par>
                                <p:cTn id="101" presetID="22" presetClass="entr" presetSubtype="4" fill="hold"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wipe(down)">
                                      <p:cBhvr>
                                        <p:cTn id="103" dur="500"/>
                                        <p:tgtEl>
                                          <p:spTgt spid="20"/>
                                        </p:tgtEl>
                                      </p:cBhvr>
                                    </p:animEffect>
                                  </p:childTnLst>
                                </p:cTn>
                              </p:par>
                              <p:par>
                                <p:cTn id="104" presetID="22" presetClass="entr" presetSubtype="4" fill="hold" nodeType="withEffect">
                                  <p:stCondLst>
                                    <p:cond delay="0"/>
                                  </p:stCondLst>
                                  <p:childTnLst>
                                    <p:set>
                                      <p:cBhvr>
                                        <p:cTn id="105" dur="1" fill="hold">
                                          <p:stCondLst>
                                            <p:cond delay="0"/>
                                          </p:stCondLst>
                                        </p:cTn>
                                        <p:tgtEl>
                                          <p:spTgt spid="34"/>
                                        </p:tgtEl>
                                        <p:attrNameLst>
                                          <p:attrName>style.visibility</p:attrName>
                                        </p:attrNameLst>
                                      </p:cBhvr>
                                      <p:to>
                                        <p:strVal val="visible"/>
                                      </p:to>
                                    </p:set>
                                    <p:animEffect transition="in" filter="wipe(down)">
                                      <p:cBhvr>
                                        <p:cTn id="106" dur="500"/>
                                        <p:tgtEl>
                                          <p:spTgt spid="34"/>
                                        </p:tgtEl>
                                      </p:cBhvr>
                                    </p:animEffect>
                                  </p:childTnLst>
                                </p:cTn>
                              </p:par>
                              <p:par>
                                <p:cTn id="107" presetID="22" presetClass="entr" presetSubtype="4" fill="hold" nodeType="withEffect">
                                  <p:stCondLst>
                                    <p:cond delay="0"/>
                                  </p:stCondLst>
                                  <p:childTnLst>
                                    <p:set>
                                      <p:cBhvr>
                                        <p:cTn id="108" dur="1" fill="hold">
                                          <p:stCondLst>
                                            <p:cond delay="0"/>
                                          </p:stCondLst>
                                        </p:cTn>
                                        <p:tgtEl>
                                          <p:spTgt spid="38"/>
                                        </p:tgtEl>
                                        <p:attrNameLst>
                                          <p:attrName>style.visibility</p:attrName>
                                        </p:attrNameLst>
                                      </p:cBhvr>
                                      <p:to>
                                        <p:strVal val="visible"/>
                                      </p:to>
                                    </p:set>
                                    <p:animEffect transition="in" filter="wipe(down)">
                                      <p:cBhvr>
                                        <p:cTn id="109" dur="500"/>
                                        <p:tgtEl>
                                          <p:spTgt spid="38"/>
                                        </p:tgtEl>
                                      </p:cBhvr>
                                    </p:animEffect>
                                  </p:childTnLst>
                                </p:cTn>
                              </p:par>
                              <p:par>
                                <p:cTn id="110" presetID="22" presetClass="entr" presetSubtype="4" fill="hold" nodeType="withEffect">
                                  <p:stCondLst>
                                    <p:cond delay="0"/>
                                  </p:stCondLst>
                                  <p:childTnLst>
                                    <p:set>
                                      <p:cBhvr>
                                        <p:cTn id="111" dur="1" fill="hold">
                                          <p:stCondLst>
                                            <p:cond delay="0"/>
                                          </p:stCondLst>
                                        </p:cTn>
                                        <p:tgtEl>
                                          <p:spTgt spid="42"/>
                                        </p:tgtEl>
                                        <p:attrNameLst>
                                          <p:attrName>style.visibility</p:attrName>
                                        </p:attrNameLst>
                                      </p:cBhvr>
                                      <p:to>
                                        <p:strVal val="visible"/>
                                      </p:to>
                                    </p:set>
                                    <p:animEffect transition="in" filter="wipe(down)">
                                      <p:cBhvr>
                                        <p:cTn id="112" dur="500"/>
                                        <p:tgtEl>
                                          <p:spTgt spid="42"/>
                                        </p:tgtEl>
                                      </p:cBhvr>
                                    </p:animEffect>
                                  </p:childTnLst>
                                </p:cTn>
                              </p:par>
                            </p:childTnLst>
                          </p:cTn>
                        </p:par>
                        <p:par>
                          <p:cTn id="113" fill="hold">
                            <p:stCondLst>
                              <p:cond delay="3500"/>
                            </p:stCondLst>
                            <p:childTnLst>
                              <p:par>
                                <p:cTn id="114" presetID="42" presetClass="entr" presetSubtype="0" fill="hold" grpId="0" nodeType="afterEffect">
                                  <p:stCondLst>
                                    <p:cond delay="0"/>
                                  </p:stCondLst>
                                  <p:childTnLst>
                                    <p:set>
                                      <p:cBhvr>
                                        <p:cTn id="115" dur="1" fill="hold">
                                          <p:stCondLst>
                                            <p:cond delay="0"/>
                                          </p:stCondLst>
                                        </p:cTn>
                                        <p:tgtEl>
                                          <p:spTgt spid="49"/>
                                        </p:tgtEl>
                                        <p:attrNameLst>
                                          <p:attrName>style.visibility</p:attrName>
                                        </p:attrNameLst>
                                      </p:cBhvr>
                                      <p:to>
                                        <p:strVal val="visible"/>
                                      </p:to>
                                    </p:set>
                                    <p:animEffect transition="in" filter="fade">
                                      <p:cBhvr>
                                        <p:cTn id="116" dur="1000"/>
                                        <p:tgtEl>
                                          <p:spTgt spid="49"/>
                                        </p:tgtEl>
                                      </p:cBhvr>
                                    </p:animEffect>
                                    <p:anim calcmode="lin" valueType="num">
                                      <p:cBhvr>
                                        <p:cTn id="117" dur="1000" fill="hold"/>
                                        <p:tgtEl>
                                          <p:spTgt spid="49"/>
                                        </p:tgtEl>
                                        <p:attrNameLst>
                                          <p:attrName>ppt_x</p:attrName>
                                        </p:attrNameLst>
                                      </p:cBhvr>
                                      <p:tavLst>
                                        <p:tav tm="0">
                                          <p:val>
                                            <p:strVal val="#ppt_x"/>
                                          </p:val>
                                        </p:tav>
                                        <p:tav tm="100000">
                                          <p:val>
                                            <p:strVal val="#ppt_x"/>
                                          </p:val>
                                        </p:tav>
                                      </p:tavLst>
                                    </p:anim>
                                    <p:anim calcmode="lin" valueType="num">
                                      <p:cBhvr>
                                        <p:cTn id="118" dur="1000" fill="hold"/>
                                        <p:tgtEl>
                                          <p:spTgt spid="49"/>
                                        </p:tgtEl>
                                        <p:attrNameLst>
                                          <p:attrName>ppt_y</p:attrName>
                                        </p:attrNameLst>
                                      </p:cBhvr>
                                      <p:tavLst>
                                        <p:tav tm="0">
                                          <p:val>
                                            <p:strVal val="#ppt_y+.1"/>
                                          </p:val>
                                        </p:tav>
                                        <p:tav tm="100000">
                                          <p:val>
                                            <p:strVal val="#ppt_y"/>
                                          </p:val>
                                        </p:tav>
                                      </p:tavLst>
                                    </p:anim>
                                  </p:childTnLst>
                                </p:cTn>
                              </p:par>
                              <p:par>
                                <p:cTn id="119" presetID="42" presetClass="entr" presetSubtype="0" fill="hold" grpId="0" nodeType="withEffect">
                                  <p:stCondLst>
                                    <p:cond delay="0"/>
                                  </p:stCondLst>
                                  <p:childTnLst>
                                    <p:set>
                                      <p:cBhvr>
                                        <p:cTn id="120" dur="1" fill="hold">
                                          <p:stCondLst>
                                            <p:cond delay="0"/>
                                          </p:stCondLst>
                                        </p:cTn>
                                        <p:tgtEl>
                                          <p:spTgt spid="50"/>
                                        </p:tgtEl>
                                        <p:attrNameLst>
                                          <p:attrName>style.visibility</p:attrName>
                                        </p:attrNameLst>
                                      </p:cBhvr>
                                      <p:to>
                                        <p:strVal val="visible"/>
                                      </p:to>
                                    </p:set>
                                    <p:animEffect transition="in" filter="fade">
                                      <p:cBhvr>
                                        <p:cTn id="121" dur="1000"/>
                                        <p:tgtEl>
                                          <p:spTgt spid="50"/>
                                        </p:tgtEl>
                                      </p:cBhvr>
                                    </p:animEffect>
                                    <p:anim calcmode="lin" valueType="num">
                                      <p:cBhvr>
                                        <p:cTn id="122" dur="1000" fill="hold"/>
                                        <p:tgtEl>
                                          <p:spTgt spid="50"/>
                                        </p:tgtEl>
                                        <p:attrNameLst>
                                          <p:attrName>ppt_x</p:attrName>
                                        </p:attrNameLst>
                                      </p:cBhvr>
                                      <p:tavLst>
                                        <p:tav tm="0">
                                          <p:val>
                                            <p:strVal val="#ppt_x"/>
                                          </p:val>
                                        </p:tav>
                                        <p:tav tm="100000">
                                          <p:val>
                                            <p:strVal val="#ppt_x"/>
                                          </p:val>
                                        </p:tav>
                                      </p:tavLst>
                                    </p:anim>
                                    <p:anim calcmode="lin" valueType="num">
                                      <p:cBhvr>
                                        <p:cTn id="123" dur="1000" fill="hold"/>
                                        <p:tgtEl>
                                          <p:spTgt spid="50"/>
                                        </p:tgtEl>
                                        <p:attrNameLst>
                                          <p:attrName>ppt_y</p:attrName>
                                        </p:attrNameLst>
                                      </p:cBhvr>
                                      <p:tavLst>
                                        <p:tav tm="0">
                                          <p:val>
                                            <p:strVal val="#ppt_y+.1"/>
                                          </p:val>
                                        </p:tav>
                                        <p:tav tm="100000">
                                          <p:val>
                                            <p:strVal val="#ppt_y"/>
                                          </p:val>
                                        </p:tav>
                                      </p:tavLst>
                                    </p:anim>
                                  </p:childTnLst>
                                </p:cTn>
                              </p:par>
                              <p:par>
                                <p:cTn id="124" presetID="42" presetClass="entr" presetSubtype="0" fill="hold" grpId="0" nodeType="withEffect">
                                  <p:stCondLst>
                                    <p:cond delay="0"/>
                                  </p:stCondLst>
                                  <p:childTnLst>
                                    <p:set>
                                      <p:cBhvr>
                                        <p:cTn id="125" dur="1" fill="hold">
                                          <p:stCondLst>
                                            <p:cond delay="0"/>
                                          </p:stCondLst>
                                        </p:cTn>
                                        <p:tgtEl>
                                          <p:spTgt spid="51"/>
                                        </p:tgtEl>
                                        <p:attrNameLst>
                                          <p:attrName>style.visibility</p:attrName>
                                        </p:attrNameLst>
                                      </p:cBhvr>
                                      <p:to>
                                        <p:strVal val="visible"/>
                                      </p:to>
                                    </p:set>
                                    <p:animEffect transition="in" filter="fade">
                                      <p:cBhvr>
                                        <p:cTn id="126" dur="1000"/>
                                        <p:tgtEl>
                                          <p:spTgt spid="51"/>
                                        </p:tgtEl>
                                      </p:cBhvr>
                                    </p:animEffect>
                                    <p:anim calcmode="lin" valueType="num">
                                      <p:cBhvr>
                                        <p:cTn id="127" dur="1000" fill="hold"/>
                                        <p:tgtEl>
                                          <p:spTgt spid="51"/>
                                        </p:tgtEl>
                                        <p:attrNameLst>
                                          <p:attrName>ppt_x</p:attrName>
                                        </p:attrNameLst>
                                      </p:cBhvr>
                                      <p:tavLst>
                                        <p:tav tm="0">
                                          <p:val>
                                            <p:strVal val="#ppt_x"/>
                                          </p:val>
                                        </p:tav>
                                        <p:tav tm="100000">
                                          <p:val>
                                            <p:strVal val="#ppt_x"/>
                                          </p:val>
                                        </p:tav>
                                      </p:tavLst>
                                    </p:anim>
                                    <p:anim calcmode="lin" valueType="num">
                                      <p:cBhvr>
                                        <p:cTn id="128" dur="1000" fill="hold"/>
                                        <p:tgtEl>
                                          <p:spTgt spid="51"/>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52"/>
                                        </p:tgtEl>
                                        <p:attrNameLst>
                                          <p:attrName>style.visibility</p:attrName>
                                        </p:attrNameLst>
                                      </p:cBhvr>
                                      <p:to>
                                        <p:strVal val="visible"/>
                                      </p:to>
                                    </p:set>
                                    <p:animEffect transition="in" filter="fade">
                                      <p:cBhvr>
                                        <p:cTn id="131" dur="1000"/>
                                        <p:tgtEl>
                                          <p:spTgt spid="52"/>
                                        </p:tgtEl>
                                      </p:cBhvr>
                                    </p:animEffect>
                                    <p:anim calcmode="lin" valueType="num">
                                      <p:cBhvr>
                                        <p:cTn id="132" dur="1000" fill="hold"/>
                                        <p:tgtEl>
                                          <p:spTgt spid="52"/>
                                        </p:tgtEl>
                                        <p:attrNameLst>
                                          <p:attrName>ppt_x</p:attrName>
                                        </p:attrNameLst>
                                      </p:cBhvr>
                                      <p:tavLst>
                                        <p:tav tm="0">
                                          <p:val>
                                            <p:strVal val="#ppt_x"/>
                                          </p:val>
                                        </p:tav>
                                        <p:tav tm="100000">
                                          <p:val>
                                            <p:strVal val="#ppt_x"/>
                                          </p:val>
                                        </p:tav>
                                      </p:tavLst>
                                    </p:anim>
                                    <p:anim calcmode="lin" valueType="num">
                                      <p:cBhvr>
                                        <p:cTn id="133"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4" grpId="0"/>
      <p:bldP spid="25" grpId="0"/>
      <p:bldP spid="26" grpId="0"/>
      <p:bldP spid="27" grpId="0"/>
      <p:bldP spid="28" grpId="0"/>
      <p:bldP spid="29" grpId="0"/>
      <p:bldP spid="30" grpId="0"/>
      <p:bldP spid="31" grpId="0"/>
      <p:bldP spid="32" grpId="0"/>
      <p:bldP spid="33" grpId="0"/>
      <p:bldP spid="46" grpId="0"/>
      <p:bldP spid="47" grpId="0"/>
      <p:bldP spid="48" grpId="0"/>
      <p:bldP spid="49" grpId="0"/>
      <p:bldP spid="50" grpId="0"/>
      <p:bldP spid="51" grpId="0"/>
      <p:bldP spid="52"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n-lt"/>
                <a:ea typeface="+mn-ea"/>
                <a:cs typeface="+mn-ea"/>
                <a:sym typeface="+mn-lt"/>
              </a:rPr>
              <a:t>Custom Chart</a:t>
            </a:r>
          </a:p>
        </p:txBody>
      </p:sp>
      <p:sp>
        <p:nvSpPr>
          <p:cNvPr id="3" name="Slide Number Placeholder 2"/>
          <p:cNvSpPr>
            <a:spLocks noGrp="1"/>
          </p:cNvSpPr>
          <p:nvPr>
            <p:ph type="sldNum" sz="quarter" idx="12"/>
          </p:nvPr>
        </p:nvSpPr>
        <p:spPr>
          <a:xfrm>
            <a:off x="8446770" y="308848"/>
            <a:ext cx="480060" cy="273844"/>
          </a:xfrm>
        </p:spPr>
        <p:txBody>
          <a:bodyPr/>
          <a:lstStyle/>
          <a:p>
            <a:fld id="{EA01570A-8480-497D-96D4-D725A6D7C6AA}" type="slidenum">
              <a:rPr lang="en-US" smtClean="0">
                <a:cs typeface="+mn-ea"/>
                <a:sym typeface="+mn-lt"/>
              </a:rPr>
              <a:t>44</a:t>
            </a:fld>
            <a:endParaRPr lang="en-US">
              <a:cs typeface="+mn-ea"/>
              <a:sym typeface="+mn-lt"/>
            </a:endParaRPr>
          </a:p>
        </p:txBody>
      </p:sp>
      <p:sp>
        <p:nvSpPr>
          <p:cNvPr id="75" name="Oval 74"/>
          <p:cNvSpPr/>
          <p:nvPr/>
        </p:nvSpPr>
        <p:spPr>
          <a:xfrm>
            <a:off x="8048049" y="1966886"/>
            <a:ext cx="472494" cy="472494"/>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id-ID" sz="1000" dirty="0">
              <a:cs typeface="+mn-ea"/>
              <a:sym typeface="+mn-lt"/>
            </a:endParaRPr>
          </a:p>
        </p:txBody>
      </p:sp>
      <p:sp>
        <p:nvSpPr>
          <p:cNvPr id="76" name="Oval 75"/>
          <p:cNvSpPr/>
          <p:nvPr/>
        </p:nvSpPr>
        <p:spPr>
          <a:xfrm>
            <a:off x="3058097" y="2192201"/>
            <a:ext cx="472494" cy="47249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id-ID" sz="1000" dirty="0">
              <a:cs typeface="+mn-ea"/>
              <a:sym typeface="+mn-lt"/>
            </a:endParaRPr>
          </a:p>
        </p:txBody>
      </p:sp>
      <p:sp>
        <p:nvSpPr>
          <p:cNvPr id="77" name="Oval 76"/>
          <p:cNvSpPr/>
          <p:nvPr/>
        </p:nvSpPr>
        <p:spPr>
          <a:xfrm>
            <a:off x="3925095" y="1739869"/>
            <a:ext cx="472494" cy="472494"/>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id-ID" sz="1000" dirty="0">
              <a:cs typeface="+mn-ea"/>
              <a:sym typeface="+mn-lt"/>
            </a:endParaRPr>
          </a:p>
        </p:txBody>
      </p:sp>
      <p:sp>
        <p:nvSpPr>
          <p:cNvPr id="78" name="Oval 77"/>
          <p:cNvSpPr/>
          <p:nvPr/>
        </p:nvSpPr>
        <p:spPr>
          <a:xfrm>
            <a:off x="4669374" y="2481874"/>
            <a:ext cx="472494" cy="472494"/>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id-ID" sz="1000" dirty="0">
              <a:cs typeface="+mn-ea"/>
              <a:sym typeface="+mn-lt"/>
            </a:endParaRPr>
          </a:p>
        </p:txBody>
      </p:sp>
      <p:sp>
        <p:nvSpPr>
          <p:cNvPr id="79" name="Oval 78"/>
          <p:cNvSpPr/>
          <p:nvPr/>
        </p:nvSpPr>
        <p:spPr>
          <a:xfrm>
            <a:off x="5532314" y="1422923"/>
            <a:ext cx="472494" cy="472494"/>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id-ID" sz="1000" dirty="0">
              <a:cs typeface="+mn-ea"/>
              <a:sym typeface="+mn-lt"/>
            </a:endParaRPr>
          </a:p>
        </p:txBody>
      </p:sp>
      <p:sp>
        <p:nvSpPr>
          <p:cNvPr id="80" name="Oval 79"/>
          <p:cNvSpPr/>
          <p:nvPr/>
        </p:nvSpPr>
        <p:spPr>
          <a:xfrm>
            <a:off x="6332225" y="2206364"/>
            <a:ext cx="472494" cy="472494"/>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id-ID" sz="1000" dirty="0">
              <a:cs typeface="+mn-ea"/>
              <a:sym typeface="+mn-lt"/>
            </a:endParaRPr>
          </a:p>
        </p:txBody>
      </p:sp>
      <p:sp>
        <p:nvSpPr>
          <p:cNvPr id="81" name="Oval 80"/>
          <p:cNvSpPr/>
          <p:nvPr/>
        </p:nvSpPr>
        <p:spPr>
          <a:xfrm>
            <a:off x="7188317" y="2478749"/>
            <a:ext cx="472494" cy="472494"/>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id-ID" sz="1000" dirty="0">
              <a:cs typeface="+mn-ea"/>
              <a:sym typeface="+mn-lt"/>
            </a:endParaRPr>
          </a:p>
        </p:txBody>
      </p:sp>
      <p:sp>
        <p:nvSpPr>
          <p:cNvPr id="82" name="Oval 81"/>
          <p:cNvSpPr/>
          <p:nvPr/>
        </p:nvSpPr>
        <p:spPr>
          <a:xfrm>
            <a:off x="650850" y="2318425"/>
            <a:ext cx="472494" cy="47249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id-ID" sz="1000" dirty="0">
              <a:cs typeface="+mn-ea"/>
              <a:sym typeface="+mn-lt"/>
            </a:endParaRPr>
          </a:p>
        </p:txBody>
      </p:sp>
      <p:sp>
        <p:nvSpPr>
          <p:cNvPr id="83" name="Oval 82"/>
          <p:cNvSpPr/>
          <p:nvPr/>
        </p:nvSpPr>
        <p:spPr>
          <a:xfrm>
            <a:off x="1383672" y="2475707"/>
            <a:ext cx="472494" cy="47249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id-ID" sz="1000" dirty="0">
              <a:cs typeface="+mn-ea"/>
              <a:sym typeface="+mn-lt"/>
            </a:endParaRPr>
          </a:p>
        </p:txBody>
      </p:sp>
      <p:sp>
        <p:nvSpPr>
          <p:cNvPr id="84" name="Oval 83"/>
          <p:cNvSpPr/>
          <p:nvPr/>
        </p:nvSpPr>
        <p:spPr>
          <a:xfrm>
            <a:off x="2254673" y="2002652"/>
            <a:ext cx="472494" cy="47249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id-ID" sz="1000" dirty="0">
              <a:cs typeface="+mn-ea"/>
              <a:sym typeface="+mn-lt"/>
            </a:endParaRPr>
          </a:p>
        </p:txBody>
      </p:sp>
      <p:grpSp>
        <p:nvGrpSpPr>
          <p:cNvPr id="85" name="Group 84"/>
          <p:cNvGrpSpPr/>
          <p:nvPr/>
        </p:nvGrpSpPr>
        <p:grpSpPr>
          <a:xfrm>
            <a:off x="288111" y="3241095"/>
            <a:ext cx="1201421" cy="935771"/>
            <a:chOff x="6576102" y="3549380"/>
            <a:chExt cx="1601895" cy="1247694"/>
          </a:xfrm>
        </p:grpSpPr>
        <p:sp>
          <p:nvSpPr>
            <p:cNvPr id="86" name="Freeform 5"/>
            <p:cNvSpPr/>
            <p:nvPr/>
          </p:nvSpPr>
          <p:spPr bwMode="auto">
            <a:xfrm>
              <a:off x="7375640" y="3551259"/>
              <a:ext cx="802357" cy="1245815"/>
            </a:xfrm>
            <a:custGeom>
              <a:avLst/>
              <a:gdLst>
                <a:gd name="T0" fmla="*/ 0 w 361"/>
                <a:gd name="T1" fmla="*/ 0 h 559"/>
                <a:gd name="T2" fmla="*/ 0 w 361"/>
                <a:gd name="T3" fmla="*/ 559 h 559"/>
                <a:gd name="T4" fmla="*/ 361 w 361"/>
                <a:gd name="T5" fmla="*/ 559 h 559"/>
                <a:gd name="T6" fmla="*/ 0 w 361"/>
                <a:gd name="T7" fmla="*/ 0 h 559"/>
              </a:gdLst>
              <a:ahLst/>
              <a:cxnLst>
                <a:cxn ang="0">
                  <a:pos x="T0" y="T1"/>
                </a:cxn>
                <a:cxn ang="0">
                  <a:pos x="T2" y="T3"/>
                </a:cxn>
                <a:cxn ang="0">
                  <a:pos x="T4" y="T5"/>
                </a:cxn>
                <a:cxn ang="0">
                  <a:pos x="T6" y="T7"/>
                </a:cxn>
              </a:cxnLst>
              <a:rect l="0" t="0" r="r" b="b"/>
              <a:pathLst>
                <a:path w="361" h="559">
                  <a:moveTo>
                    <a:pt x="0" y="0"/>
                  </a:moveTo>
                  <a:cubicBezTo>
                    <a:pt x="0" y="559"/>
                    <a:pt x="0" y="559"/>
                    <a:pt x="0" y="559"/>
                  </a:cubicBezTo>
                  <a:cubicBezTo>
                    <a:pt x="361" y="559"/>
                    <a:pt x="361" y="559"/>
                    <a:pt x="361" y="559"/>
                  </a:cubicBezTo>
                  <a:cubicBezTo>
                    <a:pt x="241" y="373"/>
                    <a:pt x="285" y="1"/>
                    <a:pt x="0" y="0"/>
                  </a:cubicBezTo>
                  <a:close/>
                </a:path>
              </a:pathLst>
            </a:custGeom>
            <a:solidFill>
              <a:schemeClr val="accent1"/>
            </a:solidFill>
            <a:ln>
              <a:noFill/>
            </a:ln>
          </p:spPr>
          <p:txBody>
            <a:bodyPr vert="horz" wrap="square" lIns="91440" tIns="45720" rIns="91440" bIns="45720" numCol="1" anchor="t" anchorCtr="0" compatLnSpc="1"/>
            <a:lstStyle/>
            <a:p>
              <a:endParaRPr lang="id-ID" sz="1000">
                <a:cs typeface="+mn-ea"/>
                <a:sym typeface="+mn-lt"/>
              </a:endParaRPr>
            </a:p>
          </p:txBody>
        </p:sp>
        <p:sp>
          <p:nvSpPr>
            <p:cNvPr id="87" name="Freeform 6"/>
            <p:cNvSpPr/>
            <p:nvPr/>
          </p:nvSpPr>
          <p:spPr bwMode="auto">
            <a:xfrm>
              <a:off x="6576102" y="3549380"/>
              <a:ext cx="799539" cy="1247694"/>
            </a:xfrm>
            <a:custGeom>
              <a:avLst/>
              <a:gdLst>
                <a:gd name="T0" fmla="*/ 0 w 360"/>
                <a:gd name="T1" fmla="*/ 560 h 560"/>
                <a:gd name="T2" fmla="*/ 360 w 360"/>
                <a:gd name="T3" fmla="*/ 560 h 560"/>
                <a:gd name="T4" fmla="*/ 360 w 360"/>
                <a:gd name="T5" fmla="*/ 1 h 560"/>
                <a:gd name="T6" fmla="*/ 0 w 360"/>
                <a:gd name="T7" fmla="*/ 560 h 560"/>
              </a:gdLst>
              <a:ahLst/>
              <a:cxnLst>
                <a:cxn ang="0">
                  <a:pos x="T0" y="T1"/>
                </a:cxn>
                <a:cxn ang="0">
                  <a:pos x="T2" y="T3"/>
                </a:cxn>
                <a:cxn ang="0">
                  <a:pos x="T4" y="T5"/>
                </a:cxn>
                <a:cxn ang="0">
                  <a:pos x="T6" y="T7"/>
                </a:cxn>
              </a:cxnLst>
              <a:rect l="0" t="0" r="r" b="b"/>
              <a:pathLst>
                <a:path w="360" h="560">
                  <a:moveTo>
                    <a:pt x="0" y="560"/>
                  </a:moveTo>
                  <a:cubicBezTo>
                    <a:pt x="360" y="560"/>
                    <a:pt x="360" y="560"/>
                    <a:pt x="360" y="560"/>
                  </a:cubicBezTo>
                  <a:cubicBezTo>
                    <a:pt x="360" y="1"/>
                    <a:pt x="360" y="1"/>
                    <a:pt x="360" y="1"/>
                  </a:cubicBezTo>
                  <a:cubicBezTo>
                    <a:pt x="75" y="0"/>
                    <a:pt x="120" y="374"/>
                    <a:pt x="0" y="560"/>
                  </a:cubicBezTo>
                  <a:close/>
                </a:path>
              </a:pathLst>
            </a:custGeom>
            <a:solidFill>
              <a:schemeClr val="accent1">
                <a:lumMod val="75000"/>
                <a:alpha val="90000"/>
              </a:schemeClr>
            </a:solidFill>
            <a:ln>
              <a:noFill/>
            </a:ln>
          </p:spPr>
          <p:txBody>
            <a:bodyPr vert="horz" wrap="square" lIns="91440" tIns="45720" rIns="91440" bIns="45720" numCol="1" anchor="t" anchorCtr="0" compatLnSpc="1"/>
            <a:lstStyle/>
            <a:p>
              <a:endParaRPr lang="id-ID" sz="1000">
                <a:cs typeface="+mn-ea"/>
                <a:sym typeface="+mn-lt"/>
              </a:endParaRPr>
            </a:p>
          </p:txBody>
        </p:sp>
      </p:grpSp>
      <p:grpSp>
        <p:nvGrpSpPr>
          <p:cNvPr id="88" name="Group 87"/>
          <p:cNvGrpSpPr/>
          <p:nvPr/>
        </p:nvGrpSpPr>
        <p:grpSpPr>
          <a:xfrm>
            <a:off x="1016715" y="3374978"/>
            <a:ext cx="1200014" cy="801887"/>
            <a:chOff x="7547573" y="3727890"/>
            <a:chExt cx="1600018" cy="1069183"/>
          </a:xfrm>
        </p:grpSpPr>
        <p:sp>
          <p:nvSpPr>
            <p:cNvPr id="89" name="Freeform 7"/>
            <p:cNvSpPr/>
            <p:nvPr/>
          </p:nvSpPr>
          <p:spPr bwMode="auto">
            <a:xfrm>
              <a:off x="7547573" y="3727890"/>
              <a:ext cx="799539" cy="1069183"/>
            </a:xfrm>
            <a:custGeom>
              <a:avLst/>
              <a:gdLst>
                <a:gd name="T0" fmla="*/ 0 w 360"/>
                <a:gd name="T1" fmla="*/ 480 h 480"/>
                <a:gd name="T2" fmla="*/ 360 w 360"/>
                <a:gd name="T3" fmla="*/ 480 h 480"/>
                <a:gd name="T4" fmla="*/ 360 w 360"/>
                <a:gd name="T5" fmla="*/ 1 h 480"/>
                <a:gd name="T6" fmla="*/ 0 w 360"/>
                <a:gd name="T7" fmla="*/ 480 h 480"/>
              </a:gdLst>
              <a:ahLst/>
              <a:cxnLst>
                <a:cxn ang="0">
                  <a:pos x="T0" y="T1"/>
                </a:cxn>
                <a:cxn ang="0">
                  <a:pos x="T2" y="T3"/>
                </a:cxn>
                <a:cxn ang="0">
                  <a:pos x="T4" y="T5"/>
                </a:cxn>
                <a:cxn ang="0">
                  <a:pos x="T6" y="T7"/>
                </a:cxn>
              </a:cxnLst>
              <a:rect l="0" t="0" r="r" b="b"/>
              <a:pathLst>
                <a:path w="360" h="480">
                  <a:moveTo>
                    <a:pt x="0" y="480"/>
                  </a:moveTo>
                  <a:cubicBezTo>
                    <a:pt x="360" y="480"/>
                    <a:pt x="360" y="480"/>
                    <a:pt x="360" y="480"/>
                  </a:cubicBezTo>
                  <a:cubicBezTo>
                    <a:pt x="360" y="1"/>
                    <a:pt x="360" y="1"/>
                    <a:pt x="360" y="1"/>
                  </a:cubicBezTo>
                  <a:cubicBezTo>
                    <a:pt x="75" y="0"/>
                    <a:pt x="120" y="321"/>
                    <a:pt x="0" y="480"/>
                  </a:cubicBezTo>
                  <a:close/>
                </a:path>
              </a:pathLst>
            </a:custGeom>
            <a:solidFill>
              <a:schemeClr val="accent2">
                <a:lumMod val="75000"/>
                <a:alpha val="95000"/>
              </a:schemeClr>
            </a:solidFill>
            <a:ln>
              <a:noFill/>
            </a:ln>
          </p:spPr>
          <p:txBody>
            <a:bodyPr vert="horz" wrap="square" lIns="91440" tIns="45720" rIns="91440" bIns="45720" numCol="1" anchor="t" anchorCtr="0" compatLnSpc="1"/>
            <a:lstStyle/>
            <a:p>
              <a:endParaRPr lang="id-ID" sz="1000">
                <a:cs typeface="+mn-ea"/>
                <a:sym typeface="+mn-lt"/>
              </a:endParaRPr>
            </a:p>
          </p:txBody>
        </p:sp>
        <p:sp>
          <p:nvSpPr>
            <p:cNvPr id="90" name="Freeform 8"/>
            <p:cNvSpPr/>
            <p:nvPr/>
          </p:nvSpPr>
          <p:spPr bwMode="auto">
            <a:xfrm>
              <a:off x="8347113" y="3729769"/>
              <a:ext cx="800478" cy="1067304"/>
            </a:xfrm>
            <a:custGeom>
              <a:avLst/>
              <a:gdLst>
                <a:gd name="T0" fmla="*/ 0 w 360"/>
                <a:gd name="T1" fmla="*/ 0 h 479"/>
                <a:gd name="T2" fmla="*/ 0 w 360"/>
                <a:gd name="T3" fmla="*/ 479 h 479"/>
                <a:gd name="T4" fmla="*/ 360 w 360"/>
                <a:gd name="T5" fmla="*/ 479 h 479"/>
                <a:gd name="T6" fmla="*/ 0 w 360"/>
                <a:gd name="T7" fmla="*/ 0 h 479"/>
              </a:gdLst>
              <a:ahLst/>
              <a:cxnLst>
                <a:cxn ang="0">
                  <a:pos x="T0" y="T1"/>
                </a:cxn>
                <a:cxn ang="0">
                  <a:pos x="T2" y="T3"/>
                </a:cxn>
                <a:cxn ang="0">
                  <a:pos x="T4" y="T5"/>
                </a:cxn>
                <a:cxn ang="0">
                  <a:pos x="T6" y="T7"/>
                </a:cxn>
              </a:cxnLst>
              <a:rect l="0" t="0" r="r" b="b"/>
              <a:pathLst>
                <a:path w="360" h="479">
                  <a:moveTo>
                    <a:pt x="0" y="0"/>
                  </a:moveTo>
                  <a:cubicBezTo>
                    <a:pt x="0" y="479"/>
                    <a:pt x="0" y="479"/>
                    <a:pt x="0" y="479"/>
                  </a:cubicBezTo>
                  <a:cubicBezTo>
                    <a:pt x="360" y="479"/>
                    <a:pt x="360" y="479"/>
                    <a:pt x="360" y="479"/>
                  </a:cubicBezTo>
                  <a:cubicBezTo>
                    <a:pt x="240" y="320"/>
                    <a:pt x="285" y="1"/>
                    <a:pt x="0" y="0"/>
                  </a:cubicBezTo>
                  <a:close/>
                </a:path>
              </a:pathLst>
            </a:custGeom>
            <a:solidFill>
              <a:schemeClr val="accent2"/>
            </a:solidFill>
            <a:ln>
              <a:noFill/>
            </a:ln>
          </p:spPr>
          <p:txBody>
            <a:bodyPr vert="horz" wrap="square" lIns="91440" tIns="45720" rIns="91440" bIns="45720" numCol="1" anchor="t" anchorCtr="0" compatLnSpc="1"/>
            <a:lstStyle/>
            <a:p>
              <a:endParaRPr lang="id-ID" sz="1000">
                <a:cs typeface="+mn-ea"/>
                <a:sym typeface="+mn-lt"/>
              </a:endParaRPr>
            </a:p>
          </p:txBody>
        </p:sp>
      </p:grpSp>
      <p:grpSp>
        <p:nvGrpSpPr>
          <p:cNvPr id="91" name="Group 90"/>
          <p:cNvGrpSpPr/>
          <p:nvPr/>
        </p:nvGrpSpPr>
        <p:grpSpPr>
          <a:xfrm>
            <a:off x="1939802" y="2920993"/>
            <a:ext cx="1105590" cy="1255872"/>
            <a:chOff x="8778356" y="3041095"/>
            <a:chExt cx="1474120" cy="1755979"/>
          </a:xfrm>
        </p:grpSpPr>
        <p:sp>
          <p:nvSpPr>
            <p:cNvPr id="92" name="Freeform 91"/>
            <p:cNvSpPr/>
            <p:nvPr/>
          </p:nvSpPr>
          <p:spPr bwMode="auto">
            <a:xfrm>
              <a:off x="8778356" y="3041095"/>
              <a:ext cx="738469" cy="1755979"/>
            </a:xfrm>
            <a:custGeom>
              <a:avLst/>
              <a:gdLst>
                <a:gd name="T0" fmla="*/ 0 w 332"/>
                <a:gd name="T1" fmla="*/ 788 h 788"/>
                <a:gd name="T2" fmla="*/ 332 w 332"/>
                <a:gd name="T3" fmla="*/ 788 h 788"/>
                <a:gd name="T4" fmla="*/ 332 w 332"/>
                <a:gd name="T5" fmla="*/ 1 h 788"/>
                <a:gd name="T6" fmla="*/ 0 w 332"/>
                <a:gd name="T7" fmla="*/ 788 h 788"/>
              </a:gdLst>
              <a:ahLst/>
              <a:cxnLst>
                <a:cxn ang="0">
                  <a:pos x="T0" y="T1"/>
                </a:cxn>
                <a:cxn ang="0">
                  <a:pos x="T2" y="T3"/>
                </a:cxn>
                <a:cxn ang="0">
                  <a:pos x="T4" y="T5"/>
                </a:cxn>
                <a:cxn ang="0">
                  <a:pos x="T6" y="T7"/>
                </a:cxn>
              </a:cxnLst>
              <a:rect l="0" t="0" r="r" b="b"/>
              <a:pathLst>
                <a:path w="332" h="788">
                  <a:moveTo>
                    <a:pt x="0" y="788"/>
                  </a:moveTo>
                  <a:cubicBezTo>
                    <a:pt x="332" y="788"/>
                    <a:pt x="332" y="788"/>
                    <a:pt x="332" y="788"/>
                  </a:cubicBezTo>
                  <a:cubicBezTo>
                    <a:pt x="332" y="1"/>
                    <a:pt x="332" y="1"/>
                    <a:pt x="332" y="1"/>
                  </a:cubicBezTo>
                  <a:cubicBezTo>
                    <a:pt x="70" y="0"/>
                    <a:pt x="111" y="526"/>
                    <a:pt x="0" y="788"/>
                  </a:cubicBezTo>
                  <a:close/>
                </a:path>
              </a:pathLst>
            </a:custGeom>
            <a:solidFill>
              <a:schemeClr val="accent3">
                <a:lumMod val="75000"/>
                <a:alpha val="95000"/>
              </a:schemeClr>
            </a:solidFill>
            <a:ln>
              <a:noFill/>
            </a:ln>
          </p:spPr>
          <p:txBody>
            <a:bodyPr vert="horz" wrap="square" lIns="91440" tIns="45720" rIns="91440" bIns="45720" numCol="1" anchor="t" anchorCtr="0" compatLnSpc="1"/>
            <a:lstStyle/>
            <a:p>
              <a:endParaRPr lang="id-ID" sz="1000">
                <a:cs typeface="+mn-ea"/>
                <a:sym typeface="+mn-lt"/>
              </a:endParaRPr>
            </a:p>
          </p:txBody>
        </p:sp>
        <p:sp>
          <p:nvSpPr>
            <p:cNvPr id="93" name="Freeform 92"/>
            <p:cNvSpPr/>
            <p:nvPr/>
          </p:nvSpPr>
          <p:spPr bwMode="auto">
            <a:xfrm>
              <a:off x="9516825" y="3043913"/>
              <a:ext cx="735651" cy="1753160"/>
            </a:xfrm>
            <a:custGeom>
              <a:avLst/>
              <a:gdLst>
                <a:gd name="T0" fmla="*/ 0 w 331"/>
                <a:gd name="T1" fmla="*/ 0 h 787"/>
                <a:gd name="T2" fmla="*/ 0 w 331"/>
                <a:gd name="T3" fmla="*/ 787 h 787"/>
                <a:gd name="T4" fmla="*/ 331 w 331"/>
                <a:gd name="T5" fmla="*/ 787 h 787"/>
                <a:gd name="T6" fmla="*/ 0 w 331"/>
                <a:gd name="T7" fmla="*/ 0 h 787"/>
              </a:gdLst>
              <a:ahLst/>
              <a:cxnLst>
                <a:cxn ang="0">
                  <a:pos x="T0" y="T1"/>
                </a:cxn>
                <a:cxn ang="0">
                  <a:pos x="T2" y="T3"/>
                </a:cxn>
                <a:cxn ang="0">
                  <a:pos x="T4" y="T5"/>
                </a:cxn>
                <a:cxn ang="0">
                  <a:pos x="T6" y="T7"/>
                </a:cxn>
              </a:cxnLst>
              <a:rect l="0" t="0" r="r" b="b"/>
              <a:pathLst>
                <a:path w="331" h="787">
                  <a:moveTo>
                    <a:pt x="0" y="0"/>
                  </a:moveTo>
                  <a:cubicBezTo>
                    <a:pt x="0" y="787"/>
                    <a:pt x="0" y="787"/>
                    <a:pt x="0" y="787"/>
                  </a:cubicBezTo>
                  <a:cubicBezTo>
                    <a:pt x="331" y="787"/>
                    <a:pt x="331" y="787"/>
                    <a:pt x="331" y="787"/>
                  </a:cubicBezTo>
                  <a:cubicBezTo>
                    <a:pt x="221" y="525"/>
                    <a:pt x="262" y="1"/>
                    <a:pt x="0" y="0"/>
                  </a:cubicBezTo>
                  <a:close/>
                </a:path>
              </a:pathLst>
            </a:custGeom>
            <a:solidFill>
              <a:schemeClr val="accent3"/>
            </a:solidFill>
            <a:ln>
              <a:noFill/>
            </a:ln>
          </p:spPr>
          <p:txBody>
            <a:bodyPr vert="horz" wrap="square" lIns="91440" tIns="45720" rIns="91440" bIns="45720" numCol="1" anchor="t" anchorCtr="0" compatLnSpc="1"/>
            <a:lstStyle/>
            <a:p>
              <a:endParaRPr lang="id-ID" sz="1000">
                <a:cs typeface="+mn-ea"/>
                <a:sym typeface="+mn-lt"/>
              </a:endParaRPr>
            </a:p>
          </p:txBody>
        </p:sp>
      </p:grpSp>
      <p:grpSp>
        <p:nvGrpSpPr>
          <p:cNvPr id="94" name="Group 93"/>
          <p:cNvGrpSpPr/>
          <p:nvPr/>
        </p:nvGrpSpPr>
        <p:grpSpPr>
          <a:xfrm>
            <a:off x="2773400" y="3133989"/>
            <a:ext cx="1030193" cy="1042877"/>
            <a:chOff x="9889818" y="3406571"/>
            <a:chExt cx="1373591" cy="1390503"/>
          </a:xfrm>
        </p:grpSpPr>
        <p:sp>
          <p:nvSpPr>
            <p:cNvPr id="95" name="Freeform 11"/>
            <p:cNvSpPr/>
            <p:nvPr/>
          </p:nvSpPr>
          <p:spPr bwMode="auto">
            <a:xfrm>
              <a:off x="9889818" y="3406571"/>
              <a:ext cx="686796" cy="1390502"/>
            </a:xfrm>
            <a:custGeom>
              <a:avLst/>
              <a:gdLst>
                <a:gd name="T0" fmla="*/ 0 w 309"/>
                <a:gd name="T1" fmla="*/ 624 h 624"/>
                <a:gd name="T2" fmla="*/ 309 w 309"/>
                <a:gd name="T3" fmla="*/ 624 h 624"/>
                <a:gd name="T4" fmla="*/ 309 w 309"/>
                <a:gd name="T5" fmla="*/ 1 h 624"/>
                <a:gd name="T6" fmla="*/ 0 w 309"/>
                <a:gd name="T7" fmla="*/ 624 h 624"/>
              </a:gdLst>
              <a:ahLst/>
              <a:cxnLst>
                <a:cxn ang="0">
                  <a:pos x="T0" y="T1"/>
                </a:cxn>
                <a:cxn ang="0">
                  <a:pos x="T2" y="T3"/>
                </a:cxn>
                <a:cxn ang="0">
                  <a:pos x="T4" y="T5"/>
                </a:cxn>
                <a:cxn ang="0">
                  <a:pos x="T6" y="T7"/>
                </a:cxn>
              </a:cxnLst>
              <a:rect l="0" t="0" r="r" b="b"/>
              <a:pathLst>
                <a:path w="309" h="624">
                  <a:moveTo>
                    <a:pt x="0" y="624"/>
                  </a:moveTo>
                  <a:cubicBezTo>
                    <a:pt x="309" y="624"/>
                    <a:pt x="309" y="624"/>
                    <a:pt x="309" y="624"/>
                  </a:cubicBezTo>
                  <a:cubicBezTo>
                    <a:pt x="309" y="1"/>
                    <a:pt x="309" y="1"/>
                    <a:pt x="309" y="1"/>
                  </a:cubicBezTo>
                  <a:cubicBezTo>
                    <a:pt x="64" y="0"/>
                    <a:pt x="103" y="417"/>
                    <a:pt x="0" y="624"/>
                  </a:cubicBezTo>
                  <a:close/>
                </a:path>
              </a:pathLst>
            </a:custGeom>
            <a:solidFill>
              <a:schemeClr val="accent4">
                <a:lumMod val="75000"/>
                <a:alpha val="95000"/>
              </a:schemeClr>
            </a:solidFill>
            <a:ln>
              <a:noFill/>
            </a:ln>
          </p:spPr>
          <p:txBody>
            <a:bodyPr vert="horz" wrap="square" lIns="91440" tIns="45720" rIns="91440" bIns="45720" numCol="1" anchor="t" anchorCtr="0" compatLnSpc="1"/>
            <a:lstStyle/>
            <a:p>
              <a:endParaRPr lang="id-ID" sz="1000">
                <a:cs typeface="+mn-ea"/>
                <a:sym typeface="+mn-lt"/>
              </a:endParaRPr>
            </a:p>
          </p:txBody>
        </p:sp>
        <p:sp>
          <p:nvSpPr>
            <p:cNvPr id="96" name="Freeform 12"/>
            <p:cNvSpPr/>
            <p:nvPr/>
          </p:nvSpPr>
          <p:spPr bwMode="auto">
            <a:xfrm>
              <a:off x="10576613" y="3409390"/>
              <a:ext cx="686796" cy="1387684"/>
            </a:xfrm>
            <a:custGeom>
              <a:avLst/>
              <a:gdLst>
                <a:gd name="T0" fmla="*/ 0 w 309"/>
                <a:gd name="T1" fmla="*/ 0 h 623"/>
                <a:gd name="T2" fmla="*/ 0 w 309"/>
                <a:gd name="T3" fmla="*/ 623 h 623"/>
                <a:gd name="T4" fmla="*/ 309 w 309"/>
                <a:gd name="T5" fmla="*/ 623 h 623"/>
                <a:gd name="T6" fmla="*/ 0 w 309"/>
                <a:gd name="T7" fmla="*/ 0 h 623"/>
              </a:gdLst>
              <a:ahLst/>
              <a:cxnLst>
                <a:cxn ang="0">
                  <a:pos x="T0" y="T1"/>
                </a:cxn>
                <a:cxn ang="0">
                  <a:pos x="T2" y="T3"/>
                </a:cxn>
                <a:cxn ang="0">
                  <a:pos x="T4" y="T5"/>
                </a:cxn>
                <a:cxn ang="0">
                  <a:pos x="T6" y="T7"/>
                </a:cxn>
              </a:cxnLst>
              <a:rect l="0" t="0" r="r" b="b"/>
              <a:pathLst>
                <a:path w="309" h="623">
                  <a:moveTo>
                    <a:pt x="0" y="0"/>
                  </a:moveTo>
                  <a:cubicBezTo>
                    <a:pt x="0" y="623"/>
                    <a:pt x="0" y="623"/>
                    <a:pt x="0" y="623"/>
                  </a:cubicBezTo>
                  <a:cubicBezTo>
                    <a:pt x="309" y="623"/>
                    <a:pt x="309" y="623"/>
                    <a:pt x="309" y="623"/>
                  </a:cubicBezTo>
                  <a:cubicBezTo>
                    <a:pt x="206" y="416"/>
                    <a:pt x="244" y="1"/>
                    <a:pt x="0" y="0"/>
                  </a:cubicBezTo>
                  <a:close/>
                </a:path>
              </a:pathLst>
            </a:custGeom>
            <a:solidFill>
              <a:schemeClr val="accent4"/>
            </a:solidFill>
            <a:ln>
              <a:noFill/>
            </a:ln>
          </p:spPr>
          <p:txBody>
            <a:bodyPr vert="horz" wrap="square" lIns="91440" tIns="45720" rIns="91440" bIns="45720" numCol="1" anchor="t" anchorCtr="0" compatLnSpc="1"/>
            <a:lstStyle/>
            <a:p>
              <a:endParaRPr lang="id-ID" sz="1000">
                <a:cs typeface="+mn-ea"/>
                <a:sym typeface="+mn-lt"/>
              </a:endParaRPr>
            </a:p>
          </p:txBody>
        </p:sp>
      </p:grpSp>
      <p:sp>
        <p:nvSpPr>
          <p:cNvPr id="97" name="TextBox 96"/>
          <p:cNvSpPr txBox="1"/>
          <p:nvPr/>
        </p:nvSpPr>
        <p:spPr>
          <a:xfrm>
            <a:off x="615781" y="4221966"/>
            <a:ext cx="523220" cy="407804"/>
          </a:xfrm>
          <a:prstGeom prst="rect">
            <a:avLst/>
          </a:prstGeom>
          <a:noFill/>
        </p:spPr>
        <p:txBody>
          <a:bodyPr wrap="none" lIns="68580" tIns="34290" rIns="68580" bIns="34290" rtlCol="0">
            <a:spAutoFit/>
          </a:bodyPr>
          <a:lstStyle/>
          <a:p>
            <a:pPr algn="ctr"/>
            <a:r>
              <a:rPr lang="id-ID" sz="1100" dirty="0">
                <a:solidFill>
                  <a:schemeClr val="tx1">
                    <a:lumMod val="60000"/>
                    <a:lumOff val="40000"/>
                  </a:schemeClr>
                </a:solidFill>
                <a:cs typeface="+mn-ea"/>
                <a:sym typeface="+mn-lt"/>
              </a:rPr>
              <a:t>Profit</a:t>
            </a:r>
          </a:p>
          <a:p>
            <a:pPr algn="ctr"/>
            <a:r>
              <a:rPr lang="id-ID" sz="1100" dirty="0">
                <a:solidFill>
                  <a:schemeClr val="tx1">
                    <a:lumMod val="60000"/>
                    <a:lumOff val="40000"/>
                  </a:schemeClr>
                </a:solidFill>
                <a:cs typeface="+mn-ea"/>
                <a:sym typeface="+mn-lt"/>
              </a:rPr>
              <a:t>Model</a:t>
            </a:r>
          </a:p>
        </p:txBody>
      </p:sp>
      <p:sp>
        <p:nvSpPr>
          <p:cNvPr id="98" name="TextBox 97"/>
          <p:cNvSpPr txBox="1"/>
          <p:nvPr/>
        </p:nvSpPr>
        <p:spPr>
          <a:xfrm>
            <a:off x="1285116" y="4221967"/>
            <a:ext cx="656270" cy="238527"/>
          </a:xfrm>
          <a:prstGeom prst="rect">
            <a:avLst/>
          </a:prstGeom>
          <a:noFill/>
        </p:spPr>
        <p:txBody>
          <a:bodyPr wrap="none" lIns="68580" tIns="34290" rIns="68580" bIns="34290" rtlCol="0">
            <a:spAutoFit/>
          </a:bodyPr>
          <a:lstStyle/>
          <a:p>
            <a:pPr algn="ctr"/>
            <a:r>
              <a:rPr lang="id-ID" sz="1100" dirty="0">
                <a:solidFill>
                  <a:schemeClr val="tx1">
                    <a:lumMod val="60000"/>
                    <a:lumOff val="40000"/>
                  </a:schemeClr>
                </a:solidFill>
                <a:cs typeface="+mn-ea"/>
                <a:sym typeface="+mn-lt"/>
              </a:rPr>
              <a:t>Network</a:t>
            </a:r>
          </a:p>
        </p:txBody>
      </p:sp>
      <p:sp>
        <p:nvSpPr>
          <p:cNvPr id="99" name="TextBox 98"/>
          <p:cNvSpPr txBox="1"/>
          <p:nvPr/>
        </p:nvSpPr>
        <p:spPr>
          <a:xfrm>
            <a:off x="2118196" y="4221967"/>
            <a:ext cx="709168" cy="238527"/>
          </a:xfrm>
          <a:prstGeom prst="rect">
            <a:avLst/>
          </a:prstGeom>
          <a:noFill/>
        </p:spPr>
        <p:txBody>
          <a:bodyPr wrap="none" lIns="68580" tIns="34290" rIns="68580" bIns="34290" rtlCol="0">
            <a:spAutoFit/>
          </a:bodyPr>
          <a:lstStyle/>
          <a:p>
            <a:pPr algn="ctr"/>
            <a:r>
              <a:rPr lang="id-ID" sz="1100" dirty="0">
                <a:solidFill>
                  <a:schemeClr val="tx1">
                    <a:lumMod val="60000"/>
                    <a:lumOff val="40000"/>
                  </a:schemeClr>
                </a:solidFill>
                <a:cs typeface="+mn-ea"/>
                <a:sym typeface="+mn-lt"/>
              </a:rPr>
              <a:t>Structure</a:t>
            </a:r>
          </a:p>
        </p:txBody>
      </p:sp>
      <p:sp>
        <p:nvSpPr>
          <p:cNvPr id="100" name="TextBox 99"/>
          <p:cNvSpPr txBox="1"/>
          <p:nvPr/>
        </p:nvSpPr>
        <p:spPr>
          <a:xfrm>
            <a:off x="2963814" y="4221967"/>
            <a:ext cx="648255" cy="238527"/>
          </a:xfrm>
          <a:prstGeom prst="rect">
            <a:avLst/>
          </a:prstGeom>
          <a:noFill/>
        </p:spPr>
        <p:txBody>
          <a:bodyPr wrap="none" lIns="68580" tIns="34290" rIns="68580" bIns="34290" rtlCol="0">
            <a:spAutoFit/>
          </a:bodyPr>
          <a:lstStyle/>
          <a:p>
            <a:pPr algn="ctr"/>
            <a:r>
              <a:rPr lang="id-ID" sz="1100" dirty="0">
                <a:solidFill>
                  <a:schemeClr val="tx1">
                    <a:lumMod val="60000"/>
                    <a:lumOff val="40000"/>
                  </a:schemeClr>
                </a:solidFill>
                <a:cs typeface="+mn-ea"/>
                <a:sym typeface="+mn-lt"/>
              </a:rPr>
              <a:t>Process</a:t>
            </a:r>
          </a:p>
        </p:txBody>
      </p:sp>
      <p:grpSp>
        <p:nvGrpSpPr>
          <p:cNvPr id="101" name="Group 100"/>
          <p:cNvGrpSpPr/>
          <p:nvPr/>
        </p:nvGrpSpPr>
        <p:grpSpPr>
          <a:xfrm>
            <a:off x="3563900" y="2687529"/>
            <a:ext cx="1201422" cy="1489336"/>
            <a:chOff x="4751866" y="3424136"/>
            <a:chExt cx="1601896" cy="1985781"/>
          </a:xfrm>
        </p:grpSpPr>
        <p:sp>
          <p:nvSpPr>
            <p:cNvPr id="102" name="Freeform 5"/>
            <p:cNvSpPr/>
            <p:nvPr/>
          </p:nvSpPr>
          <p:spPr bwMode="auto">
            <a:xfrm>
              <a:off x="5551405" y="3427127"/>
              <a:ext cx="802357" cy="1982790"/>
            </a:xfrm>
            <a:custGeom>
              <a:avLst/>
              <a:gdLst>
                <a:gd name="T0" fmla="*/ 0 w 361"/>
                <a:gd name="T1" fmla="*/ 0 h 559"/>
                <a:gd name="T2" fmla="*/ 0 w 361"/>
                <a:gd name="T3" fmla="*/ 559 h 559"/>
                <a:gd name="T4" fmla="*/ 361 w 361"/>
                <a:gd name="T5" fmla="*/ 559 h 559"/>
                <a:gd name="T6" fmla="*/ 0 w 361"/>
                <a:gd name="T7" fmla="*/ 0 h 559"/>
              </a:gdLst>
              <a:ahLst/>
              <a:cxnLst>
                <a:cxn ang="0">
                  <a:pos x="T0" y="T1"/>
                </a:cxn>
                <a:cxn ang="0">
                  <a:pos x="T2" y="T3"/>
                </a:cxn>
                <a:cxn ang="0">
                  <a:pos x="T4" y="T5"/>
                </a:cxn>
                <a:cxn ang="0">
                  <a:pos x="T6" y="T7"/>
                </a:cxn>
              </a:cxnLst>
              <a:rect l="0" t="0" r="r" b="b"/>
              <a:pathLst>
                <a:path w="361" h="559">
                  <a:moveTo>
                    <a:pt x="0" y="0"/>
                  </a:moveTo>
                  <a:cubicBezTo>
                    <a:pt x="0" y="559"/>
                    <a:pt x="0" y="559"/>
                    <a:pt x="0" y="559"/>
                  </a:cubicBezTo>
                  <a:cubicBezTo>
                    <a:pt x="361" y="559"/>
                    <a:pt x="361" y="559"/>
                    <a:pt x="361" y="559"/>
                  </a:cubicBezTo>
                  <a:cubicBezTo>
                    <a:pt x="241" y="373"/>
                    <a:pt x="285" y="1"/>
                    <a:pt x="0" y="0"/>
                  </a:cubicBezTo>
                  <a:close/>
                </a:path>
              </a:pathLst>
            </a:custGeom>
            <a:solidFill>
              <a:schemeClr val="accent5"/>
            </a:solidFill>
            <a:ln>
              <a:noFill/>
            </a:ln>
          </p:spPr>
          <p:txBody>
            <a:bodyPr vert="horz" wrap="square" lIns="91440" tIns="45720" rIns="91440" bIns="45720" numCol="1" anchor="t" anchorCtr="0" compatLnSpc="1"/>
            <a:lstStyle/>
            <a:p>
              <a:endParaRPr lang="id-ID" sz="1000">
                <a:cs typeface="+mn-ea"/>
                <a:sym typeface="+mn-lt"/>
              </a:endParaRPr>
            </a:p>
          </p:txBody>
        </p:sp>
        <p:sp>
          <p:nvSpPr>
            <p:cNvPr id="103" name="Freeform 6"/>
            <p:cNvSpPr/>
            <p:nvPr/>
          </p:nvSpPr>
          <p:spPr bwMode="auto">
            <a:xfrm>
              <a:off x="4751866" y="3424136"/>
              <a:ext cx="799539" cy="1985781"/>
            </a:xfrm>
            <a:custGeom>
              <a:avLst/>
              <a:gdLst>
                <a:gd name="T0" fmla="*/ 0 w 360"/>
                <a:gd name="T1" fmla="*/ 560 h 560"/>
                <a:gd name="T2" fmla="*/ 360 w 360"/>
                <a:gd name="T3" fmla="*/ 560 h 560"/>
                <a:gd name="T4" fmla="*/ 360 w 360"/>
                <a:gd name="T5" fmla="*/ 1 h 560"/>
                <a:gd name="T6" fmla="*/ 0 w 360"/>
                <a:gd name="T7" fmla="*/ 560 h 560"/>
              </a:gdLst>
              <a:ahLst/>
              <a:cxnLst>
                <a:cxn ang="0">
                  <a:pos x="T0" y="T1"/>
                </a:cxn>
                <a:cxn ang="0">
                  <a:pos x="T2" y="T3"/>
                </a:cxn>
                <a:cxn ang="0">
                  <a:pos x="T4" y="T5"/>
                </a:cxn>
                <a:cxn ang="0">
                  <a:pos x="T6" y="T7"/>
                </a:cxn>
              </a:cxnLst>
              <a:rect l="0" t="0" r="r" b="b"/>
              <a:pathLst>
                <a:path w="360" h="560">
                  <a:moveTo>
                    <a:pt x="0" y="560"/>
                  </a:moveTo>
                  <a:cubicBezTo>
                    <a:pt x="360" y="560"/>
                    <a:pt x="360" y="560"/>
                    <a:pt x="360" y="560"/>
                  </a:cubicBezTo>
                  <a:cubicBezTo>
                    <a:pt x="360" y="1"/>
                    <a:pt x="360" y="1"/>
                    <a:pt x="360" y="1"/>
                  </a:cubicBezTo>
                  <a:cubicBezTo>
                    <a:pt x="75" y="0"/>
                    <a:pt x="120" y="374"/>
                    <a:pt x="0" y="560"/>
                  </a:cubicBezTo>
                  <a:close/>
                </a:path>
              </a:pathLst>
            </a:custGeom>
            <a:solidFill>
              <a:schemeClr val="accent5">
                <a:lumMod val="75000"/>
                <a:alpha val="95000"/>
              </a:schemeClr>
            </a:solidFill>
            <a:ln>
              <a:noFill/>
            </a:ln>
          </p:spPr>
          <p:txBody>
            <a:bodyPr vert="horz" wrap="square" lIns="91440" tIns="45720" rIns="91440" bIns="45720" numCol="1" anchor="t" anchorCtr="0" compatLnSpc="1"/>
            <a:lstStyle/>
            <a:p>
              <a:endParaRPr lang="id-ID" sz="1000" dirty="0">
                <a:cs typeface="+mn-ea"/>
                <a:sym typeface="+mn-lt"/>
              </a:endParaRPr>
            </a:p>
          </p:txBody>
        </p:sp>
      </p:grpSp>
      <p:grpSp>
        <p:nvGrpSpPr>
          <p:cNvPr id="104" name="Group 103"/>
          <p:cNvGrpSpPr/>
          <p:nvPr/>
        </p:nvGrpSpPr>
        <p:grpSpPr>
          <a:xfrm>
            <a:off x="4292503" y="3374978"/>
            <a:ext cx="1200014" cy="801887"/>
            <a:chOff x="7547573" y="3727890"/>
            <a:chExt cx="1600018" cy="1069183"/>
          </a:xfrm>
        </p:grpSpPr>
        <p:sp>
          <p:nvSpPr>
            <p:cNvPr id="105" name="Freeform 7"/>
            <p:cNvSpPr/>
            <p:nvPr/>
          </p:nvSpPr>
          <p:spPr bwMode="auto">
            <a:xfrm>
              <a:off x="7547573" y="3727890"/>
              <a:ext cx="799539" cy="1069183"/>
            </a:xfrm>
            <a:custGeom>
              <a:avLst/>
              <a:gdLst>
                <a:gd name="T0" fmla="*/ 0 w 360"/>
                <a:gd name="T1" fmla="*/ 480 h 480"/>
                <a:gd name="T2" fmla="*/ 360 w 360"/>
                <a:gd name="T3" fmla="*/ 480 h 480"/>
                <a:gd name="T4" fmla="*/ 360 w 360"/>
                <a:gd name="T5" fmla="*/ 1 h 480"/>
                <a:gd name="T6" fmla="*/ 0 w 360"/>
                <a:gd name="T7" fmla="*/ 480 h 480"/>
              </a:gdLst>
              <a:ahLst/>
              <a:cxnLst>
                <a:cxn ang="0">
                  <a:pos x="T0" y="T1"/>
                </a:cxn>
                <a:cxn ang="0">
                  <a:pos x="T2" y="T3"/>
                </a:cxn>
                <a:cxn ang="0">
                  <a:pos x="T4" y="T5"/>
                </a:cxn>
                <a:cxn ang="0">
                  <a:pos x="T6" y="T7"/>
                </a:cxn>
              </a:cxnLst>
              <a:rect l="0" t="0" r="r" b="b"/>
              <a:pathLst>
                <a:path w="360" h="480">
                  <a:moveTo>
                    <a:pt x="0" y="480"/>
                  </a:moveTo>
                  <a:cubicBezTo>
                    <a:pt x="360" y="480"/>
                    <a:pt x="360" y="480"/>
                    <a:pt x="360" y="480"/>
                  </a:cubicBezTo>
                  <a:cubicBezTo>
                    <a:pt x="360" y="1"/>
                    <a:pt x="360" y="1"/>
                    <a:pt x="360" y="1"/>
                  </a:cubicBezTo>
                  <a:cubicBezTo>
                    <a:pt x="75" y="0"/>
                    <a:pt x="120" y="321"/>
                    <a:pt x="0" y="480"/>
                  </a:cubicBezTo>
                  <a:close/>
                </a:path>
              </a:pathLst>
            </a:custGeom>
            <a:solidFill>
              <a:schemeClr val="accent6">
                <a:lumMod val="75000"/>
                <a:alpha val="95000"/>
              </a:schemeClr>
            </a:solidFill>
            <a:ln>
              <a:noFill/>
            </a:ln>
          </p:spPr>
          <p:txBody>
            <a:bodyPr vert="horz" wrap="square" lIns="91440" tIns="45720" rIns="91440" bIns="45720" numCol="1" anchor="t" anchorCtr="0" compatLnSpc="1"/>
            <a:lstStyle/>
            <a:p>
              <a:endParaRPr lang="id-ID" sz="1000" dirty="0">
                <a:cs typeface="+mn-ea"/>
                <a:sym typeface="+mn-lt"/>
              </a:endParaRPr>
            </a:p>
          </p:txBody>
        </p:sp>
        <p:sp>
          <p:nvSpPr>
            <p:cNvPr id="106" name="Freeform 8"/>
            <p:cNvSpPr/>
            <p:nvPr/>
          </p:nvSpPr>
          <p:spPr bwMode="auto">
            <a:xfrm>
              <a:off x="8347113" y="3729769"/>
              <a:ext cx="800478" cy="1067304"/>
            </a:xfrm>
            <a:custGeom>
              <a:avLst/>
              <a:gdLst>
                <a:gd name="T0" fmla="*/ 0 w 360"/>
                <a:gd name="T1" fmla="*/ 0 h 479"/>
                <a:gd name="T2" fmla="*/ 0 w 360"/>
                <a:gd name="T3" fmla="*/ 479 h 479"/>
                <a:gd name="T4" fmla="*/ 360 w 360"/>
                <a:gd name="T5" fmla="*/ 479 h 479"/>
                <a:gd name="T6" fmla="*/ 0 w 360"/>
                <a:gd name="T7" fmla="*/ 0 h 479"/>
              </a:gdLst>
              <a:ahLst/>
              <a:cxnLst>
                <a:cxn ang="0">
                  <a:pos x="T0" y="T1"/>
                </a:cxn>
                <a:cxn ang="0">
                  <a:pos x="T2" y="T3"/>
                </a:cxn>
                <a:cxn ang="0">
                  <a:pos x="T4" y="T5"/>
                </a:cxn>
                <a:cxn ang="0">
                  <a:pos x="T6" y="T7"/>
                </a:cxn>
              </a:cxnLst>
              <a:rect l="0" t="0" r="r" b="b"/>
              <a:pathLst>
                <a:path w="360" h="479">
                  <a:moveTo>
                    <a:pt x="0" y="0"/>
                  </a:moveTo>
                  <a:cubicBezTo>
                    <a:pt x="0" y="479"/>
                    <a:pt x="0" y="479"/>
                    <a:pt x="0" y="479"/>
                  </a:cubicBezTo>
                  <a:cubicBezTo>
                    <a:pt x="360" y="479"/>
                    <a:pt x="360" y="479"/>
                    <a:pt x="360" y="479"/>
                  </a:cubicBezTo>
                  <a:cubicBezTo>
                    <a:pt x="240" y="320"/>
                    <a:pt x="285" y="1"/>
                    <a:pt x="0" y="0"/>
                  </a:cubicBezTo>
                  <a:close/>
                </a:path>
              </a:pathLst>
            </a:custGeom>
            <a:solidFill>
              <a:schemeClr val="accent6"/>
            </a:solidFill>
            <a:ln>
              <a:noFill/>
            </a:ln>
          </p:spPr>
          <p:txBody>
            <a:bodyPr vert="horz" wrap="square" lIns="91440" tIns="45720" rIns="91440" bIns="45720" numCol="1" anchor="t" anchorCtr="0" compatLnSpc="1"/>
            <a:lstStyle/>
            <a:p>
              <a:endParaRPr lang="id-ID" sz="1000" dirty="0">
                <a:cs typeface="+mn-ea"/>
                <a:sym typeface="+mn-lt"/>
              </a:endParaRPr>
            </a:p>
          </p:txBody>
        </p:sp>
      </p:grpSp>
      <p:grpSp>
        <p:nvGrpSpPr>
          <p:cNvPr id="107" name="Group 106"/>
          <p:cNvGrpSpPr/>
          <p:nvPr/>
        </p:nvGrpSpPr>
        <p:grpSpPr>
          <a:xfrm>
            <a:off x="5215591" y="2293560"/>
            <a:ext cx="1105590" cy="1883306"/>
            <a:chOff x="8778356" y="3041095"/>
            <a:chExt cx="1474120" cy="1755979"/>
          </a:xfrm>
        </p:grpSpPr>
        <p:sp>
          <p:nvSpPr>
            <p:cNvPr id="108" name="Freeform 9"/>
            <p:cNvSpPr/>
            <p:nvPr/>
          </p:nvSpPr>
          <p:spPr bwMode="auto">
            <a:xfrm>
              <a:off x="8778356" y="3041095"/>
              <a:ext cx="738469" cy="1755979"/>
            </a:xfrm>
            <a:custGeom>
              <a:avLst/>
              <a:gdLst>
                <a:gd name="T0" fmla="*/ 0 w 332"/>
                <a:gd name="T1" fmla="*/ 788 h 788"/>
                <a:gd name="T2" fmla="*/ 332 w 332"/>
                <a:gd name="T3" fmla="*/ 788 h 788"/>
                <a:gd name="T4" fmla="*/ 332 w 332"/>
                <a:gd name="T5" fmla="*/ 1 h 788"/>
                <a:gd name="T6" fmla="*/ 0 w 332"/>
                <a:gd name="T7" fmla="*/ 788 h 788"/>
              </a:gdLst>
              <a:ahLst/>
              <a:cxnLst>
                <a:cxn ang="0">
                  <a:pos x="T0" y="T1"/>
                </a:cxn>
                <a:cxn ang="0">
                  <a:pos x="T2" y="T3"/>
                </a:cxn>
                <a:cxn ang="0">
                  <a:pos x="T4" y="T5"/>
                </a:cxn>
                <a:cxn ang="0">
                  <a:pos x="T6" y="T7"/>
                </a:cxn>
              </a:cxnLst>
              <a:rect l="0" t="0" r="r" b="b"/>
              <a:pathLst>
                <a:path w="332" h="788">
                  <a:moveTo>
                    <a:pt x="0" y="788"/>
                  </a:moveTo>
                  <a:cubicBezTo>
                    <a:pt x="332" y="788"/>
                    <a:pt x="332" y="788"/>
                    <a:pt x="332" y="788"/>
                  </a:cubicBezTo>
                  <a:cubicBezTo>
                    <a:pt x="332" y="1"/>
                    <a:pt x="332" y="1"/>
                    <a:pt x="332" y="1"/>
                  </a:cubicBezTo>
                  <a:cubicBezTo>
                    <a:pt x="70" y="0"/>
                    <a:pt x="111" y="526"/>
                    <a:pt x="0" y="788"/>
                  </a:cubicBezTo>
                  <a:close/>
                </a:path>
              </a:pathLst>
            </a:custGeom>
            <a:solidFill>
              <a:schemeClr val="accent2">
                <a:alpha val="95000"/>
              </a:schemeClr>
            </a:solidFill>
            <a:ln>
              <a:noFill/>
            </a:ln>
          </p:spPr>
          <p:txBody>
            <a:bodyPr vert="horz" wrap="square" lIns="91440" tIns="45720" rIns="91440" bIns="45720" numCol="1" anchor="t" anchorCtr="0" compatLnSpc="1"/>
            <a:lstStyle/>
            <a:p>
              <a:endParaRPr lang="id-ID" sz="1000" dirty="0">
                <a:cs typeface="+mn-ea"/>
                <a:sym typeface="+mn-lt"/>
              </a:endParaRPr>
            </a:p>
          </p:txBody>
        </p:sp>
        <p:sp>
          <p:nvSpPr>
            <p:cNvPr id="109" name="Freeform 10"/>
            <p:cNvSpPr/>
            <p:nvPr/>
          </p:nvSpPr>
          <p:spPr bwMode="auto">
            <a:xfrm>
              <a:off x="9516825" y="3043913"/>
              <a:ext cx="735651" cy="1753160"/>
            </a:xfrm>
            <a:custGeom>
              <a:avLst/>
              <a:gdLst>
                <a:gd name="T0" fmla="*/ 0 w 331"/>
                <a:gd name="T1" fmla="*/ 0 h 787"/>
                <a:gd name="T2" fmla="*/ 0 w 331"/>
                <a:gd name="T3" fmla="*/ 787 h 787"/>
                <a:gd name="T4" fmla="*/ 331 w 331"/>
                <a:gd name="T5" fmla="*/ 787 h 787"/>
                <a:gd name="T6" fmla="*/ 0 w 331"/>
                <a:gd name="T7" fmla="*/ 0 h 787"/>
              </a:gdLst>
              <a:ahLst/>
              <a:cxnLst>
                <a:cxn ang="0">
                  <a:pos x="T0" y="T1"/>
                </a:cxn>
                <a:cxn ang="0">
                  <a:pos x="T2" y="T3"/>
                </a:cxn>
                <a:cxn ang="0">
                  <a:pos x="T4" y="T5"/>
                </a:cxn>
                <a:cxn ang="0">
                  <a:pos x="T6" y="T7"/>
                </a:cxn>
              </a:cxnLst>
              <a:rect l="0" t="0" r="r" b="b"/>
              <a:pathLst>
                <a:path w="331" h="787">
                  <a:moveTo>
                    <a:pt x="0" y="0"/>
                  </a:moveTo>
                  <a:cubicBezTo>
                    <a:pt x="0" y="787"/>
                    <a:pt x="0" y="787"/>
                    <a:pt x="0" y="787"/>
                  </a:cubicBezTo>
                  <a:cubicBezTo>
                    <a:pt x="331" y="787"/>
                    <a:pt x="331" y="787"/>
                    <a:pt x="331" y="787"/>
                  </a:cubicBezTo>
                  <a:cubicBezTo>
                    <a:pt x="221" y="525"/>
                    <a:pt x="262" y="1"/>
                    <a:pt x="0" y="0"/>
                  </a:cubicBezTo>
                  <a:close/>
                </a:path>
              </a:pathLst>
            </a:custGeom>
            <a:solidFill>
              <a:schemeClr val="accent2">
                <a:lumMod val="60000"/>
                <a:lumOff val="40000"/>
              </a:schemeClr>
            </a:solidFill>
            <a:ln>
              <a:noFill/>
            </a:ln>
          </p:spPr>
          <p:txBody>
            <a:bodyPr vert="horz" wrap="square" lIns="91440" tIns="45720" rIns="91440" bIns="45720" numCol="1" anchor="t" anchorCtr="0" compatLnSpc="1"/>
            <a:lstStyle/>
            <a:p>
              <a:endParaRPr lang="id-ID" sz="1000" dirty="0">
                <a:cs typeface="+mn-ea"/>
                <a:sym typeface="+mn-lt"/>
              </a:endParaRPr>
            </a:p>
          </p:txBody>
        </p:sp>
      </p:grpSp>
      <p:grpSp>
        <p:nvGrpSpPr>
          <p:cNvPr id="110" name="Group 109"/>
          <p:cNvGrpSpPr/>
          <p:nvPr/>
        </p:nvGrpSpPr>
        <p:grpSpPr>
          <a:xfrm>
            <a:off x="6049189" y="3133989"/>
            <a:ext cx="1030193" cy="1042877"/>
            <a:chOff x="9889818" y="3406571"/>
            <a:chExt cx="1373591" cy="1390503"/>
          </a:xfrm>
        </p:grpSpPr>
        <p:sp>
          <p:nvSpPr>
            <p:cNvPr id="111" name="Freeform 11"/>
            <p:cNvSpPr/>
            <p:nvPr/>
          </p:nvSpPr>
          <p:spPr bwMode="auto">
            <a:xfrm>
              <a:off x="9889818" y="3406571"/>
              <a:ext cx="686796" cy="1390502"/>
            </a:xfrm>
            <a:custGeom>
              <a:avLst/>
              <a:gdLst>
                <a:gd name="T0" fmla="*/ 0 w 309"/>
                <a:gd name="T1" fmla="*/ 624 h 624"/>
                <a:gd name="T2" fmla="*/ 309 w 309"/>
                <a:gd name="T3" fmla="*/ 624 h 624"/>
                <a:gd name="T4" fmla="*/ 309 w 309"/>
                <a:gd name="T5" fmla="*/ 1 h 624"/>
                <a:gd name="T6" fmla="*/ 0 w 309"/>
                <a:gd name="T7" fmla="*/ 624 h 624"/>
              </a:gdLst>
              <a:ahLst/>
              <a:cxnLst>
                <a:cxn ang="0">
                  <a:pos x="T0" y="T1"/>
                </a:cxn>
                <a:cxn ang="0">
                  <a:pos x="T2" y="T3"/>
                </a:cxn>
                <a:cxn ang="0">
                  <a:pos x="T4" y="T5"/>
                </a:cxn>
                <a:cxn ang="0">
                  <a:pos x="T6" y="T7"/>
                </a:cxn>
              </a:cxnLst>
              <a:rect l="0" t="0" r="r" b="b"/>
              <a:pathLst>
                <a:path w="309" h="624">
                  <a:moveTo>
                    <a:pt x="0" y="624"/>
                  </a:moveTo>
                  <a:cubicBezTo>
                    <a:pt x="309" y="624"/>
                    <a:pt x="309" y="624"/>
                    <a:pt x="309" y="624"/>
                  </a:cubicBezTo>
                  <a:cubicBezTo>
                    <a:pt x="309" y="1"/>
                    <a:pt x="309" y="1"/>
                    <a:pt x="309" y="1"/>
                  </a:cubicBezTo>
                  <a:cubicBezTo>
                    <a:pt x="64" y="0"/>
                    <a:pt x="103" y="417"/>
                    <a:pt x="0" y="624"/>
                  </a:cubicBezTo>
                  <a:close/>
                </a:path>
              </a:pathLst>
            </a:custGeom>
            <a:solidFill>
              <a:schemeClr val="accent3">
                <a:alpha val="95000"/>
              </a:schemeClr>
            </a:solidFill>
            <a:ln>
              <a:noFill/>
            </a:ln>
          </p:spPr>
          <p:txBody>
            <a:bodyPr vert="horz" wrap="square" lIns="91440" tIns="45720" rIns="91440" bIns="45720" numCol="1" anchor="t" anchorCtr="0" compatLnSpc="1"/>
            <a:lstStyle/>
            <a:p>
              <a:endParaRPr lang="id-ID" sz="1000" dirty="0">
                <a:cs typeface="+mn-ea"/>
                <a:sym typeface="+mn-lt"/>
              </a:endParaRPr>
            </a:p>
          </p:txBody>
        </p:sp>
        <p:sp>
          <p:nvSpPr>
            <p:cNvPr id="112" name="Freeform 12"/>
            <p:cNvSpPr/>
            <p:nvPr/>
          </p:nvSpPr>
          <p:spPr bwMode="auto">
            <a:xfrm>
              <a:off x="10576613" y="3409390"/>
              <a:ext cx="686796" cy="1387684"/>
            </a:xfrm>
            <a:custGeom>
              <a:avLst/>
              <a:gdLst>
                <a:gd name="T0" fmla="*/ 0 w 309"/>
                <a:gd name="T1" fmla="*/ 0 h 623"/>
                <a:gd name="T2" fmla="*/ 0 w 309"/>
                <a:gd name="T3" fmla="*/ 623 h 623"/>
                <a:gd name="T4" fmla="*/ 309 w 309"/>
                <a:gd name="T5" fmla="*/ 623 h 623"/>
                <a:gd name="T6" fmla="*/ 0 w 309"/>
                <a:gd name="T7" fmla="*/ 0 h 623"/>
              </a:gdLst>
              <a:ahLst/>
              <a:cxnLst>
                <a:cxn ang="0">
                  <a:pos x="T0" y="T1"/>
                </a:cxn>
                <a:cxn ang="0">
                  <a:pos x="T2" y="T3"/>
                </a:cxn>
                <a:cxn ang="0">
                  <a:pos x="T4" y="T5"/>
                </a:cxn>
                <a:cxn ang="0">
                  <a:pos x="T6" y="T7"/>
                </a:cxn>
              </a:cxnLst>
              <a:rect l="0" t="0" r="r" b="b"/>
              <a:pathLst>
                <a:path w="309" h="623">
                  <a:moveTo>
                    <a:pt x="0" y="0"/>
                  </a:moveTo>
                  <a:cubicBezTo>
                    <a:pt x="0" y="623"/>
                    <a:pt x="0" y="623"/>
                    <a:pt x="0" y="623"/>
                  </a:cubicBezTo>
                  <a:cubicBezTo>
                    <a:pt x="309" y="623"/>
                    <a:pt x="309" y="623"/>
                    <a:pt x="309" y="623"/>
                  </a:cubicBezTo>
                  <a:cubicBezTo>
                    <a:pt x="206" y="416"/>
                    <a:pt x="244" y="1"/>
                    <a:pt x="0" y="0"/>
                  </a:cubicBezTo>
                  <a:close/>
                </a:path>
              </a:pathLst>
            </a:custGeom>
            <a:solidFill>
              <a:schemeClr val="accent3">
                <a:lumMod val="60000"/>
                <a:lumOff val="40000"/>
              </a:schemeClr>
            </a:solidFill>
            <a:ln>
              <a:noFill/>
            </a:ln>
          </p:spPr>
          <p:txBody>
            <a:bodyPr vert="horz" wrap="square" lIns="91440" tIns="45720" rIns="91440" bIns="45720" numCol="1" anchor="t" anchorCtr="0" compatLnSpc="1"/>
            <a:lstStyle/>
            <a:p>
              <a:endParaRPr lang="id-ID" sz="1000">
                <a:cs typeface="+mn-ea"/>
                <a:sym typeface="+mn-lt"/>
              </a:endParaRPr>
            </a:p>
          </p:txBody>
        </p:sp>
      </p:grpSp>
      <p:sp>
        <p:nvSpPr>
          <p:cNvPr id="113" name="TextBox 112"/>
          <p:cNvSpPr txBox="1"/>
          <p:nvPr/>
        </p:nvSpPr>
        <p:spPr>
          <a:xfrm>
            <a:off x="3680776" y="4221966"/>
            <a:ext cx="944810" cy="407804"/>
          </a:xfrm>
          <a:prstGeom prst="rect">
            <a:avLst/>
          </a:prstGeom>
          <a:noFill/>
        </p:spPr>
        <p:txBody>
          <a:bodyPr wrap="none" lIns="68580" tIns="34290" rIns="68580" bIns="34290" rtlCol="0">
            <a:spAutoFit/>
          </a:bodyPr>
          <a:lstStyle/>
          <a:p>
            <a:pPr algn="ctr"/>
            <a:r>
              <a:rPr lang="id-ID" sz="1100" dirty="0">
                <a:solidFill>
                  <a:schemeClr val="tx1">
                    <a:lumMod val="60000"/>
                    <a:lumOff val="40000"/>
                  </a:schemeClr>
                </a:solidFill>
                <a:cs typeface="+mn-ea"/>
                <a:sym typeface="+mn-lt"/>
              </a:rPr>
              <a:t>Product</a:t>
            </a:r>
          </a:p>
          <a:p>
            <a:pPr algn="ctr"/>
            <a:r>
              <a:rPr lang="id-ID" sz="1100" dirty="0">
                <a:solidFill>
                  <a:schemeClr val="tx1">
                    <a:lumMod val="60000"/>
                    <a:lumOff val="40000"/>
                  </a:schemeClr>
                </a:solidFill>
                <a:cs typeface="+mn-ea"/>
                <a:sym typeface="+mn-lt"/>
              </a:rPr>
              <a:t>Performance</a:t>
            </a:r>
          </a:p>
        </p:txBody>
      </p:sp>
      <p:sp>
        <p:nvSpPr>
          <p:cNvPr id="114" name="TextBox 113"/>
          <p:cNvSpPr txBox="1"/>
          <p:nvPr/>
        </p:nvSpPr>
        <p:spPr>
          <a:xfrm>
            <a:off x="4576933" y="4221966"/>
            <a:ext cx="624210" cy="407804"/>
          </a:xfrm>
          <a:prstGeom prst="rect">
            <a:avLst/>
          </a:prstGeom>
          <a:noFill/>
        </p:spPr>
        <p:txBody>
          <a:bodyPr wrap="none" lIns="68580" tIns="34290" rIns="68580" bIns="34290" rtlCol="0">
            <a:spAutoFit/>
          </a:bodyPr>
          <a:lstStyle/>
          <a:p>
            <a:pPr algn="ctr"/>
            <a:r>
              <a:rPr lang="id-ID" sz="1100" dirty="0">
                <a:solidFill>
                  <a:schemeClr val="tx1">
                    <a:lumMod val="60000"/>
                    <a:lumOff val="40000"/>
                  </a:schemeClr>
                </a:solidFill>
                <a:cs typeface="+mn-ea"/>
                <a:sym typeface="+mn-lt"/>
              </a:rPr>
              <a:t>Product</a:t>
            </a:r>
          </a:p>
          <a:p>
            <a:pPr algn="ctr"/>
            <a:r>
              <a:rPr lang="id-ID" sz="1100" dirty="0">
                <a:solidFill>
                  <a:schemeClr val="tx1">
                    <a:lumMod val="60000"/>
                    <a:lumOff val="40000"/>
                  </a:schemeClr>
                </a:solidFill>
                <a:cs typeface="+mn-ea"/>
                <a:sym typeface="+mn-lt"/>
              </a:rPr>
              <a:t>System</a:t>
            </a:r>
          </a:p>
        </p:txBody>
      </p:sp>
      <p:sp>
        <p:nvSpPr>
          <p:cNvPr id="115" name="TextBox 114"/>
          <p:cNvSpPr txBox="1"/>
          <p:nvPr/>
        </p:nvSpPr>
        <p:spPr>
          <a:xfrm>
            <a:off x="5443680" y="4221967"/>
            <a:ext cx="609782" cy="238527"/>
          </a:xfrm>
          <a:prstGeom prst="rect">
            <a:avLst/>
          </a:prstGeom>
          <a:noFill/>
        </p:spPr>
        <p:txBody>
          <a:bodyPr wrap="none" lIns="68580" tIns="34290" rIns="68580" bIns="34290" rtlCol="0">
            <a:spAutoFit/>
          </a:bodyPr>
          <a:lstStyle/>
          <a:p>
            <a:pPr algn="ctr"/>
            <a:r>
              <a:rPr lang="id-ID" sz="1100" dirty="0">
                <a:solidFill>
                  <a:schemeClr val="tx1">
                    <a:lumMod val="60000"/>
                    <a:lumOff val="40000"/>
                  </a:schemeClr>
                </a:solidFill>
                <a:cs typeface="+mn-ea"/>
                <a:sym typeface="+mn-lt"/>
              </a:rPr>
              <a:t>Service</a:t>
            </a:r>
          </a:p>
        </p:txBody>
      </p:sp>
      <p:sp>
        <p:nvSpPr>
          <p:cNvPr id="116" name="TextBox 115"/>
          <p:cNvSpPr txBox="1"/>
          <p:nvPr/>
        </p:nvSpPr>
        <p:spPr>
          <a:xfrm>
            <a:off x="6230789" y="4221967"/>
            <a:ext cx="665888" cy="238527"/>
          </a:xfrm>
          <a:prstGeom prst="rect">
            <a:avLst/>
          </a:prstGeom>
          <a:noFill/>
        </p:spPr>
        <p:txBody>
          <a:bodyPr wrap="none" lIns="68580" tIns="34290" rIns="68580" bIns="34290" rtlCol="0">
            <a:spAutoFit/>
          </a:bodyPr>
          <a:lstStyle/>
          <a:p>
            <a:pPr algn="ctr"/>
            <a:r>
              <a:rPr lang="id-ID" sz="1100" dirty="0">
                <a:solidFill>
                  <a:schemeClr val="tx1">
                    <a:lumMod val="60000"/>
                    <a:lumOff val="40000"/>
                  </a:schemeClr>
                </a:solidFill>
                <a:cs typeface="+mn-ea"/>
                <a:sym typeface="+mn-lt"/>
              </a:rPr>
              <a:t>Channel</a:t>
            </a:r>
          </a:p>
        </p:txBody>
      </p:sp>
      <p:grpSp>
        <p:nvGrpSpPr>
          <p:cNvPr id="117" name="Group 116"/>
          <p:cNvGrpSpPr/>
          <p:nvPr/>
        </p:nvGrpSpPr>
        <p:grpSpPr>
          <a:xfrm>
            <a:off x="6827214" y="3374978"/>
            <a:ext cx="1200014" cy="801887"/>
            <a:chOff x="7547573" y="3727890"/>
            <a:chExt cx="1600018" cy="1069183"/>
          </a:xfrm>
        </p:grpSpPr>
        <p:sp>
          <p:nvSpPr>
            <p:cNvPr id="118" name="Freeform 7"/>
            <p:cNvSpPr/>
            <p:nvPr/>
          </p:nvSpPr>
          <p:spPr bwMode="auto">
            <a:xfrm>
              <a:off x="7547573" y="3727890"/>
              <a:ext cx="799539" cy="1069183"/>
            </a:xfrm>
            <a:custGeom>
              <a:avLst/>
              <a:gdLst>
                <a:gd name="T0" fmla="*/ 0 w 360"/>
                <a:gd name="T1" fmla="*/ 480 h 480"/>
                <a:gd name="T2" fmla="*/ 360 w 360"/>
                <a:gd name="T3" fmla="*/ 480 h 480"/>
                <a:gd name="T4" fmla="*/ 360 w 360"/>
                <a:gd name="T5" fmla="*/ 1 h 480"/>
                <a:gd name="T6" fmla="*/ 0 w 360"/>
                <a:gd name="T7" fmla="*/ 480 h 480"/>
              </a:gdLst>
              <a:ahLst/>
              <a:cxnLst>
                <a:cxn ang="0">
                  <a:pos x="T0" y="T1"/>
                </a:cxn>
                <a:cxn ang="0">
                  <a:pos x="T2" y="T3"/>
                </a:cxn>
                <a:cxn ang="0">
                  <a:pos x="T4" y="T5"/>
                </a:cxn>
                <a:cxn ang="0">
                  <a:pos x="T6" y="T7"/>
                </a:cxn>
              </a:cxnLst>
              <a:rect l="0" t="0" r="r" b="b"/>
              <a:pathLst>
                <a:path w="360" h="480">
                  <a:moveTo>
                    <a:pt x="0" y="480"/>
                  </a:moveTo>
                  <a:cubicBezTo>
                    <a:pt x="360" y="480"/>
                    <a:pt x="360" y="480"/>
                    <a:pt x="360" y="480"/>
                  </a:cubicBezTo>
                  <a:cubicBezTo>
                    <a:pt x="360" y="1"/>
                    <a:pt x="360" y="1"/>
                    <a:pt x="360" y="1"/>
                  </a:cubicBezTo>
                  <a:cubicBezTo>
                    <a:pt x="75" y="0"/>
                    <a:pt x="120" y="321"/>
                    <a:pt x="0" y="480"/>
                  </a:cubicBezTo>
                  <a:close/>
                </a:path>
              </a:pathLst>
            </a:custGeom>
            <a:solidFill>
              <a:schemeClr val="accent4">
                <a:alpha val="95000"/>
              </a:schemeClr>
            </a:solidFill>
            <a:ln>
              <a:noFill/>
            </a:ln>
          </p:spPr>
          <p:txBody>
            <a:bodyPr vert="horz" wrap="square" lIns="91440" tIns="45720" rIns="91440" bIns="45720" numCol="1" anchor="t" anchorCtr="0" compatLnSpc="1"/>
            <a:lstStyle/>
            <a:p>
              <a:endParaRPr lang="id-ID" sz="1000" dirty="0">
                <a:cs typeface="+mn-ea"/>
                <a:sym typeface="+mn-lt"/>
              </a:endParaRPr>
            </a:p>
          </p:txBody>
        </p:sp>
        <p:sp>
          <p:nvSpPr>
            <p:cNvPr id="119" name="Freeform 8"/>
            <p:cNvSpPr/>
            <p:nvPr/>
          </p:nvSpPr>
          <p:spPr bwMode="auto">
            <a:xfrm>
              <a:off x="8347113" y="3729769"/>
              <a:ext cx="800478" cy="1067304"/>
            </a:xfrm>
            <a:custGeom>
              <a:avLst/>
              <a:gdLst>
                <a:gd name="T0" fmla="*/ 0 w 360"/>
                <a:gd name="T1" fmla="*/ 0 h 479"/>
                <a:gd name="T2" fmla="*/ 0 w 360"/>
                <a:gd name="T3" fmla="*/ 479 h 479"/>
                <a:gd name="T4" fmla="*/ 360 w 360"/>
                <a:gd name="T5" fmla="*/ 479 h 479"/>
                <a:gd name="T6" fmla="*/ 0 w 360"/>
                <a:gd name="T7" fmla="*/ 0 h 479"/>
              </a:gdLst>
              <a:ahLst/>
              <a:cxnLst>
                <a:cxn ang="0">
                  <a:pos x="T0" y="T1"/>
                </a:cxn>
                <a:cxn ang="0">
                  <a:pos x="T2" y="T3"/>
                </a:cxn>
                <a:cxn ang="0">
                  <a:pos x="T4" y="T5"/>
                </a:cxn>
                <a:cxn ang="0">
                  <a:pos x="T6" y="T7"/>
                </a:cxn>
              </a:cxnLst>
              <a:rect l="0" t="0" r="r" b="b"/>
              <a:pathLst>
                <a:path w="360" h="479">
                  <a:moveTo>
                    <a:pt x="0" y="0"/>
                  </a:moveTo>
                  <a:cubicBezTo>
                    <a:pt x="0" y="479"/>
                    <a:pt x="0" y="479"/>
                    <a:pt x="0" y="479"/>
                  </a:cubicBezTo>
                  <a:cubicBezTo>
                    <a:pt x="360" y="479"/>
                    <a:pt x="360" y="479"/>
                    <a:pt x="360" y="479"/>
                  </a:cubicBezTo>
                  <a:cubicBezTo>
                    <a:pt x="240" y="320"/>
                    <a:pt x="285" y="1"/>
                    <a:pt x="0" y="0"/>
                  </a:cubicBezTo>
                  <a:close/>
                </a:path>
              </a:pathLst>
            </a:custGeom>
            <a:solidFill>
              <a:schemeClr val="accent4">
                <a:lumMod val="60000"/>
                <a:lumOff val="40000"/>
              </a:schemeClr>
            </a:solidFill>
            <a:ln>
              <a:noFill/>
            </a:ln>
          </p:spPr>
          <p:txBody>
            <a:bodyPr vert="horz" wrap="square" lIns="91440" tIns="45720" rIns="91440" bIns="45720" numCol="1" anchor="t" anchorCtr="0" compatLnSpc="1"/>
            <a:lstStyle/>
            <a:p>
              <a:endParaRPr lang="id-ID" sz="1000">
                <a:cs typeface="+mn-ea"/>
                <a:sym typeface="+mn-lt"/>
              </a:endParaRPr>
            </a:p>
          </p:txBody>
        </p:sp>
      </p:grpSp>
      <p:grpSp>
        <p:nvGrpSpPr>
          <p:cNvPr id="120" name="Group 119"/>
          <p:cNvGrpSpPr/>
          <p:nvPr/>
        </p:nvGrpSpPr>
        <p:grpSpPr>
          <a:xfrm>
            <a:off x="7750301" y="2859882"/>
            <a:ext cx="1105590" cy="1316984"/>
            <a:chOff x="8778356" y="3041095"/>
            <a:chExt cx="1474120" cy="1755979"/>
          </a:xfrm>
        </p:grpSpPr>
        <p:sp>
          <p:nvSpPr>
            <p:cNvPr id="121" name="Freeform 9"/>
            <p:cNvSpPr/>
            <p:nvPr/>
          </p:nvSpPr>
          <p:spPr bwMode="auto">
            <a:xfrm>
              <a:off x="8778356" y="3041095"/>
              <a:ext cx="738469" cy="1755979"/>
            </a:xfrm>
            <a:custGeom>
              <a:avLst/>
              <a:gdLst>
                <a:gd name="T0" fmla="*/ 0 w 332"/>
                <a:gd name="T1" fmla="*/ 788 h 788"/>
                <a:gd name="T2" fmla="*/ 332 w 332"/>
                <a:gd name="T3" fmla="*/ 788 h 788"/>
                <a:gd name="T4" fmla="*/ 332 w 332"/>
                <a:gd name="T5" fmla="*/ 1 h 788"/>
                <a:gd name="T6" fmla="*/ 0 w 332"/>
                <a:gd name="T7" fmla="*/ 788 h 788"/>
              </a:gdLst>
              <a:ahLst/>
              <a:cxnLst>
                <a:cxn ang="0">
                  <a:pos x="T0" y="T1"/>
                </a:cxn>
                <a:cxn ang="0">
                  <a:pos x="T2" y="T3"/>
                </a:cxn>
                <a:cxn ang="0">
                  <a:pos x="T4" y="T5"/>
                </a:cxn>
                <a:cxn ang="0">
                  <a:pos x="T6" y="T7"/>
                </a:cxn>
              </a:cxnLst>
              <a:rect l="0" t="0" r="r" b="b"/>
              <a:pathLst>
                <a:path w="332" h="788">
                  <a:moveTo>
                    <a:pt x="0" y="788"/>
                  </a:moveTo>
                  <a:cubicBezTo>
                    <a:pt x="332" y="788"/>
                    <a:pt x="332" y="788"/>
                    <a:pt x="332" y="788"/>
                  </a:cubicBezTo>
                  <a:cubicBezTo>
                    <a:pt x="332" y="1"/>
                    <a:pt x="332" y="1"/>
                    <a:pt x="332" y="1"/>
                  </a:cubicBezTo>
                  <a:cubicBezTo>
                    <a:pt x="70" y="0"/>
                    <a:pt x="111" y="526"/>
                    <a:pt x="0" y="788"/>
                  </a:cubicBezTo>
                  <a:close/>
                </a:path>
              </a:pathLst>
            </a:custGeom>
            <a:solidFill>
              <a:schemeClr val="accent5">
                <a:alpha val="95000"/>
              </a:schemeClr>
            </a:solidFill>
            <a:ln>
              <a:noFill/>
            </a:ln>
          </p:spPr>
          <p:txBody>
            <a:bodyPr vert="horz" wrap="square" lIns="91440" tIns="45720" rIns="91440" bIns="45720" numCol="1" anchor="t" anchorCtr="0" compatLnSpc="1"/>
            <a:lstStyle/>
            <a:p>
              <a:endParaRPr lang="id-ID" sz="1000" dirty="0">
                <a:cs typeface="+mn-ea"/>
                <a:sym typeface="+mn-lt"/>
              </a:endParaRPr>
            </a:p>
          </p:txBody>
        </p:sp>
        <p:sp>
          <p:nvSpPr>
            <p:cNvPr id="122" name="Freeform 10"/>
            <p:cNvSpPr/>
            <p:nvPr/>
          </p:nvSpPr>
          <p:spPr bwMode="auto">
            <a:xfrm>
              <a:off x="9516825" y="3043913"/>
              <a:ext cx="735651" cy="1753160"/>
            </a:xfrm>
            <a:custGeom>
              <a:avLst/>
              <a:gdLst>
                <a:gd name="T0" fmla="*/ 0 w 331"/>
                <a:gd name="T1" fmla="*/ 0 h 787"/>
                <a:gd name="T2" fmla="*/ 0 w 331"/>
                <a:gd name="T3" fmla="*/ 787 h 787"/>
                <a:gd name="T4" fmla="*/ 331 w 331"/>
                <a:gd name="T5" fmla="*/ 787 h 787"/>
                <a:gd name="T6" fmla="*/ 0 w 331"/>
                <a:gd name="T7" fmla="*/ 0 h 787"/>
              </a:gdLst>
              <a:ahLst/>
              <a:cxnLst>
                <a:cxn ang="0">
                  <a:pos x="T0" y="T1"/>
                </a:cxn>
                <a:cxn ang="0">
                  <a:pos x="T2" y="T3"/>
                </a:cxn>
                <a:cxn ang="0">
                  <a:pos x="T4" y="T5"/>
                </a:cxn>
                <a:cxn ang="0">
                  <a:pos x="T6" y="T7"/>
                </a:cxn>
              </a:cxnLst>
              <a:rect l="0" t="0" r="r" b="b"/>
              <a:pathLst>
                <a:path w="331" h="787">
                  <a:moveTo>
                    <a:pt x="0" y="0"/>
                  </a:moveTo>
                  <a:cubicBezTo>
                    <a:pt x="0" y="787"/>
                    <a:pt x="0" y="787"/>
                    <a:pt x="0" y="787"/>
                  </a:cubicBezTo>
                  <a:cubicBezTo>
                    <a:pt x="331" y="787"/>
                    <a:pt x="331" y="787"/>
                    <a:pt x="331" y="787"/>
                  </a:cubicBezTo>
                  <a:cubicBezTo>
                    <a:pt x="221" y="525"/>
                    <a:pt x="262" y="1"/>
                    <a:pt x="0" y="0"/>
                  </a:cubicBezTo>
                  <a:close/>
                </a:path>
              </a:pathLst>
            </a:custGeom>
            <a:solidFill>
              <a:schemeClr val="accent5">
                <a:lumMod val="60000"/>
                <a:lumOff val="40000"/>
              </a:schemeClr>
            </a:solidFill>
            <a:ln>
              <a:noFill/>
            </a:ln>
          </p:spPr>
          <p:txBody>
            <a:bodyPr vert="horz" wrap="square" lIns="91440" tIns="45720" rIns="91440" bIns="45720" numCol="1" anchor="t" anchorCtr="0" compatLnSpc="1"/>
            <a:lstStyle/>
            <a:p>
              <a:endParaRPr lang="id-ID" sz="1000">
                <a:cs typeface="+mn-ea"/>
                <a:sym typeface="+mn-lt"/>
              </a:endParaRPr>
            </a:p>
          </p:txBody>
        </p:sp>
      </p:grpSp>
      <p:sp>
        <p:nvSpPr>
          <p:cNvPr id="123" name="TextBox 122"/>
          <p:cNvSpPr txBox="1"/>
          <p:nvPr/>
        </p:nvSpPr>
        <p:spPr>
          <a:xfrm>
            <a:off x="7166147" y="4221967"/>
            <a:ext cx="515206" cy="238527"/>
          </a:xfrm>
          <a:prstGeom prst="rect">
            <a:avLst/>
          </a:prstGeom>
          <a:noFill/>
        </p:spPr>
        <p:txBody>
          <a:bodyPr wrap="none" lIns="68580" tIns="34290" rIns="68580" bIns="34290" rtlCol="0">
            <a:spAutoFit/>
          </a:bodyPr>
          <a:lstStyle/>
          <a:p>
            <a:pPr algn="ctr"/>
            <a:r>
              <a:rPr lang="id-ID" sz="1100" dirty="0">
                <a:solidFill>
                  <a:schemeClr val="tx1">
                    <a:lumMod val="60000"/>
                    <a:lumOff val="40000"/>
                  </a:schemeClr>
                </a:solidFill>
                <a:cs typeface="+mn-ea"/>
                <a:sym typeface="+mn-lt"/>
              </a:rPr>
              <a:t>Brand</a:t>
            </a:r>
          </a:p>
        </p:txBody>
      </p:sp>
      <p:sp>
        <p:nvSpPr>
          <p:cNvPr id="124" name="TextBox 123"/>
          <p:cNvSpPr txBox="1"/>
          <p:nvPr/>
        </p:nvSpPr>
        <p:spPr>
          <a:xfrm>
            <a:off x="7814079" y="4221966"/>
            <a:ext cx="938398" cy="407804"/>
          </a:xfrm>
          <a:prstGeom prst="rect">
            <a:avLst/>
          </a:prstGeom>
          <a:noFill/>
        </p:spPr>
        <p:txBody>
          <a:bodyPr wrap="none" lIns="68580" tIns="34290" rIns="68580" bIns="34290" rtlCol="0">
            <a:spAutoFit/>
          </a:bodyPr>
          <a:lstStyle/>
          <a:p>
            <a:pPr algn="ctr"/>
            <a:r>
              <a:rPr lang="id-ID" sz="1100" dirty="0">
                <a:solidFill>
                  <a:schemeClr val="tx1">
                    <a:lumMod val="60000"/>
                    <a:lumOff val="40000"/>
                  </a:schemeClr>
                </a:solidFill>
                <a:cs typeface="+mn-ea"/>
                <a:sym typeface="+mn-lt"/>
              </a:rPr>
              <a:t>Customer</a:t>
            </a:r>
          </a:p>
          <a:p>
            <a:pPr algn="ctr"/>
            <a:r>
              <a:rPr lang="id-ID" sz="1100" dirty="0">
                <a:solidFill>
                  <a:schemeClr val="tx1">
                    <a:lumMod val="60000"/>
                    <a:lumOff val="40000"/>
                  </a:schemeClr>
                </a:solidFill>
                <a:cs typeface="+mn-ea"/>
                <a:sym typeface="+mn-lt"/>
              </a:rPr>
              <a:t>Engagement</a:t>
            </a:r>
          </a:p>
        </p:txBody>
      </p:sp>
      <p:cxnSp>
        <p:nvCxnSpPr>
          <p:cNvPr id="125" name="Straight Connector 124"/>
          <p:cNvCxnSpPr/>
          <p:nvPr/>
        </p:nvCxnSpPr>
        <p:spPr>
          <a:xfrm>
            <a:off x="224955" y="4176865"/>
            <a:ext cx="8694092" cy="0"/>
          </a:xfrm>
          <a:prstGeom prst="line">
            <a:avLst/>
          </a:prstGeom>
          <a:ln w="44450">
            <a:solidFill>
              <a:schemeClr val="tx1">
                <a:lumMod val="75000"/>
              </a:schemeClr>
            </a:solidFill>
            <a:headEnd type="diamond" w="med" len="med"/>
            <a:tailEnd type="diamond" w="med" len="med"/>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flipV="1">
            <a:off x="887765" y="2687531"/>
            <a:ext cx="0" cy="446459"/>
          </a:xfrm>
          <a:prstGeom prst="line">
            <a:avLst/>
          </a:prstGeom>
          <a:ln w="19050">
            <a:solidFill>
              <a:schemeClr val="accent1"/>
            </a:solidFill>
            <a:prstDash val="sysDash"/>
            <a:tailEnd type="diamond"/>
          </a:ln>
        </p:spPr>
        <p:style>
          <a:lnRef idx="1">
            <a:schemeClr val="accent1"/>
          </a:lnRef>
          <a:fillRef idx="0">
            <a:schemeClr val="accent1"/>
          </a:fillRef>
          <a:effectRef idx="0">
            <a:schemeClr val="accent1"/>
          </a:effectRef>
          <a:fontRef idx="minor">
            <a:schemeClr val="tx1"/>
          </a:fontRef>
        </p:style>
      </p:cxnSp>
      <p:sp>
        <p:nvSpPr>
          <p:cNvPr id="127" name="TextBox 126"/>
          <p:cNvSpPr txBox="1"/>
          <p:nvPr/>
        </p:nvSpPr>
        <p:spPr>
          <a:xfrm>
            <a:off x="670112" y="2428448"/>
            <a:ext cx="446277" cy="253916"/>
          </a:xfrm>
          <a:prstGeom prst="rect">
            <a:avLst/>
          </a:prstGeom>
          <a:noFill/>
        </p:spPr>
        <p:txBody>
          <a:bodyPr wrap="none" lIns="68580" tIns="34290" rIns="68580" bIns="34290" rtlCol="0">
            <a:spAutoFit/>
          </a:bodyPr>
          <a:lstStyle/>
          <a:p>
            <a:pPr algn="ctr"/>
            <a:r>
              <a:rPr lang="id-ID" sz="1200" b="1" dirty="0">
                <a:solidFill>
                  <a:schemeClr val="bg2"/>
                </a:solidFill>
                <a:cs typeface="+mn-ea"/>
                <a:sym typeface="+mn-lt"/>
              </a:rPr>
              <a:t>50%</a:t>
            </a:r>
          </a:p>
        </p:txBody>
      </p:sp>
      <p:cxnSp>
        <p:nvCxnSpPr>
          <p:cNvPr id="128" name="Straight Connector 127"/>
          <p:cNvCxnSpPr/>
          <p:nvPr/>
        </p:nvCxnSpPr>
        <p:spPr>
          <a:xfrm flipV="1">
            <a:off x="1616916" y="2851104"/>
            <a:ext cx="0" cy="446459"/>
          </a:xfrm>
          <a:prstGeom prst="line">
            <a:avLst/>
          </a:prstGeom>
          <a:ln w="19050">
            <a:solidFill>
              <a:schemeClr val="accent2"/>
            </a:solidFill>
            <a:prstDash val="sysDash"/>
            <a:tailEnd type="diamond"/>
          </a:ln>
        </p:spPr>
        <p:style>
          <a:lnRef idx="1">
            <a:schemeClr val="accent1"/>
          </a:lnRef>
          <a:fillRef idx="0">
            <a:schemeClr val="accent1"/>
          </a:fillRef>
          <a:effectRef idx="0">
            <a:schemeClr val="accent1"/>
          </a:effectRef>
          <a:fontRef idx="minor">
            <a:schemeClr val="tx1"/>
          </a:fontRef>
        </p:style>
      </p:cxnSp>
      <p:sp>
        <p:nvSpPr>
          <p:cNvPr id="129" name="TextBox 128"/>
          <p:cNvSpPr txBox="1"/>
          <p:nvPr/>
        </p:nvSpPr>
        <p:spPr>
          <a:xfrm>
            <a:off x="1399264" y="2592022"/>
            <a:ext cx="446277" cy="253916"/>
          </a:xfrm>
          <a:prstGeom prst="rect">
            <a:avLst/>
          </a:prstGeom>
          <a:noFill/>
        </p:spPr>
        <p:txBody>
          <a:bodyPr wrap="none" lIns="68580" tIns="34290" rIns="68580" bIns="34290" rtlCol="0">
            <a:spAutoFit/>
          </a:bodyPr>
          <a:lstStyle/>
          <a:p>
            <a:pPr algn="ctr"/>
            <a:r>
              <a:rPr lang="id-ID" sz="1200" b="1" dirty="0">
                <a:solidFill>
                  <a:schemeClr val="bg2"/>
                </a:solidFill>
                <a:cs typeface="+mn-ea"/>
                <a:sym typeface="+mn-lt"/>
              </a:rPr>
              <a:t>40%</a:t>
            </a:r>
          </a:p>
        </p:txBody>
      </p:sp>
      <p:cxnSp>
        <p:nvCxnSpPr>
          <p:cNvPr id="130" name="Straight Connector 129"/>
          <p:cNvCxnSpPr/>
          <p:nvPr/>
        </p:nvCxnSpPr>
        <p:spPr>
          <a:xfrm flipV="1">
            <a:off x="4906001" y="2851104"/>
            <a:ext cx="0" cy="446459"/>
          </a:xfrm>
          <a:prstGeom prst="line">
            <a:avLst/>
          </a:prstGeom>
          <a:ln w="19050">
            <a:solidFill>
              <a:schemeClr val="accent6"/>
            </a:solidFill>
            <a:prstDash val="sysDash"/>
            <a:tailEnd type="diamond"/>
          </a:ln>
        </p:spPr>
        <p:style>
          <a:lnRef idx="1">
            <a:schemeClr val="accent1"/>
          </a:lnRef>
          <a:fillRef idx="0">
            <a:schemeClr val="accent1"/>
          </a:fillRef>
          <a:effectRef idx="0">
            <a:schemeClr val="accent1"/>
          </a:effectRef>
          <a:fontRef idx="minor">
            <a:schemeClr val="tx1"/>
          </a:fontRef>
        </p:style>
      </p:cxnSp>
      <p:sp>
        <p:nvSpPr>
          <p:cNvPr id="131" name="TextBox 130"/>
          <p:cNvSpPr txBox="1"/>
          <p:nvPr/>
        </p:nvSpPr>
        <p:spPr>
          <a:xfrm>
            <a:off x="4688349" y="2592022"/>
            <a:ext cx="446277" cy="253916"/>
          </a:xfrm>
          <a:prstGeom prst="rect">
            <a:avLst/>
          </a:prstGeom>
          <a:noFill/>
        </p:spPr>
        <p:txBody>
          <a:bodyPr wrap="none" lIns="68580" tIns="34290" rIns="68580" bIns="34290" rtlCol="0">
            <a:spAutoFit/>
          </a:bodyPr>
          <a:lstStyle/>
          <a:p>
            <a:pPr algn="ctr"/>
            <a:r>
              <a:rPr lang="id-ID" sz="1200" b="1" dirty="0">
                <a:solidFill>
                  <a:schemeClr val="bg2"/>
                </a:solidFill>
                <a:cs typeface="+mn-ea"/>
                <a:sym typeface="+mn-lt"/>
              </a:rPr>
              <a:t>40%</a:t>
            </a:r>
          </a:p>
        </p:txBody>
      </p:sp>
      <p:cxnSp>
        <p:nvCxnSpPr>
          <p:cNvPr id="132" name="Straight Connector 131"/>
          <p:cNvCxnSpPr/>
          <p:nvPr/>
        </p:nvCxnSpPr>
        <p:spPr>
          <a:xfrm flipV="1">
            <a:off x="7423678" y="2851104"/>
            <a:ext cx="0" cy="446459"/>
          </a:xfrm>
          <a:prstGeom prst="line">
            <a:avLst/>
          </a:prstGeom>
          <a:ln w="19050">
            <a:solidFill>
              <a:schemeClr val="accent4">
                <a:lumMod val="60000"/>
                <a:lumOff val="40000"/>
              </a:schemeClr>
            </a:solidFill>
            <a:prstDash val="sysDash"/>
            <a:tailEnd type="diamond"/>
          </a:ln>
        </p:spPr>
        <p:style>
          <a:lnRef idx="1">
            <a:schemeClr val="accent1"/>
          </a:lnRef>
          <a:fillRef idx="0">
            <a:schemeClr val="accent1"/>
          </a:fillRef>
          <a:effectRef idx="0">
            <a:schemeClr val="accent1"/>
          </a:effectRef>
          <a:fontRef idx="minor">
            <a:schemeClr val="tx1"/>
          </a:fontRef>
        </p:style>
      </p:cxnSp>
      <p:sp>
        <p:nvSpPr>
          <p:cNvPr id="133" name="TextBox 132"/>
          <p:cNvSpPr txBox="1"/>
          <p:nvPr/>
        </p:nvSpPr>
        <p:spPr>
          <a:xfrm>
            <a:off x="7206025" y="2592022"/>
            <a:ext cx="446277" cy="253916"/>
          </a:xfrm>
          <a:prstGeom prst="rect">
            <a:avLst/>
          </a:prstGeom>
          <a:noFill/>
        </p:spPr>
        <p:txBody>
          <a:bodyPr wrap="none" lIns="68580" tIns="34290" rIns="68580" bIns="34290" rtlCol="0">
            <a:spAutoFit/>
          </a:bodyPr>
          <a:lstStyle/>
          <a:p>
            <a:pPr algn="ctr"/>
            <a:r>
              <a:rPr lang="id-ID" sz="1200" b="1" dirty="0">
                <a:solidFill>
                  <a:schemeClr val="bg2"/>
                </a:solidFill>
                <a:cs typeface="+mn-ea"/>
                <a:sym typeface="+mn-lt"/>
              </a:rPr>
              <a:t>40%</a:t>
            </a:r>
          </a:p>
        </p:txBody>
      </p:sp>
      <p:cxnSp>
        <p:nvCxnSpPr>
          <p:cNvPr id="134" name="Straight Connector 133"/>
          <p:cNvCxnSpPr/>
          <p:nvPr/>
        </p:nvCxnSpPr>
        <p:spPr>
          <a:xfrm flipV="1">
            <a:off x="2487484" y="2374053"/>
            <a:ext cx="0" cy="446459"/>
          </a:xfrm>
          <a:prstGeom prst="line">
            <a:avLst/>
          </a:prstGeom>
          <a:ln w="19050">
            <a:solidFill>
              <a:schemeClr val="accent3"/>
            </a:solidFill>
            <a:prstDash val="sysDash"/>
            <a:tailEnd type="diamond"/>
          </a:ln>
        </p:spPr>
        <p:style>
          <a:lnRef idx="1">
            <a:schemeClr val="accent1"/>
          </a:lnRef>
          <a:fillRef idx="0">
            <a:schemeClr val="accent1"/>
          </a:fillRef>
          <a:effectRef idx="0">
            <a:schemeClr val="accent1"/>
          </a:effectRef>
          <a:fontRef idx="minor">
            <a:schemeClr val="tx1"/>
          </a:fontRef>
        </p:style>
      </p:cxnSp>
      <p:sp>
        <p:nvSpPr>
          <p:cNvPr id="135" name="TextBox 134"/>
          <p:cNvSpPr txBox="1"/>
          <p:nvPr/>
        </p:nvSpPr>
        <p:spPr>
          <a:xfrm>
            <a:off x="2269831" y="2114971"/>
            <a:ext cx="446277" cy="253916"/>
          </a:xfrm>
          <a:prstGeom prst="rect">
            <a:avLst/>
          </a:prstGeom>
          <a:noFill/>
        </p:spPr>
        <p:txBody>
          <a:bodyPr wrap="none" lIns="68580" tIns="34290" rIns="68580" bIns="34290" rtlCol="0">
            <a:spAutoFit/>
          </a:bodyPr>
          <a:lstStyle/>
          <a:p>
            <a:pPr algn="ctr"/>
            <a:r>
              <a:rPr lang="id-ID" sz="1200" b="1" dirty="0">
                <a:solidFill>
                  <a:schemeClr val="bg2"/>
                </a:solidFill>
                <a:cs typeface="+mn-ea"/>
                <a:sym typeface="+mn-lt"/>
              </a:rPr>
              <a:t>60%</a:t>
            </a:r>
          </a:p>
        </p:txBody>
      </p:sp>
      <p:cxnSp>
        <p:nvCxnSpPr>
          <p:cNvPr id="136" name="Straight Connector 135"/>
          <p:cNvCxnSpPr/>
          <p:nvPr/>
        </p:nvCxnSpPr>
        <p:spPr>
          <a:xfrm flipV="1">
            <a:off x="3294146" y="2575669"/>
            <a:ext cx="0" cy="446459"/>
          </a:xfrm>
          <a:prstGeom prst="line">
            <a:avLst/>
          </a:prstGeom>
          <a:ln w="19050">
            <a:solidFill>
              <a:schemeClr val="accent4"/>
            </a:solidFill>
            <a:prstDash val="sysDash"/>
            <a:tailEnd type="diamond"/>
          </a:ln>
        </p:spPr>
        <p:style>
          <a:lnRef idx="1">
            <a:schemeClr val="accent1"/>
          </a:lnRef>
          <a:fillRef idx="0">
            <a:schemeClr val="accent1"/>
          </a:fillRef>
          <a:effectRef idx="0">
            <a:schemeClr val="accent1"/>
          </a:effectRef>
          <a:fontRef idx="minor">
            <a:schemeClr val="tx1"/>
          </a:fontRef>
        </p:style>
      </p:cxnSp>
      <p:sp>
        <p:nvSpPr>
          <p:cNvPr id="137" name="TextBox 136"/>
          <p:cNvSpPr txBox="1"/>
          <p:nvPr/>
        </p:nvSpPr>
        <p:spPr>
          <a:xfrm>
            <a:off x="3076493" y="2316586"/>
            <a:ext cx="446277" cy="253916"/>
          </a:xfrm>
          <a:prstGeom prst="rect">
            <a:avLst/>
          </a:prstGeom>
          <a:noFill/>
        </p:spPr>
        <p:txBody>
          <a:bodyPr wrap="none" lIns="68580" tIns="34290" rIns="68580" bIns="34290" rtlCol="0">
            <a:spAutoFit/>
          </a:bodyPr>
          <a:lstStyle/>
          <a:p>
            <a:pPr algn="ctr"/>
            <a:r>
              <a:rPr lang="id-ID" sz="1200" b="1" dirty="0">
                <a:solidFill>
                  <a:schemeClr val="bg2"/>
                </a:solidFill>
                <a:cs typeface="+mn-ea"/>
                <a:sym typeface="+mn-lt"/>
              </a:rPr>
              <a:t>55%</a:t>
            </a:r>
          </a:p>
        </p:txBody>
      </p:sp>
      <p:cxnSp>
        <p:nvCxnSpPr>
          <p:cNvPr id="138" name="Straight Connector 137"/>
          <p:cNvCxnSpPr/>
          <p:nvPr/>
        </p:nvCxnSpPr>
        <p:spPr>
          <a:xfrm flipV="1">
            <a:off x="4160948" y="2119941"/>
            <a:ext cx="0" cy="446459"/>
          </a:xfrm>
          <a:prstGeom prst="line">
            <a:avLst/>
          </a:prstGeom>
          <a:ln w="19050">
            <a:solidFill>
              <a:schemeClr val="accent5"/>
            </a:solidFill>
            <a:prstDash val="sysDash"/>
            <a:tailEnd type="diamond"/>
          </a:ln>
        </p:spPr>
        <p:style>
          <a:lnRef idx="1">
            <a:schemeClr val="accent1"/>
          </a:lnRef>
          <a:fillRef idx="0">
            <a:schemeClr val="accent1"/>
          </a:fillRef>
          <a:effectRef idx="0">
            <a:schemeClr val="accent1"/>
          </a:effectRef>
          <a:fontRef idx="minor">
            <a:schemeClr val="tx1"/>
          </a:fontRef>
        </p:style>
      </p:cxnSp>
      <p:sp>
        <p:nvSpPr>
          <p:cNvPr id="139" name="TextBox 138"/>
          <p:cNvSpPr txBox="1"/>
          <p:nvPr/>
        </p:nvSpPr>
        <p:spPr>
          <a:xfrm>
            <a:off x="3943295" y="1860859"/>
            <a:ext cx="446277" cy="253916"/>
          </a:xfrm>
          <a:prstGeom prst="rect">
            <a:avLst/>
          </a:prstGeom>
          <a:noFill/>
        </p:spPr>
        <p:txBody>
          <a:bodyPr wrap="none" lIns="68580" tIns="34290" rIns="68580" bIns="34290" rtlCol="0">
            <a:spAutoFit/>
          </a:bodyPr>
          <a:lstStyle/>
          <a:p>
            <a:pPr algn="ctr"/>
            <a:r>
              <a:rPr lang="id-ID" sz="1200" b="1" dirty="0">
                <a:solidFill>
                  <a:schemeClr val="bg2"/>
                </a:solidFill>
                <a:cs typeface="+mn-ea"/>
                <a:sym typeface="+mn-lt"/>
              </a:rPr>
              <a:t>70%</a:t>
            </a:r>
          </a:p>
        </p:txBody>
      </p:sp>
      <p:cxnSp>
        <p:nvCxnSpPr>
          <p:cNvPr id="140" name="Straight Connector 139"/>
          <p:cNvCxnSpPr/>
          <p:nvPr/>
        </p:nvCxnSpPr>
        <p:spPr>
          <a:xfrm flipV="1">
            <a:off x="5769742" y="1797381"/>
            <a:ext cx="0" cy="446459"/>
          </a:xfrm>
          <a:prstGeom prst="line">
            <a:avLst/>
          </a:prstGeom>
          <a:ln w="19050">
            <a:solidFill>
              <a:schemeClr val="accent2">
                <a:lumMod val="60000"/>
                <a:lumOff val="40000"/>
              </a:schemeClr>
            </a:solidFill>
            <a:prstDash val="sysDash"/>
            <a:tailEnd type="diamond"/>
          </a:ln>
        </p:spPr>
        <p:style>
          <a:lnRef idx="1">
            <a:schemeClr val="accent1"/>
          </a:lnRef>
          <a:fillRef idx="0">
            <a:schemeClr val="accent1"/>
          </a:fillRef>
          <a:effectRef idx="0">
            <a:schemeClr val="accent1"/>
          </a:effectRef>
          <a:fontRef idx="minor">
            <a:schemeClr val="tx1"/>
          </a:fontRef>
        </p:style>
      </p:cxnSp>
      <p:sp>
        <p:nvSpPr>
          <p:cNvPr id="141" name="TextBox 140"/>
          <p:cNvSpPr txBox="1"/>
          <p:nvPr/>
        </p:nvSpPr>
        <p:spPr>
          <a:xfrm>
            <a:off x="5552089" y="1538299"/>
            <a:ext cx="446277" cy="253916"/>
          </a:xfrm>
          <a:prstGeom prst="rect">
            <a:avLst/>
          </a:prstGeom>
          <a:noFill/>
        </p:spPr>
        <p:txBody>
          <a:bodyPr wrap="none" lIns="68580" tIns="34290" rIns="68580" bIns="34290" rtlCol="0">
            <a:spAutoFit/>
          </a:bodyPr>
          <a:lstStyle/>
          <a:p>
            <a:pPr algn="ctr"/>
            <a:r>
              <a:rPr lang="id-ID" sz="1200" b="1" dirty="0">
                <a:solidFill>
                  <a:schemeClr val="bg2"/>
                </a:solidFill>
                <a:cs typeface="+mn-ea"/>
                <a:sym typeface="+mn-lt"/>
              </a:rPr>
              <a:t>90%</a:t>
            </a:r>
          </a:p>
        </p:txBody>
      </p:sp>
      <p:cxnSp>
        <p:nvCxnSpPr>
          <p:cNvPr id="142" name="Straight Connector 141"/>
          <p:cNvCxnSpPr/>
          <p:nvPr/>
        </p:nvCxnSpPr>
        <p:spPr>
          <a:xfrm flipV="1">
            <a:off x="6567329" y="2575669"/>
            <a:ext cx="0" cy="446459"/>
          </a:xfrm>
          <a:prstGeom prst="line">
            <a:avLst/>
          </a:prstGeom>
          <a:ln w="19050">
            <a:solidFill>
              <a:schemeClr val="accent3">
                <a:lumMod val="60000"/>
                <a:lumOff val="40000"/>
              </a:schemeClr>
            </a:solidFill>
            <a:prstDash val="sysDash"/>
            <a:tailEnd type="diamond"/>
          </a:ln>
        </p:spPr>
        <p:style>
          <a:lnRef idx="1">
            <a:schemeClr val="accent1"/>
          </a:lnRef>
          <a:fillRef idx="0">
            <a:schemeClr val="accent1"/>
          </a:fillRef>
          <a:effectRef idx="0">
            <a:schemeClr val="accent1"/>
          </a:effectRef>
          <a:fontRef idx="minor">
            <a:schemeClr val="tx1"/>
          </a:fontRef>
        </p:style>
      </p:cxnSp>
      <p:sp>
        <p:nvSpPr>
          <p:cNvPr id="143" name="TextBox 142"/>
          <p:cNvSpPr txBox="1"/>
          <p:nvPr/>
        </p:nvSpPr>
        <p:spPr>
          <a:xfrm>
            <a:off x="6349677" y="2316586"/>
            <a:ext cx="446277" cy="253916"/>
          </a:xfrm>
          <a:prstGeom prst="rect">
            <a:avLst/>
          </a:prstGeom>
          <a:noFill/>
        </p:spPr>
        <p:txBody>
          <a:bodyPr wrap="none" lIns="68580" tIns="34290" rIns="68580" bIns="34290" rtlCol="0">
            <a:spAutoFit/>
          </a:bodyPr>
          <a:lstStyle/>
          <a:p>
            <a:pPr algn="ctr"/>
            <a:r>
              <a:rPr lang="id-ID" sz="1200" b="1" dirty="0">
                <a:solidFill>
                  <a:schemeClr val="bg2"/>
                </a:solidFill>
                <a:cs typeface="+mn-ea"/>
                <a:sym typeface="+mn-lt"/>
              </a:rPr>
              <a:t>55%</a:t>
            </a:r>
          </a:p>
        </p:txBody>
      </p:sp>
      <p:cxnSp>
        <p:nvCxnSpPr>
          <p:cNvPr id="144" name="Straight Connector 143"/>
          <p:cNvCxnSpPr/>
          <p:nvPr/>
        </p:nvCxnSpPr>
        <p:spPr>
          <a:xfrm flipV="1">
            <a:off x="8287903" y="2344120"/>
            <a:ext cx="0" cy="446459"/>
          </a:xfrm>
          <a:prstGeom prst="line">
            <a:avLst/>
          </a:prstGeom>
          <a:ln w="19050">
            <a:solidFill>
              <a:schemeClr val="accent5">
                <a:lumMod val="60000"/>
                <a:lumOff val="40000"/>
              </a:schemeClr>
            </a:solidFill>
            <a:prstDash val="sysDash"/>
            <a:tailEnd type="diamond"/>
          </a:ln>
        </p:spPr>
        <p:style>
          <a:lnRef idx="1">
            <a:schemeClr val="accent1"/>
          </a:lnRef>
          <a:fillRef idx="0">
            <a:schemeClr val="accent1"/>
          </a:fillRef>
          <a:effectRef idx="0">
            <a:schemeClr val="accent1"/>
          </a:effectRef>
          <a:fontRef idx="minor">
            <a:schemeClr val="tx1"/>
          </a:fontRef>
        </p:style>
      </p:cxnSp>
      <p:sp>
        <p:nvSpPr>
          <p:cNvPr id="145" name="TextBox 144"/>
          <p:cNvSpPr txBox="1"/>
          <p:nvPr/>
        </p:nvSpPr>
        <p:spPr>
          <a:xfrm>
            <a:off x="8070250" y="2085037"/>
            <a:ext cx="446277" cy="253916"/>
          </a:xfrm>
          <a:prstGeom prst="rect">
            <a:avLst/>
          </a:prstGeom>
          <a:noFill/>
        </p:spPr>
        <p:txBody>
          <a:bodyPr wrap="none" lIns="68580" tIns="34290" rIns="68580" bIns="34290" rtlCol="0">
            <a:spAutoFit/>
          </a:bodyPr>
          <a:lstStyle/>
          <a:p>
            <a:pPr algn="ctr"/>
            <a:r>
              <a:rPr lang="id-ID" sz="1200" b="1" dirty="0">
                <a:solidFill>
                  <a:schemeClr val="bg2"/>
                </a:solidFill>
                <a:cs typeface="+mn-ea"/>
                <a:sym typeface="+mn-lt"/>
              </a:rPr>
              <a:t>63%</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5"/>
                                        </p:tgtEl>
                                        <p:attrNameLst>
                                          <p:attrName>style.visibility</p:attrName>
                                        </p:attrNameLst>
                                      </p:cBhvr>
                                      <p:to>
                                        <p:strVal val="visible"/>
                                      </p:to>
                                    </p:set>
                                    <p:animEffect transition="in" filter="wipe(left)">
                                      <p:cBhvr>
                                        <p:cTn id="7" dur="500"/>
                                        <p:tgtEl>
                                          <p:spTgt spid="12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7"/>
                                        </p:tgtEl>
                                        <p:attrNameLst>
                                          <p:attrName>style.visibility</p:attrName>
                                        </p:attrNameLst>
                                      </p:cBhvr>
                                      <p:to>
                                        <p:strVal val="visible"/>
                                      </p:to>
                                    </p:set>
                                    <p:animEffect transition="in" filter="fade">
                                      <p:cBhvr>
                                        <p:cTn id="11" dur="500"/>
                                        <p:tgtEl>
                                          <p:spTgt spid="97"/>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85"/>
                                        </p:tgtEl>
                                        <p:attrNameLst>
                                          <p:attrName>style.visibility</p:attrName>
                                        </p:attrNameLst>
                                      </p:cBhvr>
                                      <p:to>
                                        <p:strVal val="visible"/>
                                      </p:to>
                                    </p:set>
                                    <p:animEffect transition="in" filter="wipe(down)">
                                      <p:cBhvr>
                                        <p:cTn id="15" dur="500"/>
                                        <p:tgtEl>
                                          <p:spTgt spid="85"/>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126"/>
                                        </p:tgtEl>
                                        <p:attrNameLst>
                                          <p:attrName>style.visibility</p:attrName>
                                        </p:attrNameLst>
                                      </p:cBhvr>
                                      <p:to>
                                        <p:strVal val="visible"/>
                                      </p:to>
                                    </p:set>
                                    <p:animEffect transition="in" filter="wipe(down)">
                                      <p:cBhvr>
                                        <p:cTn id="19" dur="500"/>
                                        <p:tgtEl>
                                          <p:spTgt spid="126"/>
                                        </p:tgtEl>
                                      </p:cBhvr>
                                    </p:animEffect>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82"/>
                                        </p:tgtEl>
                                        <p:attrNameLst>
                                          <p:attrName>style.visibility</p:attrName>
                                        </p:attrNameLst>
                                      </p:cBhvr>
                                      <p:to>
                                        <p:strVal val="visible"/>
                                      </p:to>
                                    </p:set>
                                    <p:anim calcmode="lin" valueType="num">
                                      <p:cBhvr>
                                        <p:cTn id="23" dur="500" fill="hold"/>
                                        <p:tgtEl>
                                          <p:spTgt spid="82"/>
                                        </p:tgtEl>
                                        <p:attrNameLst>
                                          <p:attrName>ppt_w</p:attrName>
                                        </p:attrNameLst>
                                      </p:cBhvr>
                                      <p:tavLst>
                                        <p:tav tm="0">
                                          <p:val>
                                            <p:fltVal val="0"/>
                                          </p:val>
                                        </p:tav>
                                        <p:tav tm="100000">
                                          <p:val>
                                            <p:strVal val="#ppt_w"/>
                                          </p:val>
                                        </p:tav>
                                      </p:tavLst>
                                    </p:anim>
                                    <p:anim calcmode="lin" valueType="num">
                                      <p:cBhvr>
                                        <p:cTn id="24" dur="500" fill="hold"/>
                                        <p:tgtEl>
                                          <p:spTgt spid="82"/>
                                        </p:tgtEl>
                                        <p:attrNameLst>
                                          <p:attrName>ppt_h</p:attrName>
                                        </p:attrNameLst>
                                      </p:cBhvr>
                                      <p:tavLst>
                                        <p:tav tm="0">
                                          <p:val>
                                            <p:fltVal val="0"/>
                                          </p:val>
                                        </p:tav>
                                        <p:tav tm="100000">
                                          <p:val>
                                            <p:strVal val="#ppt_h"/>
                                          </p:val>
                                        </p:tav>
                                      </p:tavLst>
                                    </p:anim>
                                    <p:animEffect transition="in" filter="fade">
                                      <p:cBhvr>
                                        <p:cTn id="25" dur="500"/>
                                        <p:tgtEl>
                                          <p:spTgt spid="82"/>
                                        </p:tgtEl>
                                      </p:cBhvr>
                                    </p:animEffect>
                                  </p:childTnLst>
                                </p:cTn>
                              </p:par>
                            </p:childTnLst>
                          </p:cTn>
                        </p:par>
                        <p:par>
                          <p:cTn id="26" fill="hold">
                            <p:stCondLst>
                              <p:cond delay="2500"/>
                            </p:stCondLst>
                            <p:childTnLst>
                              <p:par>
                                <p:cTn id="27" presetID="53" presetClass="entr" presetSubtype="16" fill="hold" grpId="0" nodeType="afterEffect">
                                  <p:stCondLst>
                                    <p:cond delay="0"/>
                                  </p:stCondLst>
                                  <p:childTnLst>
                                    <p:set>
                                      <p:cBhvr>
                                        <p:cTn id="28" dur="1" fill="hold">
                                          <p:stCondLst>
                                            <p:cond delay="0"/>
                                          </p:stCondLst>
                                        </p:cTn>
                                        <p:tgtEl>
                                          <p:spTgt spid="127"/>
                                        </p:tgtEl>
                                        <p:attrNameLst>
                                          <p:attrName>style.visibility</p:attrName>
                                        </p:attrNameLst>
                                      </p:cBhvr>
                                      <p:to>
                                        <p:strVal val="visible"/>
                                      </p:to>
                                    </p:set>
                                    <p:anim calcmode="lin" valueType="num">
                                      <p:cBhvr>
                                        <p:cTn id="29" dur="500" fill="hold"/>
                                        <p:tgtEl>
                                          <p:spTgt spid="127"/>
                                        </p:tgtEl>
                                        <p:attrNameLst>
                                          <p:attrName>ppt_w</p:attrName>
                                        </p:attrNameLst>
                                      </p:cBhvr>
                                      <p:tavLst>
                                        <p:tav tm="0">
                                          <p:val>
                                            <p:fltVal val="0"/>
                                          </p:val>
                                        </p:tav>
                                        <p:tav tm="100000">
                                          <p:val>
                                            <p:strVal val="#ppt_w"/>
                                          </p:val>
                                        </p:tav>
                                      </p:tavLst>
                                    </p:anim>
                                    <p:anim calcmode="lin" valueType="num">
                                      <p:cBhvr>
                                        <p:cTn id="30" dur="500" fill="hold"/>
                                        <p:tgtEl>
                                          <p:spTgt spid="127"/>
                                        </p:tgtEl>
                                        <p:attrNameLst>
                                          <p:attrName>ppt_h</p:attrName>
                                        </p:attrNameLst>
                                      </p:cBhvr>
                                      <p:tavLst>
                                        <p:tav tm="0">
                                          <p:val>
                                            <p:fltVal val="0"/>
                                          </p:val>
                                        </p:tav>
                                        <p:tav tm="100000">
                                          <p:val>
                                            <p:strVal val="#ppt_h"/>
                                          </p:val>
                                        </p:tav>
                                      </p:tavLst>
                                    </p:anim>
                                    <p:animEffect transition="in" filter="fade">
                                      <p:cBhvr>
                                        <p:cTn id="31" dur="500"/>
                                        <p:tgtEl>
                                          <p:spTgt spid="127"/>
                                        </p:tgtEl>
                                      </p:cBhvr>
                                    </p:animEffect>
                                  </p:childTnLst>
                                </p:cTn>
                              </p:par>
                            </p:childTnLst>
                          </p:cTn>
                        </p:par>
                        <p:par>
                          <p:cTn id="32" fill="hold">
                            <p:stCondLst>
                              <p:cond delay="3000"/>
                            </p:stCondLst>
                            <p:childTnLst>
                              <p:par>
                                <p:cTn id="33" presetID="10" presetClass="entr" presetSubtype="0" fill="hold" grpId="0" nodeType="afterEffect">
                                  <p:stCondLst>
                                    <p:cond delay="0"/>
                                  </p:stCondLst>
                                  <p:childTnLst>
                                    <p:set>
                                      <p:cBhvr>
                                        <p:cTn id="34" dur="1" fill="hold">
                                          <p:stCondLst>
                                            <p:cond delay="0"/>
                                          </p:stCondLst>
                                        </p:cTn>
                                        <p:tgtEl>
                                          <p:spTgt spid="98"/>
                                        </p:tgtEl>
                                        <p:attrNameLst>
                                          <p:attrName>style.visibility</p:attrName>
                                        </p:attrNameLst>
                                      </p:cBhvr>
                                      <p:to>
                                        <p:strVal val="visible"/>
                                      </p:to>
                                    </p:set>
                                    <p:animEffect transition="in" filter="fade">
                                      <p:cBhvr>
                                        <p:cTn id="35" dur="500"/>
                                        <p:tgtEl>
                                          <p:spTgt spid="98"/>
                                        </p:tgtEl>
                                      </p:cBhvr>
                                    </p:animEffect>
                                  </p:childTnLst>
                                </p:cTn>
                              </p:par>
                              <p:par>
                                <p:cTn id="36" presetID="22" presetClass="entr" presetSubtype="4" fill="hold" nodeType="withEffect">
                                  <p:stCondLst>
                                    <p:cond delay="0"/>
                                  </p:stCondLst>
                                  <p:childTnLst>
                                    <p:set>
                                      <p:cBhvr>
                                        <p:cTn id="37" dur="1" fill="hold">
                                          <p:stCondLst>
                                            <p:cond delay="0"/>
                                          </p:stCondLst>
                                        </p:cTn>
                                        <p:tgtEl>
                                          <p:spTgt spid="88"/>
                                        </p:tgtEl>
                                        <p:attrNameLst>
                                          <p:attrName>style.visibility</p:attrName>
                                        </p:attrNameLst>
                                      </p:cBhvr>
                                      <p:to>
                                        <p:strVal val="visible"/>
                                      </p:to>
                                    </p:set>
                                    <p:animEffect transition="in" filter="wipe(down)">
                                      <p:cBhvr>
                                        <p:cTn id="38" dur="500"/>
                                        <p:tgtEl>
                                          <p:spTgt spid="88"/>
                                        </p:tgtEl>
                                      </p:cBhvr>
                                    </p:animEffect>
                                  </p:childTnLst>
                                </p:cTn>
                              </p:par>
                            </p:childTnLst>
                          </p:cTn>
                        </p:par>
                        <p:par>
                          <p:cTn id="39" fill="hold">
                            <p:stCondLst>
                              <p:cond delay="3500"/>
                            </p:stCondLst>
                            <p:childTnLst>
                              <p:par>
                                <p:cTn id="40" presetID="22" presetClass="entr" presetSubtype="4" fill="hold" nodeType="afterEffect">
                                  <p:stCondLst>
                                    <p:cond delay="0"/>
                                  </p:stCondLst>
                                  <p:childTnLst>
                                    <p:set>
                                      <p:cBhvr>
                                        <p:cTn id="41" dur="1" fill="hold">
                                          <p:stCondLst>
                                            <p:cond delay="0"/>
                                          </p:stCondLst>
                                        </p:cTn>
                                        <p:tgtEl>
                                          <p:spTgt spid="128"/>
                                        </p:tgtEl>
                                        <p:attrNameLst>
                                          <p:attrName>style.visibility</p:attrName>
                                        </p:attrNameLst>
                                      </p:cBhvr>
                                      <p:to>
                                        <p:strVal val="visible"/>
                                      </p:to>
                                    </p:set>
                                    <p:animEffect transition="in" filter="wipe(down)">
                                      <p:cBhvr>
                                        <p:cTn id="42" dur="500"/>
                                        <p:tgtEl>
                                          <p:spTgt spid="128"/>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83"/>
                                        </p:tgtEl>
                                        <p:attrNameLst>
                                          <p:attrName>style.visibility</p:attrName>
                                        </p:attrNameLst>
                                      </p:cBhvr>
                                      <p:to>
                                        <p:strVal val="visible"/>
                                      </p:to>
                                    </p:set>
                                    <p:anim calcmode="lin" valueType="num">
                                      <p:cBhvr>
                                        <p:cTn id="46" dur="500" fill="hold"/>
                                        <p:tgtEl>
                                          <p:spTgt spid="83"/>
                                        </p:tgtEl>
                                        <p:attrNameLst>
                                          <p:attrName>ppt_w</p:attrName>
                                        </p:attrNameLst>
                                      </p:cBhvr>
                                      <p:tavLst>
                                        <p:tav tm="0">
                                          <p:val>
                                            <p:fltVal val="0"/>
                                          </p:val>
                                        </p:tav>
                                        <p:tav tm="100000">
                                          <p:val>
                                            <p:strVal val="#ppt_w"/>
                                          </p:val>
                                        </p:tav>
                                      </p:tavLst>
                                    </p:anim>
                                    <p:anim calcmode="lin" valueType="num">
                                      <p:cBhvr>
                                        <p:cTn id="47" dur="500" fill="hold"/>
                                        <p:tgtEl>
                                          <p:spTgt spid="83"/>
                                        </p:tgtEl>
                                        <p:attrNameLst>
                                          <p:attrName>ppt_h</p:attrName>
                                        </p:attrNameLst>
                                      </p:cBhvr>
                                      <p:tavLst>
                                        <p:tav tm="0">
                                          <p:val>
                                            <p:fltVal val="0"/>
                                          </p:val>
                                        </p:tav>
                                        <p:tav tm="100000">
                                          <p:val>
                                            <p:strVal val="#ppt_h"/>
                                          </p:val>
                                        </p:tav>
                                      </p:tavLst>
                                    </p:anim>
                                    <p:animEffect transition="in" filter="fade">
                                      <p:cBhvr>
                                        <p:cTn id="48" dur="500"/>
                                        <p:tgtEl>
                                          <p:spTgt spid="83"/>
                                        </p:tgtEl>
                                      </p:cBhvr>
                                    </p:animEffect>
                                  </p:childTnLst>
                                </p:cTn>
                              </p:par>
                            </p:childTnLst>
                          </p:cTn>
                        </p:par>
                        <p:par>
                          <p:cTn id="49" fill="hold">
                            <p:stCondLst>
                              <p:cond delay="4500"/>
                            </p:stCondLst>
                            <p:childTnLst>
                              <p:par>
                                <p:cTn id="50" presetID="53" presetClass="entr" presetSubtype="16" fill="hold" grpId="0" nodeType="afterEffect">
                                  <p:stCondLst>
                                    <p:cond delay="0"/>
                                  </p:stCondLst>
                                  <p:childTnLst>
                                    <p:set>
                                      <p:cBhvr>
                                        <p:cTn id="51" dur="1" fill="hold">
                                          <p:stCondLst>
                                            <p:cond delay="0"/>
                                          </p:stCondLst>
                                        </p:cTn>
                                        <p:tgtEl>
                                          <p:spTgt spid="129"/>
                                        </p:tgtEl>
                                        <p:attrNameLst>
                                          <p:attrName>style.visibility</p:attrName>
                                        </p:attrNameLst>
                                      </p:cBhvr>
                                      <p:to>
                                        <p:strVal val="visible"/>
                                      </p:to>
                                    </p:set>
                                    <p:anim calcmode="lin" valueType="num">
                                      <p:cBhvr>
                                        <p:cTn id="52" dur="500" fill="hold"/>
                                        <p:tgtEl>
                                          <p:spTgt spid="129"/>
                                        </p:tgtEl>
                                        <p:attrNameLst>
                                          <p:attrName>ppt_w</p:attrName>
                                        </p:attrNameLst>
                                      </p:cBhvr>
                                      <p:tavLst>
                                        <p:tav tm="0">
                                          <p:val>
                                            <p:fltVal val="0"/>
                                          </p:val>
                                        </p:tav>
                                        <p:tav tm="100000">
                                          <p:val>
                                            <p:strVal val="#ppt_w"/>
                                          </p:val>
                                        </p:tav>
                                      </p:tavLst>
                                    </p:anim>
                                    <p:anim calcmode="lin" valueType="num">
                                      <p:cBhvr>
                                        <p:cTn id="53" dur="500" fill="hold"/>
                                        <p:tgtEl>
                                          <p:spTgt spid="129"/>
                                        </p:tgtEl>
                                        <p:attrNameLst>
                                          <p:attrName>ppt_h</p:attrName>
                                        </p:attrNameLst>
                                      </p:cBhvr>
                                      <p:tavLst>
                                        <p:tav tm="0">
                                          <p:val>
                                            <p:fltVal val="0"/>
                                          </p:val>
                                        </p:tav>
                                        <p:tav tm="100000">
                                          <p:val>
                                            <p:strVal val="#ppt_h"/>
                                          </p:val>
                                        </p:tav>
                                      </p:tavLst>
                                    </p:anim>
                                    <p:animEffect transition="in" filter="fade">
                                      <p:cBhvr>
                                        <p:cTn id="54" dur="500"/>
                                        <p:tgtEl>
                                          <p:spTgt spid="129"/>
                                        </p:tgtEl>
                                      </p:cBhvr>
                                    </p:animEffect>
                                  </p:childTnLst>
                                </p:cTn>
                              </p:par>
                            </p:childTnLst>
                          </p:cTn>
                        </p:par>
                        <p:par>
                          <p:cTn id="55" fill="hold">
                            <p:stCondLst>
                              <p:cond delay="5000"/>
                            </p:stCondLst>
                            <p:childTnLst>
                              <p:par>
                                <p:cTn id="56" presetID="10" presetClass="entr" presetSubtype="0" fill="hold" grpId="0" nodeType="afterEffect">
                                  <p:stCondLst>
                                    <p:cond delay="0"/>
                                  </p:stCondLst>
                                  <p:childTnLst>
                                    <p:set>
                                      <p:cBhvr>
                                        <p:cTn id="57" dur="1" fill="hold">
                                          <p:stCondLst>
                                            <p:cond delay="0"/>
                                          </p:stCondLst>
                                        </p:cTn>
                                        <p:tgtEl>
                                          <p:spTgt spid="99"/>
                                        </p:tgtEl>
                                        <p:attrNameLst>
                                          <p:attrName>style.visibility</p:attrName>
                                        </p:attrNameLst>
                                      </p:cBhvr>
                                      <p:to>
                                        <p:strVal val="visible"/>
                                      </p:to>
                                    </p:set>
                                    <p:animEffect transition="in" filter="fade">
                                      <p:cBhvr>
                                        <p:cTn id="58" dur="500"/>
                                        <p:tgtEl>
                                          <p:spTgt spid="99"/>
                                        </p:tgtEl>
                                      </p:cBhvr>
                                    </p:animEffect>
                                  </p:childTnLst>
                                </p:cTn>
                              </p:par>
                              <p:par>
                                <p:cTn id="59" presetID="22" presetClass="entr" presetSubtype="4" fill="hold" nodeType="withEffect">
                                  <p:stCondLst>
                                    <p:cond delay="0"/>
                                  </p:stCondLst>
                                  <p:childTnLst>
                                    <p:set>
                                      <p:cBhvr>
                                        <p:cTn id="60" dur="1" fill="hold">
                                          <p:stCondLst>
                                            <p:cond delay="0"/>
                                          </p:stCondLst>
                                        </p:cTn>
                                        <p:tgtEl>
                                          <p:spTgt spid="91"/>
                                        </p:tgtEl>
                                        <p:attrNameLst>
                                          <p:attrName>style.visibility</p:attrName>
                                        </p:attrNameLst>
                                      </p:cBhvr>
                                      <p:to>
                                        <p:strVal val="visible"/>
                                      </p:to>
                                    </p:set>
                                    <p:animEffect transition="in" filter="wipe(down)">
                                      <p:cBhvr>
                                        <p:cTn id="61" dur="500"/>
                                        <p:tgtEl>
                                          <p:spTgt spid="91"/>
                                        </p:tgtEl>
                                      </p:cBhvr>
                                    </p:animEffect>
                                  </p:childTnLst>
                                </p:cTn>
                              </p:par>
                            </p:childTnLst>
                          </p:cTn>
                        </p:par>
                        <p:par>
                          <p:cTn id="62" fill="hold">
                            <p:stCondLst>
                              <p:cond delay="5500"/>
                            </p:stCondLst>
                            <p:childTnLst>
                              <p:par>
                                <p:cTn id="63" presetID="22" presetClass="entr" presetSubtype="4" fill="hold" nodeType="afterEffect">
                                  <p:stCondLst>
                                    <p:cond delay="0"/>
                                  </p:stCondLst>
                                  <p:childTnLst>
                                    <p:set>
                                      <p:cBhvr>
                                        <p:cTn id="64" dur="1" fill="hold">
                                          <p:stCondLst>
                                            <p:cond delay="0"/>
                                          </p:stCondLst>
                                        </p:cTn>
                                        <p:tgtEl>
                                          <p:spTgt spid="134"/>
                                        </p:tgtEl>
                                        <p:attrNameLst>
                                          <p:attrName>style.visibility</p:attrName>
                                        </p:attrNameLst>
                                      </p:cBhvr>
                                      <p:to>
                                        <p:strVal val="visible"/>
                                      </p:to>
                                    </p:set>
                                    <p:animEffect transition="in" filter="wipe(down)">
                                      <p:cBhvr>
                                        <p:cTn id="65" dur="500"/>
                                        <p:tgtEl>
                                          <p:spTgt spid="134"/>
                                        </p:tgtEl>
                                      </p:cBhvr>
                                    </p:animEffect>
                                  </p:childTnLst>
                                </p:cTn>
                              </p:par>
                            </p:childTnLst>
                          </p:cTn>
                        </p:par>
                        <p:par>
                          <p:cTn id="66" fill="hold">
                            <p:stCondLst>
                              <p:cond delay="6000"/>
                            </p:stCondLst>
                            <p:childTnLst>
                              <p:par>
                                <p:cTn id="67" presetID="53" presetClass="entr" presetSubtype="16" fill="hold" grpId="0" nodeType="afterEffect">
                                  <p:stCondLst>
                                    <p:cond delay="0"/>
                                  </p:stCondLst>
                                  <p:childTnLst>
                                    <p:set>
                                      <p:cBhvr>
                                        <p:cTn id="68" dur="1" fill="hold">
                                          <p:stCondLst>
                                            <p:cond delay="0"/>
                                          </p:stCondLst>
                                        </p:cTn>
                                        <p:tgtEl>
                                          <p:spTgt spid="84"/>
                                        </p:tgtEl>
                                        <p:attrNameLst>
                                          <p:attrName>style.visibility</p:attrName>
                                        </p:attrNameLst>
                                      </p:cBhvr>
                                      <p:to>
                                        <p:strVal val="visible"/>
                                      </p:to>
                                    </p:set>
                                    <p:anim calcmode="lin" valueType="num">
                                      <p:cBhvr>
                                        <p:cTn id="69" dur="500" fill="hold"/>
                                        <p:tgtEl>
                                          <p:spTgt spid="84"/>
                                        </p:tgtEl>
                                        <p:attrNameLst>
                                          <p:attrName>ppt_w</p:attrName>
                                        </p:attrNameLst>
                                      </p:cBhvr>
                                      <p:tavLst>
                                        <p:tav tm="0">
                                          <p:val>
                                            <p:fltVal val="0"/>
                                          </p:val>
                                        </p:tav>
                                        <p:tav tm="100000">
                                          <p:val>
                                            <p:strVal val="#ppt_w"/>
                                          </p:val>
                                        </p:tav>
                                      </p:tavLst>
                                    </p:anim>
                                    <p:anim calcmode="lin" valueType="num">
                                      <p:cBhvr>
                                        <p:cTn id="70" dur="500" fill="hold"/>
                                        <p:tgtEl>
                                          <p:spTgt spid="84"/>
                                        </p:tgtEl>
                                        <p:attrNameLst>
                                          <p:attrName>ppt_h</p:attrName>
                                        </p:attrNameLst>
                                      </p:cBhvr>
                                      <p:tavLst>
                                        <p:tav tm="0">
                                          <p:val>
                                            <p:fltVal val="0"/>
                                          </p:val>
                                        </p:tav>
                                        <p:tav tm="100000">
                                          <p:val>
                                            <p:strVal val="#ppt_h"/>
                                          </p:val>
                                        </p:tav>
                                      </p:tavLst>
                                    </p:anim>
                                    <p:animEffect transition="in" filter="fade">
                                      <p:cBhvr>
                                        <p:cTn id="71" dur="500"/>
                                        <p:tgtEl>
                                          <p:spTgt spid="84"/>
                                        </p:tgtEl>
                                      </p:cBhvr>
                                    </p:animEffect>
                                  </p:childTnLst>
                                </p:cTn>
                              </p:par>
                            </p:childTnLst>
                          </p:cTn>
                        </p:par>
                        <p:par>
                          <p:cTn id="72" fill="hold">
                            <p:stCondLst>
                              <p:cond delay="6500"/>
                            </p:stCondLst>
                            <p:childTnLst>
                              <p:par>
                                <p:cTn id="73" presetID="53" presetClass="entr" presetSubtype="16" fill="hold" grpId="0" nodeType="afterEffect">
                                  <p:stCondLst>
                                    <p:cond delay="0"/>
                                  </p:stCondLst>
                                  <p:childTnLst>
                                    <p:set>
                                      <p:cBhvr>
                                        <p:cTn id="74" dur="1" fill="hold">
                                          <p:stCondLst>
                                            <p:cond delay="0"/>
                                          </p:stCondLst>
                                        </p:cTn>
                                        <p:tgtEl>
                                          <p:spTgt spid="135"/>
                                        </p:tgtEl>
                                        <p:attrNameLst>
                                          <p:attrName>style.visibility</p:attrName>
                                        </p:attrNameLst>
                                      </p:cBhvr>
                                      <p:to>
                                        <p:strVal val="visible"/>
                                      </p:to>
                                    </p:set>
                                    <p:anim calcmode="lin" valueType="num">
                                      <p:cBhvr>
                                        <p:cTn id="75" dur="500" fill="hold"/>
                                        <p:tgtEl>
                                          <p:spTgt spid="135"/>
                                        </p:tgtEl>
                                        <p:attrNameLst>
                                          <p:attrName>ppt_w</p:attrName>
                                        </p:attrNameLst>
                                      </p:cBhvr>
                                      <p:tavLst>
                                        <p:tav tm="0">
                                          <p:val>
                                            <p:fltVal val="0"/>
                                          </p:val>
                                        </p:tav>
                                        <p:tav tm="100000">
                                          <p:val>
                                            <p:strVal val="#ppt_w"/>
                                          </p:val>
                                        </p:tav>
                                      </p:tavLst>
                                    </p:anim>
                                    <p:anim calcmode="lin" valueType="num">
                                      <p:cBhvr>
                                        <p:cTn id="76" dur="500" fill="hold"/>
                                        <p:tgtEl>
                                          <p:spTgt spid="135"/>
                                        </p:tgtEl>
                                        <p:attrNameLst>
                                          <p:attrName>ppt_h</p:attrName>
                                        </p:attrNameLst>
                                      </p:cBhvr>
                                      <p:tavLst>
                                        <p:tav tm="0">
                                          <p:val>
                                            <p:fltVal val="0"/>
                                          </p:val>
                                        </p:tav>
                                        <p:tav tm="100000">
                                          <p:val>
                                            <p:strVal val="#ppt_h"/>
                                          </p:val>
                                        </p:tav>
                                      </p:tavLst>
                                    </p:anim>
                                    <p:animEffect transition="in" filter="fade">
                                      <p:cBhvr>
                                        <p:cTn id="77" dur="500"/>
                                        <p:tgtEl>
                                          <p:spTgt spid="135"/>
                                        </p:tgtEl>
                                      </p:cBhvr>
                                    </p:animEffect>
                                  </p:childTnLst>
                                </p:cTn>
                              </p:par>
                            </p:childTnLst>
                          </p:cTn>
                        </p:par>
                        <p:par>
                          <p:cTn id="78" fill="hold">
                            <p:stCondLst>
                              <p:cond delay="7000"/>
                            </p:stCondLst>
                            <p:childTnLst>
                              <p:par>
                                <p:cTn id="79" presetID="10" presetClass="entr" presetSubtype="0" fill="hold" grpId="0" nodeType="afterEffect">
                                  <p:stCondLst>
                                    <p:cond delay="0"/>
                                  </p:stCondLst>
                                  <p:childTnLst>
                                    <p:set>
                                      <p:cBhvr>
                                        <p:cTn id="80" dur="1" fill="hold">
                                          <p:stCondLst>
                                            <p:cond delay="0"/>
                                          </p:stCondLst>
                                        </p:cTn>
                                        <p:tgtEl>
                                          <p:spTgt spid="100"/>
                                        </p:tgtEl>
                                        <p:attrNameLst>
                                          <p:attrName>style.visibility</p:attrName>
                                        </p:attrNameLst>
                                      </p:cBhvr>
                                      <p:to>
                                        <p:strVal val="visible"/>
                                      </p:to>
                                    </p:set>
                                    <p:animEffect transition="in" filter="fade">
                                      <p:cBhvr>
                                        <p:cTn id="81" dur="500"/>
                                        <p:tgtEl>
                                          <p:spTgt spid="100"/>
                                        </p:tgtEl>
                                      </p:cBhvr>
                                    </p:animEffect>
                                  </p:childTnLst>
                                </p:cTn>
                              </p:par>
                              <p:par>
                                <p:cTn id="82" presetID="22" presetClass="entr" presetSubtype="4" fill="hold" nodeType="withEffect">
                                  <p:stCondLst>
                                    <p:cond delay="0"/>
                                  </p:stCondLst>
                                  <p:childTnLst>
                                    <p:set>
                                      <p:cBhvr>
                                        <p:cTn id="83" dur="1" fill="hold">
                                          <p:stCondLst>
                                            <p:cond delay="0"/>
                                          </p:stCondLst>
                                        </p:cTn>
                                        <p:tgtEl>
                                          <p:spTgt spid="94"/>
                                        </p:tgtEl>
                                        <p:attrNameLst>
                                          <p:attrName>style.visibility</p:attrName>
                                        </p:attrNameLst>
                                      </p:cBhvr>
                                      <p:to>
                                        <p:strVal val="visible"/>
                                      </p:to>
                                    </p:set>
                                    <p:animEffect transition="in" filter="wipe(down)">
                                      <p:cBhvr>
                                        <p:cTn id="84" dur="500"/>
                                        <p:tgtEl>
                                          <p:spTgt spid="94"/>
                                        </p:tgtEl>
                                      </p:cBhvr>
                                    </p:animEffect>
                                  </p:childTnLst>
                                </p:cTn>
                              </p:par>
                            </p:childTnLst>
                          </p:cTn>
                        </p:par>
                        <p:par>
                          <p:cTn id="85" fill="hold">
                            <p:stCondLst>
                              <p:cond delay="7500"/>
                            </p:stCondLst>
                            <p:childTnLst>
                              <p:par>
                                <p:cTn id="86" presetID="22" presetClass="entr" presetSubtype="4" fill="hold" nodeType="afterEffect">
                                  <p:stCondLst>
                                    <p:cond delay="0"/>
                                  </p:stCondLst>
                                  <p:childTnLst>
                                    <p:set>
                                      <p:cBhvr>
                                        <p:cTn id="87" dur="1" fill="hold">
                                          <p:stCondLst>
                                            <p:cond delay="0"/>
                                          </p:stCondLst>
                                        </p:cTn>
                                        <p:tgtEl>
                                          <p:spTgt spid="136"/>
                                        </p:tgtEl>
                                        <p:attrNameLst>
                                          <p:attrName>style.visibility</p:attrName>
                                        </p:attrNameLst>
                                      </p:cBhvr>
                                      <p:to>
                                        <p:strVal val="visible"/>
                                      </p:to>
                                    </p:set>
                                    <p:animEffect transition="in" filter="wipe(down)">
                                      <p:cBhvr>
                                        <p:cTn id="88" dur="500"/>
                                        <p:tgtEl>
                                          <p:spTgt spid="136"/>
                                        </p:tgtEl>
                                      </p:cBhvr>
                                    </p:animEffect>
                                  </p:childTnLst>
                                </p:cTn>
                              </p:par>
                            </p:childTnLst>
                          </p:cTn>
                        </p:par>
                        <p:par>
                          <p:cTn id="89" fill="hold">
                            <p:stCondLst>
                              <p:cond delay="8000"/>
                            </p:stCondLst>
                            <p:childTnLst>
                              <p:par>
                                <p:cTn id="90" presetID="53" presetClass="entr" presetSubtype="16" fill="hold" grpId="0" nodeType="afterEffect">
                                  <p:stCondLst>
                                    <p:cond delay="0"/>
                                  </p:stCondLst>
                                  <p:childTnLst>
                                    <p:set>
                                      <p:cBhvr>
                                        <p:cTn id="91" dur="1" fill="hold">
                                          <p:stCondLst>
                                            <p:cond delay="0"/>
                                          </p:stCondLst>
                                        </p:cTn>
                                        <p:tgtEl>
                                          <p:spTgt spid="76"/>
                                        </p:tgtEl>
                                        <p:attrNameLst>
                                          <p:attrName>style.visibility</p:attrName>
                                        </p:attrNameLst>
                                      </p:cBhvr>
                                      <p:to>
                                        <p:strVal val="visible"/>
                                      </p:to>
                                    </p:set>
                                    <p:anim calcmode="lin" valueType="num">
                                      <p:cBhvr>
                                        <p:cTn id="92" dur="500" fill="hold"/>
                                        <p:tgtEl>
                                          <p:spTgt spid="76"/>
                                        </p:tgtEl>
                                        <p:attrNameLst>
                                          <p:attrName>ppt_w</p:attrName>
                                        </p:attrNameLst>
                                      </p:cBhvr>
                                      <p:tavLst>
                                        <p:tav tm="0">
                                          <p:val>
                                            <p:fltVal val="0"/>
                                          </p:val>
                                        </p:tav>
                                        <p:tav tm="100000">
                                          <p:val>
                                            <p:strVal val="#ppt_w"/>
                                          </p:val>
                                        </p:tav>
                                      </p:tavLst>
                                    </p:anim>
                                    <p:anim calcmode="lin" valueType="num">
                                      <p:cBhvr>
                                        <p:cTn id="93" dur="500" fill="hold"/>
                                        <p:tgtEl>
                                          <p:spTgt spid="76"/>
                                        </p:tgtEl>
                                        <p:attrNameLst>
                                          <p:attrName>ppt_h</p:attrName>
                                        </p:attrNameLst>
                                      </p:cBhvr>
                                      <p:tavLst>
                                        <p:tav tm="0">
                                          <p:val>
                                            <p:fltVal val="0"/>
                                          </p:val>
                                        </p:tav>
                                        <p:tav tm="100000">
                                          <p:val>
                                            <p:strVal val="#ppt_h"/>
                                          </p:val>
                                        </p:tav>
                                      </p:tavLst>
                                    </p:anim>
                                    <p:animEffect transition="in" filter="fade">
                                      <p:cBhvr>
                                        <p:cTn id="94" dur="500"/>
                                        <p:tgtEl>
                                          <p:spTgt spid="76"/>
                                        </p:tgtEl>
                                      </p:cBhvr>
                                    </p:animEffect>
                                  </p:childTnLst>
                                </p:cTn>
                              </p:par>
                            </p:childTnLst>
                          </p:cTn>
                        </p:par>
                        <p:par>
                          <p:cTn id="95" fill="hold">
                            <p:stCondLst>
                              <p:cond delay="8500"/>
                            </p:stCondLst>
                            <p:childTnLst>
                              <p:par>
                                <p:cTn id="96" presetID="53" presetClass="entr" presetSubtype="16" fill="hold" grpId="0" nodeType="afterEffect">
                                  <p:stCondLst>
                                    <p:cond delay="0"/>
                                  </p:stCondLst>
                                  <p:childTnLst>
                                    <p:set>
                                      <p:cBhvr>
                                        <p:cTn id="97" dur="1" fill="hold">
                                          <p:stCondLst>
                                            <p:cond delay="0"/>
                                          </p:stCondLst>
                                        </p:cTn>
                                        <p:tgtEl>
                                          <p:spTgt spid="137"/>
                                        </p:tgtEl>
                                        <p:attrNameLst>
                                          <p:attrName>style.visibility</p:attrName>
                                        </p:attrNameLst>
                                      </p:cBhvr>
                                      <p:to>
                                        <p:strVal val="visible"/>
                                      </p:to>
                                    </p:set>
                                    <p:anim calcmode="lin" valueType="num">
                                      <p:cBhvr>
                                        <p:cTn id="98" dur="500" fill="hold"/>
                                        <p:tgtEl>
                                          <p:spTgt spid="137"/>
                                        </p:tgtEl>
                                        <p:attrNameLst>
                                          <p:attrName>ppt_w</p:attrName>
                                        </p:attrNameLst>
                                      </p:cBhvr>
                                      <p:tavLst>
                                        <p:tav tm="0">
                                          <p:val>
                                            <p:fltVal val="0"/>
                                          </p:val>
                                        </p:tav>
                                        <p:tav tm="100000">
                                          <p:val>
                                            <p:strVal val="#ppt_w"/>
                                          </p:val>
                                        </p:tav>
                                      </p:tavLst>
                                    </p:anim>
                                    <p:anim calcmode="lin" valueType="num">
                                      <p:cBhvr>
                                        <p:cTn id="99" dur="500" fill="hold"/>
                                        <p:tgtEl>
                                          <p:spTgt spid="137"/>
                                        </p:tgtEl>
                                        <p:attrNameLst>
                                          <p:attrName>ppt_h</p:attrName>
                                        </p:attrNameLst>
                                      </p:cBhvr>
                                      <p:tavLst>
                                        <p:tav tm="0">
                                          <p:val>
                                            <p:fltVal val="0"/>
                                          </p:val>
                                        </p:tav>
                                        <p:tav tm="100000">
                                          <p:val>
                                            <p:strVal val="#ppt_h"/>
                                          </p:val>
                                        </p:tav>
                                      </p:tavLst>
                                    </p:anim>
                                    <p:animEffect transition="in" filter="fade">
                                      <p:cBhvr>
                                        <p:cTn id="100" dur="500"/>
                                        <p:tgtEl>
                                          <p:spTgt spid="137"/>
                                        </p:tgtEl>
                                      </p:cBhvr>
                                    </p:animEffect>
                                  </p:childTnLst>
                                </p:cTn>
                              </p:par>
                            </p:childTnLst>
                          </p:cTn>
                        </p:par>
                        <p:par>
                          <p:cTn id="101" fill="hold">
                            <p:stCondLst>
                              <p:cond delay="9000"/>
                            </p:stCondLst>
                            <p:childTnLst>
                              <p:par>
                                <p:cTn id="102" presetID="10" presetClass="entr" presetSubtype="0" fill="hold" grpId="0" nodeType="afterEffect">
                                  <p:stCondLst>
                                    <p:cond delay="0"/>
                                  </p:stCondLst>
                                  <p:childTnLst>
                                    <p:set>
                                      <p:cBhvr>
                                        <p:cTn id="103" dur="1" fill="hold">
                                          <p:stCondLst>
                                            <p:cond delay="0"/>
                                          </p:stCondLst>
                                        </p:cTn>
                                        <p:tgtEl>
                                          <p:spTgt spid="113"/>
                                        </p:tgtEl>
                                        <p:attrNameLst>
                                          <p:attrName>style.visibility</p:attrName>
                                        </p:attrNameLst>
                                      </p:cBhvr>
                                      <p:to>
                                        <p:strVal val="visible"/>
                                      </p:to>
                                    </p:set>
                                    <p:animEffect transition="in" filter="fade">
                                      <p:cBhvr>
                                        <p:cTn id="104" dur="500"/>
                                        <p:tgtEl>
                                          <p:spTgt spid="113"/>
                                        </p:tgtEl>
                                      </p:cBhvr>
                                    </p:animEffect>
                                  </p:childTnLst>
                                </p:cTn>
                              </p:par>
                              <p:par>
                                <p:cTn id="105" presetID="22" presetClass="entr" presetSubtype="4" fill="hold" nodeType="withEffect">
                                  <p:stCondLst>
                                    <p:cond delay="0"/>
                                  </p:stCondLst>
                                  <p:childTnLst>
                                    <p:set>
                                      <p:cBhvr>
                                        <p:cTn id="106" dur="1" fill="hold">
                                          <p:stCondLst>
                                            <p:cond delay="0"/>
                                          </p:stCondLst>
                                        </p:cTn>
                                        <p:tgtEl>
                                          <p:spTgt spid="101"/>
                                        </p:tgtEl>
                                        <p:attrNameLst>
                                          <p:attrName>style.visibility</p:attrName>
                                        </p:attrNameLst>
                                      </p:cBhvr>
                                      <p:to>
                                        <p:strVal val="visible"/>
                                      </p:to>
                                    </p:set>
                                    <p:animEffect transition="in" filter="wipe(down)">
                                      <p:cBhvr>
                                        <p:cTn id="107" dur="500"/>
                                        <p:tgtEl>
                                          <p:spTgt spid="101"/>
                                        </p:tgtEl>
                                      </p:cBhvr>
                                    </p:animEffect>
                                  </p:childTnLst>
                                </p:cTn>
                              </p:par>
                            </p:childTnLst>
                          </p:cTn>
                        </p:par>
                        <p:par>
                          <p:cTn id="108" fill="hold">
                            <p:stCondLst>
                              <p:cond delay="9500"/>
                            </p:stCondLst>
                            <p:childTnLst>
                              <p:par>
                                <p:cTn id="109" presetID="22" presetClass="entr" presetSubtype="4" fill="hold" nodeType="afterEffect">
                                  <p:stCondLst>
                                    <p:cond delay="0"/>
                                  </p:stCondLst>
                                  <p:childTnLst>
                                    <p:set>
                                      <p:cBhvr>
                                        <p:cTn id="110" dur="1" fill="hold">
                                          <p:stCondLst>
                                            <p:cond delay="0"/>
                                          </p:stCondLst>
                                        </p:cTn>
                                        <p:tgtEl>
                                          <p:spTgt spid="138"/>
                                        </p:tgtEl>
                                        <p:attrNameLst>
                                          <p:attrName>style.visibility</p:attrName>
                                        </p:attrNameLst>
                                      </p:cBhvr>
                                      <p:to>
                                        <p:strVal val="visible"/>
                                      </p:to>
                                    </p:set>
                                    <p:animEffect transition="in" filter="wipe(down)">
                                      <p:cBhvr>
                                        <p:cTn id="111" dur="500"/>
                                        <p:tgtEl>
                                          <p:spTgt spid="138"/>
                                        </p:tgtEl>
                                      </p:cBhvr>
                                    </p:animEffect>
                                  </p:childTnLst>
                                </p:cTn>
                              </p:par>
                            </p:childTnLst>
                          </p:cTn>
                        </p:par>
                        <p:par>
                          <p:cTn id="112" fill="hold">
                            <p:stCondLst>
                              <p:cond delay="10000"/>
                            </p:stCondLst>
                            <p:childTnLst>
                              <p:par>
                                <p:cTn id="113" presetID="53" presetClass="entr" presetSubtype="16" fill="hold" grpId="0" nodeType="afterEffect">
                                  <p:stCondLst>
                                    <p:cond delay="0"/>
                                  </p:stCondLst>
                                  <p:childTnLst>
                                    <p:set>
                                      <p:cBhvr>
                                        <p:cTn id="114" dur="1" fill="hold">
                                          <p:stCondLst>
                                            <p:cond delay="0"/>
                                          </p:stCondLst>
                                        </p:cTn>
                                        <p:tgtEl>
                                          <p:spTgt spid="77"/>
                                        </p:tgtEl>
                                        <p:attrNameLst>
                                          <p:attrName>style.visibility</p:attrName>
                                        </p:attrNameLst>
                                      </p:cBhvr>
                                      <p:to>
                                        <p:strVal val="visible"/>
                                      </p:to>
                                    </p:set>
                                    <p:anim calcmode="lin" valueType="num">
                                      <p:cBhvr>
                                        <p:cTn id="115" dur="500" fill="hold"/>
                                        <p:tgtEl>
                                          <p:spTgt spid="77"/>
                                        </p:tgtEl>
                                        <p:attrNameLst>
                                          <p:attrName>ppt_w</p:attrName>
                                        </p:attrNameLst>
                                      </p:cBhvr>
                                      <p:tavLst>
                                        <p:tav tm="0">
                                          <p:val>
                                            <p:fltVal val="0"/>
                                          </p:val>
                                        </p:tav>
                                        <p:tav tm="100000">
                                          <p:val>
                                            <p:strVal val="#ppt_w"/>
                                          </p:val>
                                        </p:tav>
                                      </p:tavLst>
                                    </p:anim>
                                    <p:anim calcmode="lin" valueType="num">
                                      <p:cBhvr>
                                        <p:cTn id="116" dur="500" fill="hold"/>
                                        <p:tgtEl>
                                          <p:spTgt spid="77"/>
                                        </p:tgtEl>
                                        <p:attrNameLst>
                                          <p:attrName>ppt_h</p:attrName>
                                        </p:attrNameLst>
                                      </p:cBhvr>
                                      <p:tavLst>
                                        <p:tav tm="0">
                                          <p:val>
                                            <p:fltVal val="0"/>
                                          </p:val>
                                        </p:tav>
                                        <p:tav tm="100000">
                                          <p:val>
                                            <p:strVal val="#ppt_h"/>
                                          </p:val>
                                        </p:tav>
                                      </p:tavLst>
                                    </p:anim>
                                    <p:animEffect transition="in" filter="fade">
                                      <p:cBhvr>
                                        <p:cTn id="117" dur="500"/>
                                        <p:tgtEl>
                                          <p:spTgt spid="77"/>
                                        </p:tgtEl>
                                      </p:cBhvr>
                                    </p:animEffect>
                                  </p:childTnLst>
                                </p:cTn>
                              </p:par>
                            </p:childTnLst>
                          </p:cTn>
                        </p:par>
                        <p:par>
                          <p:cTn id="118" fill="hold">
                            <p:stCondLst>
                              <p:cond delay="10500"/>
                            </p:stCondLst>
                            <p:childTnLst>
                              <p:par>
                                <p:cTn id="119" presetID="53" presetClass="entr" presetSubtype="16" fill="hold" grpId="0" nodeType="afterEffect">
                                  <p:stCondLst>
                                    <p:cond delay="0"/>
                                  </p:stCondLst>
                                  <p:childTnLst>
                                    <p:set>
                                      <p:cBhvr>
                                        <p:cTn id="120" dur="1" fill="hold">
                                          <p:stCondLst>
                                            <p:cond delay="0"/>
                                          </p:stCondLst>
                                        </p:cTn>
                                        <p:tgtEl>
                                          <p:spTgt spid="139"/>
                                        </p:tgtEl>
                                        <p:attrNameLst>
                                          <p:attrName>style.visibility</p:attrName>
                                        </p:attrNameLst>
                                      </p:cBhvr>
                                      <p:to>
                                        <p:strVal val="visible"/>
                                      </p:to>
                                    </p:set>
                                    <p:anim calcmode="lin" valueType="num">
                                      <p:cBhvr>
                                        <p:cTn id="121" dur="500" fill="hold"/>
                                        <p:tgtEl>
                                          <p:spTgt spid="139"/>
                                        </p:tgtEl>
                                        <p:attrNameLst>
                                          <p:attrName>ppt_w</p:attrName>
                                        </p:attrNameLst>
                                      </p:cBhvr>
                                      <p:tavLst>
                                        <p:tav tm="0">
                                          <p:val>
                                            <p:fltVal val="0"/>
                                          </p:val>
                                        </p:tav>
                                        <p:tav tm="100000">
                                          <p:val>
                                            <p:strVal val="#ppt_w"/>
                                          </p:val>
                                        </p:tav>
                                      </p:tavLst>
                                    </p:anim>
                                    <p:anim calcmode="lin" valueType="num">
                                      <p:cBhvr>
                                        <p:cTn id="122" dur="500" fill="hold"/>
                                        <p:tgtEl>
                                          <p:spTgt spid="139"/>
                                        </p:tgtEl>
                                        <p:attrNameLst>
                                          <p:attrName>ppt_h</p:attrName>
                                        </p:attrNameLst>
                                      </p:cBhvr>
                                      <p:tavLst>
                                        <p:tav tm="0">
                                          <p:val>
                                            <p:fltVal val="0"/>
                                          </p:val>
                                        </p:tav>
                                        <p:tav tm="100000">
                                          <p:val>
                                            <p:strVal val="#ppt_h"/>
                                          </p:val>
                                        </p:tav>
                                      </p:tavLst>
                                    </p:anim>
                                    <p:animEffect transition="in" filter="fade">
                                      <p:cBhvr>
                                        <p:cTn id="123" dur="500"/>
                                        <p:tgtEl>
                                          <p:spTgt spid="139"/>
                                        </p:tgtEl>
                                      </p:cBhvr>
                                    </p:animEffect>
                                  </p:childTnLst>
                                </p:cTn>
                              </p:par>
                            </p:childTnLst>
                          </p:cTn>
                        </p:par>
                        <p:par>
                          <p:cTn id="124" fill="hold">
                            <p:stCondLst>
                              <p:cond delay="11000"/>
                            </p:stCondLst>
                            <p:childTnLst>
                              <p:par>
                                <p:cTn id="125" presetID="10" presetClass="entr" presetSubtype="0" fill="hold" grpId="0" nodeType="afterEffect">
                                  <p:stCondLst>
                                    <p:cond delay="0"/>
                                  </p:stCondLst>
                                  <p:childTnLst>
                                    <p:set>
                                      <p:cBhvr>
                                        <p:cTn id="126" dur="1" fill="hold">
                                          <p:stCondLst>
                                            <p:cond delay="0"/>
                                          </p:stCondLst>
                                        </p:cTn>
                                        <p:tgtEl>
                                          <p:spTgt spid="114"/>
                                        </p:tgtEl>
                                        <p:attrNameLst>
                                          <p:attrName>style.visibility</p:attrName>
                                        </p:attrNameLst>
                                      </p:cBhvr>
                                      <p:to>
                                        <p:strVal val="visible"/>
                                      </p:to>
                                    </p:set>
                                    <p:animEffect transition="in" filter="fade">
                                      <p:cBhvr>
                                        <p:cTn id="127" dur="500"/>
                                        <p:tgtEl>
                                          <p:spTgt spid="114"/>
                                        </p:tgtEl>
                                      </p:cBhvr>
                                    </p:animEffect>
                                  </p:childTnLst>
                                </p:cTn>
                              </p:par>
                              <p:par>
                                <p:cTn id="128" presetID="22" presetClass="entr" presetSubtype="4" fill="hold" nodeType="withEffect">
                                  <p:stCondLst>
                                    <p:cond delay="0"/>
                                  </p:stCondLst>
                                  <p:childTnLst>
                                    <p:set>
                                      <p:cBhvr>
                                        <p:cTn id="129" dur="1" fill="hold">
                                          <p:stCondLst>
                                            <p:cond delay="0"/>
                                          </p:stCondLst>
                                        </p:cTn>
                                        <p:tgtEl>
                                          <p:spTgt spid="104"/>
                                        </p:tgtEl>
                                        <p:attrNameLst>
                                          <p:attrName>style.visibility</p:attrName>
                                        </p:attrNameLst>
                                      </p:cBhvr>
                                      <p:to>
                                        <p:strVal val="visible"/>
                                      </p:to>
                                    </p:set>
                                    <p:animEffect transition="in" filter="wipe(down)">
                                      <p:cBhvr>
                                        <p:cTn id="130" dur="500"/>
                                        <p:tgtEl>
                                          <p:spTgt spid="104"/>
                                        </p:tgtEl>
                                      </p:cBhvr>
                                    </p:animEffect>
                                  </p:childTnLst>
                                </p:cTn>
                              </p:par>
                            </p:childTnLst>
                          </p:cTn>
                        </p:par>
                        <p:par>
                          <p:cTn id="131" fill="hold">
                            <p:stCondLst>
                              <p:cond delay="11500"/>
                            </p:stCondLst>
                            <p:childTnLst>
                              <p:par>
                                <p:cTn id="132" presetID="22" presetClass="entr" presetSubtype="4" fill="hold" nodeType="afterEffect">
                                  <p:stCondLst>
                                    <p:cond delay="0"/>
                                  </p:stCondLst>
                                  <p:childTnLst>
                                    <p:set>
                                      <p:cBhvr>
                                        <p:cTn id="133" dur="1" fill="hold">
                                          <p:stCondLst>
                                            <p:cond delay="0"/>
                                          </p:stCondLst>
                                        </p:cTn>
                                        <p:tgtEl>
                                          <p:spTgt spid="130"/>
                                        </p:tgtEl>
                                        <p:attrNameLst>
                                          <p:attrName>style.visibility</p:attrName>
                                        </p:attrNameLst>
                                      </p:cBhvr>
                                      <p:to>
                                        <p:strVal val="visible"/>
                                      </p:to>
                                    </p:set>
                                    <p:animEffect transition="in" filter="wipe(down)">
                                      <p:cBhvr>
                                        <p:cTn id="134" dur="500"/>
                                        <p:tgtEl>
                                          <p:spTgt spid="130"/>
                                        </p:tgtEl>
                                      </p:cBhvr>
                                    </p:animEffect>
                                  </p:childTnLst>
                                </p:cTn>
                              </p:par>
                            </p:childTnLst>
                          </p:cTn>
                        </p:par>
                        <p:par>
                          <p:cTn id="135" fill="hold">
                            <p:stCondLst>
                              <p:cond delay="12000"/>
                            </p:stCondLst>
                            <p:childTnLst>
                              <p:par>
                                <p:cTn id="136" presetID="53" presetClass="entr" presetSubtype="16" fill="hold" grpId="0" nodeType="afterEffect">
                                  <p:stCondLst>
                                    <p:cond delay="0"/>
                                  </p:stCondLst>
                                  <p:childTnLst>
                                    <p:set>
                                      <p:cBhvr>
                                        <p:cTn id="137" dur="1" fill="hold">
                                          <p:stCondLst>
                                            <p:cond delay="0"/>
                                          </p:stCondLst>
                                        </p:cTn>
                                        <p:tgtEl>
                                          <p:spTgt spid="78"/>
                                        </p:tgtEl>
                                        <p:attrNameLst>
                                          <p:attrName>style.visibility</p:attrName>
                                        </p:attrNameLst>
                                      </p:cBhvr>
                                      <p:to>
                                        <p:strVal val="visible"/>
                                      </p:to>
                                    </p:set>
                                    <p:anim calcmode="lin" valueType="num">
                                      <p:cBhvr>
                                        <p:cTn id="138" dur="500" fill="hold"/>
                                        <p:tgtEl>
                                          <p:spTgt spid="78"/>
                                        </p:tgtEl>
                                        <p:attrNameLst>
                                          <p:attrName>ppt_w</p:attrName>
                                        </p:attrNameLst>
                                      </p:cBhvr>
                                      <p:tavLst>
                                        <p:tav tm="0">
                                          <p:val>
                                            <p:fltVal val="0"/>
                                          </p:val>
                                        </p:tav>
                                        <p:tav tm="100000">
                                          <p:val>
                                            <p:strVal val="#ppt_w"/>
                                          </p:val>
                                        </p:tav>
                                      </p:tavLst>
                                    </p:anim>
                                    <p:anim calcmode="lin" valueType="num">
                                      <p:cBhvr>
                                        <p:cTn id="139" dur="500" fill="hold"/>
                                        <p:tgtEl>
                                          <p:spTgt spid="78"/>
                                        </p:tgtEl>
                                        <p:attrNameLst>
                                          <p:attrName>ppt_h</p:attrName>
                                        </p:attrNameLst>
                                      </p:cBhvr>
                                      <p:tavLst>
                                        <p:tav tm="0">
                                          <p:val>
                                            <p:fltVal val="0"/>
                                          </p:val>
                                        </p:tav>
                                        <p:tav tm="100000">
                                          <p:val>
                                            <p:strVal val="#ppt_h"/>
                                          </p:val>
                                        </p:tav>
                                      </p:tavLst>
                                    </p:anim>
                                    <p:animEffect transition="in" filter="fade">
                                      <p:cBhvr>
                                        <p:cTn id="140" dur="500"/>
                                        <p:tgtEl>
                                          <p:spTgt spid="78"/>
                                        </p:tgtEl>
                                      </p:cBhvr>
                                    </p:animEffect>
                                  </p:childTnLst>
                                </p:cTn>
                              </p:par>
                            </p:childTnLst>
                          </p:cTn>
                        </p:par>
                        <p:par>
                          <p:cTn id="141" fill="hold">
                            <p:stCondLst>
                              <p:cond delay="12500"/>
                            </p:stCondLst>
                            <p:childTnLst>
                              <p:par>
                                <p:cTn id="142" presetID="53" presetClass="entr" presetSubtype="16" fill="hold" grpId="0" nodeType="afterEffect">
                                  <p:stCondLst>
                                    <p:cond delay="0"/>
                                  </p:stCondLst>
                                  <p:childTnLst>
                                    <p:set>
                                      <p:cBhvr>
                                        <p:cTn id="143" dur="1" fill="hold">
                                          <p:stCondLst>
                                            <p:cond delay="0"/>
                                          </p:stCondLst>
                                        </p:cTn>
                                        <p:tgtEl>
                                          <p:spTgt spid="131"/>
                                        </p:tgtEl>
                                        <p:attrNameLst>
                                          <p:attrName>style.visibility</p:attrName>
                                        </p:attrNameLst>
                                      </p:cBhvr>
                                      <p:to>
                                        <p:strVal val="visible"/>
                                      </p:to>
                                    </p:set>
                                    <p:anim calcmode="lin" valueType="num">
                                      <p:cBhvr>
                                        <p:cTn id="144" dur="500" fill="hold"/>
                                        <p:tgtEl>
                                          <p:spTgt spid="131"/>
                                        </p:tgtEl>
                                        <p:attrNameLst>
                                          <p:attrName>ppt_w</p:attrName>
                                        </p:attrNameLst>
                                      </p:cBhvr>
                                      <p:tavLst>
                                        <p:tav tm="0">
                                          <p:val>
                                            <p:fltVal val="0"/>
                                          </p:val>
                                        </p:tav>
                                        <p:tav tm="100000">
                                          <p:val>
                                            <p:strVal val="#ppt_w"/>
                                          </p:val>
                                        </p:tav>
                                      </p:tavLst>
                                    </p:anim>
                                    <p:anim calcmode="lin" valueType="num">
                                      <p:cBhvr>
                                        <p:cTn id="145" dur="500" fill="hold"/>
                                        <p:tgtEl>
                                          <p:spTgt spid="131"/>
                                        </p:tgtEl>
                                        <p:attrNameLst>
                                          <p:attrName>ppt_h</p:attrName>
                                        </p:attrNameLst>
                                      </p:cBhvr>
                                      <p:tavLst>
                                        <p:tav tm="0">
                                          <p:val>
                                            <p:fltVal val="0"/>
                                          </p:val>
                                        </p:tav>
                                        <p:tav tm="100000">
                                          <p:val>
                                            <p:strVal val="#ppt_h"/>
                                          </p:val>
                                        </p:tav>
                                      </p:tavLst>
                                    </p:anim>
                                    <p:animEffect transition="in" filter="fade">
                                      <p:cBhvr>
                                        <p:cTn id="146" dur="500"/>
                                        <p:tgtEl>
                                          <p:spTgt spid="131"/>
                                        </p:tgtEl>
                                      </p:cBhvr>
                                    </p:animEffect>
                                  </p:childTnLst>
                                </p:cTn>
                              </p:par>
                            </p:childTnLst>
                          </p:cTn>
                        </p:par>
                        <p:par>
                          <p:cTn id="147" fill="hold">
                            <p:stCondLst>
                              <p:cond delay="13000"/>
                            </p:stCondLst>
                            <p:childTnLst>
                              <p:par>
                                <p:cTn id="148" presetID="10" presetClass="entr" presetSubtype="0" fill="hold" grpId="0" nodeType="afterEffect">
                                  <p:stCondLst>
                                    <p:cond delay="0"/>
                                  </p:stCondLst>
                                  <p:childTnLst>
                                    <p:set>
                                      <p:cBhvr>
                                        <p:cTn id="149" dur="1" fill="hold">
                                          <p:stCondLst>
                                            <p:cond delay="0"/>
                                          </p:stCondLst>
                                        </p:cTn>
                                        <p:tgtEl>
                                          <p:spTgt spid="115"/>
                                        </p:tgtEl>
                                        <p:attrNameLst>
                                          <p:attrName>style.visibility</p:attrName>
                                        </p:attrNameLst>
                                      </p:cBhvr>
                                      <p:to>
                                        <p:strVal val="visible"/>
                                      </p:to>
                                    </p:set>
                                    <p:animEffect transition="in" filter="fade">
                                      <p:cBhvr>
                                        <p:cTn id="150" dur="500"/>
                                        <p:tgtEl>
                                          <p:spTgt spid="115"/>
                                        </p:tgtEl>
                                      </p:cBhvr>
                                    </p:animEffect>
                                  </p:childTnLst>
                                </p:cTn>
                              </p:par>
                              <p:par>
                                <p:cTn id="151" presetID="22" presetClass="entr" presetSubtype="4" fill="hold" nodeType="withEffect">
                                  <p:stCondLst>
                                    <p:cond delay="0"/>
                                  </p:stCondLst>
                                  <p:childTnLst>
                                    <p:set>
                                      <p:cBhvr>
                                        <p:cTn id="152" dur="1" fill="hold">
                                          <p:stCondLst>
                                            <p:cond delay="0"/>
                                          </p:stCondLst>
                                        </p:cTn>
                                        <p:tgtEl>
                                          <p:spTgt spid="107"/>
                                        </p:tgtEl>
                                        <p:attrNameLst>
                                          <p:attrName>style.visibility</p:attrName>
                                        </p:attrNameLst>
                                      </p:cBhvr>
                                      <p:to>
                                        <p:strVal val="visible"/>
                                      </p:to>
                                    </p:set>
                                    <p:animEffect transition="in" filter="wipe(down)">
                                      <p:cBhvr>
                                        <p:cTn id="153" dur="500"/>
                                        <p:tgtEl>
                                          <p:spTgt spid="107"/>
                                        </p:tgtEl>
                                      </p:cBhvr>
                                    </p:animEffect>
                                  </p:childTnLst>
                                </p:cTn>
                              </p:par>
                            </p:childTnLst>
                          </p:cTn>
                        </p:par>
                        <p:par>
                          <p:cTn id="154" fill="hold">
                            <p:stCondLst>
                              <p:cond delay="13500"/>
                            </p:stCondLst>
                            <p:childTnLst>
                              <p:par>
                                <p:cTn id="155" presetID="22" presetClass="entr" presetSubtype="4" fill="hold" nodeType="afterEffect">
                                  <p:stCondLst>
                                    <p:cond delay="0"/>
                                  </p:stCondLst>
                                  <p:childTnLst>
                                    <p:set>
                                      <p:cBhvr>
                                        <p:cTn id="156" dur="1" fill="hold">
                                          <p:stCondLst>
                                            <p:cond delay="0"/>
                                          </p:stCondLst>
                                        </p:cTn>
                                        <p:tgtEl>
                                          <p:spTgt spid="140"/>
                                        </p:tgtEl>
                                        <p:attrNameLst>
                                          <p:attrName>style.visibility</p:attrName>
                                        </p:attrNameLst>
                                      </p:cBhvr>
                                      <p:to>
                                        <p:strVal val="visible"/>
                                      </p:to>
                                    </p:set>
                                    <p:animEffect transition="in" filter="wipe(down)">
                                      <p:cBhvr>
                                        <p:cTn id="157" dur="500"/>
                                        <p:tgtEl>
                                          <p:spTgt spid="140"/>
                                        </p:tgtEl>
                                      </p:cBhvr>
                                    </p:animEffect>
                                  </p:childTnLst>
                                </p:cTn>
                              </p:par>
                            </p:childTnLst>
                          </p:cTn>
                        </p:par>
                        <p:par>
                          <p:cTn id="158" fill="hold">
                            <p:stCondLst>
                              <p:cond delay="14000"/>
                            </p:stCondLst>
                            <p:childTnLst>
                              <p:par>
                                <p:cTn id="159" presetID="53" presetClass="entr" presetSubtype="16" fill="hold" grpId="0" nodeType="afterEffect">
                                  <p:stCondLst>
                                    <p:cond delay="0"/>
                                  </p:stCondLst>
                                  <p:childTnLst>
                                    <p:set>
                                      <p:cBhvr>
                                        <p:cTn id="160" dur="1" fill="hold">
                                          <p:stCondLst>
                                            <p:cond delay="0"/>
                                          </p:stCondLst>
                                        </p:cTn>
                                        <p:tgtEl>
                                          <p:spTgt spid="79"/>
                                        </p:tgtEl>
                                        <p:attrNameLst>
                                          <p:attrName>style.visibility</p:attrName>
                                        </p:attrNameLst>
                                      </p:cBhvr>
                                      <p:to>
                                        <p:strVal val="visible"/>
                                      </p:to>
                                    </p:set>
                                    <p:anim calcmode="lin" valueType="num">
                                      <p:cBhvr>
                                        <p:cTn id="161" dur="500" fill="hold"/>
                                        <p:tgtEl>
                                          <p:spTgt spid="79"/>
                                        </p:tgtEl>
                                        <p:attrNameLst>
                                          <p:attrName>ppt_w</p:attrName>
                                        </p:attrNameLst>
                                      </p:cBhvr>
                                      <p:tavLst>
                                        <p:tav tm="0">
                                          <p:val>
                                            <p:fltVal val="0"/>
                                          </p:val>
                                        </p:tav>
                                        <p:tav tm="100000">
                                          <p:val>
                                            <p:strVal val="#ppt_w"/>
                                          </p:val>
                                        </p:tav>
                                      </p:tavLst>
                                    </p:anim>
                                    <p:anim calcmode="lin" valueType="num">
                                      <p:cBhvr>
                                        <p:cTn id="162" dur="500" fill="hold"/>
                                        <p:tgtEl>
                                          <p:spTgt spid="79"/>
                                        </p:tgtEl>
                                        <p:attrNameLst>
                                          <p:attrName>ppt_h</p:attrName>
                                        </p:attrNameLst>
                                      </p:cBhvr>
                                      <p:tavLst>
                                        <p:tav tm="0">
                                          <p:val>
                                            <p:fltVal val="0"/>
                                          </p:val>
                                        </p:tav>
                                        <p:tav tm="100000">
                                          <p:val>
                                            <p:strVal val="#ppt_h"/>
                                          </p:val>
                                        </p:tav>
                                      </p:tavLst>
                                    </p:anim>
                                    <p:animEffect transition="in" filter="fade">
                                      <p:cBhvr>
                                        <p:cTn id="163" dur="500"/>
                                        <p:tgtEl>
                                          <p:spTgt spid="79"/>
                                        </p:tgtEl>
                                      </p:cBhvr>
                                    </p:animEffect>
                                  </p:childTnLst>
                                </p:cTn>
                              </p:par>
                            </p:childTnLst>
                          </p:cTn>
                        </p:par>
                        <p:par>
                          <p:cTn id="164" fill="hold">
                            <p:stCondLst>
                              <p:cond delay="14500"/>
                            </p:stCondLst>
                            <p:childTnLst>
                              <p:par>
                                <p:cTn id="165" presetID="53" presetClass="entr" presetSubtype="16" fill="hold" grpId="0" nodeType="afterEffect">
                                  <p:stCondLst>
                                    <p:cond delay="0"/>
                                  </p:stCondLst>
                                  <p:childTnLst>
                                    <p:set>
                                      <p:cBhvr>
                                        <p:cTn id="166" dur="1" fill="hold">
                                          <p:stCondLst>
                                            <p:cond delay="0"/>
                                          </p:stCondLst>
                                        </p:cTn>
                                        <p:tgtEl>
                                          <p:spTgt spid="141"/>
                                        </p:tgtEl>
                                        <p:attrNameLst>
                                          <p:attrName>style.visibility</p:attrName>
                                        </p:attrNameLst>
                                      </p:cBhvr>
                                      <p:to>
                                        <p:strVal val="visible"/>
                                      </p:to>
                                    </p:set>
                                    <p:anim calcmode="lin" valueType="num">
                                      <p:cBhvr>
                                        <p:cTn id="167" dur="500" fill="hold"/>
                                        <p:tgtEl>
                                          <p:spTgt spid="141"/>
                                        </p:tgtEl>
                                        <p:attrNameLst>
                                          <p:attrName>ppt_w</p:attrName>
                                        </p:attrNameLst>
                                      </p:cBhvr>
                                      <p:tavLst>
                                        <p:tav tm="0">
                                          <p:val>
                                            <p:fltVal val="0"/>
                                          </p:val>
                                        </p:tav>
                                        <p:tav tm="100000">
                                          <p:val>
                                            <p:strVal val="#ppt_w"/>
                                          </p:val>
                                        </p:tav>
                                      </p:tavLst>
                                    </p:anim>
                                    <p:anim calcmode="lin" valueType="num">
                                      <p:cBhvr>
                                        <p:cTn id="168" dur="500" fill="hold"/>
                                        <p:tgtEl>
                                          <p:spTgt spid="141"/>
                                        </p:tgtEl>
                                        <p:attrNameLst>
                                          <p:attrName>ppt_h</p:attrName>
                                        </p:attrNameLst>
                                      </p:cBhvr>
                                      <p:tavLst>
                                        <p:tav tm="0">
                                          <p:val>
                                            <p:fltVal val="0"/>
                                          </p:val>
                                        </p:tav>
                                        <p:tav tm="100000">
                                          <p:val>
                                            <p:strVal val="#ppt_h"/>
                                          </p:val>
                                        </p:tav>
                                      </p:tavLst>
                                    </p:anim>
                                    <p:animEffect transition="in" filter="fade">
                                      <p:cBhvr>
                                        <p:cTn id="169" dur="500"/>
                                        <p:tgtEl>
                                          <p:spTgt spid="141"/>
                                        </p:tgtEl>
                                      </p:cBhvr>
                                    </p:animEffect>
                                  </p:childTnLst>
                                </p:cTn>
                              </p:par>
                            </p:childTnLst>
                          </p:cTn>
                        </p:par>
                        <p:par>
                          <p:cTn id="170" fill="hold">
                            <p:stCondLst>
                              <p:cond delay="15000"/>
                            </p:stCondLst>
                            <p:childTnLst>
                              <p:par>
                                <p:cTn id="171" presetID="10" presetClass="entr" presetSubtype="0" fill="hold" grpId="0" nodeType="afterEffect">
                                  <p:stCondLst>
                                    <p:cond delay="0"/>
                                  </p:stCondLst>
                                  <p:childTnLst>
                                    <p:set>
                                      <p:cBhvr>
                                        <p:cTn id="172" dur="1" fill="hold">
                                          <p:stCondLst>
                                            <p:cond delay="0"/>
                                          </p:stCondLst>
                                        </p:cTn>
                                        <p:tgtEl>
                                          <p:spTgt spid="116"/>
                                        </p:tgtEl>
                                        <p:attrNameLst>
                                          <p:attrName>style.visibility</p:attrName>
                                        </p:attrNameLst>
                                      </p:cBhvr>
                                      <p:to>
                                        <p:strVal val="visible"/>
                                      </p:to>
                                    </p:set>
                                    <p:animEffect transition="in" filter="fade">
                                      <p:cBhvr>
                                        <p:cTn id="173" dur="500"/>
                                        <p:tgtEl>
                                          <p:spTgt spid="116"/>
                                        </p:tgtEl>
                                      </p:cBhvr>
                                    </p:animEffect>
                                  </p:childTnLst>
                                </p:cTn>
                              </p:par>
                              <p:par>
                                <p:cTn id="174" presetID="22" presetClass="entr" presetSubtype="4" fill="hold" nodeType="withEffect">
                                  <p:stCondLst>
                                    <p:cond delay="0"/>
                                  </p:stCondLst>
                                  <p:childTnLst>
                                    <p:set>
                                      <p:cBhvr>
                                        <p:cTn id="175" dur="1" fill="hold">
                                          <p:stCondLst>
                                            <p:cond delay="0"/>
                                          </p:stCondLst>
                                        </p:cTn>
                                        <p:tgtEl>
                                          <p:spTgt spid="110"/>
                                        </p:tgtEl>
                                        <p:attrNameLst>
                                          <p:attrName>style.visibility</p:attrName>
                                        </p:attrNameLst>
                                      </p:cBhvr>
                                      <p:to>
                                        <p:strVal val="visible"/>
                                      </p:to>
                                    </p:set>
                                    <p:animEffect transition="in" filter="wipe(down)">
                                      <p:cBhvr>
                                        <p:cTn id="176" dur="500"/>
                                        <p:tgtEl>
                                          <p:spTgt spid="110"/>
                                        </p:tgtEl>
                                      </p:cBhvr>
                                    </p:animEffect>
                                  </p:childTnLst>
                                </p:cTn>
                              </p:par>
                            </p:childTnLst>
                          </p:cTn>
                        </p:par>
                        <p:par>
                          <p:cTn id="177" fill="hold">
                            <p:stCondLst>
                              <p:cond delay="15500"/>
                            </p:stCondLst>
                            <p:childTnLst>
                              <p:par>
                                <p:cTn id="178" presetID="22" presetClass="entr" presetSubtype="4" fill="hold" nodeType="afterEffect">
                                  <p:stCondLst>
                                    <p:cond delay="0"/>
                                  </p:stCondLst>
                                  <p:childTnLst>
                                    <p:set>
                                      <p:cBhvr>
                                        <p:cTn id="179" dur="1" fill="hold">
                                          <p:stCondLst>
                                            <p:cond delay="0"/>
                                          </p:stCondLst>
                                        </p:cTn>
                                        <p:tgtEl>
                                          <p:spTgt spid="142"/>
                                        </p:tgtEl>
                                        <p:attrNameLst>
                                          <p:attrName>style.visibility</p:attrName>
                                        </p:attrNameLst>
                                      </p:cBhvr>
                                      <p:to>
                                        <p:strVal val="visible"/>
                                      </p:to>
                                    </p:set>
                                    <p:animEffect transition="in" filter="wipe(down)">
                                      <p:cBhvr>
                                        <p:cTn id="180" dur="500"/>
                                        <p:tgtEl>
                                          <p:spTgt spid="142"/>
                                        </p:tgtEl>
                                      </p:cBhvr>
                                    </p:animEffect>
                                  </p:childTnLst>
                                </p:cTn>
                              </p:par>
                            </p:childTnLst>
                          </p:cTn>
                        </p:par>
                        <p:par>
                          <p:cTn id="181" fill="hold">
                            <p:stCondLst>
                              <p:cond delay="16000"/>
                            </p:stCondLst>
                            <p:childTnLst>
                              <p:par>
                                <p:cTn id="182" presetID="53" presetClass="entr" presetSubtype="16" fill="hold" grpId="0" nodeType="afterEffect">
                                  <p:stCondLst>
                                    <p:cond delay="0"/>
                                  </p:stCondLst>
                                  <p:childTnLst>
                                    <p:set>
                                      <p:cBhvr>
                                        <p:cTn id="183" dur="1" fill="hold">
                                          <p:stCondLst>
                                            <p:cond delay="0"/>
                                          </p:stCondLst>
                                        </p:cTn>
                                        <p:tgtEl>
                                          <p:spTgt spid="80"/>
                                        </p:tgtEl>
                                        <p:attrNameLst>
                                          <p:attrName>style.visibility</p:attrName>
                                        </p:attrNameLst>
                                      </p:cBhvr>
                                      <p:to>
                                        <p:strVal val="visible"/>
                                      </p:to>
                                    </p:set>
                                    <p:anim calcmode="lin" valueType="num">
                                      <p:cBhvr>
                                        <p:cTn id="184" dur="500" fill="hold"/>
                                        <p:tgtEl>
                                          <p:spTgt spid="80"/>
                                        </p:tgtEl>
                                        <p:attrNameLst>
                                          <p:attrName>ppt_w</p:attrName>
                                        </p:attrNameLst>
                                      </p:cBhvr>
                                      <p:tavLst>
                                        <p:tav tm="0">
                                          <p:val>
                                            <p:fltVal val="0"/>
                                          </p:val>
                                        </p:tav>
                                        <p:tav tm="100000">
                                          <p:val>
                                            <p:strVal val="#ppt_w"/>
                                          </p:val>
                                        </p:tav>
                                      </p:tavLst>
                                    </p:anim>
                                    <p:anim calcmode="lin" valueType="num">
                                      <p:cBhvr>
                                        <p:cTn id="185" dur="500" fill="hold"/>
                                        <p:tgtEl>
                                          <p:spTgt spid="80"/>
                                        </p:tgtEl>
                                        <p:attrNameLst>
                                          <p:attrName>ppt_h</p:attrName>
                                        </p:attrNameLst>
                                      </p:cBhvr>
                                      <p:tavLst>
                                        <p:tav tm="0">
                                          <p:val>
                                            <p:fltVal val="0"/>
                                          </p:val>
                                        </p:tav>
                                        <p:tav tm="100000">
                                          <p:val>
                                            <p:strVal val="#ppt_h"/>
                                          </p:val>
                                        </p:tav>
                                      </p:tavLst>
                                    </p:anim>
                                    <p:animEffect transition="in" filter="fade">
                                      <p:cBhvr>
                                        <p:cTn id="186" dur="500"/>
                                        <p:tgtEl>
                                          <p:spTgt spid="80"/>
                                        </p:tgtEl>
                                      </p:cBhvr>
                                    </p:animEffect>
                                  </p:childTnLst>
                                </p:cTn>
                              </p:par>
                            </p:childTnLst>
                          </p:cTn>
                        </p:par>
                        <p:par>
                          <p:cTn id="187" fill="hold">
                            <p:stCondLst>
                              <p:cond delay="16500"/>
                            </p:stCondLst>
                            <p:childTnLst>
                              <p:par>
                                <p:cTn id="188" presetID="53" presetClass="entr" presetSubtype="16" fill="hold" grpId="0" nodeType="afterEffect">
                                  <p:stCondLst>
                                    <p:cond delay="0"/>
                                  </p:stCondLst>
                                  <p:childTnLst>
                                    <p:set>
                                      <p:cBhvr>
                                        <p:cTn id="189" dur="1" fill="hold">
                                          <p:stCondLst>
                                            <p:cond delay="0"/>
                                          </p:stCondLst>
                                        </p:cTn>
                                        <p:tgtEl>
                                          <p:spTgt spid="143"/>
                                        </p:tgtEl>
                                        <p:attrNameLst>
                                          <p:attrName>style.visibility</p:attrName>
                                        </p:attrNameLst>
                                      </p:cBhvr>
                                      <p:to>
                                        <p:strVal val="visible"/>
                                      </p:to>
                                    </p:set>
                                    <p:anim calcmode="lin" valueType="num">
                                      <p:cBhvr>
                                        <p:cTn id="190" dur="500" fill="hold"/>
                                        <p:tgtEl>
                                          <p:spTgt spid="143"/>
                                        </p:tgtEl>
                                        <p:attrNameLst>
                                          <p:attrName>ppt_w</p:attrName>
                                        </p:attrNameLst>
                                      </p:cBhvr>
                                      <p:tavLst>
                                        <p:tav tm="0">
                                          <p:val>
                                            <p:fltVal val="0"/>
                                          </p:val>
                                        </p:tav>
                                        <p:tav tm="100000">
                                          <p:val>
                                            <p:strVal val="#ppt_w"/>
                                          </p:val>
                                        </p:tav>
                                      </p:tavLst>
                                    </p:anim>
                                    <p:anim calcmode="lin" valueType="num">
                                      <p:cBhvr>
                                        <p:cTn id="191" dur="500" fill="hold"/>
                                        <p:tgtEl>
                                          <p:spTgt spid="143"/>
                                        </p:tgtEl>
                                        <p:attrNameLst>
                                          <p:attrName>ppt_h</p:attrName>
                                        </p:attrNameLst>
                                      </p:cBhvr>
                                      <p:tavLst>
                                        <p:tav tm="0">
                                          <p:val>
                                            <p:fltVal val="0"/>
                                          </p:val>
                                        </p:tav>
                                        <p:tav tm="100000">
                                          <p:val>
                                            <p:strVal val="#ppt_h"/>
                                          </p:val>
                                        </p:tav>
                                      </p:tavLst>
                                    </p:anim>
                                    <p:animEffect transition="in" filter="fade">
                                      <p:cBhvr>
                                        <p:cTn id="192" dur="500"/>
                                        <p:tgtEl>
                                          <p:spTgt spid="143"/>
                                        </p:tgtEl>
                                      </p:cBhvr>
                                    </p:animEffect>
                                  </p:childTnLst>
                                </p:cTn>
                              </p:par>
                            </p:childTnLst>
                          </p:cTn>
                        </p:par>
                        <p:par>
                          <p:cTn id="193" fill="hold">
                            <p:stCondLst>
                              <p:cond delay="17000"/>
                            </p:stCondLst>
                            <p:childTnLst>
                              <p:par>
                                <p:cTn id="194" presetID="10" presetClass="entr" presetSubtype="0" fill="hold" grpId="0" nodeType="afterEffect">
                                  <p:stCondLst>
                                    <p:cond delay="0"/>
                                  </p:stCondLst>
                                  <p:childTnLst>
                                    <p:set>
                                      <p:cBhvr>
                                        <p:cTn id="195" dur="1" fill="hold">
                                          <p:stCondLst>
                                            <p:cond delay="0"/>
                                          </p:stCondLst>
                                        </p:cTn>
                                        <p:tgtEl>
                                          <p:spTgt spid="123"/>
                                        </p:tgtEl>
                                        <p:attrNameLst>
                                          <p:attrName>style.visibility</p:attrName>
                                        </p:attrNameLst>
                                      </p:cBhvr>
                                      <p:to>
                                        <p:strVal val="visible"/>
                                      </p:to>
                                    </p:set>
                                    <p:animEffect transition="in" filter="fade">
                                      <p:cBhvr>
                                        <p:cTn id="196" dur="500"/>
                                        <p:tgtEl>
                                          <p:spTgt spid="123"/>
                                        </p:tgtEl>
                                      </p:cBhvr>
                                    </p:animEffect>
                                  </p:childTnLst>
                                </p:cTn>
                              </p:par>
                              <p:par>
                                <p:cTn id="197" presetID="22" presetClass="entr" presetSubtype="4" fill="hold" nodeType="withEffect">
                                  <p:stCondLst>
                                    <p:cond delay="0"/>
                                  </p:stCondLst>
                                  <p:childTnLst>
                                    <p:set>
                                      <p:cBhvr>
                                        <p:cTn id="198" dur="1" fill="hold">
                                          <p:stCondLst>
                                            <p:cond delay="0"/>
                                          </p:stCondLst>
                                        </p:cTn>
                                        <p:tgtEl>
                                          <p:spTgt spid="117"/>
                                        </p:tgtEl>
                                        <p:attrNameLst>
                                          <p:attrName>style.visibility</p:attrName>
                                        </p:attrNameLst>
                                      </p:cBhvr>
                                      <p:to>
                                        <p:strVal val="visible"/>
                                      </p:to>
                                    </p:set>
                                    <p:animEffect transition="in" filter="wipe(down)">
                                      <p:cBhvr>
                                        <p:cTn id="199" dur="500"/>
                                        <p:tgtEl>
                                          <p:spTgt spid="117"/>
                                        </p:tgtEl>
                                      </p:cBhvr>
                                    </p:animEffect>
                                  </p:childTnLst>
                                </p:cTn>
                              </p:par>
                            </p:childTnLst>
                          </p:cTn>
                        </p:par>
                        <p:par>
                          <p:cTn id="200" fill="hold">
                            <p:stCondLst>
                              <p:cond delay="17500"/>
                            </p:stCondLst>
                            <p:childTnLst>
                              <p:par>
                                <p:cTn id="201" presetID="22" presetClass="entr" presetSubtype="4" fill="hold" nodeType="afterEffect">
                                  <p:stCondLst>
                                    <p:cond delay="0"/>
                                  </p:stCondLst>
                                  <p:childTnLst>
                                    <p:set>
                                      <p:cBhvr>
                                        <p:cTn id="202" dur="1" fill="hold">
                                          <p:stCondLst>
                                            <p:cond delay="0"/>
                                          </p:stCondLst>
                                        </p:cTn>
                                        <p:tgtEl>
                                          <p:spTgt spid="132"/>
                                        </p:tgtEl>
                                        <p:attrNameLst>
                                          <p:attrName>style.visibility</p:attrName>
                                        </p:attrNameLst>
                                      </p:cBhvr>
                                      <p:to>
                                        <p:strVal val="visible"/>
                                      </p:to>
                                    </p:set>
                                    <p:animEffect transition="in" filter="wipe(down)">
                                      <p:cBhvr>
                                        <p:cTn id="203" dur="500"/>
                                        <p:tgtEl>
                                          <p:spTgt spid="132"/>
                                        </p:tgtEl>
                                      </p:cBhvr>
                                    </p:animEffect>
                                  </p:childTnLst>
                                </p:cTn>
                              </p:par>
                            </p:childTnLst>
                          </p:cTn>
                        </p:par>
                        <p:par>
                          <p:cTn id="204" fill="hold">
                            <p:stCondLst>
                              <p:cond delay="18000"/>
                            </p:stCondLst>
                            <p:childTnLst>
                              <p:par>
                                <p:cTn id="205" presetID="53" presetClass="entr" presetSubtype="16" fill="hold" grpId="0" nodeType="afterEffect">
                                  <p:stCondLst>
                                    <p:cond delay="0"/>
                                  </p:stCondLst>
                                  <p:childTnLst>
                                    <p:set>
                                      <p:cBhvr>
                                        <p:cTn id="206" dur="1" fill="hold">
                                          <p:stCondLst>
                                            <p:cond delay="0"/>
                                          </p:stCondLst>
                                        </p:cTn>
                                        <p:tgtEl>
                                          <p:spTgt spid="81"/>
                                        </p:tgtEl>
                                        <p:attrNameLst>
                                          <p:attrName>style.visibility</p:attrName>
                                        </p:attrNameLst>
                                      </p:cBhvr>
                                      <p:to>
                                        <p:strVal val="visible"/>
                                      </p:to>
                                    </p:set>
                                    <p:anim calcmode="lin" valueType="num">
                                      <p:cBhvr>
                                        <p:cTn id="207" dur="500" fill="hold"/>
                                        <p:tgtEl>
                                          <p:spTgt spid="81"/>
                                        </p:tgtEl>
                                        <p:attrNameLst>
                                          <p:attrName>ppt_w</p:attrName>
                                        </p:attrNameLst>
                                      </p:cBhvr>
                                      <p:tavLst>
                                        <p:tav tm="0">
                                          <p:val>
                                            <p:fltVal val="0"/>
                                          </p:val>
                                        </p:tav>
                                        <p:tav tm="100000">
                                          <p:val>
                                            <p:strVal val="#ppt_w"/>
                                          </p:val>
                                        </p:tav>
                                      </p:tavLst>
                                    </p:anim>
                                    <p:anim calcmode="lin" valueType="num">
                                      <p:cBhvr>
                                        <p:cTn id="208" dur="500" fill="hold"/>
                                        <p:tgtEl>
                                          <p:spTgt spid="81"/>
                                        </p:tgtEl>
                                        <p:attrNameLst>
                                          <p:attrName>ppt_h</p:attrName>
                                        </p:attrNameLst>
                                      </p:cBhvr>
                                      <p:tavLst>
                                        <p:tav tm="0">
                                          <p:val>
                                            <p:fltVal val="0"/>
                                          </p:val>
                                        </p:tav>
                                        <p:tav tm="100000">
                                          <p:val>
                                            <p:strVal val="#ppt_h"/>
                                          </p:val>
                                        </p:tav>
                                      </p:tavLst>
                                    </p:anim>
                                    <p:animEffect transition="in" filter="fade">
                                      <p:cBhvr>
                                        <p:cTn id="209" dur="500"/>
                                        <p:tgtEl>
                                          <p:spTgt spid="81"/>
                                        </p:tgtEl>
                                      </p:cBhvr>
                                    </p:animEffect>
                                  </p:childTnLst>
                                </p:cTn>
                              </p:par>
                            </p:childTnLst>
                          </p:cTn>
                        </p:par>
                        <p:par>
                          <p:cTn id="210" fill="hold">
                            <p:stCondLst>
                              <p:cond delay="18500"/>
                            </p:stCondLst>
                            <p:childTnLst>
                              <p:par>
                                <p:cTn id="211" presetID="53" presetClass="entr" presetSubtype="16" fill="hold" grpId="0" nodeType="afterEffect">
                                  <p:stCondLst>
                                    <p:cond delay="0"/>
                                  </p:stCondLst>
                                  <p:childTnLst>
                                    <p:set>
                                      <p:cBhvr>
                                        <p:cTn id="212" dur="1" fill="hold">
                                          <p:stCondLst>
                                            <p:cond delay="0"/>
                                          </p:stCondLst>
                                        </p:cTn>
                                        <p:tgtEl>
                                          <p:spTgt spid="133"/>
                                        </p:tgtEl>
                                        <p:attrNameLst>
                                          <p:attrName>style.visibility</p:attrName>
                                        </p:attrNameLst>
                                      </p:cBhvr>
                                      <p:to>
                                        <p:strVal val="visible"/>
                                      </p:to>
                                    </p:set>
                                    <p:anim calcmode="lin" valueType="num">
                                      <p:cBhvr>
                                        <p:cTn id="213" dur="500" fill="hold"/>
                                        <p:tgtEl>
                                          <p:spTgt spid="133"/>
                                        </p:tgtEl>
                                        <p:attrNameLst>
                                          <p:attrName>ppt_w</p:attrName>
                                        </p:attrNameLst>
                                      </p:cBhvr>
                                      <p:tavLst>
                                        <p:tav tm="0">
                                          <p:val>
                                            <p:fltVal val="0"/>
                                          </p:val>
                                        </p:tav>
                                        <p:tav tm="100000">
                                          <p:val>
                                            <p:strVal val="#ppt_w"/>
                                          </p:val>
                                        </p:tav>
                                      </p:tavLst>
                                    </p:anim>
                                    <p:anim calcmode="lin" valueType="num">
                                      <p:cBhvr>
                                        <p:cTn id="214" dur="500" fill="hold"/>
                                        <p:tgtEl>
                                          <p:spTgt spid="133"/>
                                        </p:tgtEl>
                                        <p:attrNameLst>
                                          <p:attrName>ppt_h</p:attrName>
                                        </p:attrNameLst>
                                      </p:cBhvr>
                                      <p:tavLst>
                                        <p:tav tm="0">
                                          <p:val>
                                            <p:fltVal val="0"/>
                                          </p:val>
                                        </p:tav>
                                        <p:tav tm="100000">
                                          <p:val>
                                            <p:strVal val="#ppt_h"/>
                                          </p:val>
                                        </p:tav>
                                      </p:tavLst>
                                    </p:anim>
                                    <p:animEffect transition="in" filter="fade">
                                      <p:cBhvr>
                                        <p:cTn id="215" dur="500"/>
                                        <p:tgtEl>
                                          <p:spTgt spid="133"/>
                                        </p:tgtEl>
                                      </p:cBhvr>
                                    </p:animEffect>
                                  </p:childTnLst>
                                </p:cTn>
                              </p:par>
                            </p:childTnLst>
                          </p:cTn>
                        </p:par>
                        <p:par>
                          <p:cTn id="216" fill="hold">
                            <p:stCondLst>
                              <p:cond delay="19000"/>
                            </p:stCondLst>
                            <p:childTnLst>
                              <p:par>
                                <p:cTn id="217" presetID="10" presetClass="entr" presetSubtype="0" fill="hold" grpId="0" nodeType="afterEffect">
                                  <p:stCondLst>
                                    <p:cond delay="0"/>
                                  </p:stCondLst>
                                  <p:childTnLst>
                                    <p:set>
                                      <p:cBhvr>
                                        <p:cTn id="218" dur="1" fill="hold">
                                          <p:stCondLst>
                                            <p:cond delay="0"/>
                                          </p:stCondLst>
                                        </p:cTn>
                                        <p:tgtEl>
                                          <p:spTgt spid="124"/>
                                        </p:tgtEl>
                                        <p:attrNameLst>
                                          <p:attrName>style.visibility</p:attrName>
                                        </p:attrNameLst>
                                      </p:cBhvr>
                                      <p:to>
                                        <p:strVal val="visible"/>
                                      </p:to>
                                    </p:set>
                                    <p:animEffect transition="in" filter="fade">
                                      <p:cBhvr>
                                        <p:cTn id="219" dur="500"/>
                                        <p:tgtEl>
                                          <p:spTgt spid="124"/>
                                        </p:tgtEl>
                                      </p:cBhvr>
                                    </p:animEffect>
                                  </p:childTnLst>
                                </p:cTn>
                              </p:par>
                              <p:par>
                                <p:cTn id="220" presetID="22" presetClass="entr" presetSubtype="4" fill="hold" nodeType="withEffect">
                                  <p:stCondLst>
                                    <p:cond delay="0"/>
                                  </p:stCondLst>
                                  <p:childTnLst>
                                    <p:set>
                                      <p:cBhvr>
                                        <p:cTn id="221" dur="1" fill="hold">
                                          <p:stCondLst>
                                            <p:cond delay="0"/>
                                          </p:stCondLst>
                                        </p:cTn>
                                        <p:tgtEl>
                                          <p:spTgt spid="120"/>
                                        </p:tgtEl>
                                        <p:attrNameLst>
                                          <p:attrName>style.visibility</p:attrName>
                                        </p:attrNameLst>
                                      </p:cBhvr>
                                      <p:to>
                                        <p:strVal val="visible"/>
                                      </p:to>
                                    </p:set>
                                    <p:animEffect transition="in" filter="wipe(down)">
                                      <p:cBhvr>
                                        <p:cTn id="222" dur="500"/>
                                        <p:tgtEl>
                                          <p:spTgt spid="120"/>
                                        </p:tgtEl>
                                      </p:cBhvr>
                                    </p:animEffect>
                                  </p:childTnLst>
                                </p:cTn>
                              </p:par>
                            </p:childTnLst>
                          </p:cTn>
                        </p:par>
                        <p:par>
                          <p:cTn id="223" fill="hold">
                            <p:stCondLst>
                              <p:cond delay="19500"/>
                            </p:stCondLst>
                            <p:childTnLst>
                              <p:par>
                                <p:cTn id="224" presetID="22" presetClass="entr" presetSubtype="4" fill="hold" nodeType="afterEffect">
                                  <p:stCondLst>
                                    <p:cond delay="0"/>
                                  </p:stCondLst>
                                  <p:childTnLst>
                                    <p:set>
                                      <p:cBhvr>
                                        <p:cTn id="225" dur="1" fill="hold">
                                          <p:stCondLst>
                                            <p:cond delay="0"/>
                                          </p:stCondLst>
                                        </p:cTn>
                                        <p:tgtEl>
                                          <p:spTgt spid="144"/>
                                        </p:tgtEl>
                                        <p:attrNameLst>
                                          <p:attrName>style.visibility</p:attrName>
                                        </p:attrNameLst>
                                      </p:cBhvr>
                                      <p:to>
                                        <p:strVal val="visible"/>
                                      </p:to>
                                    </p:set>
                                    <p:animEffect transition="in" filter="wipe(down)">
                                      <p:cBhvr>
                                        <p:cTn id="226" dur="500"/>
                                        <p:tgtEl>
                                          <p:spTgt spid="144"/>
                                        </p:tgtEl>
                                      </p:cBhvr>
                                    </p:animEffect>
                                  </p:childTnLst>
                                </p:cTn>
                              </p:par>
                            </p:childTnLst>
                          </p:cTn>
                        </p:par>
                        <p:par>
                          <p:cTn id="227" fill="hold">
                            <p:stCondLst>
                              <p:cond delay="20000"/>
                            </p:stCondLst>
                            <p:childTnLst>
                              <p:par>
                                <p:cTn id="228" presetID="53" presetClass="entr" presetSubtype="16" fill="hold" grpId="0" nodeType="afterEffect">
                                  <p:stCondLst>
                                    <p:cond delay="0"/>
                                  </p:stCondLst>
                                  <p:childTnLst>
                                    <p:set>
                                      <p:cBhvr>
                                        <p:cTn id="229" dur="1" fill="hold">
                                          <p:stCondLst>
                                            <p:cond delay="0"/>
                                          </p:stCondLst>
                                        </p:cTn>
                                        <p:tgtEl>
                                          <p:spTgt spid="75"/>
                                        </p:tgtEl>
                                        <p:attrNameLst>
                                          <p:attrName>style.visibility</p:attrName>
                                        </p:attrNameLst>
                                      </p:cBhvr>
                                      <p:to>
                                        <p:strVal val="visible"/>
                                      </p:to>
                                    </p:set>
                                    <p:anim calcmode="lin" valueType="num">
                                      <p:cBhvr>
                                        <p:cTn id="230" dur="500" fill="hold"/>
                                        <p:tgtEl>
                                          <p:spTgt spid="75"/>
                                        </p:tgtEl>
                                        <p:attrNameLst>
                                          <p:attrName>ppt_w</p:attrName>
                                        </p:attrNameLst>
                                      </p:cBhvr>
                                      <p:tavLst>
                                        <p:tav tm="0">
                                          <p:val>
                                            <p:fltVal val="0"/>
                                          </p:val>
                                        </p:tav>
                                        <p:tav tm="100000">
                                          <p:val>
                                            <p:strVal val="#ppt_w"/>
                                          </p:val>
                                        </p:tav>
                                      </p:tavLst>
                                    </p:anim>
                                    <p:anim calcmode="lin" valueType="num">
                                      <p:cBhvr>
                                        <p:cTn id="231" dur="500" fill="hold"/>
                                        <p:tgtEl>
                                          <p:spTgt spid="75"/>
                                        </p:tgtEl>
                                        <p:attrNameLst>
                                          <p:attrName>ppt_h</p:attrName>
                                        </p:attrNameLst>
                                      </p:cBhvr>
                                      <p:tavLst>
                                        <p:tav tm="0">
                                          <p:val>
                                            <p:fltVal val="0"/>
                                          </p:val>
                                        </p:tav>
                                        <p:tav tm="100000">
                                          <p:val>
                                            <p:strVal val="#ppt_h"/>
                                          </p:val>
                                        </p:tav>
                                      </p:tavLst>
                                    </p:anim>
                                    <p:animEffect transition="in" filter="fade">
                                      <p:cBhvr>
                                        <p:cTn id="232" dur="500"/>
                                        <p:tgtEl>
                                          <p:spTgt spid="75"/>
                                        </p:tgtEl>
                                      </p:cBhvr>
                                    </p:animEffect>
                                  </p:childTnLst>
                                </p:cTn>
                              </p:par>
                            </p:childTnLst>
                          </p:cTn>
                        </p:par>
                        <p:par>
                          <p:cTn id="233" fill="hold">
                            <p:stCondLst>
                              <p:cond delay="20500"/>
                            </p:stCondLst>
                            <p:childTnLst>
                              <p:par>
                                <p:cTn id="234" presetID="53" presetClass="entr" presetSubtype="16" fill="hold" grpId="0" nodeType="afterEffect">
                                  <p:stCondLst>
                                    <p:cond delay="0"/>
                                  </p:stCondLst>
                                  <p:childTnLst>
                                    <p:set>
                                      <p:cBhvr>
                                        <p:cTn id="235" dur="1" fill="hold">
                                          <p:stCondLst>
                                            <p:cond delay="0"/>
                                          </p:stCondLst>
                                        </p:cTn>
                                        <p:tgtEl>
                                          <p:spTgt spid="145"/>
                                        </p:tgtEl>
                                        <p:attrNameLst>
                                          <p:attrName>style.visibility</p:attrName>
                                        </p:attrNameLst>
                                      </p:cBhvr>
                                      <p:to>
                                        <p:strVal val="visible"/>
                                      </p:to>
                                    </p:set>
                                    <p:anim calcmode="lin" valueType="num">
                                      <p:cBhvr>
                                        <p:cTn id="236" dur="500" fill="hold"/>
                                        <p:tgtEl>
                                          <p:spTgt spid="145"/>
                                        </p:tgtEl>
                                        <p:attrNameLst>
                                          <p:attrName>ppt_w</p:attrName>
                                        </p:attrNameLst>
                                      </p:cBhvr>
                                      <p:tavLst>
                                        <p:tav tm="0">
                                          <p:val>
                                            <p:fltVal val="0"/>
                                          </p:val>
                                        </p:tav>
                                        <p:tav tm="100000">
                                          <p:val>
                                            <p:strVal val="#ppt_w"/>
                                          </p:val>
                                        </p:tav>
                                      </p:tavLst>
                                    </p:anim>
                                    <p:anim calcmode="lin" valueType="num">
                                      <p:cBhvr>
                                        <p:cTn id="237" dur="500" fill="hold"/>
                                        <p:tgtEl>
                                          <p:spTgt spid="145"/>
                                        </p:tgtEl>
                                        <p:attrNameLst>
                                          <p:attrName>ppt_h</p:attrName>
                                        </p:attrNameLst>
                                      </p:cBhvr>
                                      <p:tavLst>
                                        <p:tav tm="0">
                                          <p:val>
                                            <p:fltVal val="0"/>
                                          </p:val>
                                        </p:tav>
                                        <p:tav tm="100000">
                                          <p:val>
                                            <p:strVal val="#ppt_h"/>
                                          </p:val>
                                        </p:tav>
                                      </p:tavLst>
                                    </p:anim>
                                    <p:animEffect transition="in" filter="fade">
                                      <p:cBhvr>
                                        <p:cTn id="238" dur="500"/>
                                        <p:tgtEl>
                                          <p:spTgt spid="1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97" grpId="0"/>
      <p:bldP spid="98" grpId="0"/>
      <p:bldP spid="99" grpId="0"/>
      <p:bldP spid="100" grpId="0"/>
      <p:bldP spid="113" grpId="0"/>
      <p:bldP spid="114" grpId="0"/>
      <p:bldP spid="115" grpId="0"/>
      <p:bldP spid="116" grpId="0"/>
      <p:bldP spid="123" grpId="0"/>
      <p:bldP spid="124" grpId="0"/>
      <p:bldP spid="127" grpId="0"/>
      <p:bldP spid="129" grpId="0"/>
      <p:bldP spid="131" grpId="0"/>
      <p:bldP spid="133" grpId="0"/>
      <p:bldP spid="135" grpId="0"/>
      <p:bldP spid="137" grpId="0"/>
      <p:bldP spid="139" grpId="0"/>
      <p:bldP spid="141" grpId="0"/>
      <p:bldP spid="143" grpId="0"/>
      <p:bldP spid="145"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n-lt"/>
                <a:ea typeface="+mn-ea"/>
                <a:cs typeface="+mn-ea"/>
                <a:sym typeface="+mn-lt"/>
              </a:rPr>
              <a:t>Tube Chart</a:t>
            </a:r>
          </a:p>
        </p:txBody>
      </p:sp>
      <p:sp>
        <p:nvSpPr>
          <p:cNvPr id="3" name="Slide Number Placeholder 2"/>
          <p:cNvSpPr>
            <a:spLocks noGrp="1"/>
          </p:cNvSpPr>
          <p:nvPr>
            <p:ph type="sldNum" sz="quarter" idx="12"/>
          </p:nvPr>
        </p:nvSpPr>
        <p:spPr>
          <a:xfrm>
            <a:off x="8446770" y="308848"/>
            <a:ext cx="480060" cy="273844"/>
          </a:xfrm>
        </p:spPr>
        <p:txBody>
          <a:bodyPr/>
          <a:lstStyle/>
          <a:p>
            <a:fld id="{EA01570A-8480-497D-96D4-D725A6D7C6AA}" type="slidenum">
              <a:rPr lang="en-US" smtClean="0">
                <a:cs typeface="+mn-ea"/>
                <a:sym typeface="+mn-lt"/>
              </a:rPr>
              <a:t>45</a:t>
            </a:fld>
            <a:endParaRPr lang="en-US">
              <a:cs typeface="+mn-ea"/>
              <a:sym typeface="+mn-lt"/>
            </a:endParaRPr>
          </a:p>
        </p:txBody>
      </p:sp>
      <p:sp>
        <p:nvSpPr>
          <p:cNvPr id="4" name="TextBox 3"/>
          <p:cNvSpPr txBox="1"/>
          <p:nvPr/>
        </p:nvSpPr>
        <p:spPr>
          <a:xfrm>
            <a:off x="865835" y="2932055"/>
            <a:ext cx="766530" cy="253916"/>
          </a:xfrm>
          <a:prstGeom prst="rect">
            <a:avLst/>
          </a:prstGeom>
          <a:noFill/>
        </p:spPr>
        <p:txBody>
          <a:bodyPr wrap="square" lIns="0" tIns="34290" rIns="68580" bIns="34290" rtlCol="0">
            <a:spAutoFit/>
          </a:bodyPr>
          <a:lstStyle/>
          <a:p>
            <a:pPr algn="r">
              <a:spcAft>
                <a:spcPts val="900"/>
              </a:spcAft>
            </a:pPr>
            <a:r>
              <a:rPr lang="en-US" sz="1200" b="1" dirty="0">
                <a:cs typeface="+mn-ea"/>
                <a:sym typeface="+mn-lt"/>
              </a:rPr>
              <a:t>$</a:t>
            </a:r>
            <a:r>
              <a:rPr lang="id-ID" sz="1200" b="1" dirty="0">
                <a:cs typeface="+mn-ea"/>
                <a:sym typeface="+mn-lt"/>
              </a:rPr>
              <a:t>5</a:t>
            </a:r>
            <a:r>
              <a:rPr lang="en-US" sz="1200" b="1" dirty="0">
                <a:cs typeface="+mn-ea"/>
                <a:sym typeface="+mn-lt"/>
              </a:rPr>
              <a:t>00</a:t>
            </a:r>
          </a:p>
        </p:txBody>
      </p:sp>
      <p:sp>
        <p:nvSpPr>
          <p:cNvPr id="5" name="TextBox 4"/>
          <p:cNvSpPr txBox="1"/>
          <p:nvPr/>
        </p:nvSpPr>
        <p:spPr>
          <a:xfrm>
            <a:off x="865835" y="3421573"/>
            <a:ext cx="766530" cy="253916"/>
          </a:xfrm>
          <a:prstGeom prst="rect">
            <a:avLst/>
          </a:prstGeom>
          <a:noFill/>
        </p:spPr>
        <p:txBody>
          <a:bodyPr wrap="square" lIns="0" tIns="34290" rIns="68580" bIns="34290" rtlCol="0">
            <a:spAutoFit/>
          </a:bodyPr>
          <a:lstStyle/>
          <a:p>
            <a:pPr algn="r">
              <a:spcAft>
                <a:spcPts val="900"/>
              </a:spcAft>
            </a:pPr>
            <a:r>
              <a:rPr lang="en-US" sz="1200" b="1" dirty="0">
                <a:cs typeface="+mn-ea"/>
                <a:sym typeface="+mn-lt"/>
              </a:rPr>
              <a:t>$</a:t>
            </a:r>
            <a:r>
              <a:rPr lang="id-ID" sz="1200" b="1" dirty="0">
                <a:cs typeface="+mn-ea"/>
                <a:sym typeface="+mn-lt"/>
              </a:rPr>
              <a:t>25</a:t>
            </a:r>
            <a:r>
              <a:rPr lang="en-US" sz="1200" b="1" dirty="0">
                <a:cs typeface="+mn-ea"/>
                <a:sym typeface="+mn-lt"/>
              </a:rPr>
              <a:t>0</a:t>
            </a:r>
          </a:p>
        </p:txBody>
      </p:sp>
      <p:sp>
        <p:nvSpPr>
          <p:cNvPr id="6" name="TextBox 5"/>
          <p:cNvSpPr txBox="1"/>
          <p:nvPr/>
        </p:nvSpPr>
        <p:spPr>
          <a:xfrm>
            <a:off x="865835" y="2442537"/>
            <a:ext cx="766530" cy="253916"/>
          </a:xfrm>
          <a:prstGeom prst="rect">
            <a:avLst/>
          </a:prstGeom>
          <a:noFill/>
        </p:spPr>
        <p:txBody>
          <a:bodyPr wrap="square" lIns="0" tIns="34290" rIns="68580" bIns="34290" rtlCol="0">
            <a:spAutoFit/>
          </a:bodyPr>
          <a:lstStyle/>
          <a:p>
            <a:pPr algn="r">
              <a:spcAft>
                <a:spcPts val="900"/>
              </a:spcAft>
            </a:pPr>
            <a:r>
              <a:rPr lang="en-US" sz="1200" b="1" dirty="0">
                <a:cs typeface="+mn-ea"/>
                <a:sym typeface="+mn-lt"/>
              </a:rPr>
              <a:t>$</a:t>
            </a:r>
            <a:r>
              <a:rPr lang="id-ID" sz="1200" b="1" dirty="0">
                <a:cs typeface="+mn-ea"/>
                <a:sym typeface="+mn-lt"/>
              </a:rPr>
              <a:t>75</a:t>
            </a:r>
            <a:r>
              <a:rPr lang="en-US" sz="1200" b="1" dirty="0">
                <a:cs typeface="+mn-ea"/>
                <a:sym typeface="+mn-lt"/>
              </a:rPr>
              <a:t>0</a:t>
            </a:r>
          </a:p>
        </p:txBody>
      </p:sp>
      <p:grpSp>
        <p:nvGrpSpPr>
          <p:cNvPr id="7" name="Group 6"/>
          <p:cNvGrpSpPr/>
          <p:nvPr/>
        </p:nvGrpSpPr>
        <p:grpSpPr>
          <a:xfrm>
            <a:off x="1652143" y="2080044"/>
            <a:ext cx="6240518" cy="1473667"/>
            <a:chOff x="1081031" y="1849880"/>
            <a:chExt cx="6769643" cy="1549256"/>
          </a:xfrm>
        </p:grpSpPr>
        <p:cxnSp>
          <p:nvCxnSpPr>
            <p:cNvPr id="8" name="Straight Connector 7"/>
            <p:cNvCxnSpPr/>
            <p:nvPr/>
          </p:nvCxnSpPr>
          <p:spPr>
            <a:xfrm flipH="1">
              <a:off x="1081031" y="2882717"/>
              <a:ext cx="6769643" cy="0"/>
            </a:xfrm>
            <a:prstGeom prst="line">
              <a:avLst/>
            </a:prstGeom>
            <a:ln w="12700" cmpd="sng">
              <a:solidFill>
                <a:schemeClr val="tx1">
                  <a:lumMod val="40000"/>
                  <a:lumOff val="60000"/>
                </a:schemeClr>
              </a:solidFill>
              <a:prstDash val="dash"/>
              <a:headEnd type="oval"/>
              <a:tailEnd type="oval"/>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1081031" y="3399136"/>
              <a:ext cx="6769643" cy="0"/>
            </a:xfrm>
            <a:prstGeom prst="line">
              <a:avLst/>
            </a:prstGeom>
            <a:ln w="12700" cmpd="sng">
              <a:solidFill>
                <a:schemeClr val="tx1">
                  <a:lumMod val="40000"/>
                  <a:lumOff val="60000"/>
                </a:schemeClr>
              </a:solidFill>
              <a:prstDash val="dash"/>
              <a:headEnd type="oval"/>
              <a:tailEnd type="ova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81031" y="2366299"/>
              <a:ext cx="6769643" cy="0"/>
            </a:xfrm>
            <a:prstGeom prst="line">
              <a:avLst/>
            </a:prstGeom>
            <a:ln w="12700" cmpd="sng">
              <a:solidFill>
                <a:schemeClr val="tx1">
                  <a:lumMod val="40000"/>
                  <a:lumOff val="60000"/>
                </a:schemeClr>
              </a:solidFill>
              <a:prstDash val="dash"/>
              <a:headEnd type="oval"/>
              <a:tailEnd type="ova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81031" y="1849880"/>
              <a:ext cx="6769643" cy="0"/>
            </a:xfrm>
            <a:prstGeom prst="line">
              <a:avLst/>
            </a:prstGeom>
            <a:ln w="12700" cmpd="sng">
              <a:solidFill>
                <a:schemeClr val="tx1">
                  <a:lumMod val="40000"/>
                  <a:lumOff val="60000"/>
                </a:schemeClr>
              </a:solidFill>
              <a:prstDash val="dash"/>
              <a:headEnd type="oval"/>
              <a:tailEnd type="oval"/>
            </a:ln>
            <a:effectLst/>
          </p:spPr>
          <p:style>
            <a:lnRef idx="2">
              <a:schemeClr val="accent1"/>
            </a:lnRef>
            <a:fillRef idx="0">
              <a:schemeClr val="accent1"/>
            </a:fillRef>
            <a:effectRef idx="1">
              <a:schemeClr val="accent1"/>
            </a:effectRef>
            <a:fontRef idx="minor">
              <a:schemeClr val="tx1"/>
            </a:fontRef>
          </p:style>
        </p:cxnSp>
      </p:grpSp>
      <p:sp>
        <p:nvSpPr>
          <p:cNvPr id="12" name="TextBox 11"/>
          <p:cNvSpPr txBox="1"/>
          <p:nvPr/>
        </p:nvSpPr>
        <p:spPr>
          <a:xfrm>
            <a:off x="1067443" y="1953019"/>
            <a:ext cx="564923" cy="253916"/>
          </a:xfrm>
          <a:prstGeom prst="rect">
            <a:avLst/>
          </a:prstGeom>
          <a:noFill/>
        </p:spPr>
        <p:txBody>
          <a:bodyPr wrap="square" lIns="0" tIns="34290" rIns="68580" bIns="34290" rtlCol="0">
            <a:spAutoFit/>
          </a:bodyPr>
          <a:lstStyle/>
          <a:p>
            <a:pPr algn="r">
              <a:spcAft>
                <a:spcPts val="900"/>
              </a:spcAft>
            </a:pPr>
            <a:r>
              <a:rPr lang="en-US" sz="1200" b="1" dirty="0">
                <a:cs typeface="+mn-ea"/>
                <a:sym typeface="+mn-lt"/>
              </a:rPr>
              <a:t>$</a:t>
            </a:r>
            <a:r>
              <a:rPr lang="id-ID" sz="1200" b="1" dirty="0">
                <a:cs typeface="+mn-ea"/>
                <a:sym typeface="+mn-lt"/>
              </a:rPr>
              <a:t>10</a:t>
            </a:r>
            <a:r>
              <a:rPr lang="en-US" sz="1200" b="1" dirty="0">
                <a:cs typeface="+mn-ea"/>
                <a:sym typeface="+mn-lt"/>
              </a:rPr>
              <a:t>00</a:t>
            </a:r>
          </a:p>
        </p:txBody>
      </p:sp>
      <p:grpSp>
        <p:nvGrpSpPr>
          <p:cNvPr id="13" name="Group 12"/>
          <p:cNvGrpSpPr/>
          <p:nvPr/>
        </p:nvGrpSpPr>
        <p:grpSpPr>
          <a:xfrm>
            <a:off x="2207407" y="1638216"/>
            <a:ext cx="685470" cy="2644760"/>
            <a:chOff x="2800969" y="2011567"/>
            <a:chExt cx="913960" cy="3526347"/>
          </a:xfrm>
          <a:solidFill>
            <a:schemeClr val="tx1">
              <a:lumMod val="40000"/>
              <a:lumOff val="60000"/>
            </a:schemeClr>
          </a:solidFill>
        </p:grpSpPr>
        <p:sp>
          <p:nvSpPr>
            <p:cNvPr id="14" name="Oval 13"/>
            <p:cNvSpPr/>
            <p:nvPr/>
          </p:nvSpPr>
          <p:spPr>
            <a:xfrm>
              <a:off x="2800969" y="4623954"/>
              <a:ext cx="913960" cy="913960"/>
            </a:xfrm>
            <a:prstGeom prst="ellipse">
              <a:avLst/>
            </a:prstGeom>
            <a:grpFill/>
            <a:ln w="762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cs typeface="+mn-ea"/>
                <a:sym typeface="+mn-lt"/>
              </a:endParaRPr>
            </a:p>
          </p:txBody>
        </p:sp>
        <p:sp>
          <p:nvSpPr>
            <p:cNvPr id="15" name="Rounded Rectangle 14"/>
            <p:cNvSpPr/>
            <p:nvPr/>
          </p:nvSpPr>
          <p:spPr>
            <a:xfrm>
              <a:off x="3007803" y="2011567"/>
              <a:ext cx="500296" cy="3237428"/>
            </a:xfrm>
            <a:prstGeom prst="roundRect">
              <a:avLst>
                <a:gd name="adj" fmla="val 50000"/>
              </a:avLst>
            </a:prstGeom>
            <a:grpFill/>
            <a:ln w="762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cs typeface="+mn-ea"/>
                <a:sym typeface="+mn-lt"/>
              </a:endParaRPr>
            </a:p>
          </p:txBody>
        </p:sp>
      </p:grpSp>
      <p:sp>
        <p:nvSpPr>
          <p:cNvPr id="16" name="Oval 15"/>
          <p:cNvSpPr/>
          <p:nvPr/>
        </p:nvSpPr>
        <p:spPr>
          <a:xfrm>
            <a:off x="2262738" y="3652837"/>
            <a:ext cx="574808" cy="574808"/>
          </a:xfrm>
          <a:prstGeom prst="ellipse">
            <a:avLst/>
          </a:prstGeom>
          <a:solidFill>
            <a:schemeClr val="accent1"/>
          </a:solidFill>
          <a:ln w="76200" cmpd="sng">
            <a:noFill/>
          </a:ln>
          <a:effectLst/>
        </p:spPr>
        <p:style>
          <a:lnRef idx="1">
            <a:schemeClr val="accent1"/>
          </a:lnRef>
          <a:fillRef idx="3">
            <a:schemeClr val="accent1"/>
          </a:fillRef>
          <a:effectRef idx="2">
            <a:schemeClr val="accent1"/>
          </a:effectRef>
          <a:fontRef idx="minor">
            <a:schemeClr val="lt1"/>
          </a:fontRef>
        </p:style>
        <p:txBody>
          <a:bodyPr lIns="68580" tIns="34290" rIns="68580" bIns="34290" rtlCol="0" anchor="ctr"/>
          <a:lstStyle/>
          <a:p>
            <a:pPr algn="ctr"/>
            <a:endParaRPr lang="en-US" sz="1200">
              <a:cs typeface="+mn-ea"/>
              <a:sym typeface="+mn-lt"/>
            </a:endParaRPr>
          </a:p>
        </p:txBody>
      </p:sp>
      <p:sp>
        <p:nvSpPr>
          <p:cNvPr id="17" name="Rounded Rectangle 16"/>
          <p:cNvSpPr/>
          <p:nvPr/>
        </p:nvSpPr>
        <p:spPr>
          <a:xfrm>
            <a:off x="2411898" y="2557106"/>
            <a:ext cx="276489" cy="1269000"/>
          </a:xfrm>
          <a:prstGeom prst="roundRect">
            <a:avLst>
              <a:gd name="adj" fmla="val 50000"/>
            </a:avLst>
          </a:prstGeom>
          <a:solidFill>
            <a:schemeClr val="accent1"/>
          </a:solidFill>
          <a:ln w="76200" cmpd="sng">
            <a:noFill/>
          </a:ln>
          <a:effectLst/>
        </p:spPr>
        <p:style>
          <a:lnRef idx="1">
            <a:schemeClr val="accent1"/>
          </a:lnRef>
          <a:fillRef idx="3">
            <a:schemeClr val="accent1"/>
          </a:fillRef>
          <a:effectRef idx="2">
            <a:schemeClr val="accent1"/>
          </a:effectRef>
          <a:fontRef idx="minor">
            <a:schemeClr val="lt1"/>
          </a:fontRef>
        </p:style>
        <p:txBody>
          <a:bodyPr lIns="68580" tIns="34290" rIns="68580" bIns="34290" rtlCol="0" anchor="ctr"/>
          <a:lstStyle/>
          <a:p>
            <a:pPr algn="ctr"/>
            <a:endParaRPr lang="en-US" sz="1200">
              <a:cs typeface="+mn-ea"/>
              <a:sym typeface="+mn-lt"/>
            </a:endParaRPr>
          </a:p>
        </p:txBody>
      </p:sp>
      <p:sp>
        <p:nvSpPr>
          <p:cNvPr id="18" name="TextBox 17"/>
          <p:cNvSpPr txBox="1"/>
          <p:nvPr/>
        </p:nvSpPr>
        <p:spPr>
          <a:xfrm>
            <a:off x="2188403" y="4316740"/>
            <a:ext cx="665524" cy="253916"/>
          </a:xfrm>
          <a:prstGeom prst="rect">
            <a:avLst/>
          </a:prstGeom>
          <a:noFill/>
        </p:spPr>
        <p:txBody>
          <a:bodyPr wrap="square" lIns="68580" tIns="34290" rIns="68580" bIns="34290" rtlCol="0">
            <a:spAutoFit/>
          </a:bodyPr>
          <a:lstStyle/>
          <a:p>
            <a:pPr algn="ctr">
              <a:spcAft>
                <a:spcPts val="900"/>
              </a:spcAft>
            </a:pPr>
            <a:r>
              <a:rPr lang="en-US" sz="1200" dirty="0">
                <a:cs typeface="+mn-ea"/>
                <a:sym typeface="+mn-lt"/>
              </a:rPr>
              <a:t>2010</a:t>
            </a:r>
          </a:p>
        </p:txBody>
      </p:sp>
      <p:sp>
        <p:nvSpPr>
          <p:cNvPr id="19" name="TextBox 18"/>
          <p:cNvSpPr txBox="1"/>
          <p:nvPr/>
        </p:nvSpPr>
        <p:spPr>
          <a:xfrm>
            <a:off x="2157218" y="3832696"/>
            <a:ext cx="766530" cy="253916"/>
          </a:xfrm>
          <a:prstGeom prst="rect">
            <a:avLst/>
          </a:prstGeom>
          <a:noFill/>
        </p:spPr>
        <p:txBody>
          <a:bodyPr wrap="square" lIns="68580" tIns="34290" rIns="68580" bIns="34290" rtlCol="0">
            <a:spAutoFit/>
          </a:bodyPr>
          <a:lstStyle/>
          <a:p>
            <a:pPr algn="ctr">
              <a:spcAft>
                <a:spcPts val="900"/>
              </a:spcAft>
            </a:pPr>
            <a:r>
              <a:rPr lang="en-US" sz="1200" b="1" dirty="0">
                <a:solidFill>
                  <a:schemeClr val="bg2"/>
                </a:solidFill>
                <a:cs typeface="+mn-ea"/>
                <a:sym typeface="+mn-lt"/>
              </a:rPr>
              <a:t>$</a:t>
            </a:r>
            <a:r>
              <a:rPr lang="id-ID" sz="1200" b="1" dirty="0">
                <a:solidFill>
                  <a:schemeClr val="bg2"/>
                </a:solidFill>
                <a:cs typeface="+mn-ea"/>
                <a:sym typeface="+mn-lt"/>
              </a:rPr>
              <a:t>750</a:t>
            </a:r>
            <a:endParaRPr lang="en-US" sz="1200" b="1" dirty="0">
              <a:solidFill>
                <a:schemeClr val="bg2"/>
              </a:solidFill>
              <a:cs typeface="+mn-ea"/>
              <a:sym typeface="+mn-lt"/>
            </a:endParaRPr>
          </a:p>
        </p:txBody>
      </p:sp>
      <p:grpSp>
        <p:nvGrpSpPr>
          <p:cNvPr id="20" name="Group 19"/>
          <p:cNvGrpSpPr/>
          <p:nvPr/>
        </p:nvGrpSpPr>
        <p:grpSpPr>
          <a:xfrm>
            <a:off x="3322454" y="1638216"/>
            <a:ext cx="685470" cy="2644760"/>
            <a:chOff x="4287698" y="2011567"/>
            <a:chExt cx="913960" cy="3526347"/>
          </a:xfrm>
          <a:solidFill>
            <a:schemeClr val="tx1">
              <a:lumMod val="40000"/>
              <a:lumOff val="60000"/>
            </a:schemeClr>
          </a:solidFill>
        </p:grpSpPr>
        <p:sp>
          <p:nvSpPr>
            <p:cNvPr id="21" name="Oval 20"/>
            <p:cNvSpPr/>
            <p:nvPr/>
          </p:nvSpPr>
          <p:spPr>
            <a:xfrm>
              <a:off x="4287698" y="4623954"/>
              <a:ext cx="913960" cy="913960"/>
            </a:xfrm>
            <a:prstGeom prst="ellipse">
              <a:avLst/>
            </a:prstGeom>
            <a:grpFill/>
            <a:ln w="762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cs typeface="+mn-ea"/>
                <a:sym typeface="+mn-lt"/>
              </a:endParaRPr>
            </a:p>
          </p:txBody>
        </p:sp>
        <p:sp>
          <p:nvSpPr>
            <p:cNvPr id="22" name="Rounded Rectangle 21"/>
            <p:cNvSpPr/>
            <p:nvPr/>
          </p:nvSpPr>
          <p:spPr>
            <a:xfrm>
              <a:off x="4494532" y="2011567"/>
              <a:ext cx="500296" cy="3237428"/>
            </a:xfrm>
            <a:prstGeom prst="roundRect">
              <a:avLst>
                <a:gd name="adj" fmla="val 50000"/>
              </a:avLst>
            </a:prstGeom>
            <a:grpFill/>
            <a:ln w="762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cs typeface="+mn-ea"/>
                <a:sym typeface="+mn-lt"/>
              </a:endParaRPr>
            </a:p>
          </p:txBody>
        </p:sp>
      </p:grpSp>
      <p:sp>
        <p:nvSpPr>
          <p:cNvPr id="23" name="Oval 22"/>
          <p:cNvSpPr/>
          <p:nvPr/>
        </p:nvSpPr>
        <p:spPr>
          <a:xfrm>
            <a:off x="3377785" y="3652837"/>
            <a:ext cx="574808" cy="574808"/>
          </a:xfrm>
          <a:prstGeom prst="ellipse">
            <a:avLst/>
          </a:prstGeom>
          <a:solidFill>
            <a:schemeClr val="accent2"/>
          </a:solidFill>
          <a:ln w="76200" cmpd="sng">
            <a:noFill/>
          </a:ln>
          <a:effectLst/>
        </p:spPr>
        <p:style>
          <a:lnRef idx="1">
            <a:schemeClr val="accent1"/>
          </a:lnRef>
          <a:fillRef idx="3">
            <a:schemeClr val="accent1"/>
          </a:fillRef>
          <a:effectRef idx="2">
            <a:schemeClr val="accent1"/>
          </a:effectRef>
          <a:fontRef idx="minor">
            <a:schemeClr val="lt1"/>
          </a:fontRef>
        </p:style>
        <p:txBody>
          <a:bodyPr lIns="68580" tIns="34290" rIns="68580" bIns="34290" rtlCol="0" anchor="ctr"/>
          <a:lstStyle/>
          <a:p>
            <a:pPr algn="ctr"/>
            <a:endParaRPr lang="en-US" sz="1200">
              <a:cs typeface="+mn-ea"/>
              <a:sym typeface="+mn-lt"/>
            </a:endParaRPr>
          </a:p>
        </p:txBody>
      </p:sp>
      <p:sp>
        <p:nvSpPr>
          <p:cNvPr id="24" name="Rounded Rectangle 23"/>
          <p:cNvSpPr/>
          <p:nvPr/>
        </p:nvSpPr>
        <p:spPr>
          <a:xfrm>
            <a:off x="3526945" y="3047141"/>
            <a:ext cx="276489" cy="864000"/>
          </a:xfrm>
          <a:prstGeom prst="roundRect">
            <a:avLst>
              <a:gd name="adj" fmla="val 50000"/>
            </a:avLst>
          </a:prstGeom>
          <a:solidFill>
            <a:schemeClr val="accent2"/>
          </a:solidFill>
          <a:ln w="76200" cmpd="sng">
            <a:noFill/>
          </a:ln>
          <a:effectLst/>
        </p:spPr>
        <p:style>
          <a:lnRef idx="1">
            <a:schemeClr val="accent1"/>
          </a:lnRef>
          <a:fillRef idx="3">
            <a:schemeClr val="accent1"/>
          </a:fillRef>
          <a:effectRef idx="2">
            <a:schemeClr val="accent1"/>
          </a:effectRef>
          <a:fontRef idx="minor">
            <a:schemeClr val="lt1"/>
          </a:fontRef>
        </p:style>
        <p:txBody>
          <a:bodyPr lIns="68580" tIns="34290" rIns="68580" bIns="34290" rtlCol="0" anchor="ctr"/>
          <a:lstStyle/>
          <a:p>
            <a:pPr algn="ctr"/>
            <a:endParaRPr lang="en-US" sz="1200">
              <a:cs typeface="+mn-ea"/>
              <a:sym typeface="+mn-lt"/>
            </a:endParaRPr>
          </a:p>
        </p:txBody>
      </p:sp>
      <p:sp>
        <p:nvSpPr>
          <p:cNvPr id="25" name="TextBox 24"/>
          <p:cNvSpPr txBox="1"/>
          <p:nvPr/>
        </p:nvSpPr>
        <p:spPr>
          <a:xfrm>
            <a:off x="3332427" y="4316740"/>
            <a:ext cx="665524" cy="253916"/>
          </a:xfrm>
          <a:prstGeom prst="rect">
            <a:avLst/>
          </a:prstGeom>
          <a:noFill/>
        </p:spPr>
        <p:txBody>
          <a:bodyPr wrap="square" lIns="68580" tIns="34290" rIns="68580" bIns="34290" rtlCol="0">
            <a:spAutoFit/>
          </a:bodyPr>
          <a:lstStyle/>
          <a:p>
            <a:pPr algn="ctr">
              <a:spcAft>
                <a:spcPts val="900"/>
              </a:spcAft>
            </a:pPr>
            <a:r>
              <a:rPr lang="en-US" sz="1200" dirty="0">
                <a:cs typeface="+mn-ea"/>
                <a:sym typeface="+mn-lt"/>
              </a:rPr>
              <a:t>2011</a:t>
            </a:r>
          </a:p>
        </p:txBody>
      </p:sp>
      <p:sp>
        <p:nvSpPr>
          <p:cNvPr id="26" name="TextBox 25"/>
          <p:cNvSpPr txBox="1"/>
          <p:nvPr/>
        </p:nvSpPr>
        <p:spPr>
          <a:xfrm>
            <a:off x="3272264" y="3832696"/>
            <a:ext cx="766530" cy="253916"/>
          </a:xfrm>
          <a:prstGeom prst="rect">
            <a:avLst/>
          </a:prstGeom>
          <a:noFill/>
        </p:spPr>
        <p:txBody>
          <a:bodyPr wrap="square" lIns="68580" tIns="34290" rIns="68580" bIns="34290" rtlCol="0">
            <a:spAutoFit/>
          </a:bodyPr>
          <a:lstStyle/>
          <a:p>
            <a:pPr algn="ctr">
              <a:spcAft>
                <a:spcPts val="900"/>
              </a:spcAft>
            </a:pPr>
            <a:r>
              <a:rPr lang="en-US" sz="1200" b="1" dirty="0">
                <a:solidFill>
                  <a:schemeClr val="bg2"/>
                </a:solidFill>
                <a:cs typeface="+mn-ea"/>
                <a:sym typeface="+mn-lt"/>
              </a:rPr>
              <a:t>$</a:t>
            </a:r>
            <a:r>
              <a:rPr lang="id-ID" sz="1200" b="1" dirty="0">
                <a:solidFill>
                  <a:schemeClr val="bg2"/>
                </a:solidFill>
                <a:cs typeface="+mn-ea"/>
                <a:sym typeface="+mn-lt"/>
              </a:rPr>
              <a:t>500</a:t>
            </a:r>
            <a:endParaRPr lang="en-US" sz="1200" b="1" dirty="0">
              <a:solidFill>
                <a:schemeClr val="bg2"/>
              </a:solidFill>
              <a:cs typeface="+mn-ea"/>
              <a:sym typeface="+mn-lt"/>
            </a:endParaRPr>
          </a:p>
        </p:txBody>
      </p:sp>
      <p:grpSp>
        <p:nvGrpSpPr>
          <p:cNvPr id="27" name="Group 26"/>
          <p:cNvGrpSpPr/>
          <p:nvPr/>
        </p:nvGrpSpPr>
        <p:grpSpPr>
          <a:xfrm>
            <a:off x="4437500" y="1638216"/>
            <a:ext cx="685470" cy="2644760"/>
            <a:chOff x="5774426" y="2011567"/>
            <a:chExt cx="913960" cy="3526347"/>
          </a:xfrm>
          <a:solidFill>
            <a:schemeClr val="tx1">
              <a:lumMod val="40000"/>
              <a:lumOff val="60000"/>
            </a:schemeClr>
          </a:solidFill>
        </p:grpSpPr>
        <p:sp>
          <p:nvSpPr>
            <p:cNvPr id="28" name="Oval 27"/>
            <p:cNvSpPr/>
            <p:nvPr/>
          </p:nvSpPr>
          <p:spPr>
            <a:xfrm>
              <a:off x="5774426" y="4623954"/>
              <a:ext cx="913960" cy="913960"/>
            </a:xfrm>
            <a:prstGeom prst="ellipse">
              <a:avLst/>
            </a:prstGeom>
            <a:grpFill/>
            <a:ln w="762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cs typeface="+mn-ea"/>
                <a:sym typeface="+mn-lt"/>
              </a:endParaRPr>
            </a:p>
          </p:txBody>
        </p:sp>
        <p:sp>
          <p:nvSpPr>
            <p:cNvPr id="29" name="Rounded Rectangle 28"/>
            <p:cNvSpPr/>
            <p:nvPr/>
          </p:nvSpPr>
          <p:spPr>
            <a:xfrm>
              <a:off x="5981259" y="2011567"/>
              <a:ext cx="500296" cy="3237428"/>
            </a:xfrm>
            <a:prstGeom prst="roundRect">
              <a:avLst>
                <a:gd name="adj" fmla="val 50000"/>
              </a:avLst>
            </a:prstGeom>
            <a:grpFill/>
            <a:ln w="762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cs typeface="+mn-ea"/>
                <a:sym typeface="+mn-lt"/>
              </a:endParaRPr>
            </a:p>
          </p:txBody>
        </p:sp>
      </p:grpSp>
      <p:sp>
        <p:nvSpPr>
          <p:cNvPr id="30" name="Oval 29"/>
          <p:cNvSpPr/>
          <p:nvPr/>
        </p:nvSpPr>
        <p:spPr>
          <a:xfrm>
            <a:off x="4492831" y="3652837"/>
            <a:ext cx="574808" cy="574808"/>
          </a:xfrm>
          <a:prstGeom prst="ellipse">
            <a:avLst/>
          </a:prstGeom>
          <a:solidFill>
            <a:schemeClr val="accent3"/>
          </a:solidFill>
          <a:ln w="76200" cmpd="sng">
            <a:noFill/>
          </a:ln>
          <a:effectLst/>
        </p:spPr>
        <p:style>
          <a:lnRef idx="1">
            <a:schemeClr val="accent1"/>
          </a:lnRef>
          <a:fillRef idx="3">
            <a:schemeClr val="accent1"/>
          </a:fillRef>
          <a:effectRef idx="2">
            <a:schemeClr val="accent1"/>
          </a:effectRef>
          <a:fontRef idx="minor">
            <a:schemeClr val="lt1"/>
          </a:fontRef>
        </p:style>
        <p:txBody>
          <a:bodyPr lIns="68580" tIns="34290" rIns="68580" bIns="34290" rtlCol="0" anchor="ctr"/>
          <a:lstStyle/>
          <a:p>
            <a:pPr algn="ctr"/>
            <a:endParaRPr lang="en-US" sz="1200">
              <a:cs typeface="+mn-ea"/>
              <a:sym typeface="+mn-lt"/>
            </a:endParaRPr>
          </a:p>
        </p:txBody>
      </p:sp>
      <p:sp>
        <p:nvSpPr>
          <p:cNvPr id="31" name="Rounded Rectangle 30"/>
          <p:cNvSpPr/>
          <p:nvPr/>
        </p:nvSpPr>
        <p:spPr>
          <a:xfrm>
            <a:off x="4641991" y="2756751"/>
            <a:ext cx="276489" cy="1215000"/>
          </a:xfrm>
          <a:prstGeom prst="roundRect">
            <a:avLst>
              <a:gd name="adj" fmla="val 50000"/>
            </a:avLst>
          </a:prstGeom>
          <a:solidFill>
            <a:schemeClr val="accent3"/>
          </a:solidFill>
          <a:ln w="76200" cmpd="sng">
            <a:noFill/>
          </a:ln>
          <a:effectLst/>
        </p:spPr>
        <p:style>
          <a:lnRef idx="1">
            <a:schemeClr val="accent1"/>
          </a:lnRef>
          <a:fillRef idx="3">
            <a:schemeClr val="accent1"/>
          </a:fillRef>
          <a:effectRef idx="2">
            <a:schemeClr val="accent1"/>
          </a:effectRef>
          <a:fontRef idx="minor">
            <a:schemeClr val="lt1"/>
          </a:fontRef>
        </p:style>
        <p:txBody>
          <a:bodyPr lIns="68580" tIns="34290" rIns="68580" bIns="34290" rtlCol="0" anchor="ctr"/>
          <a:lstStyle/>
          <a:p>
            <a:pPr algn="ctr"/>
            <a:endParaRPr lang="en-US" sz="1200">
              <a:cs typeface="+mn-ea"/>
              <a:sym typeface="+mn-lt"/>
            </a:endParaRPr>
          </a:p>
        </p:txBody>
      </p:sp>
      <p:sp>
        <p:nvSpPr>
          <p:cNvPr id="32" name="TextBox 31"/>
          <p:cNvSpPr txBox="1"/>
          <p:nvPr/>
        </p:nvSpPr>
        <p:spPr>
          <a:xfrm>
            <a:off x="4437814" y="4316740"/>
            <a:ext cx="665524" cy="253916"/>
          </a:xfrm>
          <a:prstGeom prst="rect">
            <a:avLst/>
          </a:prstGeom>
          <a:noFill/>
        </p:spPr>
        <p:txBody>
          <a:bodyPr wrap="square" lIns="68580" tIns="34290" rIns="68580" bIns="34290" rtlCol="0">
            <a:spAutoFit/>
          </a:bodyPr>
          <a:lstStyle/>
          <a:p>
            <a:pPr algn="ctr">
              <a:spcAft>
                <a:spcPts val="900"/>
              </a:spcAft>
            </a:pPr>
            <a:r>
              <a:rPr lang="en-US" sz="1200" dirty="0">
                <a:cs typeface="+mn-ea"/>
                <a:sym typeface="+mn-lt"/>
              </a:rPr>
              <a:t>2012</a:t>
            </a:r>
          </a:p>
        </p:txBody>
      </p:sp>
      <p:sp>
        <p:nvSpPr>
          <p:cNvPr id="33" name="TextBox 32"/>
          <p:cNvSpPr txBox="1"/>
          <p:nvPr/>
        </p:nvSpPr>
        <p:spPr>
          <a:xfrm>
            <a:off x="4387311" y="3832696"/>
            <a:ext cx="766530" cy="253916"/>
          </a:xfrm>
          <a:prstGeom prst="rect">
            <a:avLst/>
          </a:prstGeom>
          <a:noFill/>
        </p:spPr>
        <p:txBody>
          <a:bodyPr wrap="square" lIns="68580" tIns="34290" rIns="68580" bIns="34290" rtlCol="0">
            <a:spAutoFit/>
          </a:bodyPr>
          <a:lstStyle/>
          <a:p>
            <a:pPr algn="ctr">
              <a:spcAft>
                <a:spcPts val="900"/>
              </a:spcAft>
            </a:pPr>
            <a:r>
              <a:rPr lang="en-US" sz="1200" b="1" dirty="0">
                <a:solidFill>
                  <a:schemeClr val="bg2"/>
                </a:solidFill>
                <a:cs typeface="+mn-ea"/>
                <a:sym typeface="+mn-lt"/>
              </a:rPr>
              <a:t>$</a:t>
            </a:r>
            <a:r>
              <a:rPr lang="id-ID" sz="1200" b="1" dirty="0">
                <a:solidFill>
                  <a:schemeClr val="bg2"/>
                </a:solidFill>
                <a:cs typeface="+mn-ea"/>
                <a:sym typeface="+mn-lt"/>
              </a:rPr>
              <a:t>62</a:t>
            </a:r>
            <a:r>
              <a:rPr lang="en-US" sz="1200" b="1" dirty="0">
                <a:solidFill>
                  <a:schemeClr val="bg2"/>
                </a:solidFill>
                <a:cs typeface="+mn-ea"/>
                <a:sym typeface="+mn-lt"/>
              </a:rPr>
              <a:t>0</a:t>
            </a:r>
          </a:p>
        </p:txBody>
      </p:sp>
      <p:grpSp>
        <p:nvGrpSpPr>
          <p:cNvPr id="34" name="Group 33"/>
          <p:cNvGrpSpPr/>
          <p:nvPr/>
        </p:nvGrpSpPr>
        <p:grpSpPr>
          <a:xfrm>
            <a:off x="5552547" y="1638216"/>
            <a:ext cx="685470" cy="2644760"/>
            <a:chOff x="7261156" y="2011567"/>
            <a:chExt cx="913960" cy="3526347"/>
          </a:xfrm>
          <a:solidFill>
            <a:schemeClr val="tx1">
              <a:lumMod val="40000"/>
              <a:lumOff val="60000"/>
            </a:schemeClr>
          </a:solidFill>
        </p:grpSpPr>
        <p:sp>
          <p:nvSpPr>
            <p:cNvPr id="35" name="Oval 34"/>
            <p:cNvSpPr/>
            <p:nvPr/>
          </p:nvSpPr>
          <p:spPr>
            <a:xfrm>
              <a:off x="7261156" y="4623954"/>
              <a:ext cx="913960" cy="913960"/>
            </a:xfrm>
            <a:prstGeom prst="ellipse">
              <a:avLst/>
            </a:prstGeom>
            <a:grpFill/>
            <a:ln w="762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cs typeface="+mn-ea"/>
                <a:sym typeface="+mn-lt"/>
              </a:endParaRPr>
            </a:p>
          </p:txBody>
        </p:sp>
        <p:sp>
          <p:nvSpPr>
            <p:cNvPr id="36" name="Rounded Rectangle 35"/>
            <p:cNvSpPr/>
            <p:nvPr/>
          </p:nvSpPr>
          <p:spPr>
            <a:xfrm>
              <a:off x="7467988" y="2011567"/>
              <a:ext cx="500296" cy="3237428"/>
            </a:xfrm>
            <a:prstGeom prst="roundRect">
              <a:avLst>
                <a:gd name="adj" fmla="val 50000"/>
              </a:avLst>
            </a:prstGeom>
            <a:grpFill/>
            <a:ln w="762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cs typeface="+mn-ea"/>
                <a:sym typeface="+mn-lt"/>
              </a:endParaRPr>
            </a:p>
          </p:txBody>
        </p:sp>
      </p:grpSp>
      <p:sp>
        <p:nvSpPr>
          <p:cNvPr id="37" name="Oval 36"/>
          <p:cNvSpPr/>
          <p:nvPr/>
        </p:nvSpPr>
        <p:spPr>
          <a:xfrm>
            <a:off x="5607879" y="3652837"/>
            <a:ext cx="574808" cy="574808"/>
          </a:xfrm>
          <a:prstGeom prst="ellipse">
            <a:avLst/>
          </a:prstGeom>
          <a:solidFill>
            <a:schemeClr val="accent4"/>
          </a:solidFill>
          <a:ln w="76200" cmpd="sng">
            <a:noFill/>
          </a:ln>
          <a:effectLst/>
        </p:spPr>
        <p:style>
          <a:lnRef idx="1">
            <a:schemeClr val="accent1"/>
          </a:lnRef>
          <a:fillRef idx="3">
            <a:schemeClr val="accent1"/>
          </a:fillRef>
          <a:effectRef idx="2">
            <a:schemeClr val="accent1"/>
          </a:effectRef>
          <a:fontRef idx="minor">
            <a:schemeClr val="lt1"/>
          </a:fontRef>
        </p:style>
        <p:txBody>
          <a:bodyPr lIns="68580" tIns="34290" rIns="68580" bIns="34290" rtlCol="0" anchor="ctr"/>
          <a:lstStyle/>
          <a:p>
            <a:pPr algn="ctr"/>
            <a:endParaRPr lang="en-US" sz="1200">
              <a:cs typeface="+mn-ea"/>
              <a:sym typeface="+mn-lt"/>
            </a:endParaRPr>
          </a:p>
        </p:txBody>
      </p:sp>
      <p:sp>
        <p:nvSpPr>
          <p:cNvPr id="38" name="Rounded Rectangle 37"/>
          <p:cNvSpPr/>
          <p:nvPr/>
        </p:nvSpPr>
        <p:spPr>
          <a:xfrm>
            <a:off x="5757038" y="2206935"/>
            <a:ext cx="276489" cy="1716973"/>
          </a:xfrm>
          <a:prstGeom prst="roundRect">
            <a:avLst>
              <a:gd name="adj" fmla="val 50000"/>
            </a:avLst>
          </a:prstGeom>
          <a:solidFill>
            <a:schemeClr val="accent4"/>
          </a:solidFill>
          <a:ln w="76200" cmpd="sng">
            <a:noFill/>
          </a:ln>
          <a:effectLst/>
        </p:spPr>
        <p:style>
          <a:lnRef idx="1">
            <a:schemeClr val="accent1"/>
          </a:lnRef>
          <a:fillRef idx="3">
            <a:schemeClr val="accent1"/>
          </a:fillRef>
          <a:effectRef idx="2">
            <a:schemeClr val="accent1"/>
          </a:effectRef>
          <a:fontRef idx="minor">
            <a:schemeClr val="lt1"/>
          </a:fontRef>
        </p:style>
        <p:txBody>
          <a:bodyPr lIns="68580" tIns="34290" rIns="68580" bIns="34290" rtlCol="0" anchor="ctr"/>
          <a:lstStyle/>
          <a:p>
            <a:pPr algn="ctr"/>
            <a:endParaRPr lang="en-US" sz="1200">
              <a:cs typeface="+mn-ea"/>
              <a:sym typeface="+mn-lt"/>
            </a:endParaRPr>
          </a:p>
        </p:txBody>
      </p:sp>
      <p:sp>
        <p:nvSpPr>
          <p:cNvPr id="39" name="TextBox 38"/>
          <p:cNvSpPr txBox="1"/>
          <p:nvPr/>
        </p:nvSpPr>
        <p:spPr>
          <a:xfrm>
            <a:off x="5562520" y="4316740"/>
            <a:ext cx="665524" cy="253916"/>
          </a:xfrm>
          <a:prstGeom prst="rect">
            <a:avLst/>
          </a:prstGeom>
          <a:noFill/>
        </p:spPr>
        <p:txBody>
          <a:bodyPr wrap="square" lIns="68580" tIns="34290" rIns="68580" bIns="34290" rtlCol="0">
            <a:spAutoFit/>
          </a:bodyPr>
          <a:lstStyle/>
          <a:p>
            <a:pPr algn="ctr">
              <a:spcAft>
                <a:spcPts val="900"/>
              </a:spcAft>
            </a:pPr>
            <a:r>
              <a:rPr lang="en-US" sz="1200" dirty="0">
                <a:cs typeface="+mn-ea"/>
                <a:sym typeface="+mn-lt"/>
              </a:rPr>
              <a:t>2013</a:t>
            </a:r>
          </a:p>
        </p:txBody>
      </p:sp>
      <p:sp>
        <p:nvSpPr>
          <p:cNvPr id="40" name="TextBox 39"/>
          <p:cNvSpPr txBox="1"/>
          <p:nvPr/>
        </p:nvSpPr>
        <p:spPr>
          <a:xfrm>
            <a:off x="5502358" y="3832696"/>
            <a:ext cx="766530" cy="253916"/>
          </a:xfrm>
          <a:prstGeom prst="rect">
            <a:avLst/>
          </a:prstGeom>
          <a:noFill/>
        </p:spPr>
        <p:txBody>
          <a:bodyPr wrap="square" lIns="68580" tIns="34290" rIns="68580" bIns="34290" rtlCol="0">
            <a:spAutoFit/>
          </a:bodyPr>
          <a:lstStyle/>
          <a:p>
            <a:pPr algn="ctr">
              <a:spcAft>
                <a:spcPts val="900"/>
              </a:spcAft>
            </a:pPr>
            <a:r>
              <a:rPr lang="en-US" sz="1200" b="1" dirty="0">
                <a:solidFill>
                  <a:schemeClr val="bg2"/>
                </a:solidFill>
                <a:cs typeface="+mn-ea"/>
                <a:sym typeface="+mn-lt"/>
              </a:rPr>
              <a:t>$</a:t>
            </a:r>
            <a:r>
              <a:rPr lang="id-ID" sz="1200" b="1" dirty="0">
                <a:solidFill>
                  <a:schemeClr val="bg2"/>
                </a:solidFill>
                <a:cs typeface="+mn-ea"/>
                <a:sym typeface="+mn-lt"/>
              </a:rPr>
              <a:t>93</a:t>
            </a:r>
            <a:r>
              <a:rPr lang="en-US" sz="1200" b="1" dirty="0">
                <a:solidFill>
                  <a:schemeClr val="bg2"/>
                </a:solidFill>
                <a:cs typeface="+mn-ea"/>
                <a:sym typeface="+mn-lt"/>
              </a:rPr>
              <a:t>0</a:t>
            </a:r>
          </a:p>
        </p:txBody>
      </p:sp>
      <p:grpSp>
        <p:nvGrpSpPr>
          <p:cNvPr id="41" name="Group 40"/>
          <p:cNvGrpSpPr/>
          <p:nvPr/>
        </p:nvGrpSpPr>
        <p:grpSpPr>
          <a:xfrm>
            <a:off x="6667593" y="1638216"/>
            <a:ext cx="685470" cy="2644760"/>
            <a:chOff x="8747884" y="2011567"/>
            <a:chExt cx="913960" cy="3526347"/>
          </a:xfrm>
          <a:solidFill>
            <a:schemeClr val="tx1">
              <a:lumMod val="40000"/>
              <a:lumOff val="60000"/>
            </a:schemeClr>
          </a:solidFill>
        </p:grpSpPr>
        <p:sp>
          <p:nvSpPr>
            <p:cNvPr id="42" name="Oval 41"/>
            <p:cNvSpPr/>
            <p:nvPr/>
          </p:nvSpPr>
          <p:spPr>
            <a:xfrm>
              <a:off x="8747884" y="4623954"/>
              <a:ext cx="913960" cy="913960"/>
            </a:xfrm>
            <a:prstGeom prst="ellipse">
              <a:avLst/>
            </a:prstGeom>
            <a:grpFill/>
            <a:ln w="762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cs typeface="+mn-ea"/>
                <a:sym typeface="+mn-lt"/>
              </a:endParaRPr>
            </a:p>
          </p:txBody>
        </p:sp>
        <p:sp>
          <p:nvSpPr>
            <p:cNvPr id="43" name="Rounded Rectangle 42"/>
            <p:cNvSpPr/>
            <p:nvPr/>
          </p:nvSpPr>
          <p:spPr>
            <a:xfrm>
              <a:off x="8954716" y="2011567"/>
              <a:ext cx="500296" cy="3237428"/>
            </a:xfrm>
            <a:prstGeom prst="roundRect">
              <a:avLst>
                <a:gd name="adj" fmla="val 50000"/>
              </a:avLst>
            </a:prstGeom>
            <a:grpFill/>
            <a:ln w="762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cs typeface="+mn-ea"/>
                <a:sym typeface="+mn-lt"/>
              </a:endParaRPr>
            </a:p>
          </p:txBody>
        </p:sp>
      </p:grpSp>
      <p:sp>
        <p:nvSpPr>
          <p:cNvPr id="44" name="Oval 43"/>
          <p:cNvSpPr/>
          <p:nvPr/>
        </p:nvSpPr>
        <p:spPr>
          <a:xfrm>
            <a:off x="6722923" y="3652837"/>
            <a:ext cx="574808" cy="574808"/>
          </a:xfrm>
          <a:prstGeom prst="ellipse">
            <a:avLst/>
          </a:prstGeom>
          <a:solidFill>
            <a:schemeClr val="accent5"/>
          </a:solidFill>
          <a:ln w="76200" cmpd="sng">
            <a:noFill/>
          </a:ln>
          <a:effectLst/>
        </p:spPr>
        <p:style>
          <a:lnRef idx="1">
            <a:schemeClr val="accent1"/>
          </a:lnRef>
          <a:fillRef idx="3">
            <a:schemeClr val="accent1"/>
          </a:fillRef>
          <a:effectRef idx="2">
            <a:schemeClr val="accent1"/>
          </a:effectRef>
          <a:fontRef idx="minor">
            <a:schemeClr val="lt1"/>
          </a:fontRef>
        </p:style>
        <p:txBody>
          <a:bodyPr lIns="68580" tIns="34290" rIns="68580" bIns="34290" rtlCol="0" anchor="ctr"/>
          <a:lstStyle/>
          <a:p>
            <a:pPr algn="ctr"/>
            <a:endParaRPr lang="en-US" sz="1200">
              <a:cs typeface="+mn-ea"/>
              <a:sym typeface="+mn-lt"/>
            </a:endParaRPr>
          </a:p>
        </p:txBody>
      </p:sp>
      <p:sp>
        <p:nvSpPr>
          <p:cNvPr id="45" name="Rounded Rectangle 44"/>
          <p:cNvSpPr/>
          <p:nvPr/>
        </p:nvSpPr>
        <p:spPr>
          <a:xfrm>
            <a:off x="6872083" y="2399944"/>
            <a:ext cx="276489" cy="1620000"/>
          </a:xfrm>
          <a:prstGeom prst="roundRect">
            <a:avLst>
              <a:gd name="adj" fmla="val 50000"/>
            </a:avLst>
          </a:prstGeom>
          <a:solidFill>
            <a:schemeClr val="accent5"/>
          </a:solidFill>
          <a:ln w="76200" cmpd="sng">
            <a:noFill/>
          </a:ln>
          <a:effectLst/>
        </p:spPr>
        <p:style>
          <a:lnRef idx="1">
            <a:schemeClr val="accent1"/>
          </a:lnRef>
          <a:fillRef idx="3">
            <a:schemeClr val="accent1"/>
          </a:fillRef>
          <a:effectRef idx="2">
            <a:schemeClr val="accent1"/>
          </a:effectRef>
          <a:fontRef idx="minor">
            <a:schemeClr val="lt1"/>
          </a:fontRef>
        </p:style>
        <p:txBody>
          <a:bodyPr lIns="68580" tIns="34290" rIns="68580" bIns="34290" rtlCol="0" anchor="ctr"/>
          <a:lstStyle/>
          <a:p>
            <a:pPr algn="ctr"/>
            <a:endParaRPr lang="en-US" sz="1200">
              <a:cs typeface="+mn-ea"/>
              <a:sym typeface="+mn-lt"/>
            </a:endParaRPr>
          </a:p>
        </p:txBody>
      </p:sp>
      <p:sp>
        <p:nvSpPr>
          <p:cNvPr id="46" name="TextBox 45"/>
          <p:cNvSpPr txBox="1"/>
          <p:nvPr/>
        </p:nvSpPr>
        <p:spPr>
          <a:xfrm>
            <a:off x="6658247" y="4316740"/>
            <a:ext cx="665524" cy="253916"/>
          </a:xfrm>
          <a:prstGeom prst="rect">
            <a:avLst/>
          </a:prstGeom>
          <a:noFill/>
        </p:spPr>
        <p:txBody>
          <a:bodyPr wrap="square" lIns="68580" tIns="34290" rIns="68580" bIns="34290" rtlCol="0">
            <a:spAutoFit/>
          </a:bodyPr>
          <a:lstStyle/>
          <a:p>
            <a:pPr algn="ctr">
              <a:spcAft>
                <a:spcPts val="900"/>
              </a:spcAft>
            </a:pPr>
            <a:r>
              <a:rPr lang="en-US" sz="1200" dirty="0">
                <a:cs typeface="+mn-ea"/>
                <a:sym typeface="+mn-lt"/>
              </a:rPr>
              <a:t>2014</a:t>
            </a:r>
          </a:p>
        </p:txBody>
      </p:sp>
      <p:sp>
        <p:nvSpPr>
          <p:cNvPr id="47" name="TextBox 46"/>
          <p:cNvSpPr txBox="1"/>
          <p:nvPr/>
        </p:nvSpPr>
        <p:spPr>
          <a:xfrm>
            <a:off x="6617404" y="3832696"/>
            <a:ext cx="766530" cy="253916"/>
          </a:xfrm>
          <a:prstGeom prst="rect">
            <a:avLst/>
          </a:prstGeom>
          <a:noFill/>
        </p:spPr>
        <p:txBody>
          <a:bodyPr wrap="square" lIns="68580" tIns="34290" rIns="68580" bIns="34290" rtlCol="0">
            <a:spAutoFit/>
          </a:bodyPr>
          <a:lstStyle/>
          <a:p>
            <a:pPr algn="ctr">
              <a:spcAft>
                <a:spcPts val="900"/>
              </a:spcAft>
            </a:pPr>
            <a:r>
              <a:rPr lang="en-US" sz="1200" b="1" dirty="0">
                <a:solidFill>
                  <a:schemeClr val="bg2"/>
                </a:solidFill>
                <a:cs typeface="+mn-ea"/>
                <a:sym typeface="+mn-lt"/>
              </a:rPr>
              <a:t>$</a:t>
            </a:r>
            <a:r>
              <a:rPr lang="id-ID" sz="1200" b="1" dirty="0">
                <a:solidFill>
                  <a:schemeClr val="bg2"/>
                </a:solidFill>
                <a:cs typeface="+mn-ea"/>
                <a:sym typeface="+mn-lt"/>
              </a:rPr>
              <a:t>800</a:t>
            </a:r>
            <a:endParaRPr lang="en-US" sz="1200" b="1" dirty="0">
              <a:solidFill>
                <a:schemeClr val="bg2"/>
              </a:solidFill>
              <a:cs typeface="+mn-ea"/>
              <a:sym typeface="+mn-l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0-#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0-#ppt_w/2"/>
                                          </p:val>
                                        </p:tav>
                                        <p:tav tm="100000">
                                          <p:val>
                                            <p:strVal val="#ppt_x"/>
                                          </p:val>
                                        </p:tav>
                                      </p:tavLst>
                                    </p:anim>
                                    <p:anim calcmode="lin" valueType="num">
                                      <p:cBhvr additive="base">
                                        <p:cTn id="16" dur="500" fill="hold"/>
                                        <p:tgtEl>
                                          <p:spTgt spid="4"/>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0-#ppt_w/2"/>
                                          </p:val>
                                        </p:tav>
                                        <p:tav tm="100000">
                                          <p:val>
                                            <p:strVal val="#ppt_x"/>
                                          </p:val>
                                        </p:tav>
                                      </p:tavLst>
                                    </p:anim>
                                    <p:anim calcmode="lin" valueType="num">
                                      <p:cBhvr additive="base">
                                        <p:cTn id="20" dur="500" fill="hold"/>
                                        <p:tgtEl>
                                          <p:spTgt spid="5"/>
                                        </p:tgtEl>
                                        <p:attrNameLst>
                                          <p:attrName>ppt_y</p:attrName>
                                        </p:attrNameLst>
                                      </p:cBhvr>
                                      <p:tavLst>
                                        <p:tav tm="0">
                                          <p:val>
                                            <p:strVal val="#ppt_y"/>
                                          </p:val>
                                        </p:tav>
                                        <p:tav tm="100000">
                                          <p:val>
                                            <p:strVal val="#ppt_y"/>
                                          </p:val>
                                        </p:tav>
                                      </p:tavLst>
                                    </p:anim>
                                  </p:childTnLst>
                                </p:cTn>
                              </p:par>
                            </p:childTnLst>
                          </p:cTn>
                        </p:par>
                        <p:par>
                          <p:cTn id="21" fill="hold">
                            <p:stCondLst>
                              <p:cond delay="500"/>
                            </p:stCondLst>
                            <p:childTnLst>
                              <p:par>
                                <p:cTn id="22" presetID="22" presetClass="entr" presetSubtype="8"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left)">
                                      <p:cBhvr>
                                        <p:cTn id="24" dur="500"/>
                                        <p:tgtEl>
                                          <p:spTgt spid="7"/>
                                        </p:tgtEl>
                                      </p:cBhvr>
                                    </p:animEffect>
                                  </p:childTnLst>
                                </p:cTn>
                              </p:par>
                            </p:childTnLst>
                          </p:cTn>
                        </p:par>
                        <p:par>
                          <p:cTn id="25" fill="hold">
                            <p:stCondLst>
                              <p:cond delay="1000"/>
                            </p:stCondLst>
                            <p:childTnLst>
                              <p:par>
                                <p:cTn id="26" presetID="37" presetClass="entr" presetSubtype="0"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1000"/>
                                        <p:tgtEl>
                                          <p:spTgt spid="13"/>
                                        </p:tgtEl>
                                      </p:cBhvr>
                                    </p:animEffect>
                                    <p:anim calcmode="lin" valueType="num">
                                      <p:cBhvr>
                                        <p:cTn id="29" dur="1000" fill="hold"/>
                                        <p:tgtEl>
                                          <p:spTgt spid="13"/>
                                        </p:tgtEl>
                                        <p:attrNameLst>
                                          <p:attrName>ppt_x</p:attrName>
                                        </p:attrNameLst>
                                      </p:cBhvr>
                                      <p:tavLst>
                                        <p:tav tm="0">
                                          <p:val>
                                            <p:strVal val="#ppt_x"/>
                                          </p:val>
                                        </p:tav>
                                        <p:tav tm="100000">
                                          <p:val>
                                            <p:strVal val="#ppt_x"/>
                                          </p:val>
                                        </p:tav>
                                      </p:tavLst>
                                    </p:anim>
                                    <p:anim calcmode="lin" valueType="num">
                                      <p:cBhvr>
                                        <p:cTn id="30" dur="900" decel="100000" fill="hold"/>
                                        <p:tgtEl>
                                          <p:spTgt spid="13"/>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par>
                                <p:cTn id="32" presetID="37" presetClass="entr" presetSubtype="0" fill="hold" nodeType="withEffect">
                                  <p:stCondLst>
                                    <p:cond delay="250"/>
                                  </p:stCondLst>
                                  <p:childTnLst>
                                    <p:set>
                                      <p:cBhvr>
                                        <p:cTn id="33" dur="1" fill="hold">
                                          <p:stCondLst>
                                            <p:cond delay="0"/>
                                          </p:stCondLst>
                                        </p:cTn>
                                        <p:tgtEl>
                                          <p:spTgt spid="20"/>
                                        </p:tgtEl>
                                        <p:attrNameLst>
                                          <p:attrName>style.visibility</p:attrName>
                                        </p:attrNameLst>
                                      </p:cBhvr>
                                      <p:to>
                                        <p:strVal val="visible"/>
                                      </p:to>
                                    </p:set>
                                    <p:animEffect transition="in" filter="fade">
                                      <p:cBhvr>
                                        <p:cTn id="34" dur="1000"/>
                                        <p:tgtEl>
                                          <p:spTgt spid="20"/>
                                        </p:tgtEl>
                                      </p:cBhvr>
                                    </p:animEffect>
                                    <p:anim calcmode="lin" valueType="num">
                                      <p:cBhvr>
                                        <p:cTn id="35" dur="1000" fill="hold"/>
                                        <p:tgtEl>
                                          <p:spTgt spid="20"/>
                                        </p:tgtEl>
                                        <p:attrNameLst>
                                          <p:attrName>ppt_x</p:attrName>
                                        </p:attrNameLst>
                                      </p:cBhvr>
                                      <p:tavLst>
                                        <p:tav tm="0">
                                          <p:val>
                                            <p:strVal val="#ppt_x"/>
                                          </p:val>
                                        </p:tav>
                                        <p:tav tm="100000">
                                          <p:val>
                                            <p:strVal val="#ppt_x"/>
                                          </p:val>
                                        </p:tav>
                                      </p:tavLst>
                                    </p:anim>
                                    <p:anim calcmode="lin" valueType="num">
                                      <p:cBhvr>
                                        <p:cTn id="36" dur="900" decel="100000" fill="hold"/>
                                        <p:tgtEl>
                                          <p:spTgt spid="20"/>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38" presetID="37" presetClass="entr" presetSubtype="0" fill="hold" nodeType="withEffect">
                                  <p:stCondLst>
                                    <p:cond delay="500"/>
                                  </p:stCondLst>
                                  <p:childTnLst>
                                    <p:set>
                                      <p:cBhvr>
                                        <p:cTn id="39" dur="1" fill="hold">
                                          <p:stCondLst>
                                            <p:cond delay="0"/>
                                          </p:stCondLst>
                                        </p:cTn>
                                        <p:tgtEl>
                                          <p:spTgt spid="27"/>
                                        </p:tgtEl>
                                        <p:attrNameLst>
                                          <p:attrName>style.visibility</p:attrName>
                                        </p:attrNameLst>
                                      </p:cBhvr>
                                      <p:to>
                                        <p:strVal val="visible"/>
                                      </p:to>
                                    </p:set>
                                    <p:animEffect transition="in" filter="fade">
                                      <p:cBhvr>
                                        <p:cTn id="40" dur="1000"/>
                                        <p:tgtEl>
                                          <p:spTgt spid="27"/>
                                        </p:tgtEl>
                                      </p:cBhvr>
                                    </p:animEffect>
                                    <p:anim calcmode="lin" valueType="num">
                                      <p:cBhvr>
                                        <p:cTn id="41" dur="1000" fill="hold"/>
                                        <p:tgtEl>
                                          <p:spTgt spid="27"/>
                                        </p:tgtEl>
                                        <p:attrNameLst>
                                          <p:attrName>ppt_x</p:attrName>
                                        </p:attrNameLst>
                                      </p:cBhvr>
                                      <p:tavLst>
                                        <p:tav tm="0">
                                          <p:val>
                                            <p:strVal val="#ppt_x"/>
                                          </p:val>
                                        </p:tav>
                                        <p:tav tm="100000">
                                          <p:val>
                                            <p:strVal val="#ppt_x"/>
                                          </p:val>
                                        </p:tav>
                                      </p:tavLst>
                                    </p:anim>
                                    <p:anim calcmode="lin" valueType="num">
                                      <p:cBhvr>
                                        <p:cTn id="42" dur="900" decel="100000" fill="hold"/>
                                        <p:tgtEl>
                                          <p:spTgt spid="2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par>
                                <p:cTn id="44" presetID="37" presetClass="entr" presetSubtype="0" fill="hold" nodeType="withEffect">
                                  <p:stCondLst>
                                    <p:cond delay="750"/>
                                  </p:stCondLst>
                                  <p:childTnLst>
                                    <p:set>
                                      <p:cBhvr>
                                        <p:cTn id="45" dur="1" fill="hold">
                                          <p:stCondLst>
                                            <p:cond delay="0"/>
                                          </p:stCondLst>
                                        </p:cTn>
                                        <p:tgtEl>
                                          <p:spTgt spid="34"/>
                                        </p:tgtEl>
                                        <p:attrNameLst>
                                          <p:attrName>style.visibility</p:attrName>
                                        </p:attrNameLst>
                                      </p:cBhvr>
                                      <p:to>
                                        <p:strVal val="visible"/>
                                      </p:to>
                                    </p:set>
                                    <p:animEffect transition="in" filter="fade">
                                      <p:cBhvr>
                                        <p:cTn id="46" dur="1000"/>
                                        <p:tgtEl>
                                          <p:spTgt spid="34"/>
                                        </p:tgtEl>
                                      </p:cBhvr>
                                    </p:animEffect>
                                    <p:anim calcmode="lin" valueType="num">
                                      <p:cBhvr>
                                        <p:cTn id="47" dur="1000" fill="hold"/>
                                        <p:tgtEl>
                                          <p:spTgt spid="34"/>
                                        </p:tgtEl>
                                        <p:attrNameLst>
                                          <p:attrName>ppt_x</p:attrName>
                                        </p:attrNameLst>
                                      </p:cBhvr>
                                      <p:tavLst>
                                        <p:tav tm="0">
                                          <p:val>
                                            <p:strVal val="#ppt_x"/>
                                          </p:val>
                                        </p:tav>
                                        <p:tav tm="100000">
                                          <p:val>
                                            <p:strVal val="#ppt_x"/>
                                          </p:val>
                                        </p:tav>
                                      </p:tavLst>
                                    </p:anim>
                                    <p:anim calcmode="lin" valueType="num">
                                      <p:cBhvr>
                                        <p:cTn id="48" dur="900" decel="100000" fill="hold"/>
                                        <p:tgtEl>
                                          <p:spTgt spid="3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50" presetID="37" presetClass="entr" presetSubtype="0" fill="hold" nodeType="withEffect">
                                  <p:stCondLst>
                                    <p:cond delay="1000"/>
                                  </p:stCondLst>
                                  <p:childTnLst>
                                    <p:set>
                                      <p:cBhvr>
                                        <p:cTn id="51" dur="1" fill="hold">
                                          <p:stCondLst>
                                            <p:cond delay="0"/>
                                          </p:stCondLst>
                                        </p:cTn>
                                        <p:tgtEl>
                                          <p:spTgt spid="41"/>
                                        </p:tgtEl>
                                        <p:attrNameLst>
                                          <p:attrName>style.visibility</p:attrName>
                                        </p:attrNameLst>
                                      </p:cBhvr>
                                      <p:to>
                                        <p:strVal val="visible"/>
                                      </p:to>
                                    </p:set>
                                    <p:animEffect transition="in" filter="fade">
                                      <p:cBhvr>
                                        <p:cTn id="52" dur="1000"/>
                                        <p:tgtEl>
                                          <p:spTgt spid="41"/>
                                        </p:tgtEl>
                                      </p:cBhvr>
                                    </p:animEffect>
                                    <p:anim calcmode="lin" valueType="num">
                                      <p:cBhvr>
                                        <p:cTn id="53" dur="1000" fill="hold"/>
                                        <p:tgtEl>
                                          <p:spTgt spid="41"/>
                                        </p:tgtEl>
                                        <p:attrNameLst>
                                          <p:attrName>ppt_x</p:attrName>
                                        </p:attrNameLst>
                                      </p:cBhvr>
                                      <p:tavLst>
                                        <p:tav tm="0">
                                          <p:val>
                                            <p:strVal val="#ppt_x"/>
                                          </p:val>
                                        </p:tav>
                                        <p:tav tm="100000">
                                          <p:val>
                                            <p:strVal val="#ppt_x"/>
                                          </p:val>
                                        </p:tav>
                                      </p:tavLst>
                                    </p:anim>
                                    <p:anim calcmode="lin" valueType="num">
                                      <p:cBhvr>
                                        <p:cTn id="54" dur="900" decel="100000" fill="hold"/>
                                        <p:tgtEl>
                                          <p:spTgt spid="41"/>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41"/>
                                        </p:tgtEl>
                                        <p:attrNameLst>
                                          <p:attrName>ppt_y</p:attrName>
                                        </p:attrNameLst>
                                      </p:cBhvr>
                                      <p:tavLst>
                                        <p:tav tm="0">
                                          <p:val>
                                            <p:strVal val="#ppt_y-.03"/>
                                          </p:val>
                                        </p:tav>
                                        <p:tav tm="100000">
                                          <p:val>
                                            <p:strVal val="#ppt_y"/>
                                          </p:val>
                                        </p:tav>
                                      </p:tavLst>
                                    </p:anim>
                                  </p:childTnLst>
                                </p:cTn>
                              </p:par>
                            </p:childTnLst>
                          </p:cTn>
                        </p:par>
                        <p:par>
                          <p:cTn id="56" fill="hold">
                            <p:stCondLst>
                              <p:cond delay="2000"/>
                            </p:stCondLst>
                            <p:childTnLst>
                              <p:par>
                                <p:cTn id="57" presetID="10" presetClass="entr" presetSubtype="0" fill="hold" grpId="0" nodeType="afterEffect">
                                  <p:stCondLst>
                                    <p:cond delay="0"/>
                                  </p:stCondLst>
                                  <p:childTnLst>
                                    <p:set>
                                      <p:cBhvr>
                                        <p:cTn id="58" dur="1" fill="hold">
                                          <p:stCondLst>
                                            <p:cond delay="0"/>
                                          </p:stCondLst>
                                        </p:cTn>
                                        <p:tgtEl>
                                          <p:spTgt spid="18"/>
                                        </p:tgtEl>
                                        <p:attrNameLst>
                                          <p:attrName>style.visibility</p:attrName>
                                        </p:attrNameLst>
                                      </p:cBhvr>
                                      <p:to>
                                        <p:strVal val="visible"/>
                                      </p:to>
                                    </p:set>
                                    <p:animEffect transition="in" filter="fade">
                                      <p:cBhvr>
                                        <p:cTn id="59" dur="500"/>
                                        <p:tgtEl>
                                          <p:spTgt spid="18"/>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500"/>
                                        <p:tgtEl>
                                          <p:spTgt spid="25"/>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32"/>
                                        </p:tgtEl>
                                        <p:attrNameLst>
                                          <p:attrName>style.visibility</p:attrName>
                                        </p:attrNameLst>
                                      </p:cBhvr>
                                      <p:to>
                                        <p:strVal val="visible"/>
                                      </p:to>
                                    </p:set>
                                    <p:animEffect transition="in" filter="fade">
                                      <p:cBhvr>
                                        <p:cTn id="65" dur="500"/>
                                        <p:tgtEl>
                                          <p:spTgt spid="32"/>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39"/>
                                        </p:tgtEl>
                                        <p:attrNameLst>
                                          <p:attrName>style.visibility</p:attrName>
                                        </p:attrNameLst>
                                      </p:cBhvr>
                                      <p:to>
                                        <p:strVal val="visible"/>
                                      </p:to>
                                    </p:set>
                                    <p:animEffect transition="in" filter="fade">
                                      <p:cBhvr>
                                        <p:cTn id="68" dur="500"/>
                                        <p:tgtEl>
                                          <p:spTgt spid="39"/>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46"/>
                                        </p:tgtEl>
                                        <p:attrNameLst>
                                          <p:attrName>style.visibility</p:attrName>
                                        </p:attrNameLst>
                                      </p:cBhvr>
                                      <p:to>
                                        <p:strVal val="visible"/>
                                      </p:to>
                                    </p:set>
                                    <p:animEffect transition="in" filter="fade">
                                      <p:cBhvr>
                                        <p:cTn id="71" dur="500"/>
                                        <p:tgtEl>
                                          <p:spTgt spid="46"/>
                                        </p:tgtEl>
                                      </p:cBhvr>
                                    </p:animEffect>
                                  </p:childTnLst>
                                </p:cTn>
                              </p:par>
                            </p:childTnLst>
                          </p:cTn>
                        </p:par>
                        <p:par>
                          <p:cTn id="72" fill="hold">
                            <p:stCondLst>
                              <p:cond delay="2500"/>
                            </p:stCondLst>
                            <p:childTnLst>
                              <p:par>
                                <p:cTn id="73" presetID="53" presetClass="entr" presetSubtype="16"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 calcmode="lin" valueType="num">
                                      <p:cBhvr>
                                        <p:cTn id="75" dur="500" fill="hold"/>
                                        <p:tgtEl>
                                          <p:spTgt spid="16"/>
                                        </p:tgtEl>
                                        <p:attrNameLst>
                                          <p:attrName>ppt_w</p:attrName>
                                        </p:attrNameLst>
                                      </p:cBhvr>
                                      <p:tavLst>
                                        <p:tav tm="0">
                                          <p:val>
                                            <p:fltVal val="0"/>
                                          </p:val>
                                        </p:tav>
                                        <p:tav tm="100000">
                                          <p:val>
                                            <p:strVal val="#ppt_w"/>
                                          </p:val>
                                        </p:tav>
                                      </p:tavLst>
                                    </p:anim>
                                    <p:anim calcmode="lin" valueType="num">
                                      <p:cBhvr>
                                        <p:cTn id="76" dur="500" fill="hold"/>
                                        <p:tgtEl>
                                          <p:spTgt spid="16"/>
                                        </p:tgtEl>
                                        <p:attrNameLst>
                                          <p:attrName>ppt_h</p:attrName>
                                        </p:attrNameLst>
                                      </p:cBhvr>
                                      <p:tavLst>
                                        <p:tav tm="0">
                                          <p:val>
                                            <p:fltVal val="0"/>
                                          </p:val>
                                        </p:tav>
                                        <p:tav tm="100000">
                                          <p:val>
                                            <p:strVal val="#ppt_h"/>
                                          </p:val>
                                        </p:tav>
                                      </p:tavLst>
                                    </p:anim>
                                    <p:animEffect transition="in" filter="fade">
                                      <p:cBhvr>
                                        <p:cTn id="77" dur="500"/>
                                        <p:tgtEl>
                                          <p:spTgt spid="16"/>
                                        </p:tgtEl>
                                      </p:cBhvr>
                                    </p:animEffect>
                                  </p:childTnLst>
                                </p:cTn>
                              </p:par>
                            </p:childTnLst>
                          </p:cTn>
                        </p:par>
                        <p:par>
                          <p:cTn id="78" fill="hold">
                            <p:stCondLst>
                              <p:cond delay="3000"/>
                            </p:stCondLst>
                            <p:childTnLst>
                              <p:par>
                                <p:cTn id="79" presetID="22" presetClass="entr" presetSubtype="4" fill="hold" grpId="0" nodeType="afterEffect">
                                  <p:stCondLst>
                                    <p:cond delay="0"/>
                                  </p:stCondLst>
                                  <p:childTnLst>
                                    <p:set>
                                      <p:cBhvr>
                                        <p:cTn id="80" dur="1" fill="hold">
                                          <p:stCondLst>
                                            <p:cond delay="0"/>
                                          </p:stCondLst>
                                        </p:cTn>
                                        <p:tgtEl>
                                          <p:spTgt spid="17"/>
                                        </p:tgtEl>
                                        <p:attrNameLst>
                                          <p:attrName>style.visibility</p:attrName>
                                        </p:attrNameLst>
                                      </p:cBhvr>
                                      <p:to>
                                        <p:strVal val="visible"/>
                                      </p:to>
                                    </p:set>
                                    <p:animEffect transition="in" filter="wipe(down)">
                                      <p:cBhvr>
                                        <p:cTn id="81" dur="500"/>
                                        <p:tgtEl>
                                          <p:spTgt spid="17"/>
                                        </p:tgtEl>
                                      </p:cBhvr>
                                    </p:animEffect>
                                  </p:childTnLst>
                                </p:cTn>
                              </p:par>
                            </p:childTnLst>
                          </p:cTn>
                        </p:par>
                        <p:par>
                          <p:cTn id="82" fill="hold">
                            <p:stCondLst>
                              <p:cond delay="3500"/>
                            </p:stCondLst>
                            <p:childTnLst>
                              <p:par>
                                <p:cTn id="83" presetID="10" presetClass="entr" presetSubtype="0" fill="hold" grpId="0" nodeType="afterEffect">
                                  <p:stCondLst>
                                    <p:cond delay="0"/>
                                  </p:stCondLst>
                                  <p:childTnLst>
                                    <p:set>
                                      <p:cBhvr>
                                        <p:cTn id="84" dur="1" fill="hold">
                                          <p:stCondLst>
                                            <p:cond delay="0"/>
                                          </p:stCondLst>
                                        </p:cTn>
                                        <p:tgtEl>
                                          <p:spTgt spid="19"/>
                                        </p:tgtEl>
                                        <p:attrNameLst>
                                          <p:attrName>style.visibility</p:attrName>
                                        </p:attrNameLst>
                                      </p:cBhvr>
                                      <p:to>
                                        <p:strVal val="visible"/>
                                      </p:to>
                                    </p:set>
                                    <p:animEffect transition="in" filter="fade">
                                      <p:cBhvr>
                                        <p:cTn id="85" dur="500"/>
                                        <p:tgtEl>
                                          <p:spTgt spid="19"/>
                                        </p:tgtEl>
                                      </p:cBhvr>
                                    </p:animEffect>
                                  </p:childTnLst>
                                </p:cTn>
                              </p:par>
                            </p:childTnLst>
                          </p:cTn>
                        </p:par>
                        <p:par>
                          <p:cTn id="86" fill="hold">
                            <p:stCondLst>
                              <p:cond delay="4000"/>
                            </p:stCondLst>
                            <p:childTnLst>
                              <p:par>
                                <p:cTn id="87" presetID="53" presetClass="entr" presetSubtype="16"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 calcmode="lin" valueType="num">
                                      <p:cBhvr>
                                        <p:cTn id="89" dur="500" fill="hold"/>
                                        <p:tgtEl>
                                          <p:spTgt spid="23"/>
                                        </p:tgtEl>
                                        <p:attrNameLst>
                                          <p:attrName>ppt_w</p:attrName>
                                        </p:attrNameLst>
                                      </p:cBhvr>
                                      <p:tavLst>
                                        <p:tav tm="0">
                                          <p:val>
                                            <p:fltVal val="0"/>
                                          </p:val>
                                        </p:tav>
                                        <p:tav tm="100000">
                                          <p:val>
                                            <p:strVal val="#ppt_w"/>
                                          </p:val>
                                        </p:tav>
                                      </p:tavLst>
                                    </p:anim>
                                    <p:anim calcmode="lin" valueType="num">
                                      <p:cBhvr>
                                        <p:cTn id="90" dur="500" fill="hold"/>
                                        <p:tgtEl>
                                          <p:spTgt spid="23"/>
                                        </p:tgtEl>
                                        <p:attrNameLst>
                                          <p:attrName>ppt_h</p:attrName>
                                        </p:attrNameLst>
                                      </p:cBhvr>
                                      <p:tavLst>
                                        <p:tav tm="0">
                                          <p:val>
                                            <p:fltVal val="0"/>
                                          </p:val>
                                        </p:tav>
                                        <p:tav tm="100000">
                                          <p:val>
                                            <p:strVal val="#ppt_h"/>
                                          </p:val>
                                        </p:tav>
                                      </p:tavLst>
                                    </p:anim>
                                    <p:animEffect transition="in" filter="fade">
                                      <p:cBhvr>
                                        <p:cTn id="91" dur="500"/>
                                        <p:tgtEl>
                                          <p:spTgt spid="23"/>
                                        </p:tgtEl>
                                      </p:cBhvr>
                                    </p:animEffect>
                                  </p:childTnLst>
                                </p:cTn>
                              </p:par>
                            </p:childTnLst>
                          </p:cTn>
                        </p:par>
                        <p:par>
                          <p:cTn id="92" fill="hold">
                            <p:stCondLst>
                              <p:cond delay="4500"/>
                            </p:stCondLst>
                            <p:childTnLst>
                              <p:par>
                                <p:cTn id="93" presetID="22" presetClass="entr" presetSubtype="4" fill="hold" grpId="0"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par>
                          <p:cTn id="96" fill="hold">
                            <p:stCondLst>
                              <p:cond delay="5000"/>
                            </p:stCondLst>
                            <p:childTnLst>
                              <p:par>
                                <p:cTn id="97" presetID="10" presetClass="entr" presetSubtype="0"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fade">
                                      <p:cBhvr>
                                        <p:cTn id="99" dur="500"/>
                                        <p:tgtEl>
                                          <p:spTgt spid="26"/>
                                        </p:tgtEl>
                                      </p:cBhvr>
                                    </p:animEffect>
                                  </p:childTnLst>
                                </p:cTn>
                              </p:par>
                            </p:childTnLst>
                          </p:cTn>
                        </p:par>
                        <p:par>
                          <p:cTn id="100" fill="hold">
                            <p:stCondLst>
                              <p:cond delay="5500"/>
                            </p:stCondLst>
                            <p:childTnLst>
                              <p:par>
                                <p:cTn id="101" presetID="53" presetClass="entr" presetSubtype="16" fill="hold" grpId="0" nodeType="afterEffect">
                                  <p:stCondLst>
                                    <p:cond delay="0"/>
                                  </p:stCondLst>
                                  <p:childTnLst>
                                    <p:set>
                                      <p:cBhvr>
                                        <p:cTn id="102" dur="1" fill="hold">
                                          <p:stCondLst>
                                            <p:cond delay="0"/>
                                          </p:stCondLst>
                                        </p:cTn>
                                        <p:tgtEl>
                                          <p:spTgt spid="30"/>
                                        </p:tgtEl>
                                        <p:attrNameLst>
                                          <p:attrName>style.visibility</p:attrName>
                                        </p:attrNameLst>
                                      </p:cBhvr>
                                      <p:to>
                                        <p:strVal val="visible"/>
                                      </p:to>
                                    </p:set>
                                    <p:anim calcmode="lin" valueType="num">
                                      <p:cBhvr>
                                        <p:cTn id="103" dur="500" fill="hold"/>
                                        <p:tgtEl>
                                          <p:spTgt spid="30"/>
                                        </p:tgtEl>
                                        <p:attrNameLst>
                                          <p:attrName>ppt_w</p:attrName>
                                        </p:attrNameLst>
                                      </p:cBhvr>
                                      <p:tavLst>
                                        <p:tav tm="0">
                                          <p:val>
                                            <p:fltVal val="0"/>
                                          </p:val>
                                        </p:tav>
                                        <p:tav tm="100000">
                                          <p:val>
                                            <p:strVal val="#ppt_w"/>
                                          </p:val>
                                        </p:tav>
                                      </p:tavLst>
                                    </p:anim>
                                    <p:anim calcmode="lin" valueType="num">
                                      <p:cBhvr>
                                        <p:cTn id="104" dur="500" fill="hold"/>
                                        <p:tgtEl>
                                          <p:spTgt spid="30"/>
                                        </p:tgtEl>
                                        <p:attrNameLst>
                                          <p:attrName>ppt_h</p:attrName>
                                        </p:attrNameLst>
                                      </p:cBhvr>
                                      <p:tavLst>
                                        <p:tav tm="0">
                                          <p:val>
                                            <p:fltVal val="0"/>
                                          </p:val>
                                        </p:tav>
                                        <p:tav tm="100000">
                                          <p:val>
                                            <p:strVal val="#ppt_h"/>
                                          </p:val>
                                        </p:tav>
                                      </p:tavLst>
                                    </p:anim>
                                    <p:animEffect transition="in" filter="fade">
                                      <p:cBhvr>
                                        <p:cTn id="105" dur="500"/>
                                        <p:tgtEl>
                                          <p:spTgt spid="30"/>
                                        </p:tgtEl>
                                      </p:cBhvr>
                                    </p:animEffect>
                                  </p:childTnLst>
                                </p:cTn>
                              </p:par>
                            </p:childTnLst>
                          </p:cTn>
                        </p:par>
                        <p:par>
                          <p:cTn id="106" fill="hold">
                            <p:stCondLst>
                              <p:cond delay="6000"/>
                            </p:stCondLst>
                            <p:childTnLst>
                              <p:par>
                                <p:cTn id="107" presetID="22" presetClass="entr" presetSubtype="4" fill="hold" grpId="0" nodeType="afterEffect">
                                  <p:stCondLst>
                                    <p:cond delay="0"/>
                                  </p:stCondLst>
                                  <p:childTnLst>
                                    <p:set>
                                      <p:cBhvr>
                                        <p:cTn id="108" dur="1" fill="hold">
                                          <p:stCondLst>
                                            <p:cond delay="0"/>
                                          </p:stCondLst>
                                        </p:cTn>
                                        <p:tgtEl>
                                          <p:spTgt spid="31"/>
                                        </p:tgtEl>
                                        <p:attrNameLst>
                                          <p:attrName>style.visibility</p:attrName>
                                        </p:attrNameLst>
                                      </p:cBhvr>
                                      <p:to>
                                        <p:strVal val="visible"/>
                                      </p:to>
                                    </p:set>
                                    <p:animEffect transition="in" filter="wipe(down)">
                                      <p:cBhvr>
                                        <p:cTn id="109" dur="500"/>
                                        <p:tgtEl>
                                          <p:spTgt spid="31"/>
                                        </p:tgtEl>
                                      </p:cBhvr>
                                    </p:animEffect>
                                  </p:childTnLst>
                                </p:cTn>
                              </p:par>
                            </p:childTnLst>
                          </p:cTn>
                        </p:par>
                        <p:par>
                          <p:cTn id="110" fill="hold">
                            <p:stCondLst>
                              <p:cond delay="6500"/>
                            </p:stCondLst>
                            <p:childTnLst>
                              <p:par>
                                <p:cTn id="111" presetID="10" presetClass="entr" presetSubtype="0" fill="hold" grpId="0" nodeType="afterEffect">
                                  <p:stCondLst>
                                    <p:cond delay="0"/>
                                  </p:stCondLst>
                                  <p:childTnLst>
                                    <p:set>
                                      <p:cBhvr>
                                        <p:cTn id="112" dur="1" fill="hold">
                                          <p:stCondLst>
                                            <p:cond delay="0"/>
                                          </p:stCondLst>
                                        </p:cTn>
                                        <p:tgtEl>
                                          <p:spTgt spid="33"/>
                                        </p:tgtEl>
                                        <p:attrNameLst>
                                          <p:attrName>style.visibility</p:attrName>
                                        </p:attrNameLst>
                                      </p:cBhvr>
                                      <p:to>
                                        <p:strVal val="visible"/>
                                      </p:to>
                                    </p:set>
                                    <p:animEffect transition="in" filter="fade">
                                      <p:cBhvr>
                                        <p:cTn id="113" dur="500"/>
                                        <p:tgtEl>
                                          <p:spTgt spid="33"/>
                                        </p:tgtEl>
                                      </p:cBhvr>
                                    </p:animEffect>
                                  </p:childTnLst>
                                </p:cTn>
                              </p:par>
                            </p:childTnLst>
                          </p:cTn>
                        </p:par>
                        <p:par>
                          <p:cTn id="114" fill="hold">
                            <p:stCondLst>
                              <p:cond delay="7000"/>
                            </p:stCondLst>
                            <p:childTnLst>
                              <p:par>
                                <p:cTn id="115" presetID="53" presetClass="entr" presetSubtype="16"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 calcmode="lin" valueType="num">
                                      <p:cBhvr>
                                        <p:cTn id="117" dur="500" fill="hold"/>
                                        <p:tgtEl>
                                          <p:spTgt spid="37"/>
                                        </p:tgtEl>
                                        <p:attrNameLst>
                                          <p:attrName>ppt_w</p:attrName>
                                        </p:attrNameLst>
                                      </p:cBhvr>
                                      <p:tavLst>
                                        <p:tav tm="0">
                                          <p:val>
                                            <p:fltVal val="0"/>
                                          </p:val>
                                        </p:tav>
                                        <p:tav tm="100000">
                                          <p:val>
                                            <p:strVal val="#ppt_w"/>
                                          </p:val>
                                        </p:tav>
                                      </p:tavLst>
                                    </p:anim>
                                    <p:anim calcmode="lin" valueType="num">
                                      <p:cBhvr>
                                        <p:cTn id="118" dur="500" fill="hold"/>
                                        <p:tgtEl>
                                          <p:spTgt spid="37"/>
                                        </p:tgtEl>
                                        <p:attrNameLst>
                                          <p:attrName>ppt_h</p:attrName>
                                        </p:attrNameLst>
                                      </p:cBhvr>
                                      <p:tavLst>
                                        <p:tav tm="0">
                                          <p:val>
                                            <p:fltVal val="0"/>
                                          </p:val>
                                        </p:tav>
                                        <p:tav tm="100000">
                                          <p:val>
                                            <p:strVal val="#ppt_h"/>
                                          </p:val>
                                        </p:tav>
                                      </p:tavLst>
                                    </p:anim>
                                    <p:animEffect transition="in" filter="fade">
                                      <p:cBhvr>
                                        <p:cTn id="119" dur="500"/>
                                        <p:tgtEl>
                                          <p:spTgt spid="37"/>
                                        </p:tgtEl>
                                      </p:cBhvr>
                                    </p:animEffect>
                                  </p:childTnLst>
                                </p:cTn>
                              </p:par>
                            </p:childTnLst>
                          </p:cTn>
                        </p:par>
                        <p:par>
                          <p:cTn id="120" fill="hold">
                            <p:stCondLst>
                              <p:cond delay="7500"/>
                            </p:stCondLst>
                            <p:childTnLst>
                              <p:par>
                                <p:cTn id="121" presetID="22" presetClass="entr" presetSubtype="4" fill="hold" grpId="0" nodeType="afterEffect">
                                  <p:stCondLst>
                                    <p:cond delay="0"/>
                                  </p:stCondLst>
                                  <p:childTnLst>
                                    <p:set>
                                      <p:cBhvr>
                                        <p:cTn id="122" dur="1" fill="hold">
                                          <p:stCondLst>
                                            <p:cond delay="0"/>
                                          </p:stCondLst>
                                        </p:cTn>
                                        <p:tgtEl>
                                          <p:spTgt spid="38"/>
                                        </p:tgtEl>
                                        <p:attrNameLst>
                                          <p:attrName>style.visibility</p:attrName>
                                        </p:attrNameLst>
                                      </p:cBhvr>
                                      <p:to>
                                        <p:strVal val="visible"/>
                                      </p:to>
                                    </p:set>
                                    <p:animEffect transition="in" filter="wipe(down)">
                                      <p:cBhvr>
                                        <p:cTn id="123" dur="500"/>
                                        <p:tgtEl>
                                          <p:spTgt spid="38"/>
                                        </p:tgtEl>
                                      </p:cBhvr>
                                    </p:animEffect>
                                  </p:childTnLst>
                                </p:cTn>
                              </p:par>
                            </p:childTnLst>
                          </p:cTn>
                        </p:par>
                        <p:par>
                          <p:cTn id="124" fill="hold">
                            <p:stCondLst>
                              <p:cond delay="8000"/>
                            </p:stCondLst>
                            <p:childTnLst>
                              <p:par>
                                <p:cTn id="125" presetID="10" presetClass="entr" presetSubtype="0" fill="hold" grpId="0" nodeType="afterEffect">
                                  <p:stCondLst>
                                    <p:cond delay="0"/>
                                  </p:stCondLst>
                                  <p:childTnLst>
                                    <p:set>
                                      <p:cBhvr>
                                        <p:cTn id="126" dur="1" fill="hold">
                                          <p:stCondLst>
                                            <p:cond delay="0"/>
                                          </p:stCondLst>
                                        </p:cTn>
                                        <p:tgtEl>
                                          <p:spTgt spid="40"/>
                                        </p:tgtEl>
                                        <p:attrNameLst>
                                          <p:attrName>style.visibility</p:attrName>
                                        </p:attrNameLst>
                                      </p:cBhvr>
                                      <p:to>
                                        <p:strVal val="visible"/>
                                      </p:to>
                                    </p:set>
                                    <p:animEffect transition="in" filter="fade">
                                      <p:cBhvr>
                                        <p:cTn id="127" dur="500"/>
                                        <p:tgtEl>
                                          <p:spTgt spid="40"/>
                                        </p:tgtEl>
                                      </p:cBhvr>
                                    </p:animEffect>
                                  </p:childTnLst>
                                </p:cTn>
                              </p:par>
                            </p:childTnLst>
                          </p:cTn>
                        </p:par>
                        <p:par>
                          <p:cTn id="128" fill="hold">
                            <p:stCondLst>
                              <p:cond delay="8500"/>
                            </p:stCondLst>
                            <p:childTnLst>
                              <p:par>
                                <p:cTn id="129" presetID="53" presetClass="entr" presetSubtype="16" fill="hold" grpId="0" nodeType="afterEffect">
                                  <p:stCondLst>
                                    <p:cond delay="0"/>
                                  </p:stCondLst>
                                  <p:childTnLst>
                                    <p:set>
                                      <p:cBhvr>
                                        <p:cTn id="130" dur="1" fill="hold">
                                          <p:stCondLst>
                                            <p:cond delay="0"/>
                                          </p:stCondLst>
                                        </p:cTn>
                                        <p:tgtEl>
                                          <p:spTgt spid="44"/>
                                        </p:tgtEl>
                                        <p:attrNameLst>
                                          <p:attrName>style.visibility</p:attrName>
                                        </p:attrNameLst>
                                      </p:cBhvr>
                                      <p:to>
                                        <p:strVal val="visible"/>
                                      </p:to>
                                    </p:set>
                                    <p:anim calcmode="lin" valueType="num">
                                      <p:cBhvr>
                                        <p:cTn id="131" dur="500" fill="hold"/>
                                        <p:tgtEl>
                                          <p:spTgt spid="44"/>
                                        </p:tgtEl>
                                        <p:attrNameLst>
                                          <p:attrName>ppt_w</p:attrName>
                                        </p:attrNameLst>
                                      </p:cBhvr>
                                      <p:tavLst>
                                        <p:tav tm="0">
                                          <p:val>
                                            <p:fltVal val="0"/>
                                          </p:val>
                                        </p:tav>
                                        <p:tav tm="100000">
                                          <p:val>
                                            <p:strVal val="#ppt_w"/>
                                          </p:val>
                                        </p:tav>
                                      </p:tavLst>
                                    </p:anim>
                                    <p:anim calcmode="lin" valueType="num">
                                      <p:cBhvr>
                                        <p:cTn id="132" dur="500" fill="hold"/>
                                        <p:tgtEl>
                                          <p:spTgt spid="44"/>
                                        </p:tgtEl>
                                        <p:attrNameLst>
                                          <p:attrName>ppt_h</p:attrName>
                                        </p:attrNameLst>
                                      </p:cBhvr>
                                      <p:tavLst>
                                        <p:tav tm="0">
                                          <p:val>
                                            <p:fltVal val="0"/>
                                          </p:val>
                                        </p:tav>
                                        <p:tav tm="100000">
                                          <p:val>
                                            <p:strVal val="#ppt_h"/>
                                          </p:val>
                                        </p:tav>
                                      </p:tavLst>
                                    </p:anim>
                                    <p:animEffect transition="in" filter="fade">
                                      <p:cBhvr>
                                        <p:cTn id="133" dur="500"/>
                                        <p:tgtEl>
                                          <p:spTgt spid="44"/>
                                        </p:tgtEl>
                                      </p:cBhvr>
                                    </p:animEffect>
                                  </p:childTnLst>
                                </p:cTn>
                              </p:par>
                            </p:childTnLst>
                          </p:cTn>
                        </p:par>
                        <p:par>
                          <p:cTn id="134" fill="hold">
                            <p:stCondLst>
                              <p:cond delay="9000"/>
                            </p:stCondLst>
                            <p:childTnLst>
                              <p:par>
                                <p:cTn id="135" presetID="22" presetClass="entr" presetSubtype="4" fill="hold" grpId="0" nodeType="afterEffect">
                                  <p:stCondLst>
                                    <p:cond delay="0"/>
                                  </p:stCondLst>
                                  <p:childTnLst>
                                    <p:set>
                                      <p:cBhvr>
                                        <p:cTn id="136" dur="1" fill="hold">
                                          <p:stCondLst>
                                            <p:cond delay="0"/>
                                          </p:stCondLst>
                                        </p:cTn>
                                        <p:tgtEl>
                                          <p:spTgt spid="45"/>
                                        </p:tgtEl>
                                        <p:attrNameLst>
                                          <p:attrName>style.visibility</p:attrName>
                                        </p:attrNameLst>
                                      </p:cBhvr>
                                      <p:to>
                                        <p:strVal val="visible"/>
                                      </p:to>
                                    </p:set>
                                    <p:animEffect transition="in" filter="wipe(down)">
                                      <p:cBhvr>
                                        <p:cTn id="137" dur="500"/>
                                        <p:tgtEl>
                                          <p:spTgt spid="45"/>
                                        </p:tgtEl>
                                      </p:cBhvr>
                                    </p:animEffect>
                                  </p:childTnLst>
                                </p:cTn>
                              </p:par>
                            </p:childTnLst>
                          </p:cTn>
                        </p:par>
                        <p:par>
                          <p:cTn id="138" fill="hold">
                            <p:stCondLst>
                              <p:cond delay="9500"/>
                            </p:stCondLst>
                            <p:childTnLst>
                              <p:par>
                                <p:cTn id="139" presetID="10" presetClass="entr" presetSubtype="0" fill="hold" grpId="0" nodeType="afterEffect">
                                  <p:stCondLst>
                                    <p:cond delay="0"/>
                                  </p:stCondLst>
                                  <p:childTnLst>
                                    <p:set>
                                      <p:cBhvr>
                                        <p:cTn id="140" dur="1" fill="hold">
                                          <p:stCondLst>
                                            <p:cond delay="0"/>
                                          </p:stCondLst>
                                        </p:cTn>
                                        <p:tgtEl>
                                          <p:spTgt spid="47"/>
                                        </p:tgtEl>
                                        <p:attrNameLst>
                                          <p:attrName>style.visibility</p:attrName>
                                        </p:attrNameLst>
                                      </p:cBhvr>
                                      <p:to>
                                        <p:strVal val="visible"/>
                                      </p:to>
                                    </p:set>
                                    <p:animEffect transition="in" filter="fade">
                                      <p:cBhvr>
                                        <p:cTn id="141"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12" grpId="0"/>
      <p:bldP spid="16" grpId="0" animBg="1"/>
      <p:bldP spid="17" grpId="0" animBg="1"/>
      <p:bldP spid="18" grpId="0"/>
      <p:bldP spid="19" grpId="0"/>
      <p:bldP spid="23" grpId="0" animBg="1"/>
      <p:bldP spid="24" grpId="0" animBg="1"/>
      <p:bldP spid="25" grpId="0"/>
      <p:bldP spid="26" grpId="0"/>
      <p:bldP spid="30" grpId="0" animBg="1"/>
      <p:bldP spid="31" grpId="0" animBg="1"/>
      <p:bldP spid="32" grpId="0"/>
      <p:bldP spid="33" grpId="0"/>
      <p:bldP spid="37" grpId="0" animBg="1"/>
      <p:bldP spid="38" grpId="0" animBg="1"/>
      <p:bldP spid="39" grpId="0"/>
      <p:bldP spid="40" grpId="0"/>
      <p:bldP spid="44" grpId="0" animBg="1"/>
      <p:bldP spid="45" grpId="0" animBg="1"/>
      <p:bldP spid="46" grpId="0"/>
      <p:bldP spid="47"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a:latin typeface="+mn-lt"/>
                <a:ea typeface="+mn-ea"/>
                <a:cs typeface="+mn-ea"/>
                <a:sym typeface="+mn-lt"/>
              </a:rPr>
              <a:t>Mount Chart</a:t>
            </a:r>
            <a:endParaRPr lang="en-US" dirty="0">
              <a:latin typeface="+mn-lt"/>
              <a:ea typeface="+mn-ea"/>
              <a:cs typeface="+mn-ea"/>
              <a:sym typeface="+mn-lt"/>
            </a:endParaRPr>
          </a:p>
        </p:txBody>
      </p:sp>
      <p:sp>
        <p:nvSpPr>
          <p:cNvPr id="3" name="Slide Number Placeholder 2"/>
          <p:cNvSpPr>
            <a:spLocks noGrp="1"/>
          </p:cNvSpPr>
          <p:nvPr>
            <p:ph type="sldNum" sz="quarter" idx="12"/>
          </p:nvPr>
        </p:nvSpPr>
        <p:spPr/>
        <p:txBody>
          <a:bodyPr/>
          <a:lstStyle/>
          <a:p>
            <a:fld id="{EA01570A-8480-497D-96D4-D725A6D7C6AA}" type="slidenum">
              <a:rPr lang="en-US" smtClean="0">
                <a:cs typeface="+mn-ea"/>
                <a:sym typeface="+mn-lt"/>
              </a:rPr>
              <a:t>46</a:t>
            </a:fld>
            <a:endParaRPr lang="en-US">
              <a:cs typeface="+mn-ea"/>
              <a:sym typeface="+mn-lt"/>
            </a:endParaRPr>
          </a:p>
        </p:txBody>
      </p:sp>
      <p:sp>
        <p:nvSpPr>
          <p:cNvPr id="5" name="Rectangle 4"/>
          <p:cNvSpPr/>
          <p:nvPr/>
        </p:nvSpPr>
        <p:spPr>
          <a:xfrm>
            <a:off x="4728153" y="3256995"/>
            <a:ext cx="571592" cy="350838"/>
          </a:xfrm>
          <a:prstGeom prst="rect">
            <a:avLst/>
          </a:prstGeom>
          <a:noFill/>
        </p:spPr>
        <p:txBody>
          <a:bodyPr wrap="none" lIns="164564" tIns="82283" rIns="164564" bIns="82283">
            <a:spAutoFit/>
          </a:bodyPr>
          <a:lstStyle/>
          <a:p>
            <a:pPr algn="ctr"/>
            <a:r>
              <a:rPr lang="en-US" sz="1200" dirty="0">
                <a:cs typeface="+mn-ea"/>
                <a:sym typeface="+mn-lt"/>
              </a:rPr>
              <a:t>Apr</a:t>
            </a:r>
            <a:endParaRPr lang="bg-BG" sz="1200" dirty="0">
              <a:cs typeface="+mn-ea"/>
              <a:sym typeface="+mn-lt"/>
            </a:endParaRPr>
          </a:p>
        </p:txBody>
      </p:sp>
      <p:sp>
        <p:nvSpPr>
          <p:cNvPr id="6" name="Rectangle 5"/>
          <p:cNvSpPr/>
          <p:nvPr/>
        </p:nvSpPr>
        <p:spPr>
          <a:xfrm>
            <a:off x="3799231" y="3256995"/>
            <a:ext cx="598041" cy="350838"/>
          </a:xfrm>
          <a:prstGeom prst="rect">
            <a:avLst/>
          </a:prstGeom>
          <a:noFill/>
        </p:spPr>
        <p:txBody>
          <a:bodyPr wrap="none" lIns="164564" tIns="82283" rIns="164564" bIns="82283">
            <a:spAutoFit/>
          </a:bodyPr>
          <a:lstStyle/>
          <a:p>
            <a:pPr algn="ctr"/>
            <a:r>
              <a:rPr lang="en-US" sz="1200" dirty="0">
                <a:cs typeface="+mn-ea"/>
                <a:sym typeface="+mn-lt"/>
              </a:rPr>
              <a:t>Mar</a:t>
            </a:r>
            <a:endParaRPr lang="bg-BG" sz="1200" dirty="0">
              <a:cs typeface="+mn-ea"/>
              <a:sym typeface="+mn-lt"/>
            </a:endParaRPr>
          </a:p>
        </p:txBody>
      </p:sp>
      <p:sp>
        <p:nvSpPr>
          <p:cNvPr id="7" name="Rectangle 6"/>
          <p:cNvSpPr/>
          <p:nvPr/>
        </p:nvSpPr>
        <p:spPr>
          <a:xfrm>
            <a:off x="3078631" y="3256995"/>
            <a:ext cx="596838" cy="350838"/>
          </a:xfrm>
          <a:prstGeom prst="rect">
            <a:avLst/>
          </a:prstGeom>
          <a:noFill/>
        </p:spPr>
        <p:txBody>
          <a:bodyPr wrap="none" lIns="164564" tIns="82283" rIns="164564" bIns="82283">
            <a:spAutoFit/>
          </a:bodyPr>
          <a:lstStyle/>
          <a:p>
            <a:pPr algn="ctr"/>
            <a:r>
              <a:rPr lang="en-US" sz="1200" dirty="0">
                <a:cs typeface="+mn-ea"/>
                <a:sym typeface="+mn-lt"/>
              </a:rPr>
              <a:t>Feb</a:t>
            </a:r>
            <a:endParaRPr lang="bg-BG" sz="1200" dirty="0">
              <a:cs typeface="+mn-ea"/>
              <a:sym typeface="+mn-lt"/>
            </a:endParaRPr>
          </a:p>
        </p:txBody>
      </p:sp>
      <p:sp>
        <p:nvSpPr>
          <p:cNvPr id="8" name="Rectangle 7"/>
          <p:cNvSpPr/>
          <p:nvPr/>
        </p:nvSpPr>
        <p:spPr>
          <a:xfrm>
            <a:off x="2045491" y="3256995"/>
            <a:ext cx="580007" cy="350838"/>
          </a:xfrm>
          <a:prstGeom prst="rect">
            <a:avLst/>
          </a:prstGeom>
          <a:noFill/>
        </p:spPr>
        <p:txBody>
          <a:bodyPr wrap="none" lIns="164564" tIns="82283" rIns="164564" bIns="82283">
            <a:spAutoFit/>
          </a:bodyPr>
          <a:lstStyle/>
          <a:p>
            <a:pPr algn="ctr"/>
            <a:r>
              <a:rPr lang="en-US" sz="1200" dirty="0">
                <a:cs typeface="+mn-ea"/>
                <a:sym typeface="+mn-lt"/>
              </a:rPr>
              <a:t>Jan</a:t>
            </a:r>
            <a:endParaRPr lang="bg-BG" sz="1200" dirty="0">
              <a:cs typeface="+mn-ea"/>
              <a:sym typeface="+mn-lt"/>
            </a:endParaRPr>
          </a:p>
        </p:txBody>
      </p:sp>
      <p:sp>
        <p:nvSpPr>
          <p:cNvPr id="9" name="Isosceles Triangle 26"/>
          <p:cNvSpPr/>
          <p:nvPr/>
        </p:nvSpPr>
        <p:spPr>
          <a:xfrm>
            <a:off x="883270" y="1550461"/>
            <a:ext cx="3000230" cy="1529396"/>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1" fmla="*/ 0 w 1523036"/>
              <a:gd name="connsiteY0-2" fmla="*/ 1122131 h 1122131"/>
              <a:gd name="connsiteX1-3" fmla="*/ 761518 w 1523036"/>
              <a:gd name="connsiteY1-4" fmla="*/ 0 h 1122131"/>
              <a:gd name="connsiteX2-5" fmla="*/ 1523036 w 1523036"/>
              <a:gd name="connsiteY2-6" fmla="*/ 1122131 h 1122131"/>
              <a:gd name="connsiteX3-7" fmla="*/ 0 w 1523036"/>
              <a:gd name="connsiteY3-8" fmla="*/ 1122131 h 1122131"/>
              <a:gd name="connsiteX0-9" fmla="*/ 0 w 1523036"/>
              <a:gd name="connsiteY0-10" fmla="*/ 1122198 h 1122198"/>
              <a:gd name="connsiteX1-11" fmla="*/ 761518 w 1523036"/>
              <a:gd name="connsiteY1-12" fmla="*/ 67 h 1122198"/>
              <a:gd name="connsiteX2-13" fmla="*/ 1523036 w 1523036"/>
              <a:gd name="connsiteY2-14" fmla="*/ 1122198 h 1122198"/>
              <a:gd name="connsiteX3-15" fmla="*/ 0 w 1523036"/>
              <a:gd name="connsiteY3-16" fmla="*/ 1122198 h 1122198"/>
              <a:gd name="connsiteX0-17" fmla="*/ 0 w 1523036"/>
              <a:gd name="connsiteY0-18" fmla="*/ 1678761 h 1678761"/>
              <a:gd name="connsiteX1-19" fmla="*/ 769469 w 1523036"/>
              <a:gd name="connsiteY1-20" fmla="*/ 39 h 1678761"/>
              <a:gd name="connsiteX2-21" fmla="*/ 1523036 w 1523036"/>
              <a:gd name="connsiteY2-22" fmla="*/ 1678761 h 1678761"/>
              <a:gd name="connsiteX3-23" fmla="*/ 0 w 1523036"/>
              <a:gd name="connsiteY3-24" fmla="*/ 1678761 h 1678761"/>
              <a:gd name="connsiteX0-25" fmla="*/ 0 w 1523036"/>
              <a:gd name="connsiteY0-26" fmla="*/ 1678756 h 1678756"/>
              <a:gd name="connsiteX1-27" fmla="*/ 769469 w 1523036"/>
              <a:gd name="connsiteY1-28" fmla="*/ 34 h 1678756"/>
              <a:gd name="connsiteX2-29" fmla="*/ 1523036 w 1523036"/>
              <a:gd name="connsiteY2-30" fmla="*/ 1678756 h 1678756"/>
              <a:gd name="connsiteX3-31" fmla="*/ 0 w 1523036"/>
              <a:gd name="connsiteY3-32" fmla="*/ 1678756 h 1678756"/>
            </a:gdLst>
            <a:ahLst/>
            <a:cxnLst>
              <a:cxn ang="0">
                <a:pos x="connsiteX0-1" y="connsiteY0-2"/>
              </a:cxn>
              <a:cxn ang="0">
                <a:pos x="connsiteX1-3" y="connsiteY1-4"/>
              </a:cxn>
              <a:cxn ang="0">
                <a:pos x="connsiteX2-5" y="connsiteY2-6"/>
              </a:cxn>
              <a:cxn ang="0">
                <a:pos x="connsiteX3-7" y="connsiteY3-8"/>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chemeClr val="accent1">
              <a:alpha val="80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lIns="68580" tIns="34290" rIns="68580" bIns="34290" rtlCol="0" anchor="ctr"/>
          <a:lstStyle/>
          <a:p>
            <a:pPr algn="ctr"/>
            <a:endParaRPr lang="en-US" sz="1000" dirty="0">
              <a:cs typeface="+mn-ea"/>
              <a:sym typeface="+mn-lt"/>
            </a:endParaRPr>
          </a:p>
        </p:txBody>
      </p:sp>
      <p:sp>
        <p:nvSpPr>
          <p:cNvPr id="10" name="Isosceles Triangle 26"/>
          <p:cNvSpPr/>
          <p:nvPr/>
        </p:nvSpPr>
        <p:spPr>
          <a:xfrm>
            <a:off x="2328459" y="1910180"/>
            <a:ext cx="2131023" cy="1169676"/>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1" fmla="*/ 0 w 1523036"/>
              <a:gd name="connsiteY0-2" fmla="*/ 1122131 h 1122131"/>
              <a:gd name="connsiteX1-3" fmla="*/ 761518 w 1523036"/>
              <a:gd name="connsiteY1-4" fmla="*/ 0 h 1122131"/>
              <a:gd name="connsiteX2-5" fmla="*/ 1523036 w 1523036"/>
              <a:gd name="connsiteY2-6" fmla="*/ 1122131 h 1122131"/>
              <a:gd name="connsiteX3-7" fmla="*/ 0 w 1523036"/>
              <a:gd name="connsiteY3-8" fmla="*/ 1122131 h 1122131"/>
              <a:gd name="connsiteX0-9" fmla="*/ 0 w 1523036"/>
              <a:gd name="connsiteY0-10" fmla="*/ 1122198 h 1122198"/>
              <a:gd name="connsiteX1-11" fmla="*/ 761518 w 1523036"/>
              <a:gd name="connsiteY1-12" fmla="*/ 67 h 1122198"/>
              <a:gd name="connsiteX2-13" fmla="*/ 1523036 w 1523036"/>
              <a:gd name="connsiteY2-14" fmla="*/ 1122198 h 1122198"/>
              <a:gd name="connsiteX3-15" fmla="*/ 0 w 1523036"/>
              <a:gd name="connsiteY3-16" fmla="*/ 1122198 h 1122198"/>
              <a:gd name="connsiteX0-17" fmla="*/ 0 w 1523036"/>
              <a:gd name="connsiteY0-18" fmla="*/ 1678761 h 1678761"/>
              <a:gd name="connsiteX1-19" fmla="*/ 769469 w 1523036"/>
              <a:gd name="connsiteY1-20" fmla="*/ 39 h 1678761"/>
              <a:gd name="connsiteX2-21" fmla="*/ 1523036 w 1523036"/>
              <a:gd name="connsiteY2-22" fmla="*/ 1678761 h 1678761"/>
              <a:gd name="connsiteX3-23" fmla="*/ 0 w 1523036"/>
              <a:gd name="connsiteY3-24" fmla="*/ 1678761 h 1678761"/>
              <a:gd name="connsiteX0-25" fmla="*/ 0 w 1523036"/>
              <a:gd name="connsiteY0-26" fmla="*/ 1678756 h 1678756"/>
              <a:gd name="connsiteX1-27" fmla="*/ 769469 w 1523036"/>
              <a:gd name="connsiteY1-28" fmla="*/ 34 h 1678756"/>
              <a:gd name="connsiteX2-29" fmla="*/ 1523036 w 1523036"/>
              <a:gd name="connsiteY2-30" fmla="*/ 1678756 h 1678756"/>
              <a:gd name="connsiteX3-31" fmla="*/ 0 w 1523036"/>
              <a:gd name="connsiteY3-32" fmla="*/ 1678756 h 1678756"/>
            </a:gdLst>
            <a:ahLst/>
            <a:cxnLst>
              <a:cxn ang="0">
                <a:pos x="connsiteX0-1" y="connsiteY0-2"/>
              </a:cxn>
              <a:cxn ang="0">
                <a:pos x="connsiteX1-3" y="connsiteY1-4"/>
              </a:cxn>
              <a:cxn ang="0">
                <a:pos x="connsiteX2-5" y="connsiteY2-6"/>
              </a:cxn>
              <a:cxn ang="0">
                <a:pos x="connsiteX3-7" y="connsiteY3-8"/>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chemeClr val="accent2">
              <a:alpha val="8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lIns="68580" tIns="34290" rIns="68580" bIns="34290" rtlCol="0" anchor="ctr"/>
          <a:lstStyle/>
          <a:p>
            <a:pPr algn="ctr"/>
            <a:endParaRPr lang="en-US" sz="1000" dirty="0">
              <a:cs typeface="+mn-ea"/>
              <a:sym typeface="+mn-lt"/>
            </a:endParaRPr>
          </a:p>
        </p:txBody>
      </p:sp>
      <p:sp>
        <p:nvSpPr>
          <p:cNvPr id="11" name="Isosceles Triangle 26"/>
          <p:cNvSpPr/>
          <p:nvPr/>
        </p:nvSpPr>
        <p:spPr>
          <a:xfrm>
            <a:off x="2801548" y="2483950"/>
            <a:ext cx="2527139" cy="595904"/>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1" fmla="*/ 0 w 1523036"/>
              <a:gd name="connsiteY0-2" fmla="*/ 1122131 h 1122131"/>
              <a:gd name="connsiteX1-3" fmla="*/ 761518 w 1523036"/>
              <a:gd name="connsiteY1-4" fmla="*/ 0 h 1122131"/>
              <a:gd name="connsiteX2-5" fmla="*/ 1523036 w 1523036"/>
              <a:gd name="connsiteY2-6" fmla="*/ 1122131 h 1122131"/>
              <a:gd name="connsiteX3-7" fmla="*/ 0 w 1523036"/>
              <a:gd name="connsiteY3-8" fmla="*/ 1122131 h 1122131"/>
              <a:gd name="connsiteX0-9" fmla="*/ 0 w 1523036"/>
              <a:gd name="connsiteY0-10" fmla="*/ 1122198 h 1122198"/>
              <a:gd name="connsiteX1-11" fmla="*/ 761518 w 1523036"/>
              <a:gd name="connsiteY1-12" fmla="*/ 67 h 1122198"/>
              <a:gd name="connsiteX2-13" fmla="*/ 1523036 w 1523036"/>
              <a:gd name="connsiteY2-14" fmla="*/ 1122198 h 1122198"/>
              <a:gd name="connsiteX3-15" fmla="*/ 0 w 1523036"/>
              <a:gd name="connsiteY3-16" fmla="*/ 1122198 h 1122198"/>
              <a:gd name="connsiteX0-17" fmla="*/ 0 w 1523036"/>
              <a:gd name="connsiteY0-18" fmla="*/ 1678761 h 1678761"/>
              <a:gd name="connsiteX1-19" fmla="*/ 769469 w 1523036"/>
              <a:gd name="connsiteY1-20" fmla="*/ 39 h 1678761"/>
              <a:gd name="connsiteX2-21" fmla="*/ 1523036 w 1523036"/>
              <a:gd name="connsiteY2-22" fmla="*/ 1678761 h 1678761"/>
              <a:gd name="connsiteX3-23" fmla="*/ 0 w 1523036"/>
              <a:gd name="connsiteY3-24" fmla="*/ 1678761 h 1678761"/>
              <a:gd name="connsiteX0-25" fmla="*/ 0 w 1523036"/>
              <a:gd name="connsiteY0-26" fmla="*/ 1678756 h 1678756"/>
              <a:gd name="connsiteX1-27" fmla="*/ 769469 w 1523036"/>
              <a:gd name="connsiteY1-28" fmla="*/ 34 h 1678756"/>
              <a:gd name="connsiteX2-29" fmla="*/ 1523036 w 1523036"/>
              <a:gd name="connsiteY2-30" fmla="*/ 1678756 h 1678756"/>
              <a:gd name="connsiteX3-31" fmla="*/ 0 w 1523036"/>
              <a:gd name="connsiteY3-32" fmla="*/ 1678756 h 1678756"/>
            </a:gdLst>
            <a:ahLst/>
            <a:cxnLst>
              <a:cxn ang="0">
                <a:pos x="connsiteX0-1" y="connsiteY0-2"/>
              </a:cxn>
              <a:cxn ang="0">
                <a:pos x="connsiteX1-3" y="connsiteY1-4"/>
              </a:cxn>
              <a:cxn ang="0">
                <a:pos x="connsiteX2-5" y="connsiteY2-6"/>
              </a:cxn>
              <a:cxn ang="0">
                <a:pos x="connsiteX3-7" y="connsiteY3-8"/>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chemeClr val="accent3">
              <a:alpha val="80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lIns="68580" tIns="34290" rIns="68580" bIns="34290" rtlCol="0" anchor="ctr"/>
          <a:lstStyle/>
          <a:p>
            <a:pPr algn="ctr"/>
            <a:endParaRPr lang="en-US" sz="1000" dirty="0">
              <a:cs typeface="+mn-ea"/>
              <a:sym typeface="+mn-lt"/>
            </a:endParaRPr>
          </a:p>
        </p:txBody>
      </p:sp>
      <p:sp>
        <p:nvSpPr>
          <p:cNvPr id="12" name="Isosceles Triangle 26"/>
          <p:cNvSpPr/>
          <p:nvPr/>
        </p:nvSpPr>
        <p:spPr>
          <a:xfrm>
            <a:off x="3762029" y="2315156"/>
            <a:ext cx="2527139" cy="764700"/>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1" fmla="*/ 0 w 1523036"/>
              <a:gd name="connsiteY0-2" fmla="*/ 1122131 h 1122131"/>
              <a:gd name="connsiteX1-3" fmla="*/ 761518 w 1523036"/>
              <a:gd name="connsiteY1-4" fmla="*/ 0 h 1122131"/>
              <a:gd name="connsiteX2-5" fmla="*/ 1523036 w 1523036"/>
              <a:gd name="connsiteY2-6" fmla="*/ 1122131 h 1122131"/>
              <a:gd name="connsiteX3-7" fmla="*/ 0 w 1523036"/>
              <a:gd name="connsiteY3-8" fmla="*/ 1122131 h 1122131"/>
              <a:gd name="connsiteX0-9" fmla="*/ 0 w 1523036"/>
              <a:gd name="connsiteY0-10" fmla="*/ 1122198 h 1122198"/>
              <a:gd name="connsiteX1-11" fmla="*/ 761518 w 1523036"/>
              <a:gd name="connsiteY1-12" fmla="*/ 67 h 1122198"/>
              <a:gd name="connsiteX2-13" fmla="*/ 1523036 w 1523036"/>
              <a:gd name="connsiteY2-14" fmla="*/ 1122198 h 1122198"/>
              <a:gd name="connsiteX3-15" fmla="*/ 0 w 1523036"/>
              <a:gd name="connsiteY3-16" fmla="*/ 1122198 h 1122198"/>
              <a:gd name="connsiteX0-17" fmla="*/ 0 w 1523036"/>
              <a:gd name="connsiteY0-18" fmla="*/ 1678761 h 1678761"/>
              <a:gd name="connsiteX1-19" fmla="*/ 769469 w 1523036"/>
              <a:gd name="connsiteY1-20" fmla="*/ 39 h 1678761"/>
              <a:gd name="connsiteX2-21" fmla="*/ 1523036 w 1523036"/>
              <a:gd name="connsiteY2-22" fmla="*/ 1678761 h 1678761"/>
              <a:gd name="connsiteX3-23" fmla="*/ 0 w 1523036"/>
              <a:gd name="connsiteY3-24" fmla="*/ 1678761 h 1678761"/>
              <a:gd name="connsiteX0-25" fmla="*/ 0 w 1523036"/>
              <a:gd name="connsiteY0-26" fmla="*/ 1678756 h 1678756"/>
              <a:gd name="connsiteX1-27" fmla="*/ 769469 w 1523036"/>
              <a:gd name="connsiteY1-28" fmla="*/ 34 h 1678756"/>
              <a:gd name="connsiteX2-29" fmla="*/ 1523036 w 1523036"/>
              <a:gd name="connsiteY2-30" fmla="*/ 1678756 h 1678756"/>
              <a:gd name="connsiteX3-31" fmla="*/ 0 w 1523036"/>
              <a:gd name="connsiteY3-32" fmla="*/ 1678756 h 1678756"/>
            </a:gdLst>
            <a:ahLst/>
            <a:cxnLst>
              <a:cxn ang="0">
                <a:pos x="connsiteX0-1" y="connsiteY0-2"/>
              </a:cxn>
              <a:cxn ang="0">
                <a:pos x="connsiteX1-3" y="connsiteY1-4"/>
              </a:cxn>
              <a:cxn ang="0">
                <a:pos x="connsiteX2-5" y="connsiteY2-6"/>
              </a:cxn>
              <a:cxn ang="0">
                <a:pos x="connsiteX3-7" y="connsiteY3-8"/>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chemeClr val="accent4">
              <a:alpha val="8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lIns="68580" tIns="34290" rIns="68580" bIns="34290" rtlCol="0" anchor="ctr"/>
          <a:lstStyle/>
          <a:p>
            <a:pPr algn="ctr"/>
            <a:endParaRPr lang="en-US" sz="1000" dirty="0">
              <a:cs typeface="+mn-ea"/>
              <a:sym typeface="+mn-lt"/>
            </a:endParaRPr>
          </a:p>
        </p:txBody>
      </p:sp>
      <p:sp>
        <p:nvSpPr>
          <p:cNvPr id="13" name="Isosceles Triangle 26"/>
          <p:cNvSpPr/>
          <p:nvPr/>
        </p:nvSpPr>
        <p:spPr>
          <a:xfrm>
            <a:off x="4676873" y="2197066"/>
            <a:ext cx="2527139" cy="882790"/>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1" fmla="*/ 0 w 1523036"/>
              <a:gd name="connsiteY0-2" fmla="*/ 1122131 h 1122131"/>
              <a:gd name="connsiteX1-3" fmla="*/ 761518 w 1523036"/>
              <a:gd name="connsiteY1-4" fmla="*/ 0 h 1122131"/>
              <a:gd name="connsiteX2-5" fmla="*/ 1523036 w 1523036"/>
              <a:gd name="connsiteY2-6" fmla="*/ 1122131 h 1122131"/>
              <a:gd name="connsiteX3-7" fmla="*/ 0 w 1523036"/>
              <a:gd name="connsiteY3-8" fmla="*/ 1122131 h 1122131"/>
              <a:gd name="connsiteX0-9" fmla="*/ 0 w 1523036"/>
              <a:gd name="connsiteY0-10" fmla="*/ 1122198 h 1122198"/>
              <a:gd name="connsiteX1-11" fmla="*/ 761518 w 1523036"/>
              <a:gd name="connsiteY1-12" fmla="*/ 67 h 1122198"/>
              <a:gd name="connsiteX2-13" fmla="*/ 1523036 w 1523036"/>
              <a:gd name="connsiteY2-14" fmla="*/ 1122198 h 1122198"/>
              <a:gd name="connsiteX3-15" fmla="*/ 0 w 1523036"/>
              <a:gd name="connsiteY3-16" fmla="*/ 1122198 h 1122198"/>
              <a:gd name="connsiteX0-17" fmla="*/ 0 w 1523036"/>
              <a:gd name="connsiteY0-18" fmla="*/ 1678761 h 1678761"/>
              <a:gd name="connsiteX1-19" fmla="*/ 769469 w 1523036"/>
              <a:gd name="connsiteY1-20" fmla="*/ 39 h 1678761"/>
              <a:gd name="connsiteX2-21" fmla="*/ 1523036 w 1523036"/>
              <a:gd name="connsiteY2-22" fmla="*/ 1678761 h 1678761"/>
              <a:gd name="connsiteX3-23" fmla="*/ 0 w 1523036"/>
              <a:gd name="connsiteY3-24" fmla="*/ 1678761 h 1678761"/>
              <a:gd name="connsiteX0-25" fmla="*/ 0 w 1523036"/>
              <a:gd name="connsiteY0-26" fmla="*/ 1678756 h 1678756"/>
              <a:gd name="connsiteX1-27" fmla="*/ 769469 w 1523036"/>
              <a:gd name="connsiteY1-28" fmla="*/ 34 h 1678756"/>
              <a:gd name="connsiteX2-29" fmla="*/ 1523036 w 1523036"/>
              <a:gd name="connsiteY2-30" fmla="*/ 1678756 h 1678756"/>
              <a:gd name="connsiteX3-31" fmla="*/ 0 w 1523036"/>
              <a:gd name="connsiteY3-32" fmla="*/ 1678756 h 1678756"/>
            </a:gdLst>
            <a:ahLst/>
            <a:cxnLst>
              <a:cxn ang="0">
                <a:pos x="connsiteX0-1" y="connsiteY0-2"/>
              </a:cxn>
              <a:cxn ang="0">
                <a:pos x="connsiteX1-3" y="connsiteY1-4"/>
              </a:cxn>
              <a:cxn ang="0">
                <a:pos x="connsiteX2-5" y="connsiteY2-6"/>
              </a:cxn>
              <a:cxn ang="0">
                <a:pos x="connsiteX3-7" y="connsiteY3-8"/>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chemeClr val="accent5">
              <a:alpha val="8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lIns="68580" tIns="34290" rIns="68580" bIns="34290" rtlCol="0" anchor="ctr"/>
          <a:lstStyle/>
          <a:p>
            <a:pPr algn="ctr"/>
            <a:endParaRPr lang="en-US" sz="1000" dirty="0">
              <a:cs typeface="+mn-ea"/>
              <a:sym typeface="+mn-lt"/>
            </a:endParaRPr>
          </a:p>
        </p:txBody>
      </p:sp>
      <p:sp>
        <p:nvSpPr>
          <p:cNvPr id="14" name="Isosceles Triangle 26"/>
          <p:cNvSpPr/>
          <p:nvPr/>
        </p:nvSpPr>
        <p:spPr>
          <a:xfrm>
            <a:off x="5733591" y="2315153"/>
            <a:ext cx="2527139" cy="764700"/>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1" fmla="*/ 0 w 1523036"/>
              <a:gd name="connsiteY0-2" fmla="*/ 1122131 h 1122131"/>
              <a:gd name="connsiteX1-3" fmla="*/ 761518 w 1523036"/>
              <a:gd name="connsiteY1-4" fmla="*/ 0 h 1122131"/>
              <a:gd name="connsiteX2-5" fmla="*/ 1523036 w 1523036"/>
              <a:gd name="connsiteY2-6" fmla="*/ 1122131 h 1122131"/>
              <a:gd name="connsiteX3-7" fmla="*/ 0 w 1523036"/>
              <a:gd name="connsiteY3-8" fmla="*/ 1122131 h 1122131"/>
              <a:gd name="connsiteX0-9" fmla="*/ 0 w 1523036"/>
              <a:gd name="connsiteY0-10" fmla="*/ 1122198 h 1122198"/>
              <a:gd name="connsiteX1-11" fmla="*/ 761518 w 1523036"/>
              <a:gd name="connsiteY1-12" fmla="*/ 67 h 1122198"/>
              <a:gd name="connsiteX2-13" fmla="*/ 1523036 w 1523036"/>
              <a:gd name="connsiteY2-14" fmla="*/ 1122198 h 1122198"/>
              <a:gd name="connsiteX3-15" fmla="*/ 0 w 1523036"/>
              <a:gd name="connsiteY3-16" fmla="*/ 1122198 h 1122198"/>
              <a:gd name="connsiteX0-17" fmla="*/ 0 w 1523036"/>
              <a:gd name="connsiteY0-18" fmla="*/ 1678761 h 1678761"/>
              <a:gd name="connsiteX1-19" fmla="*/ 769469 w 1523036"/>
              <a:gd name="connsiteY1-20" fmla="*/ 39 h 1678761"/>
              <a:gd name="connsiteX2-21" fmla="*/ 1523036 w 1523036"/>
              <a:gd name="connsiteY2-22" fmla="*/ 1678761 h 1678761"/>
              <a:gd name="connsiteX3-23" fmla="*/ 0 w 1523036"/>
              <a:gd name="connsiteY3-24" fmla="*/ 1678761 h 1678761"/>
              <a:gd name="connsiteX0-25" fmla="*/ 0 w 1523036"/>
              <a:gd name="connsiteY0-26" fmla="*/ 1678756 h 1678756"/>
              <a:gd name="connsiteX1-27" fmla="*/ 769469 w 1523036"/>
              <a:gd name="connsiteY1-28" fmla="*/ 34 h 1678756"/>
              <a:gd name="connsiteX2-29" fmla="*/ 1523036 w 1523036"/>
              <a:gd name="connsiteY2-30" fmla="*/ 1678756 h 1678756"/>
              <a:gd name="connsiteX3-31" fmla="*/ 0 w 1523036"/>
              <a:gd name="connsiteY3-32" fmla="*/ 1678756 h 1678756"/>
            </a:gdLst>
            <a:ahLst/>
            <a:cxnLst>
              <a:cxn ang="0">
                <a:pos x="connsiteX0-1" y="connsiteY0-2"/>
              </a:cxn>
              <a:cxn ang="0">
                <a:pos x="connsiteX1-3" y="connsiteY1-4"/>
              </a:cxn>
              <a:cxn ang="0">
                <a:pos x="connsiteX2-5" y="connsiteY2-6"/>
              </a:cxn>
              <a:cxn ang="0">
                <a:pos x="connsiteX3-7" y="connsiteY3-8"/>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chemeClr val="accent6">
              <a:alpha val="8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lIns="68580" tIns="34290" rIns="68580" bIns="34290" rtlCol="0" anchor="ctr"/>
          <a:lstStyle/>
          <a:p>
            <a:pPr algn="ctr"/>
            <a:endParaRPr lang="en-US" sz="1000" dirty="0">
              <a:cs typeface="+mn-ea"/>
              <a:sym typeface="+mn-lt"/>
            </a:endParaRPr>
          </a:p>
        </p:txBody>
      </p:sp>
      <p:sp>
        <p:nvSpPr>
          <p:cNvPr id="15" name="Rounded Rectangle 570"/>
          <p:cNvSpPr/>
          <p:nvPr/>
        </p:nvSpPr>
        <p:spPr>
          <a:xfrm flipV="1">
            <a:off x="906425" y="3165999"/>
            <a:ext cx="7268899" cy="61393"/>
          </a:xfrm>
          <a:prstGeom prst="roundRect">
            <a:avLst>
              <a:gd name="adj" fmla="val 50000"/>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64564" tIns="82283" rIns="164564" bIns="82283" rtlCol="0" anchor="ctr"/>
          <a:lstStyle/>
          <a:p>
            <a:pPr algn="ctr"/>
            <a:endParaRPr lang="bg-BG">
              <a:cs typeface="+mn-ea"/>
              <a:sym typeface="+mn-lt"/>
            </a:endParaRPr>
          </a:p>
        </p:txBody>
      </p:sp>
      <p:sp>
        <p:nvSpPr>
          <p:cNvPr id="16" name="Oval 15"/>
          <p:cNvSpPr>
            <a:spLocks noChangeAspect="1"/>
          </p:cNvSpPr>
          <p:nvPr/>
        </p:nvSpPr>
        <p:spPr>
          <a:xfrm>
            <a:off x="2271884" y="3151397"/>
            <a:ext cx="76002" cy="7602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64564" tIns="82283" rIns="164564" bIns="82283" rtlCol="0" anchor="ctr"/>
          <a:lstStyle/>
          <a:p>
            <a:pPr algn="ctr"/>
            <a:endParaRPr lang="bg-BG">
              <a:cs typeface="+mn-ea"/>
              <a:sym typeface="+mn-lt"/>
            </a:endParaRPr>
          </a:p>
        </p:txBody>
      </p:sp>
      <p:sp>
        <p:nvSpPr>
          <p:cNvPr id="17" name="Oval 16"/>
          <p:cNvSpPr>
            <a:spLocks noChangeAspect="1"/>
          </p:cNvSpPr>
          <p:nvPr/>
        </p:nvSpPr>
        <p:spPr>
          <a:xfrm>
            <a:off x="4963669" y="3151397"/>
            <a:ext cx="76002" cy="7602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164564" tIns="82283" rIns="164564" bIns="82283" rtlCol="0" anchor="ctr"/>
          <a:lstStyle/>
          <a:p>
            <a:pPr algn="ctr"/>
            <a:endParaRPr lang="bg-BG">
              <a:cs typeface="+mn-ea"/>
              <a:sym typeface="+mn-lt"/>
            </a:endParaRPr>
          </a:p>
        </p:txBody>
      </p:sp>
      <p:sp>
        <p:nvSpPr>
          <p:cNvPr id="18" name="Oval 17"/>
          <p:cNvSpPr>
            <a:spLocks noChangeAspect="1"/>
          </p:cNvSpPr>
          <p:nvPr/>
        </p:nvSpPr>
        <p:spPr>
          <a:xfrm>
            <a:off x="4042725" y="3151397"/>
            <a:ext cx="76002" cy="7602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64564" tIns="82283" rIns="164564" bIns="82283" rtlCol="0" anchor="ctr"/>
          <a:lstStyle/>
          <a:p>
            <a:pPr algn="ctr"/>
            <a:endParaRPr lang="bg-BG">
              <a:cs typeface="+mn-ea"/>
              <a:sym typeface="+mn-lt"/>
            </a:endParaRPr>
          </a:p>
        </p:txBody>
      </p:sp>
      <p:sp>
        <p:nvSpPr>
          <p:cNvPr id="19" name="Oval 18"/>
          <p:cNvSpPr>
            <a:spLocks noChangeAspect="1"/>
          </p:cNvSpPr>
          <p:nvPr/>
        </p:nvSpPr>
        <p:spPr>
          <a:xfrm>
            <a:off x="3326754" y="3151397"/>
            <a:ext cx="76002" cy="7602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64564" tIns="82283" rIns="164564" bIns="82283" rtlCol="0" anchor="ctr"/>
          <a:lstStyle/>
          <a:p>
            <a:pPr algn="ctr"/>
            <a:endParaRPr lang="bg-BG">
              <a:cs typeface="+mn-ea"/>
              <a:sym typeface="+mn-lt"/>
            </a:endParaRPr>
          </a:p>
        </p:txBody>
      </p:sp>
      <p:sp>
        <p:nvSpPr>
          <p:cNvPr id="20" name="Oval 19"/>
          <p:cNvSpPr>
            <a:spLocks noChangeAspect="1"/>
          </p:cNvSpPr>
          <p:nvPr/>
        </p:nvSpPr>
        <p:spPr>
          <a:xfrm>
            <a:off x="6993446" y="3151397"/>
            <a:ext cx="76002" cy="76023"/>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164564" tIns="82283" rIns="164564" bIns="82283" rtlCol="0" anchor="ctr"/>
          <a:lstStyle/>
          <a:p>
            <a:pPr algn="ctr"/>
            <a:endParaRPr lang="bg-BG">
              <a:cs typeface="+mn-ea"/>
              <a:sym typeface="+mn-lt"/>
            </a:endParaRPr>
          </a:p>
        </p:txBody>
      </p:sp>
      <p:sp>
        <p:nvSpPr>
          <p:cNvPr id="21" name="Oval 20"/>
          <p:cNvSpPr>
            <a:spLocks noChangeAspect="1"/>
          </p:cNvSpPr>
          <p:nvPr/>
        </p:nvSpPr>
        <p:spPr>
          <a:xfrm>
            <a:off x="5901693" y="3151397"/>
            <a:ext cx="76002" cy="7602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164564" tIns="82283" rIns="164564" bIns="82283" rtlCol="0" anchor="ctr"/>
          <a:lstStyle/>
          <a:p>
            <a:pPr algn="ctr"/>
            <a:endParaRPr lang="bg-BG">
              <a:cs typeface="+mn-ea"/>
              <a:sym typeface="+mn-lt"/>
            </a:endParaRPr>
          </a:p>
        </p:txBody>
      </p:sp>
      <p:sp>
        <p:nvSpPr>
          <p:cNvPr id="22" name="Rectangle 21"/>
          <p:cNvSpPr/>
          <p:nvPr/>
        </p:nvSpPr>
        <p:spPr>
          <a:xfrm>
            <a:off x="6758529" y="3256995"/>
            <a:ext cx="580007" cy="350838"/>
          </a:xfrm>
          <a:prstGeom prst="rect">
            <a:avLst/>
          </a:prstGeom>
          <a:noFill/>
        </p:spPr>
        <p:txBody>
          <a:bodyPr wrap="none" lIns="164564" tIns="82283" rIns="164564" bIns="82283">
            <a:spAutoFit/>
          </a:bodyPr>
          <a:lstStyle/>
          <a:p>
            <a:pPr algn="ctr"/>
            <a:r>
              <a:rPr lang="en-US" sz="1200" dirty="0">
                <a:cs typeface="+mn-ea"/>
                <a:sym typeface="+mn-lt"/>
              </a:rPr>
              <a:t>Jun</a:t>
            </a:r>
            <a:endParaRPr lang="bg-BG" sz="1200" dirty="0">
              <a:cs typeface="+mn-ea"/>
              <a:sym typeface="+mn-lt"/>
            </a:endParaRPr>
          </a:p>
        </p:txBody>
      </p:sp>
      <p:sp>
        <p:nvSpPr>
          <p:cNvPr id="23" name="Rectangle 22"/>
          <p:cNvSpPr/>
          <p:nvPr/>
        </p:nvSpPr>
        <p:spPr>
          <a:xfrm>
            <a:off x="5647909" y="3256995"/>
            <a:ext cx="623288" cy="350838"/>
          </a:xfrm>
          <a:prstGeom prst="rect">
            <a:avLst/>
          </a:prstGeom>
          <a:noFill/>
        </p:spPr>
        <p:txBody>
          <a:bodyPr wrap="none" lIns="164564" tIns="82283" rIns="164564" bIns="82283">
            <a:spAutoFit/>
          </a:bodyPr>
          <a:lstStyle/>
          <a:p>
            <a:pPr algn="ctr"/>
            <a:r>
              <a:rPr lang="en-US" sz="1200" dirty="0">
                <a:cs typeface="+mn-ea"/>
                <a:sym typeface="+mn-lt"/>
              </a:rPr>
              <a:t>May</a:t>
            </a:r>
            <a:endParaRPr lang="bg-BG" sz="1200" dirty="0">
              <a:cs typeface="+mn-ea"/>
              <a:sym typeface="+mn-lt"/>
            </a:endParaRPr>
          </a:p>
        </p:txBody>
      </p:sp>
      <p:sp>
        <p:nvSpPr>
          <p:cNvPr id="43" name="TextBox 42"/>
          <p:cNvSpPr txBox="1"/>
          <p:nvPr/>
        </p:nvSpPr>
        <p:spPr>
          <a:xfrm>
            <a:off x="1990075" y="3820216"/>
            <a:ext cx="6385122" cy="830997"/>
          </a:xfrm>
          <a:prstGeom prst="rect">
            <a:avLst/>
          </a:prstGeom>
          <a:noFill/>
        </p:spPr>
        <p:txBody>
          <a:bodyPr wrap="square" lIns="68580" tIns="34290" rIns="68580" bIns="34290" rtlCol="0">
            <a:spAutoFit/>
          </a:bodyPr>
          <a:lstStyle/>
          <a:p>
            <a:pPr algn="just">
              <a:lnSpc>
                <a:spcPct val="150000"/>
              </a:lnSpc>
            </a:pPr>
            <a:r>
              <a:rPr lang="en-ID" sz="1100" dirty="0">
                <a:cs typeface="+mn-ea"/>
                <a:sym typeface="+mn-lt"/>
              </a:rPr>
              <a:t>Appropriately synthesize interactive opportunities through go forward relationships. Competently procrastinate client </a:t>
            </a:r>
            <a:r>
              <a:rPr lang="en-ID" sz="1100" dirty="0" err="1">
                <a:cs typeface="+mn-ea"/>
                <a:sym typeface="+mn-lt"/>
              </a:rPr>
              <a:t>centered</a:t>
            </a:r>
            <a:r>
              <a:rPr lang="en-ID" sz="1100" dirty="0">
                <a:cs typeface="+mn-ea"/>
                <a:sym typeface="+mn-lt"/>
              </a:rPr>
              <a:t> services cooperative portals and parallel task infrastructures outside the box thinking backward compatible meta services. </a:t>
            </a:r>
          </a:p>
        </p:txBody>
      </p:sp>
      <p:cxnSp>
        <p:nvCxnSpPr>
          <p:cNvPr id="45" name="Straight Connector 44"/>
          <p:cNvCxnSpPr/>
          <p:nvPr/>
        </p:nvCxnSpPr>
        <p:spPr>
          <a:xfrm flipV="1">
            <a:off x="2407235" y="1257301"/>
            <a:ext cx="0" cy="294491"/>
          </a:xfrm>
          <a:prstGeom prst="line">
            <a:avLst/>
          </a:prstGeom>
          <a:ln w="19050">
            <a:solidFill>
              <a:schemeClr val="accent1"/>
            </a:solidFill>
            <a:prstDash val="sysDash"/>
            <a:tailEnd type="diamond"/>
          </a:ln>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a:off x="2091599" y="907209"/>
            <a:ext cx="642244" cy="300083"/>
          </a:xfrm>
          <a:prstGeom prst="rect">
            <a:avLst/>
          </a:prstGeom>
          <a:noFill/>
        </p:spPr>
        <p:txBody>
          <a:bodyPr wrap="none" lIns="68580" tIns="34290" rIns="68580" bIns="34290" rtlCol="0">
            <a:spAutoFit/>
          </a:bodyPr>
          <a:lstStyle/>
          <a:p>
            <a:pPr algn="ctr"/>
            <a:r>
              <a:rPr lang="id-ID" sz="1500" b="1" dirty="0">
                <a:solidFill>
                  <a:schemeClr val="accent1"/>
                </a:solidFill>
                <a:cs typeface="+mn-ea"/>
                <a:sym typeface="+mn-lt"/>
              </a:rPr>
              <a:t>$21M</a:t>
            </a:r>
          </a:p>
        </p:txBody>
      </p:sp>
      <p:sp>
        <p:nvSpPr>
          <p:cNvPr id="47" name="TextBox 46"/>
          <p:cNvSpPr txBox="1"/>
          <p:nvPr/>
        </p:nvSpPr>
        <p:spPr>
          <a:xfrm>
            <a:off x="1214222" y="4218401"/>
            <a:ext cx="446277" cy="253916"/>
          </a:xfrm>
          <a:prstGeom prst="rect">
            <a:avLst/>
          </a:prstGeom>
          <a:noFill/>
        </p:spPr>
        <p:txBody>
          <a:bodyPr wrap="none" lIns="68580" tIns="34290" rIns="68580" bIns="34290" rtlCol="0">
            <a:spAutoFit/>
          </a:bodyPr>
          <a:lstStyle/>
          <a:p>
            <a:pPr algn="ctr"/>
            <a:r>
              <a:rPr lang="id-ID" sz="1200" b="1" dirty="0">
                <a:solidFill>
                  <a:schemeClr val="bg2"/>
                </a:solidFill>
                <a:cs typeface="+mn-ea"/>
                <a:sym typeface="+mn-lt"/>
              </a:rPr>
              <a:t>50%</a:t>
            </a:r>
          </a:p>
        </p:txBody>
      </p:sp>
      <p:sp>
        <p:nvSpPr>
          <p:cNvPr id="48" name="TextBox 47"/>
          <p:cNvSpPr txBox="1"/>
          <p:nvPr/>
        </p:nvSpPr>
        <p:spPr>
          <a:xfrm>
            <a:off x="985955" y="4131840"/>
            <a:ext cx="1004121" cy="484748"/>
          </a:xfrm>
          <a:prstGeom prst="rect">
            <a:avLst/>
          </a:prstGeom>
          <a:noFill/>
        </p:spPr>
        <p:txBody>
          <a:bodyPr wrap="none" lIns="68580" tIns="34290" rIns="68580" bIns="34290" rtlCol="0">
            <a:spAutoFit/>
          </a:bodyPr>
          <a:lstStyle/>
          <a:p>
            <a:pPr algn="r"/>
            <a:r>
              <a:rPr lang="id-ID" sz="2700" b="1" dirty="0">
                <a:solidFill>
                  <a:schemeClr val="accent1"/>
                </a:solidFill>
                <a:cs typeface="+mn-ea"/>
                <a:sym typeface="+mn-lt"/>
              </a:rPr>
              <a:t>$21M</a:t>
            </a:r>
          </a:p>
        </p:txBody>
      </p:sp>
      <p:sp>
        <p:nvSpPr>
          <p:cNvPr id="49" name="TextBox 48"/>
          <p:cNvSpPr txBox="1"/>
          <p:nvPr/>
        </p:nvSpPr>
        <p:spPr>
          <a:xfrm>
            <a:off x="888572" y="3829029"/>
            <a:ext cx="1101504" cy="346249"/>
          </a:xfrm>
          <a:prstGeom prst="rect">
            <a:avLst/>
          </a:prstGeom>
          <a:noFill/>
        </p:spPr>
        <p:txBody>
          <a:bodyPr wrap="none" lIns="68580" tIns="34290" rIns="68580" bIns="34290" rtlCol="0">
            <a:spAutoFit/>
          </a:bodyPr>
          <a:lstStyle/>
          <a:p>
            <a:pPr algn="r"/>
            <a:r>
              <a:rPr lang="id-ID" sz="1800" b="1" dirty="0">
                <a:cs typeface="+mn-ea"/>
                <a:sym typeface="+mn-lt"/>
              </a:rPr>
              <a:t>Revenue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outVertical)">
                                      <p:cBhvr>
                                        <p:cTn id="7" dur="500"/>
                                        <p:tgtEl>
                                          <p:spTgt spid="1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p:cTn id="16" dur="500" fill="hold"/>
                                        <p:tgtEl>
                                          <p:spTgt spid="17"/>
                                        </p:tgtEl>
                                        <p:attrNameLst>
                                          <p:attrName>ppt_w</p:attrName>
                                        </p:attrNameLst>
                                      </p:cBhvr>
                                      <p:tavLst>
                                        <p:tav tm="0">
                                          <p:val>
                                            <p:fltVal val="0"/>
                                          </p:val>
                                        </p:tav>
                                        <p:tav tm="100000">
                                          <p:val>
                                            <p:strVal val="#ppt_w"/>
                                          </p:val>
                                        </p:tav>
                                      </p:tavLst>
                                    </p:anim>
                                    <p:anim calcmode="lin" valueType="num">
                                      <p:cBhvr>
                                        <p:cTn id="17" dur="500" fill="hold"/>
                                        <p:tgtEl>
                                          <p:spTgt spid="17"/>
                                        </p:tgtEl>
                                        <p:attrNameLst>
                                          <p:attrName>ppt_h</p:attrName>
                                        </p:attrNameLst>
                                      </p:cBhvr>
                                      <p:tavLst>
                                        <p:tav tm="0">
                                          <p:val>
                                            <p:fltVal val="0"/>
                                          </p:val>
                                        </p:tav>
                                        <p:tav tm="100000">
                                          <p:val>
                                            <p:strVal val="#ppt_h"/>
                                          </p:val>
                                        </p:tav>
                                      </p:tavLst>
                                    </p:anim>
                                    <p:animEffect transition="in" filter="fade">
                                      <p:cBhvr>
                                        <p:cTn id="18" dur="500"/>
                                        <p:tgtEl>
                                          <p:spTgt spid="1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anim calcmode="lin" valueType="num">
                                      <p:cBhvr>
                                        <p:cTn id="21" dur="500" fill="hold"/>
                                        <p:tgtEl>
                                          <p:spTgt spid="18"/>
                                        </p:tgtEl>
                                        <p:attrNameLst>
                                          <p:attrName>ppt_w</p:attrName>
                                        </p:attrNameLst>
                                      </p:cBhvr>
                                      <p:tavLst>
                                        <p:tav tm="0">
                                          <p:val>
                                            <p:fltVal val="0"/>
                                          </p:val>
                                        </p:tav>
                                        <p:tav tm="100000">
                                          <p:val>
                                            <p:strVal val="#ppt_w"/>
                                          </p:val>
                                        </p:tav>
                                      </p:tavLst>
                                    </p:anim>
                                    <p:anim calcmode="lin" valueType="num">
                                      <p:cBhvr>
                                        <p:cTn id="22" dur="500" fill="hold"/>
                                        <p:tgtEl>
                                          <p:spTgt spid="18"/>
                                        </p:tgtEl>
                                        <p:attrNameLst>
                                          <p:attrName>ppt_h</p:attrName>
                                        </p:attrNameLst>
                                      </p:cBhvr>
                                      <p:tavLst>
                                        <p:tav tm="0">
                                          <p:val>
                                            <p:fltVal val="0"/>
                                          </p:val>
                                        </p:tav>
                                        <p:tav tm="100000">
                                          <p:val>
                                            <p:strVal val="#ppt_h"/>
                                          </p:val>
                                        </p:tav>
                                      </p:tavLst>
                                    </p:anim>
                                    <p:animEffect transition="in" filter="fade">
                                      <p:cBhvr>
                                        <p:cTn id="23" dur="500"/>
                                        <p:tgtEl>
                                          <p:spTgt spid="18"/>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p:cTn id="26" dur="500" fill="hold"/>
                                        <p:tgtEl>
                                          <p:spTgt spid="19"/>
                                        </p:tgtEl>
                                        <p:attrNameLst>
                                          <p:attrName>ppt_w</p:attrName>
                                        </p:attrNameLst>
                                      </p:cBhvr>
                                      <p:tavLst>
                                        <p:tav tm="0">
                                          <p:val>
                                            <p:fltVal val="0"/>
                                          </p:val>
                                        </p:tav>
                                        <p:tav tm="100000">
                                          <p:val>
                                            <p:strVal val="#ppt_w"/>
                                          </p:val>
                                        </p:tav>
                                      </p:tavLst>
                                    </p:anim>
                                    <p:anim calcmode="lin" valueType="num">
                                      <p:cBhvr>
                                        <p:cTn id="27" dur="500" fill="hold"/>
                                        <p:tgtEl>
                                          <p:spTgt spid="19"/>
                                        </p:tgtEl>
                                        <p:attrNameLst>
                                          <p:attrName>ppt_h</p:attrName>
                                        </p:attrNameLst>
                                      </p:cBhvr>
                                      <p:tavLst>
                                        <p:tav tm="0">
                                          <p:val>
                                            <p:fltVal val="0"/>
                                          </p:val>
                                        </p:tav>
                                        <p:tav tm="100000">
                                          <p:val>
                                            <p:strVal val="#ppt_h"/>
                                          </p:val>
                                        </p:tav>
                                      </p:tavLst>
                                    </p:anim>
                                    <p:animEffect transition="in" filter="fade">
                                      <p:cBhvr>
                                        <p:cTn id="28" dur="500"/>
                                        <p:tgtEl>
                                          <p:spTgt spid="19"/>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p:cTn id="31" dur="500" fill="hold"/>
                                        <p:tgtEl>
                                          <p:spTgt spid="20"/>
                                        </p:tgtEl>
                                        <p:attrNameLst>
                                          <p:attrName>ppt_w</p:attrName>
                                        </p:attrNameLst>
                                      </p:cBhvr>
                                      <p:tavLst>
                                        <p:tav tm="0">
                                          <p:val>
                                            <p:fltVal val="0"/>
                                          </p:val>
                                        </p:tav>
                                        <p:tav tm="100000">
                                          <p:val>
                                            <p:strVal val="#ppt_w"/>
                                          </p:val>
                                        </p:tav>
                                      </p:tavLst>
                                    </p:anim>
                                    <p:anim calcmode="lin" valueType="num">
                                      <p:cBhvr>
                                        <p:cTn id="32" dur="500" fill="hold"/>
                                        <p:tgtEl>
                                          <p:spTgt spid="20"/>
                                        </p:tgtEl>
                                        <p:attrNameLst>
                                          <p:attrName>ppt_h</p:attrName>
                                        </p:attrNameLst>
                                      </p:cBhvr>
                                      <p:tavLst>
                                        <p:tav tm="0">
                                          <p:val>
                                            <p:fltVal val="0"/>
                                          </p:val>
                                        </p:tav>
                                        <p:tav tm="100000">
                                          <p:val>
                                            <p:strVal val="#ppt_h"/>
                                          </p:val>
                                        </p:tav>
                                      </p:tavLst>
                                    </p:anim>
                                    <p:animEffect transition="in" filter="fade">
                                      <p:cBhvr>
                                        <p:cTn id="33" dur="500"/>
                                        <p:tgtEl>
                                          <p:spTgt spid="20"/>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21"/>
                                        </p:tgtEl>
                                        <p:attrNameLst>
                                          <p:attrName>style.visibility</p:attrName>
                                        </p:attrNameLst>
                                      </p:cBhvr>
                                      <p:to>
                                        <p:strVal val="visible"/>
                                      </p:to>
                                    </p:set>
                                    <p:anim calcmode="lin" valueType="num">
                                      <p:cBhvr>
                                        <p:cTn id="36" dur="500" fill="hold"/>
                                        <p:tgtEl>
                                          <p:spTgt spid="21"/>
                                        </p:tgtEl>
                                        <p:attrNameLst>
                                          <p:attrName>ppt_w</p:attrName>
                                        </p:attrNameLst>
                                      </p:cBhvr>
                                      <p:tavLst>
                                        <p:tav tm="0">
                                          <p:val>
                                            <p:fltVal val="0"/>
                                          </p:val>
                                        </p:tav>
                                        <p:tav tm="100000">
                                          <p:val>
                                            <p:strVal val="#ppt_w"/>
                                          </p:val>
                                        </p:tav>
                                      </p:tavLst>
                                    </p:anim>
                                    <p:anim calcmode="lin" valueType="num">
                                      <p:cBhvr>
                                        <p:cTn id="37" dur="500" fill="hold"/>
                                        <p:tgtEl>
                                          <p:spTgt spid="21"/>
                                        </p:tgtEl>
                                        <p:attrNameLst>
                                          <p:attrName>ppt_h</p:attrName>
                                        </p:attrNameLst>
                                      </p:cBhvr>
                                      <p:tavLst>
                                        <p:tav tm="0">
                                          <p:val>
                                            <p:fltVal val="0"/>
                                          </p:val>
                                        </p:tav>
                                        <p:tav tm="100000">
                                          <p:val>
                                            <p:strVal val="#ppt_h"/>
                                          </p:val>
                                        </p:tav>
                                      </p:tavLst>
                                    </p:anim>
                                    <p:animEffect transition="in" filter="fade">
                                      <p:cBhvr>
                                        <p:cTn id="38" dur="500"/>
                                        <p:tgtEl>
                                          <p:spTgt spid="21"/>
                                        </p:tgtEl>
                                      </p:cBhvr>
                                    </p:animEffect>
                                  </p:childTnLst>
                                </p:cTn>
                              </p:par>
                            </p:childTnLst>
                          </p:cTn>
                        </p:par>
                        <p:par>
                          <p:cTn id="39" fill="hold">
                            <p:stCondLst>
                              <p:cond delay="1000"/>
                            </p:stCondLst>
                            <p:childTnLst>
                              <p:par>
                                <p:cTn id="40" presetID="10" presetClass="entr" presetSubtype="0" fill="hold" grpId="0" nodeType="after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fade">
                                      <p:cBhvr>
                                        <p:cTn id="42" dur="500"/>
                                        <p:tgtEl>
                                          <p:spTgt spid="5"/>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6"/>
                                        </p:tgtEl>
                                        <p:attrNameLst>
                                          <p:attrName>style.visibility</p:attrName>
                                        </p:attrNameLst>
                                      </p:cBhvr>
                                      <p:to>
                                        <p:strVal val="visible"/>
                                      </p:to>
                                    </p:set>
                                    <p:animEffect transition="in" filter="fade">
                                      <p:cBhvr>
                                        <p:cTn id="45" dur="500"/>
                                        <p:tgtEl>
                                          <p:spTgt spid="6"/>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7"/>
                                        </p:tgtEl>
                                        <p:attrNameLst>
                                          <p:attrName>style.visibility</p:attrName>
                                        </p:attrNameLst>
                                      </p:cBhvr>
                                      <p:to>
                                        <p:strVal val="visible"/>
                                      </p:to>
                                    </p:set>
                                    <p:animEffect transition="in" filter="fade">
                                      <p:cBhvr>
                                        <p:cTn id="48" dur="500"/>
                                        <p:tgtEl>
                                          <p:spTgt spid="7"/>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8"/>
                                        </p:tgtEl>
                                        <p:attrNameLst>
                                          <p:attrName>style.visibility</p:attrName>
                                        </p:attrNameLst>
                                      </p:cBhvr>
                                      <p:to>
                                        <p:strVal val="visible"/>
                                      </p:to>
                                    </p:set>
                                    <p:animEffect transition="in" filter="fade">
                                      <p:cBhvr>
                                        <p:cTn id="51" dur="500"/>
                                        <p:tgtEl>
                                          <p:spTgt spid="8"/>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500"/>
                                        <p:tgtEl>
                                          <p:spTgt spid="22"/>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fade">
                                      <p:cBhvr>
                                        <p:cTn id="57" dur="500"/>
                                        <p:tgtEl>
                                          <p:spTgt spid="23"/>
                                        </p:tgtEl>
                                      </p:cBhvr>
                                    </p:animEffect>
                                  </p:childTnLst>
                                </p:cTn>
                              </p:par>
                            </p:childTnLst>
                          </p:cTn>
                        </p:par>
                        <p:par>
                          <p:cTn id="58" fill="hold">
                            <p:stCondLst>
                              <p:cond delay="1500"/>
                            </p:stCondLst>
                            <p:childTnLst>
                              <p:par>
                                <p:cTn id="59" presetID="16" presetClass="entr" presetSubtype="37"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barn(outVertical)">
                                      <p:cBhvr>
                                        <p:cTn id="61" dur="500"/>
                                        <p:tgtEl>
                                          <p:spTgt spid="9"/>
                                        </p:tgtEl>
                                      </p:cBhvr>
                                    </p:animEffect>
                                  </p:childTnLst>
                                </p:cTn>
                              </p:par>
                              <p:par>
                                <p:cTn id="62" presetID="16" presetClass="entr" presetSubtype="37" fill="hold" grpId="0" nodeType="withEffect">
                                  <p:stCondLst>
                                    <p:cond delay="0"/>
                                  </p:stCondLst>
                                  <p:childTnLst>
                                    <p:set>
                                      <p:cBhvr>
                                        <p:cTn id="63" dur="1" fill="hold">
                                          <p:stCondLst>
                                            <p:cond delay="0"/>
                                          </p:stCondLst>
                                        </p:cTn>
                                        <p:tgtEl>
                                          <p:spTgt spid="10"/>
                                        </p:tgtEl>
                                        <p:attrNameLst>
                                          <p:attrName>style.visibility</p:attrName>
                                        </p:attrNameLst>
                                      </p:cBhvr>
                                      <p:to>
                                        <p:strVal val="visible"/>
                                      </p:to>
                                    </p:set>
                                    <p:animEffect transition="in" filter="barn(outVertical)">
                                      <p:cBhvr>
                                        <p:cTn id="64" dur="500"/>
                                        <p:tgtEl>
                                          <p:spTgt spid="10"/>
                                        </p:tgtEl>
                                      </p:cBhvr>
                                    </p:animEffect>
                                  </p:childTnLst>
                                </p:cTn>
                              </p:par>
                              <p:par>
                                <p:cTn id="65" presetID="16" presetClass="entr" presetSubtype="37" fill="hold" grpId="0" nodeType="withEffect">
                                  <p:stCondLst>
                                    <p:cond delay="0"/>
                                  </p:stCondLst>
                                  <p:childTnLst>
                                    <p:set>
                                      <p:cBhvr>
                                        <p:cTn id="66" dur="1" fill="hold">
                                          <p:stCondLst>
                                            <p:cond delay="0"/>
                                          </p:stCondLst>
                                        </p:cTn>
                                        <p:tgtEl>
                                          <p:spTgt spid="11"/>
                                        </p:tgtEl>
                                        <p:attrNameLst>
                                          <p:attrName>style.visibility</p:attrName>
                                        </p:attrNameLst>
                                      </p:cBhvr>
                                      <p:to>
                                        <p:strVal val="visible"/>
                                      </p:to>
                                    </p:set>
                                    <p:animEffect transition="in" filter="barn(outVertical)">
                                      <p:cBhvr>
                                        <p:cTn id="67" dur="500"/>
                                        <p:tgtEl>
                                          <p:spTgt spid="11"/>
                                        </p:tgtEl>
                                      </p:cBhvr>
                                    </p:animEffect>
                                  </p:childTnLst>
                                </p:cTn>
                              </p:par>
                              <p:par>
                                <p:cTn id="68" presetID="16" presetClass="entr" presetSubtype="37" fill="hold" grpId="0" nodeType="withEffect">
                                  <p:stCondLst>
                                    <p:cond delay="0"/>
                                  </p:stCondLst>
                                  <p:childTnLst>
                                    <p:set>
                                      <p:cBhvr>
                                        <p:cTn id="69" dur="1" fill="hold">
                                          <p:stCondLst>
                                            <p:cond delay="0"/>
                                          </p:stCondLst>
                                        </p:cTn>
                                        <p:tgtEl>
                                          <p:spTgt spid="12"/>
                                        </p:tgtEl>
                                        <p:attrNameLst>
                                          <p:attrName>style.visibility</p:attrName>
                                        </p:attrNameLst>
                                      </p:cBhvr>
                                      <p:to>
                                        <p:strVal val="visible"/>
                                      </p:to>
                                    </p:set>
                                    <p:animEffect transition="in" filter="barn(outVertical)">
                                      <p:cBhvr>
                                        <p:cTn id="70" dur="500"/>
                                        <p:tgtEl>
                                          <p:spTgt spid="12"/>
                                        </p:tgtEl>
                                      </p:cBhvr>
                                    </p:animEffect>
                                  </p:childTnLst>
                                </p:cTn>
                              </p:par>
                              <p:par>
                                <p:cTn id="71" presetID="16" presetClass="entr" presetSubtype="37" fill="hold" grpId="0" nodeType="withEffect">
                                  <p:stCondLst>
                                    <p:cond delay="0"/>
                                  </p:stCondLst>
                                  <p:childTnLst>
                                    <p:set>
                                      <p:cBhvr>
                                        <p:cTn id="72" dur="1" fill="hold">
                                          <p:stCondLst>
                                            <p:cond delay="0"/>
                                          </p:stCondLst>
                                        </p:cTn>
                                        <p:tgtEl>
                                          <p:spTgt spid="13"/>
                                        </p:tgtEl>
                                        <p:attrNameLst>
                                          <p:attrName>style.visibility</p:attrName>
                                        </p:attrNameLst>
                                      </p:cBhvr>
                                      <p:to>
                                        <p:strVal val="visible"/>
                                      </p:to>
                                    </p:set>
                                    <p:animEffect transition="in" filter="barn(outVertical)">
                                      <p:cBhvr>
                                        <p:cTn id="73" dur="500"/>
                                        <p:tgtEl>
                                          <p:spTgt spid="13"/>
                                        </p:tgtEl>
                                      </p:cBhvr>
                                    </p:animEffect>
                                  </p:childTnLst>
                                </p:cTn>
                              </p:par>
                              <p:par>
                                <p:cTn id="74" presetID="16" presetClass="entr" presetSubtype="37" fill="hold" grpId="0" nodeType="withEffect">
                                  <p:stCondLst>
                                    <p:cond delay="0"/>
                                  </p:stCondLst>
                                  <p:childTnLst>
                                    <p:set>
                                      <p:cBhvr>
                                        <p:cTn id="75" dur="1" fill="hold">
                                          <p:stCondLst>
                                            <p:cond delay="0"/>
                                          </p:stCondLst>
                                        </p:cTn>
                                        <p:tgtEl>
                                          <p:spTgt spid="14"/>
                                        </p:tgtEl>
                                        <p:attrNameLst>
                                          <p:attrName>style.visibility</p:attrName>
                                        </p:attrNameLst>
                                      </p:cBhvr>
                                      <p:to>
                                        <p:strVal val="visible"/>
                                      </p:to>
                                    </p:set>
                                    <p:animEffect transition="in" filter="barn(outVertical)">
                                      <p:cBhvr>
                                        <p:cTn id="76" dur="500"/>
                                        <p:tgtEl>
                                          <p:spTgt spid="14"/>
                                        </p:tgtEl>
                                      </p:cBhvr>
                                    </p:animEffect>
                                  </p:childTnLst>
                                </p:cTn>
                              </p:par>
                            </p:childTnLst>
                          </p:cTn>
                        </p:par>
                        <p:par>
                          <p:cTn id="77" fill="hold">
                            <p:stCondLst>
                              <p:cond delay="2000"/>
                            </p:stCondLst>
                            <p:childTnLst>
                              <p:par>
                                <p:cTn id="78" presetID="22" presetClass="entr" presetSubtype="4" fill="hold" nodeType="afterEffect">
                                  <p:stCondLst>
                                    <p:cond delay="0"/>
                                  </p:stCondLst>
                                  <p:childTnLst>
                                    <p:set>
                                      <p:cBhvr>
                                        <p:cTn id="79" dur="1" fill="hold">
                                          <p:stCondLst>
                                            <p:cond delay="0"/>
                                          </p:stCondLst>
                                        </p:cTn>
                                        <p:tgtEl>
                                          <p:spTgt spid="45"/>
                                        </p:tgtEl>
                                        <p:attrNameLst>
                                          <p:attrName>style.visibility</p:attrName>
                                        </p:attrNameLst>
                                      </p:cBhvr>
                                      <p:to>
                                        <p:strVal val="visible"/>
                                      </p:to>
                                    </p:set>
                                    <p:animEffect transition="in" filter="wipe(down)">
                                      <p:cBhvr>
                                        <p:cTn id="80" dur="500"/>
                                        <p:tgtEl>
                                          <p:spTgt spid="45"/>
                                        </p:tgtEl>
                                      </p:cBhvr>
                                    </p:animEffect>
                                  </p:childTnLst>
                                </p:cTn>
                              </p:par>
                            </p:childTnLst>
                          </p:cTn>
                        </p:par>
                        <p:par>
                          <p:cTn id="81" fill="hold">
                            <p:stCondLst>
                              <p:cond delay="2500"/>
                            </p:stCondLst>
                            <p:childTnLst>
                              <p:par>
                                <p:cTn id="82" presetID="10" presetClass="entr" presetSubtype="0" fill="hold" grpId="0" nodeType="afterEffect">
                                  <p:stCondLst>
                                    <p:cond delay="0"/>
                                  </p:stCondLst>
                                  <p:childTnLst>
                                    <p:set>
                                      <p:cBhvr>
                                        <p:cTn id="83" dur="1" fill="hold">
                                          <p:stCondLst>
                                            <p:cond delay="0"/>
                                          </p:stCondLst>
                                        </p:cTn>
                                        <p:tgtEl>
                                          <p:spTgt spid="46"/>
                                        </p:tgtEl>
                                        <p:attrNameLst>
                                          <p:attrName>style.visibility</p:attrName>
                                        </p:attrNameLst>
                                      </p:cBhvr>
                                      <p:to>
                                        <p:strVal val="visible"/>
                                      </p:to>
                                    </p:set>
                                    <p:animEffect transition="in" filter="fade">
                                      <p:cBhvr>
                                        <p:cTn id="84" dur="500"/>
                                        <p:tgtEl>
                                          <p:spTgt spid="46"/>
                                        </p:tgtEl>
                                      </p:cBhvr>
                                    </p:animEffect>
                                  </p:childTnLst>
                                </p:cTn>
                              </p:par>
                            </p:childTnLst>
                          </p:cTn>
                        </p:par>
                        <p:par>
                          <p:cTn id="85" fill="hold">
                            <p:stCondLst>
                              <p:cond delay="3000"/>
                            </p:stCondLst>
                            <p:childTnLst>
                              <p:par>
                                <p:cTn id="86" presetID="10" presetClass="entr" presetSubtype="0" fill="hold" grpId="0" nodeType="afterEffect">
                                  <p:stCondLst>
                                    <p:cond delay="0"/>
                                  </p:stCondLst>
                                  <p:childTnLst>
                                    <p:set>
                                      <p:cBhvr>
                                        <p:cTn id="87" dur="1" fill="hold">
                                          <p:stCondLst>
                                            <p:cond delay="0"/>
                                          </p:stCondLst>
                                        </p:cTn>
                                        <p:tgtEl>
                                          <p:spTgt spid="49"/>
                                        </p:tgtEl>
                                        <p:attrNameLst>
                                          <p:attrName>style.visibility</p:attrName>
                                        </p:attrNameLst>
                                      </p:cBhvr>
                                      <p:to>
                                        <p:strVal val="visible"/>
                                      </p:to>
                                    </p:set>
                                    <p:animEffect transition="in" filter="fade">
                                      <p:cBhvr>
                                        <p:cTn id="88" dur="500"/>
                                        <p:tgtEl>
                                          <p:spTgt spid="49"/>
                                        </p:tgtEl>
                                      </p:cBhvr>
                                    </p:animEffect>
                                  </p:childTnLst>
                                </p:cTn>
                              </p:par>
                            </p:childTnLst>
                          </p:cTn>
                        </p:par>
                        <p:par>
                          <p:cTn id="89" fill="hold">
                            <p:stCondLst>
                              <p:cond delay="3500"/>
                            </p:stCondLst>
                            <p:childTnLst>
                              <p:par>
                                <p:cTn id="90" presetID="53" presetClass="entr" presetSubtype="16" fill="hold" grpId="0" nodeType="afterEffect">
                                  <p:stCondLst>
                                    <p:cond delay="0"/>
                                  </p:stCondLst>
                                  <p:childTnLst>
                                    <p:set>
                                      <p:cBhvr>
                                        <p:cTn id="91" dur="1" fill="hold">
                                          <p:stCondLst>
                                            <p:cond delay="0"/>
                                          </p:stCondLst>
                                        </p:cTn>
                                        <p:tgtEl>
                                          <p:spTgt spid="48"/>
                                        </p:tgtEl>
                                        <p:attrNameLst>
                                          <p:attrName>style.visibility</p:attrName>
                                        </p:attrNameLst>
                                      </p:cBhvr>
                                      <p:to>
                                        <p:strVal val="visible"/>
                                      </p:to>
                                    </p:set>
                                    <p:anim calcmode="lin" valueType="num">
                                      <p:cBhvr>
                                        <p:cTn id="92" dur="500" fill="hold"/>
                                        <p:tgtEl>
                                          <p:spTgt spid="48"/>
                                        </p:tgtEl>
                                        <p:attrNameLst>
                                          <p:attrName>ppt_w</p:attrName>
                                        </p:attrNameLst>
                                      </p:cBhvr>
                                      <p:tavLst>
                                        <p:tav tm="0">
                                          <p:val>
                                            <p:fltVal val="0"/>
                                          </p:val>
                                        </p:tav>
                                        <p:tav tm="100000">
                                          <p:val>
                                            <p:strVal val="#ppt_w"/>
                                          </p:val>
                                        </p:tav>
                                      </p:tavLst>
                                    </p:anim>
                                    <p:anim calcmode="lin" valueType="num">
                                      <p:cBhvr>
                                        <p:cTn id="93" dur="500" fill="hold"/>
                                        <p:tgtEl>
                                          <p:spTgt spid="48"/>
                                        </p:tgtEl>
                                        <p:attrNameLst>
                                          <p:attrName>ppt_h</p:attrName>
                                        </p:attrNameLst>
                                      </p:cBhvr>
                                      <p:tavLst>
                                        <p:tav tm="0">
                                          <p:val>
                                            <p:fltVal val="0"/>
                                          </p:val>
                                        </p:tav>
                                        <p:tav tm="100000">
                                          <p:val>
                                            <p:strVal val="#ppt_h"/>
                                          </p:val>
                                        </p:tav>
                                      </p:tavLst>
                                    </p:anim>
                                    <p:animEffect transition="in" filter="fade">
                                      <p:cBhvr>
                                        <p:cTn id="94" dur="500"/>
                                        <p:tgtEl>
                                          <p:spTgt spid="48"/>
                                        </p:tgtEl>
                                      </p:cBhvr>
                                    </p:animEffect>
                                  </p:childTnLst>
                                </p:cTn>
                              </p:par>
                            </p:childTnLst>
                          </p:cTn>
                        </p:par>
                        <p:par>
                          <p:cTn id="95" fill="hold">
                            <p:stCondLst>
                              <p:cond delay="4000"/>
                            </p:stCondLst>
                            <p:childTnLst>
                              <p:par>
                                <p:cTn id="96" presetID="10" presetClass="entr" presetSubtype="0" fill="hold" grpId="0" nodeType="afterEffect">
                                  <p:stCondLst>
                                    <p:cond delay="0"/>
                                  </p:stCondLst>
                                  <p:childTnLst>
                                    <p:set>
                                      <p:cBhvr>
                                        <p:cTn id="97" dur="1" fill="hold">
                                          <p:stCondLst>
                                            <p:cond delay="0"/>
                                          </p:stCondLst>
                                        </p:cTn>
                                        <p:tgtEl>
                                          <p:spTgt spid="43"/>
                                        </p:tgtEl>
                                        <p:attrNameLst>
                                          <p:attrName>style.visibility</p:attrName>
                                        </p:attrNameLst>
                                      </p:cBhvr>
                                      <p:to>
                                        <p:strVal val="visible"/>
                                      </p:to>
                                    </p:set>
                                    <p:animEffect transition="in" filter="fade">
                                      <p:cBhvr>
                                        <p:cTn id="98"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p:bldP spid="23" grpId="0"/>
      <p:bldP spid="43" grpId="0"/>
      <p:bldP spid="46" grpId="0"/>
      <p:bldP spid="48" grpId="0"/>
      <p:bldP spid="49"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8" name="Group 177"/>
          <p:cNvGrpSpPr/>
          <p:nvPr/>
        </p:nvGrpSpPr>
        <p:grpSpPr>
          <a:xfrm>
            <a:off x="876214" y="1107340"/>
            <a:ext cx="381000" cy="381002"/>
            <a:chOff x="1168285" y="1344373"/>
            <a:chExt cx="508000" cy="508002"/>
          </a:xfrm>
        </p:grpSpPr>
        <p:sp>
          <p:nvSpPr>
            <p:cNvPr id="176" name="Shape 10266"/>
            <p:cNvSpPr/>
            <p:nvPr/>
          </p:nvSpPr>
          <p:spPr>
            <a:xfrm>
              <a:off x="1168285" y="1344373"/>
              <a:ext cx="508000" cy="508002"/>
            </a:xfrm>
            <a:prstGeom prst="ellipse">
              <a:avLst/>
            </a:prstGeom>
            <a:solidFill>
              <a:schemeClr val="accent2"/>
            </a:solidFill>
            <a:ln w="12700" cap="flat">
              <a:noFill/>
              <a:miter lim="400000"/>
            </a:ln>
            <a:effectLst/>
          </p:spPr>
          <p:txBody>
            <a:bodyPr wrap="square" lIns="0" tIns="0" rIns="0" bIns="0" numCol="1" anchor="t">
              <a:noAutofit/>
            </a:bodyPr>
            <a:lstStyle/>
            <a:p>
              <a:endParaRPr>
                <a:cs typeface="+mn-ea"/>
                <a:sym typeface="+mn-lt"/>
              </a:endParaRPr>
            </a:p>
          </p:txBody>
        </p:sp>
        <p:sp>
          <p:nvSpPr>
            <p:cNvPr id="177" name="Shape 10267"/>
            <p:cNvSpPr/>
            <p:nvPr/>
          </p:nvSpPr>
          <p:spPr>
            <a:xfrm rot="16200000">
              <a:off x="1295285" y="1471374"/>
              <a:ext cx="254001" cy="254000"/>
            </a:xfrm>
            <a:prstGeom prst="rightArrow">
              <a:avLst>
                <a:gd name="adj1" fmla="val 32000"/>
                <a:gd name="adj2" fmla="val 57750"/>
              </a:avLst>
            </a:prstGeom>
            <a:solidFill>
              <a:schemeClr val="bg2"/>
            </a:solidFill>
            <a:ln w="12700" cap="flat">
              <a:noFill/>
              <a:miter lim="400000"/>
            </a:ln>
            <a:effectLst/>
          </p:spPr>
          <p:txBody>
            <a:bodyPr wrap="square" lIns="0" tIns="0" rIns="0" bIns="0" numCol="1" anchor="t">
              <a:noAutofit/>
            </a:bodyPr>
            <a:lstStyle/>
            <a:p>
              <a:endParaRPr>
                <a:cs typeface="+mn-ea"/>
                <a:sym typeface="+mn-lt"/>
              </a:endParaRPr>
            </a:p>
          </p:txBody>
        </p:sp>
      </p:grpSp>
      <p:grpSp>
        <p:nvGrpSpPr>
          <p:cNvPr id="179" name="Group 178"/>
          <p:cNvGrpSpPr/>
          <p:nvPr/>
        </p:nvGrpSpPr>
        <p:grpSpPr>
          <a:xfrm>
            <a:off x="1885865" y="1107340"/>
            <a:ext cx="381000" cy="381002"/>
            <a:chOff x="2514486" y="1344373"/>
            <a:chExt cx="508000" cy="508002"/>
          </a:xfrm>
        </p:grpSpPr>
        <p:sp>
          <p:nvSpPr>
            <p:cNvPr id="174" name="Shape 10269"/>
            <p:cNvSpPr/>
            <p:nvPr/>
          </p:nvSpPr>
          <p:spPr>
            <a:xfrm>
              <a:off x="2514486" y="1344373"/>
              <a:ext cx="508000" cy="508002"/>
            </a:xfrm>
            <a:prstGeom prst="ellipse">
              <a:avLst/>
            </a:prstGeom>
            <a:solidFill>
              <a:schemeClr val="accent2"/>
            </a:solidFill>
            <a:ln w="12700" cap="flat">
              <a:noFill/>
              <a:miter lim="400000"/>
            </a:ln>
            <a:effectLst/>
          </p:spPr>
          <p:txBody>
            <a:bodyPr wrap="square" lIns="0" tIns="0" rIns="0" bIns="0" numCol="1" anchor="t">
              <a:noAutofit/>
            </a:bodyPr>
            <a:lstStyle/>
            <a:p>
              <a:endParaRPr>
                <a:cs typeface="+mn-ea"/>
                <a:sym typeface="+mn-lt"/>
              </a:endParaRPr>
            </a:p>
          </p:txBody>
        </p:sp>
        <p:sp>
          <p:nvSpPr>
            <p:cNvPr id="175" name="Shape 10270"/>
            <p:cNvSpPr/>
            <p:nvPr/>
          </p:nvSpPr>
          <p:spPr>
            <a:xfrm rot="16200000">
              <a:off x="2641486" y="1471374"/>
              <a:ext cx="254001" cy="254000"/>
            </a:xfrm>
            <a:prstGeom prst="rightArrow">
              <a:avLst>
                <a:gd name="adj1" fmla="val 32000"/>
                <a:gd name="adj2" fmla="val 57750"/>
              </a:avLst>
            </a:prstGeom>
            <a:solidFill>
              <a:schemeClr val="bg2"/>
            </a:solidFill>
            <a:ln w="12700" cap="flat">
              <a:noFill/>
              <a:miter lim="400000"/>
            </a:ln>
            <a:effectLst/>
          </p:spPr>
          <p:txBody>
            <a:bodyPr wrap="square" lIns="0" tIns="0" rIns="0" bIns="0" numCol="1" anchor="t">
              <a:noAutofit/>
            </a:bodyPr>
            <a:lstStyle/>
            <a:p>
              <a:endParaRPr>
                <a:cs typeface="+mn-ea"/>
                <a:sym typeface="+mn-lt"/>
              </a:endParaRPr>
            </a:p>
          </p:txBody>
        </p:sp>
      </p:grpSp>
      <p:grpSp>
        <p:nvGrpSpPr>
          <p:cNvPr id="180" name="Group 179"/>
          <p:cNvGrpSpPr/>
          <p:nvPr/>
        </p:nvGrpSpPr>
        <p:grpSpPr>
          <a:xfrm>
            <a:off x="2895514" y="1107339"/>
            <a:ext cx="381002" cy="381004"/>
            <a:chOff x="3860686" y="1344372"/>
            <a:chExt cx="508002" cy="508005"/>
          </a:xfrm>
        </p:grpSpPr>
        <p:sp>
          <p:nvSpPr>
            <p:cNvPr id="170" name="Shape 10272"/>
            <p:cNvSpPr/>
            <p:nvPr/>
          </p:nvSpPr>
          <p:spPr>
            <a:xfrm rot="5400000">
              <a:off x="3999285" y="1471374"/>
              <a:ext cx="254003" cy="254001"/>
            </a:xfrm>
            <a:prstGeom prst="rightArrow">
              <a:avLst>
                <a:gd name="adj1" fmla="val 32000"/>
                <a:gd name="adj2" fmla="val 64000"/>
              </a:avLst>
            </a:prstGeom>
            <a:solidFill>
              <a:schemeClr val="bg2"/>
            </a:solidFill>
            <a:ln w="12700" cap="flat">
              <a:noFill/>
              <a:miter lim="400000"/>
            </a:ln>
            <a:effectLst/>
          </p:spPr>
          <p:txBody>
            <a:bodyPr wrap="square" lIns="0" tIns="0" rIns="0" bIns="0" numCol="1" anchor="t">
              <a:noAutofit/>
            </a:bodyPr>
            <a:lstStyle/>
            <a:p>
              <a:endParaRPr>
                <a:cs typeface="+mn-ea"/>
                <a:sym typeface="+mn-lt"/>
              </a:endParaRPr>
            </a:p>
          </p:txBody>
        </p:sp>
        <p:sp>
          <p:nvSpPr>
            <p:cNvPr id="172" name="Shape 10273"/>
            <p:cNvSpPr/>
            <p:nvPr/>
          </p:nvSpPr>
          <p:spPr>
            <a:xfrm rot="10800000" flipH="1">
              <a:off x="3860686" y="1344372"/>
              <a:ext cx="508002" cy="508005"/>
            </a:xfrm>
            <a:prstGeom prst="ellipse">
              <a:avLst/>
            </a:prstGeom>
            <a:solidFill>
              <a:schemeClr val="accent5"/>
            </a:solidFill>
            <a:ln w="12700" cap="flat">
              <a:noFill/>
              <a:miter lim="400000"/>
            </a:ln>
            <a:effectLst/>
          </p:spPr>
          <p:txBody>
            <a:bodyPr wrap="square" lIns="0" tIns="0" rIns="0" bIns="0" numCol="1" anchor="t">
              <a:noAutofit/>
            </a:bodyPr>
            <a:lstStyle/>
            <a:p>
              <a:endParaRPr>
                <a:cs typeface="+mn-ea"/>
                <a:sym typeface="+mn-lt"/>
              </a:endParaRPr>
            </a:p>
          </p:txBody>
        </p:sp>
        <p:sp>
          <p:nvSpPr>
            <p:cNvPr id="173" name="Shape 10274"/>
            <p:cNvSpPr/>
            <p:nvPr/>
          </p:nvSpPr>
          <p:spPr>
            <a:xfrm rot="16200000" flipH="1">
              <a:off x="3987686" y="1471374"/>
              <a:ext cx="254003" cy="254001"/>
            </a:xfrm>
            <a:prstGeom prst="rightArrow">
              <a:avLst>
                <a:gd name="adj1" fmla="val 32000"/>
                <a:gd name="adj2" fmla="val 57750"/>
              </a:avLst>
            </a:prstGeom>
            <a:solidFill>
              <a:schemeClr val="bg2"/>
            </a:solidFill>
            <a:ln w="12700" cap="flat">
              <a:noFill/>
              <a:miter lim="400000"/>
            </a:ln>
            <a:effectLst/>
          </p:spPr>
          <p:txBody>
            <a:bodyPr wrap="square" lIns="0" tIns="0" rIns="0" bIns="0" numCol="1" anchor="t">
              <a:noAutofit/>
            </a:bodyPr>
            <a:lstStyle/>
            <a:p>
              <a:endParaRPr>
                <a:cs typeface="+mn-ea"/>
                <a:sym typeface="+mn-lt"/>
              </a:endParaRPr>
            </a:p>
          </p:txBody>
        </p:sp>
      </p:grpSp>
      <p:grpSp>
        <p:nvGrpSpPr>
          <p:cNvPr id="181" name="Group 180"/>
          <p:cNvGrpSpPr/>
          <p:nvPr/>
        </p:nvGrpSpPr>
        <p:grpSpPr>
          <a:xfrm>
            <a:off x="3905166" y="1107340"/>
            <a:ext cx="381001" cy="381002"/>
            <a:chOff x="5206888" y="1344373"/>
            <a:chExt cx="508001" cy="508003"/>
          </a:xfrm>
        </p:grpSpPr>
        <p:sp>
          <p:nvSpPr>
            <p:cNvPr id="168" name="Shape 10277"/>
            <p:cNvSpPr/>
            <p:nvPr/>
          </p:nvSpPr>
          <p:spPr>
            <a:xfrm rot="10800000" flipH="1">
              <a:off x="5206888" y="1344373"/>
              <a:ext cx="508001" cy="508003"/>
            </a:xfrm>
            <a:prstGeom prst="ellipse">
              <a:avLst/>
            </a:prstGeom>
            <a:solidFill>
              <a:schemeClr val="accent5"/>
            </a:solidFill>
            <a:ln w="12700" cap="flat">
              <a:noFill/>
              <a:miter lim="400000"/>
            </a:ln>
            <a:effectLst/>
          </p:spPr>
          <p:txBody>
            <a:bodyPr wrap="square" lIns="0" tIns="0" rIns="0" bIns="0" numCol="1" anchor="t">
              <a:noAutofit/>
            </a:bodyPr>
            <a:lstStyle/>
            <a:p>
              <a:endParaRPr>
                <a:cs typeface="+mn-ea"/>
                <a:sym typeface="+mn-lt"/>
              </a:endParaRPr>
            </a:p>
          </p:txBody>
        </p:sp>
        <p:sp>
          <p:nvSpPr>
            <p:cNvPr id="169" name="Shape 10278"/>
            <p:cNvSpPr/>
            <p:nvPr/>
          </p:nvSpPr>
          <p:spPr>
            <a:xfrm rot="16200000" flipH="1">
              <a:off x="5333888" y="1471374"/>
              <a:ext cx="254002" cy="254001"/>
            </a:xfrm>
            <a:prstGeom prst="rightArrow">
              <a:avLst>
                <a:gd name="adj1" fmla="val 32000"/>
                <a:gd name="adj2" fmla="val 57750"/>
              </a:avLst>
            </a:prstGeom>
            <a:solidFill>
              <a:schemeClr val="bg2"/>
            </a:solidFill>
            <a:ln w="12700" cap="flat">
              <a:noFill/>
              <a:miter lim="400000"/>
            </a:ln>
            <a:effectLst/>
          </p:spPr>
          <p:txBody>
            <a:bodyPr wrap="square" lIns="0" tIns="0" rIns="0" bIns="0" numCol="1" anchor="t">
              <a:noAutofit/>
            </a:bodyPr>
            <a:lstStyle/>
            <a:p>
              <a:endParaRPr>
                <a:cs typeface="+mn-ea"/>
                <a:sym typeface="+mn-lt"/>
              </a:endParaRPr>
            </a:p>
          </p:txBody>
        </p:sp>
      </p:grpSp>
      <p:sp>
        <p:nvSpPr>
          <p:cNvPr id="2" name="Title 1"/>
          <p:cNvSpPr>
            <a:spLocks noGrp="1"/>
          </p:cNvSpPr>
          <p:nvPr>
            <p:ph type="title"/>
          </p:nvPr>
        </p:nvSpPr>
        <p:spPr/>
        <p:txBody>
          <a:bodyPr/>
          <a:lstStyle/>
          <a:p>
            <a:r>
              <a:rPr lang="id-ID" dirty="0">
                <a:latin typeface="+mn-lt"/>
                <a:ea typeface="+mn-ea"/>
                <a:cs typeface="+mn-ea"/>
                <a:sym typeface="+mn-lt"/>
              </a:rPr>
              <a:t>Stacked Bar</a:t>
            </a:r>
            <a:endParaRPr lang="en-US" dirty="0">
              <a:latin typeface="+mn-lt"/>
              <a:ea typeface="+mn-ea"/>
              <a:cs typeface="+mn-ea"/>
              <a:sym typeface="+mn-lt"/>
            </a:endParaRPr>
          </a:p>
        </p:txBody>
      </p:sp>
      <p:sp>
        <p:nvSpPr>
          <p:cNvPr id="3" name="Slide Number Placeholder 2"/>
          <p:cNvSpPr>
            <a:spLocks noGrp="1"/>
          </p:cNvSpPr>
          <p:nvPr>
            <p:ph type="sldNum" sz="quarter" idx="12"/>
          </p:nvPr>
        </p:nvSpPr>
        <p:spPr/>
        <p:txBody>
          <a:bodyPr/>
          <a:lstStyle/>
          <a:p>
            <a:fld id="{EA01570A-8480-497D-96D4-D725A6D7C6AA}" type="slidenum">
              <a:rPr lang="en-US" smtClean="0">
                <a:cs typeface="+mn-ea"/>
                <a:sym typeface="+mn-lt"/>
              </a:rPr>
              <a:t>47</a:t>
            </a:fld>
            <a:endParaRPr lang="en-US">
              <a:cs typeface="+mn-ea"/>
              <a:sym typeface="+mn-lt"/>
            </a:endParaRPr>
          </a:p>
        </p:txBody>
      </p:sp>
      <p:grpSp>
        <p:nvGrpSpPr>
          <p:cNvPr id="182" name="Group 181"/>
          <p:cNvGrpSpPr/>
          <p:nvPr/>
        </p:nvGrpSpPr>
        <p:grpSpPr>
          <a:xfrm>
            <a:off x="630340" y="1593494"/>
            <a:ext cx="415547" cy="2394187"/>
            <a:chOff x="840454" y="1992578"/>
            <a:chExt cx="554062" cy="3192249"/>
          </a:xfrm>
        </p:grpSpPr>
        <p:sp>
          <p:nvSpPr>
            <p:cNvPr id="77" name="Shape 10173"/>
            <p:cNvSpPr/>
            <p:nvPr/>
          </p:nvSpPr>
          <p:spPr>
            <a:xfrm>
              <a:off x="840454" y="4917159"/>
              <a:ext cx="554062" cy="267668"/>
            </a:xfrm>
            <a:prstGeom prst="rect">
              <a:avLst/>
            </a:prstGeom>
            <a:solidFill>
              <a:schemeClr val="accent1"/>
            </a:solidFill>
            <a:ln w="12700" cap="flat">
              <a:noFill/>
              <a:miter lim="400000"/>
            </a:ln>
            <a:effectLst/>
          </p:spPr>
          <p:txBody>
            <a:bodyPr wrap="square" lIns="0" tIns="0" rIns="0" bIns="0" numCol="1" anchor="t">
              <a:noAutofit/>
            </a:bodyPr>
            <a:lstStyle/>
            <a:p>
              <a:endParaRPr>
                <a:cs typeface="+mn-ea"/>
                <a:sym typeface="+mn-lt"/>
              </a:endParaRPr>
            </a:p>
          </p:txBody>
        </p:sp>
        <p:sp>
          <p:nvSpPr>
            <p:cNvPr id="79" name="Shape 10175"/>
            <p:cNvSpPr/>
            <p:nvPr/>
          </p:nvSpPr>
          <p:spPr>
            <a:xfrm>
              <a:off x="840454" y="4592206"/>
              <a:ext cx="554062" cy="267668"/>
            </a:xfrm>
            <a:prstGeom prst="rect">
              <a:avLst/>
            </a:prstGeom>
            <a:solidFill>
              <a:schemeClr val="accent1"/>
            </a:solidFill>
            <a:ln w="12700" cap="flat">
              <a:noFill/>
              <a:miter lim="400000"/>
            </a:ln>
            <a:effectLst/>
          </p:spPr>
          <p:txBody>
            <a:bodyPr wrap="square" lIns="0" tIns="0" rIns="0" bIns="0" numCol="1" anchor="t">
              <a:noAutofit/>
            </a:bodyPr>
            <a:lstStyle/>
            <a:p>
              <a:endParaRPr>
                <a:cs typeface="+mn-ea"/>
                <a:sym typeface="+mn-lt"/>
              </a:endParaRPr>
            </a:p>
          </p:txBody>
        </p:sp>
        <p:sp>
          <p:nvSpPr>
            <p:cNvPr id="81" name="Shape 10177"/>
            <p:cNvSpPr/>
            <p:nvPr/>
          </p:nvSpPr>
          <p:spPr>
            <a:xfrm>
              <a:off x="840454" y="4267252"/>
              <a:ext cx="554062" cy="267668"/>
            </a:xfrm>
            <a:prstGeom prst="rect">
              <a:avLst/>
            </a:prstGeom>
            <a:solidFill>
              <a:schemeClr val="accent1"/>
            </a:solidFill>
            <a:ln w="12700" cap="flat">
              <a:noFill/>
              <a:miter lim="400000"/>
            </a:ln>
            <a:effectLst/>
          </p:spPr>
          <p:txBody>
            <a:bodyPr wrap="square" lIns="0" tIns="0" rIns="0" bIns="0" numCol="1" anchor="t">
              <a:noAutofit/>
            </a:bodyPr>
            <a:lstStyle/>
            <a:p>
              <a:endParaRPr>
                <a:cs typeface="+mn-ea"/>
                <a:sym typeface="+mn-lt"/>
              </a:endParaRPr>
            </a:p>
          </p:txBody>
        </p:sp>
        <p:sp>
          <p:nvSpPr>
            <p:cNvPr id="83" name="Shape 10179"/>
            <p:cNvSpPr/>
            <p:nvPr/>
          </p:nvSpPr>
          <p:spPr>
            <a:xfrm>
              <a:off x="840454" y="3942300"/>
              <a:ext cx="554062" cy="267668"/>
            </a:xfrm>
            <a:prstGeom prst="rect">
              <a:avLst/>
            </a:prstGeom>
            <a:solidFill>
              <a:schemeClr val="accent1"/>
            </a:solidFill>
            <a:ln w="12700" cap="flat">
              <a:noFill/>
              <a:miter lim="400000"/>
            </a:ln>
            <a:effectLst/>
          </p:spPr>
          <p:txBody>
            <a:bodyPr wrap="square" lIns="0" tIns="0" rIns="0" bIns="0" numCol="1" anchor="t">
              <a:noAutofit/>
            </a:bodyPr>
            <a:lstStyle/>
            <a:p>
              <a:endParaRPr>
                <a:cs typeface="+mn-ea"/>
                <a:sym typeface="+mn-lt"/>
              </a:endParaRPr>
            </a:p>
          </p:txBody>
        </p:sp>
        <p:sp>
          <p:nvSpPr>
            <p:cNvPr id="85" name="Shape 10181"/>
            <p:cNvSpPr/>
            <p:nvPr/>
          </p:nvSpPr>
          <p:spPr>
            <a:xfrm>
              <a:off x="840454" y="3617346"/>
              <a:ext cx="554062" cy="267668"/>
            </a:xfrm>
            <a:prstGeom prst="rect">
              <a:avLst/>
            </a:prstGeom>
            <a:solidFill>
              <a:schemeClr val="accent1"/>
            </a:solidFill>
            <a:ln w="12700" cap="flat">
              <a:noFill/>
              <a:miter lim="400000"/>
            </a:ln>
            <a:effectLst/>
          </p:spPr>
          <p:txBody>
            <a:bodyPr wrap="square" lIns="0" tIns="0" rIns="0" bIns="0" numCol="1" anchor="t">
              <a:noAutofit/>
            </a:bodyPr>
            <a:lstStyle/>
            <a:p>
              <a:endParaRPr>
                <a:cs typeface="+mn-ea"/>
                <a:sym typeface="+mn-lt"/>
              </a:endParaRPr>
            </a:p>
          </p:txBody>
        </p:sp>
        <p:sp>
          <p:nvSpPr>
            <p:cNvPr id="87" name="Shape 10183"/>
            <p:cNvSpPr/>
            <p:nvPr/>
          </p:nvSpPr>
          <p:spPr>
            <a:xfrm>
              <a:off x="840454" y="3292392"/>
              <a:ext cx="554062" cy="267668"/>
            </a:xfrm>
            <a:prstGeom prst="rect">
              <a:avLst/>
            </a:prstGeom>
            <a:solidFill>
              <a:schemeClr val="accent1"/>
            </a:solidFill>
            <a:ln w="12700" cap="flat">
              <a:noFill/>
              <a:miter lim="400000"/>
            </a:ln>
            <a:effectLst/>
          </p:spPr>
          <p:txBody>
            <a:bodyPr wrap="square" lIns="0" tIns="0" rIns="0" bIns="0" numCol="1" anchor="t">
              <a:noAutofit/>
            </a:bodyPr>
            <a:lstStyle/>
            <a:p>
              <a:endParaRPr>
                <a:cs typeface="+mn-ea"/>
                <a:sym typeface="+mn-lt"/>
              </a:endParaRPr>
            </a:p>
          </p:txBody>
        </p:sp>
        <p:sp>
          <p:nvSpPr>
            <p:cNvPr id="89" name="Shape 10185"/>
            <p:cNvSpPr/>
            <p:nvPr/>
          </p:nvSpPr>
          <p:spPr>
            <a:xfrm>
              <a:off x="840454" y="2967439"/>
              <a:ext cx="554062" cy="267668"/>
            </a:xfrm>
            <a:prstGeom prst="rect">
              <a:avLst/>
            </a:prstGeom>
            <a:solidFill>
              <a:schemeClr val="accent1"/>
            </a:solidFill>
            <a:ln w="12700" cap="flat">
              <a:noFill/>
              <a:miter lim="400000"/>
            </a:ln>
            <a:effectLst/>
          </p:spPr>
          <p:txBody>
            <a:bodyPr wrap="square" lIns="0" tIns="0" rIns="0" bIns="0" numCol="1" anchor="t">
              <a:noAutofit/>
            </a:bodyPr>
            <a:lstStyle/>
            <a:p>
              <a:endParaRPr>
                <a:cs typeface="+mn-ea"/>
                <a:sym typeface="+mn-lt"/>
              </a:endParaRPr>
            </a:p>
          </p:txBody>
        </p:sp>
        <p:sp>
          <p:nvSpPr>
            <p:cNvPr id="91" name="Shape 10187"/>
            <p:cNvSpPr/>
            <p:nvPr/>
          </p:nvSpPr>
          <p:spPr>
            <a:xfrm>
              <a:off x="840454" y="2642485"/>
              <a:ext cx="554062" cy="267668"/>
            </a:xfrm>
            <a:prstGeom prst="rect">
              <a:avLst/>
            </a:prstGeom>
            <a:solidFill>
              <a:schemeClr val="tx1">
                <a:lumMod val="20000"/>
                <a:lumOff val="80000"/>
              </a:schemeClr>
            </a:solidFill>
            <a:ln w="12700" cap="flat">
              <a:noFill/>
              <a:miter lim="400000"/>
            </a:ln>
            <a:effectLst/>
          </p:spPr>
          <p:txBody>
            <a:bodyPr wrap="square" lIns="0" tIns="0" rIns="0" bIns="0" numCol="1" anchor="t">
              <a:noAutofit/>
            </a:bodyPr>
            <a:lstStyle/>
            <a:p>
              <a:endParaRPr>
                <a:cs typeface="+mn-ea"/>
                <a:sym typeface="+mn-lt"/>
              </a:endParaRPr>
            </a:p>
          </p:txBody>
        </p:sp>
        <p:sp>
          <p:nvSpPr>
            <p:cNvPr id="93" name="Shape 10189"/>
            <p:cNvSpPr/>
            <p:nvPr/>
          </p:nvSpPr>
          <p:spPr>
            <a:xfrm>
              <a:off x="840454" y="2317532"/>
              <a:ext cx="554062" cy="267668"/>
            </a:xfrm>
            <a:prstGeom prst="rect">
              <a:avLst/>
            </a:prstGeom>
            <a:solidFill>
              <a:schemeClr val="tx1">
                <a:lumMod val="20000"/>
                <a:lumOff val="80000"/>
              </a:schemeClr>
            </a:solidFill>
            <a:ln w="12700" cap="flat">
              <a:noFill/>
              <a:miter lim="400000"/>
            </a:ln>
            <a:effectLst/>
          </p:spPr>
          <p:txBody>
            <a:bodyPr wrap="square" lIns="0" tIns="0" rIns="0" bIns="0" numCol="1" anchor="t">
              <a:noAutofit/>
            </a:bodyPr>
            <a:lstStyle/>
            <a:p>
              <a:endParaRPr>
                <a:cs typeface="+mn-ea"/>
                <a:sym typeface="+mn-lt"/>
              </a:endParaRPr>
            </a:p>
          </p:txBody>
        </p:sp>
        <p:sp>
          <p:nvSpPr>
            <p:cNvPr id="95" name="Shape 10191"/>
            <p:cNvSpPr/>
            <p:nvPr/>
          </p:nvSpPr>
          <p:spPr>
            <a:xfrm>
              <a:off x="840454" y="1992578"/>
              <a:ext cx="554062" cy="267668"/>
            </a:xfrm>
            <a:prstGeom prst="rect">
              <a:avLst/>
            </a:prstGeom>
            <a:solidFill>
              <a:schemeClr val="tx1">
                <a:lumMod val="20000"/>
                <a:lumOff val="80000"/>
              </a:schemeClr>
            </a:solidFill>
            <a:ln w="12700" cap="flat">
              <a:noFill/>
              <a:miter lim="400000"/>
            </a:ln>
            <a:effectLst/>
          </p:spPr>
          <p:txBody>
            <a:bodyPr wrap="square" lIns="0" tIns="0" rIns="0" bIns="0" numCol="1" anchor="t">
              <a:noAutofit/>
            </a:bodyPr>
            <a:lstStyle/>
            <a:p>
              <a:endParaRPr>
                <a:cs typeface="+mn-ea"/>
                <a:sym typeface="+mn-lt"/>
              </a:endParaRPr>
            </a:p>
          </p:txBody>
        </p:sp>
      </p:grpSp>
      <p:grpSp>
        <p:nvGrpSpPr>
          <p:cNvPr id="183" name="Group 182"/>
          <p:cNvGrpSpPr/>
          <p:nvPr/>
        </p:nvGrpSpPr>
        <p:grpSpPr>
          <a:xfrm>
            <a:off x="1096012" y="1593494"/>
            <a:ext cx="415547" cy="2394187"/>
            <a:chOff x="1461349" y="1992578"/>
            <a:chExt cx="554062" cy="3192249"/>
          </a:xfrm>
        </p:grpSpPr>
        <p:sp>
          <p:nvSpPr>
            <p:cNvPr id="78" name="Shape 10174"/>
            <p:cNvSpPr/>
            <p:nvPr/>
          </p:nvSpPr>
          <p:spPr>
            <a:xfrm>
              <a:off x="1461349" y="4917159"/>
              <a:ext cx="554062" cy="267668"/>
            </a:xfrm>
            <a:prstGeom prst="rect">
              <a:avLst/>
            </a:prstGeom>
            <a:solidFill>
              <a:schemeClr val="accent1">
                <a:lumMod val="60000"/>
                <a:lumOff val="40000"/>
              </a:schemeClr>
            </a:solidFill>
            <a:ln w="12700" cap="flat">
              <a:noFill/>
              <a:miter lim="400000"/>
            </a:ln>
            <a:effectLst/>
          </p:spPr>
          <p:txBody>
            <a:bodyPr wrap="square" lIns="0" tIns="0" rIns="0" bIns="0" numCol="1" anchor="t">
              <a:noAutofit/>
            </a:bodyPr>
            <a:lstStyle/>
            <a:p>
              <a:endParaRPr>
                <a:cs typeface="+mn-ea"/>
                <a:sym typeface="+mn-lt"/>
              </a:endParaRPr>
            </a:p>
          </p:txBody>
        </p:sp>
        <p:sp>
          <p:nvSpPr>
            <p:cNvPr id="80" name="Shape 10176"/>
            <p:cNvSpPr/>
            <p:nvPr/>
          </p:nvSpPr>
          <p:spPr>
            <a:xfrm>
              <a:off x="1461349" y="4592206"/>
              <a:ext cx="554062" cy="267668"/>
            </a:xfrm>
            <a:prstGeom prst="rect">
              <a:avLst/>
            </a:prstGeom>
            <a:solidFill>
              <a:schemeClr val="accent1">
                <a:lumMod val="60000"/>
                <a:lumOff val="40000"/>
              </a:schemeClr>
            </a:solidFill>
            <a:ln w="12700" cap="flat">
              <a:noFill/>
              <a:miter lim="400000"/>
            </a:ln>
            <a:effectLst/>
          </p:spPr>
          <p:txBody>
            <a:bodyPr wrap="square" lIns="0" tIns="0" rIns="0" bIns="0" numCol="1" anchor="t">
              <a:noAutofit/>
            </a:bodyPr>
            <a:lstStyle/>
            <a:p>
              <a:endParaRPr>
                <a:cs typeface="+mn-ea"/>
                <a:sym typeface="+mn-lt"/>
              </a:endParaRPr>
            </a:p>
          </p:txBody>
        </p:sp>
        <p:sp>
          <p:nvSpPr>
            <p:cNvPr id="82" name="Shape 10178"/>
            <p:cNvSpPr/>
            <p:nvPr/>
          </p:nvSpPr>
          <p:spPr>
            <a:xfrm>
              <a:off x="1461349" y="4267252"/>
              <a:ext cx="554062" cy="267668"/>
            </a:xfrm>
            <a:prstGeom prst="rect">
              <a:avLst/>
            </a:prstGeom>
            <a:solidFill>
              <a:schemeClr val="accent1">
                <a:lumMod val="60000"/>
                <a:lumOff val="40000"/>
              </a:schemeClr>
            </a:solidFill>
            <a:ln w="12700" cap="flat">
              <a:noFill/>
              <a:miter lim="400000"/>
            </a:ln>
            <a:effectLst/>
          </p:spPr>
          <p:txBody>
            <a:bodyPr wrap="square" lIns="0" tIns="0" rIns="0" bIns="0" numCol="1" anchor="t">
              <a:noAutofit/>
            </a:bodyPr>
            <a:lstStyle/>
            <a:p>
              <a:endParaRPr>
                <a:cs typeface="+mn-ea"/>
                <a:sym typeface="+mn-lt"/>
              </a:endParaRPr>
            </a:p>
          </p:txBody>
        </p:sp>
        <p:sp>
          <p:nvSpPr>
            <p:cNvPr id="84" name="Shape 10180"/>
            <p:cNvSpPr/>
            <p:nvPr/>
          </p:nvSpPr>
          <p:spPr>
            <a:xfrm>
              <a:off x="1461349" y="3942300"/>
              <a:ext cx="554062" cy="267668"/>
            </a:xfrm>
            <a:prstGeom prst="rect">
              <a:avLst/>
            </a:prstGeom>
            <a:solidFill>
              <a:schemeClr val="accent1">
                <a:lumMod val="60000"/>
                <a:lumOff val="40000"/>
              </a:schemeClr>
            </a:solidFill>
            <a:ln w="12700" cap="flat">
              <a:noFill/>
              <a:miter lim="400000"/>
            </a:ln>
            <a:effectLst/>
          </p:spPr>
          <p:txBody>
            <a:bodyPr wrap="square" lIns="0" tIns="0" rIns="0" bIns="0" numCol="1" anchor="t">
              <a:noAutofit/>
            </a:bodyPr>
            <a:lstStyle/>
            <a:p>
              <a:endParaRPr>
                <a:cs typeface="+mn-ea"/>
                <a:sym typeface="+mn-lt"/>
              </a:endParaRPr>
            </a:p>
          </p:txBody>
        </p:sp>
        <p:sp>
          <p:nvSpPr>
            <p:cNvPr id="86" name="Shape 10182"/>
            <p:cNvSpPr/>
            <p:nvPr/>
          </p:nvSpPr>
          <p:spPr>
            <a:xfrm>
              <a:off x="1461349" y="3617346"/>
              <a:ext cx="554062" cy="267668"/>
            </a:xfrm>
            <a:prstGeom prst="rect">
              <a:avLst/>
            </a:prstGeom>
            <a:solidFill>
              <a:schemeClr val="accent1">
                <a:lumMod val="60000"/>
                <a:lumOff val="40000"/>
              </a:schemeClr>
            </a:solidFill>
            <a:ln w="12700" cap="flat">
              <a:noFill/>
              <a:miter lim="400000"/>
            </a:ln>
            <a:effectLst/>
          </p:spPr>
          <p:txBody>
            <a:bodyPr wrap="square" lIns="0" tIns="0" rIns="0" bIns="0" numCol="1" anchor="t">
              <a:noAutofit/>
            </a:bodyPr>
            <a:lstStyle/>
            <a:p>
              <a:endParaRPr>
                <a:cs typeface="+mn-ea"/>
                <a:sym typeface="+mn-lt"/>
              </a:endParaRPr>
            </a:p>
          </p:txBody>
        </p:sp>
        <p:sp>
          <p:nvSpPr>
            <p:cNvPr id="88" name="Shape 10184"/>
            <p:cNvSpPr/>
            <p:nvPr/>
          </p:nvSpPr>
          <p:spPr>
            <a:xfrm>
              <a:off x="1461349" y="3292392"/>
              <a:ext cx="554062" cy="267668"/>
            </a:xfrm>
            <a:prstGeom prst="rect">
              <a:avLst/>
            </a:prstGeom>
            <a:solidFill>
              <a:schemeClr val="tx1">
                <a:lumMod val="20000"/>
                <a:lumOff val="80000"/>
              </a:schemeClr>
            </a:solidFill>
            <a:ln w="12700" cap="flat">
              <a:noFill/>
              <a:miter lim="400000"/>
            </a:ln>
            <a:effectLst/>
          </p:spPr>
          <p:txBody>
            <a:bodyPr wrap="square" lIns="0" tIns="0" rIns="0" bIns="0" numCol="1" anchor="t">
              <a:noAutofit/>
            </a:bodyPr>
            <a:lstStyle/>
            <a:p>
              <a:endParaRPr>
                <a:cs typeface="+mn-ea"/>
                <a:sym typeface="+mn-lt"/>
              </a:endParaRPr>
            </a:p>
          </p:txBody>
        </p:sp>
        <p:sp>
          <p:nvSpPr>
            <p:cNvPr id="90" name="Shape 10186"/>
            <p:cNvSpPr/>
            <p:nvPr/>
          </p:nvSpPr>
          <p:spPr>
            <a:xfrm>
              <a:off x="1461349" y="2967439"/>
              <a:ext cx="554062" cy="267668"/>
            </a:xfrm>
            <a:prstGeom prst="rect">
              <a:avLst/>
            </a:prstGeom>
            <a:solidFill>
              <a:schemeClr val="tx1">
                <a:lumMod val="20000"/>
                <a:lumOff val="80000"/>
              </a:schemeClr>
            </a:solidFill>
            <a:ln w="12700" cap="flat">
              <a:noFill/>
              <a:miter lim="400000"/>
            </a:ln>
            <a:effectLst/>
          </p:spPr>
          <p:txBody>
            <a:bodyPr wrap="square" lIns="0" tIns="0" rIns="0" bIns="0" numCol="1" anchor="t">
              <a:noAutofit/>
            </a:bodyPr>
            <a:lstStyle/>
            <a:p>
              <a:endParaRPr>
                <a:cs typeface="+mn-ea"/>
                <a:sym typeface="+mn-lt"/>
              </a:endParaRPr>
            </a:p>
          </p:txBody>
        </p:sp>
        <p:sp>
          <p:nvSpPr>
            <p:cNvPr id="92" name="Shape 10188"/>
            <p:cNvSpPr/>
            <p:nvPr/>
          </p:nvSpPr>
          <p:spPr>
            <a:xfrm>
              <a:off x="1461349" y="2642485"/>
              <a:ext cx="554062" cy="267668"/>
            </a:xfrm>
            <a:prstGeom prst="rect">
              <a:avLst/>
            </a:prstGeom>
            <a:solidFill>
              <a:schemeClr val="tx1">
                <a:lumMod val="20000"/>
                <a:lumOff val="80000"/>
              </a:schemeClr>
            </a:solidFill>
            <a:ln w="12700" cap="flat">
              <a:noFill/>
              <a:miter lim="400000"/>
            </a:ln>
            <a:effectLst/>
          </p:spPr>
          <p:txBody>
            <a:bodyPr wrap="square" lIns="0" tIns="0" rIns="0" bIns="0" numCol="1" anchor="t">
              <a:noAutofit/>
            </a:bodyPr>
            <a:lstStyle/>
            <a:p>
              <a:endParaRPr>
                <a:cs typeface="+mn-ea"/>
                <a:sym typeface="+mn-lt"/>
              </a:endParaRPr>
            </a:p>
          </p:txBody>
        </p:sp>
        <p:sp>
          <p:nvSpPr>
            <p:cNvPr id="94" name="Shape 10190"/>
            <p:cNvSpPr/>
            <p:nvPr/>
          </p:nvSpPr>
          <p:spPr>
            <a:xfrm>
              <a:off x="1461349" y="2317532"/>
              <a:ext cx="554062" cy="267668"/>
            </a:xfrm>
            <a:prstGeom prst="rect">
              <a:avLst/>
            </a:prstGeom>
            <a:solidFill>
              <a:schemeClr val="tx1">
                <a:lumMod val="20000"/>
                <a:lumOff val="80000"/>
              </a:schemeClr>
            </a:solidFill>
            <a:ln w="12700" cap="flat">
              <a:noFill/>
              <a:miter lim="400000"/>
            </a:ln>
            <a:effectLst/>
          </p:spPr>
          <p:txBody>
            <a:bodyPr wrap="square" lIns="0" tIns="0" rIns="0" bIns="0" numCol="1" anchor="t">
              <a:noAutofit/>
            </a:bodyPr>
            <a:lstStyle/>
            <a:p>
              <a:endParaRPr>
                <a:cs typeface="+mn-ea"/>
                <a:sym typeface="+mn-lt"/>
              </a:endParaRPr>
            </a:p>
          </p:txBody>
        </p:sp>
        <p:sp>
          <p:nvSpPr>
            <p:cNvPr id="96" name="Shape 10192"/>
            <p:cNvSpPr/>
            <p:nvPr/>
          </p:nvSpPr>
          <p:spPr>
            <a:xfrm>
              <a:off x="1461349" y="1992578"/>
              <a:ext cx="554062" cy="267668"/>
            </a:xfrm>
            <a:prstGeom prst="rect">
              <a:avLst/>
            </a:prstGeom>
            <a:solidFill>
              <a:schemeClr val="tx1">
                <a:lumMod val="20000"/>
                <a:lumOff val="80000"/>
              </a:schemeClr>
            </a:solidFill>
            <a:ln w="12700" cap="flat">
              <a:noFill/>
              <a:miter lim="400000"/>
            </a:ln>
            <a:effectLst/>
          </p:spPr>
          <p:txBody>
            <a:bodyPr wrap="square" lIns="0" tIns="0" rIns="0" bIns="0" numCol="1" anchor="t">
              <a:noAutofit/>
            </a:bodyPr>
            <a:lstStyle/>
            <a:p>
              <a:endParaRPr>
                <a:cs typeface="+mn-ea"/>
                <a:sym typeface="+mn-lt"/>
              </a:endParaRPr>
            </a:p>
          </p:txBody>
        </p:sp>
      </p:grpSp>
      <p:sp>
        <p:nvSpPr>
          <p:cNvPr id="76" name="Shape 10194"/>
          <p:cNvSpPr/>
          <p:nvPr/>
        </p:nvSpPr>
        <p:spPr>
          <a:xfrm>
            <a:off x="631238" y="4112761"/>
            <a:ext cx="879424" cy="418928"/>
          </a:xfrm>
          <a:prstGeom prst="rect">
            <a:avLst/>
          </a:prstGeom>
          <a:solidFill>
            <a:schemeClr val="accent1"/>
          </a:solidFill>
          <a:ln w="12700" cap="flat">
            <a:noFill/>
            <a:miter lim="400000"/>
          </a:ln>
          <a:effectLst/>
        </p:spPr>
        <p:txBody>
          <a:bodyPr wrap="square" lIns="28575" tIns="28575" rIns="28575" bIns="28575" numCol="1" anchor="ctr">
            <a:noAutofit/>
          </a:bodyPr>
          <a:lstStyle>
            <a:lvl1pPr defTabSz="584200">
              <a:lnSpc>
                <a:spcPct val="100000"/>
              </a:lnSpc>
              <a:spcBef>
                <a:spcPts val="0"/>
              </a:spcBef>
              <a:defRPr sz="1500" cap="all">
                <a:solidFill>
                  <a:srgbClr val="FFFFFF"/>
                </a:solidFill>
                <a:latin typeface="Helvetica Neue"/>
                <a:ea typeface="Helvetica Neue"/>
                <a:cs typeface="Helvetica Neue"/>
                <a:sym typeface="Helvetica Neue"/>
              </a:defRPr>
            </a:lvl1pPr>
          </a:lstStyle>
          <a:p>
            <a:endParaRPr dirty="0">
              <a:latin typeface="+mn-lt"/>
              <a:ea typeface="+mn-ea"/>
              <a:cs typeface="+mn-ea"/>
              <a:sym typeface="+mn-lt"/>
            </a:endParaRPr>
          </a:p>
        </p:txBody>
      </p:sp>
      <p:grpSp>
        <p:nvGrpSpPr>
          <p:cNvPr id="184" name="Group 183"/>
          <p:cNvGrpSpPr/>
          <p:nvPr/>
        </p:nvGrpSpPr>
        <p:grpSpPr>
          <a:xfrm>
            <a:off x="1640310" y="1593494"/>
            <a:ext cx="415547" cy="2394187"/>
            <a:chOff x="2187079" y="1992578"/>
            <a:chExt cx="554063" cy="3192249"/>
          </a:xfrm>
        </p:grpSpPr>
        <p:sp>
          <p:nvSpPr>
            <p:cNvPr id="55" name="Shape 10196"/>
            <p:cNvSpPr/>
            <p:nvPr/>
          </p:nvSpPr>
          <p:spPr>
            <a:xfrm>
              <a:off x="2187079" y="4917159"/>
              <a:ext cx="554063" cy="267668"/>
            </a:xfrm>
            <a:prstGeom prst="rect">
              <a:avLst/>
            </a:prstGeom>
            <a:solidFill>
              <a:schemeClr val="accent3"/>
            </a:solidFill>
            <a:ln w="12700" cap="flat">
              <a:noFill/>
              <a:miter lim="400000"/>
            </a:ln>
            <a:effectLst/>
          </p:spPr>
          <p:txBody>
            <a:bodyPr wrap="square" lIns="0" tIns="0" rIns="0" bIns="0" numCol="1" anchor="t">
              <a:noAutofit/>
            </a:bodyPr>
            <a:lstStyle/>
            <a:p>
              <a:endParaRPr>
                <a:cs typeface="+mn-ea"/>
                <a:sym typeface="+mn-lt"/>
              </a:endParaRPr>
            </a:p>
          </p:txBody>
        </p:sp>
        <p:sp>
          <p:nvSpPr>
            <p:cNvPr id="57" name="Shape 10198"/>
            <p:cNvSpPr/>
            <p:nvPr/>
          </p:nvSpPr>
          <p:spPr>
            <a:xfrm>
              <a:off x="2187079" y="4592206"/>
              <a:ext cx="554063" cy="267668"/>
            </a:xfrm>
            <a:prstGeom prst="rect">
              <a:avLst/>
            </a:prstGeom>
            <a:solidFill>
              <a:schemeClr val="accent3"/>
            </a:solidFill>
            <a:ln w="12700" cap="flat">
              <a:noFill/>
              <a:miter lim="400000"/>
            </a:ln>
            <a:effectLst/>
          </p:spPr>
          <p:txBody>
            <a:bodyPr wrap="square" lIns="0" tIns="0" rIns="0" bIns="0" numCol="1" anchor="t">
              <a:noAutofit/>
            </a:bodyPr>
            <a:lstStyle/>
            <a:p>
              <a:endParaRPr>
                <a:cs typeface="+mn-ea"/>
                <a:sym typeface="+mn-lt"/>
              </a:endParaRPr>
            </a:p>
          </p:txBody>
        </p:sp>
        <p:sp>
          <p:nvSpPr>
            <p:cNvPr id="59" name="Shape 10200"/>
            <p:cNvSpPr/>
            <p:nvPr/>
          </p:nvSpPr>
          <p:spPr>
            <a:xfrm>
              <a:off x="2187079" y="4267252"/>
              <a:ext cx="554063" cy="267668"/>
            </a:xfrm>
            <a:prstGeom prst="rect">
              <a:avLst/>
            </a:prstGeom>
            <a:solidFill>
              <a:schemeClr val="accent3"/>
            </a:solidFill>
            <a:ln w="12700" cap="flat">
              <a:noFill/>
              <a:miter lim="400000"/>
            </a:ln>
            <a:effectLst/>
          </p:spPr>
          <p:txBody>
            <a:bodyPr wrap="square" lIns="0" tIns="0" rIns="0" bIns="0" numCol="1" anchor="t">
              <a:noAutofit/>
            </a:bodyPr>
            <a:lstStyle/>
            <a:p>
              <a:endParaRPr>
                <a:cs typeface="+mn-ea"/>
                <a:sym typeface="+mn-lt"/>
              </a:endParaRPr>
            </a:p>
          </p:txBody>
        </p:sp>
        <p:sp>
          <p:nvSpPr>
            <p:cNvPr id="61" name="Shape 10202"/>
            <p:cNvSpPr/>
            <p:nvPr/>
          </p:nvSpPr>
          <p:spPr>
            <a:xfrm>
              <a:off x="2187079" y="3942300"/>
              <a:ext cx="554063" cy="267668"/>
            </a:xfrm>
            <a:prstGeom prst="rect">
              <a:avLst/>
            </a:prstGeom>
            <a:solidFill>
              <a:schemeClr val="accent3"/>
            </a:solidFill>
            <a:ln w="12700" cap="flat">
              <a:noFill/>
              <a:miter lim="400000"/>
            </a:ln>
            <a:effectLst/>
          </p:spPr>
          <p:txBody>
            <a:bodyPr wrap="square" lIns="0" tIns="0" rIns="0" bIns="0" numCol="1" anchor="t">
              <a:noAutofit/>
            </a:bodyPr>
            <a:lstStyle/>
            <a:p>
              <a:endParaRPr>
                <a:cs typeface="+mn-ea"/>
                <a:sym typeface="+mn-lt"/>
              </a:endParaRPr>
            </a:p>
          </p:txBody>
        </p:sp>
        <p:sp>
          <p:nvSpPr>
            <p:cNvPr id="63" name="Shape 10204"/>
            <p:cNvSpPr/>
            <p:nvPr/>
          </p:nvSpPr>
          <p:spPr>
            <a:xfrm>
              <a:off x="2187079" y="3617346"/>
              <a:ext cx="554063" cy="267668"/>
            </a:xfrm>
            <a:prstGeom prst="rect">
              <a:avLst/>
            </a:prstGeom>
            <a:solidFill>
              <a:schemeClr val="accent3"/>
            </a:solidFill>
            <a:ln w="12700" cap="flat">
              <a:noFill/>
              <a:miter lim="400000"/>
            </a:ln>
            <a:effectLst/>
          </p:spPr>
          <p:txBody>
            <a:bodyPr wrap="square" lIns="0" tIns="0" rIns="0" bIns="0" numCol="1" anchor="t">
              <a:noAutofit/>
            </a:bodyPr>
            <a:lstStyle/>
            <a:p>
              <a:endParaRPr>
                <a:cs typeface="+mn-ea"/>
                <a:sym typeface="+mn-lt"/>
              </a:endParaRPr>
            </a:p>
          </p:txBody>
        </p:sp>
        <p:sp>
          <p:nvSpPr>
            <p:cNvPr id="65" name="Shape 10206"/>
            <p:cNvSpPr/>
            <p:nvPr/>
          </p:nvSpPr>
          <p:spPr>
            <a:xfrm>
              <a:off x="2187079" y="3292392"/>
              <a:ext cx="554063" cy="267668"/>
            </a:xfrm>
            <a:prstGeom prst="rect">
              <a:avLst/>
            </a:prstGeom>
            <a:solidFill>
              <a:schemeClr val="accent3"/>
            </a:solidFill>
            <a:ln w="12700" cap="flat">
              <a:noFill/>
              <a:miter lim="400000"/>
            </a:ln>
            <a:effectLst/>
          </p:spPr>
          <p:txBody>
            <a:bodyPr wrap="square" lIns="0" tIns="0" rIns="0" bIns="0" numCol="1" anchor="t">
              <a:noAutofit/>
            </a:bodyPr>
            <a:lstStyle/>
            <a:p>
              <a:endParaRPr>
                <a:cs typeface="+mn-ea"/>
                <a:sym typeface="+mn-lt"/>
              </a:endParaRPr>
            </a:p>
          </p:txBody>
        </p:sp>
        <p:sp>
          <p:nvSpPr>
            <p:cNvPr id="67" name="Shape 10208"/>
            <p:cNvSpPr/>
            <p:nvPr/>
          </p:nvSpPr>
          <p:spPr>
            <a:xfrm>
              <a:off x="2187079" y="2967439"/>
              <a:ext cx="554063" cy="267668"/>
            </a:xfrm>
            <a:prstGeom prst="rect">
              <a:avLst/>
            </a:prstGeom>
            <a:solidFill>
              <a:schemeClr val="accent3"/>
            </a:solidFill>
            <a:ln w="12700" cap="flat">
              <a:noFill/>
              <a:miter lim="400000"/>
            </a:ln>
            <a:effectLst/>
          </p:spPr>
          <p:txBody>
            <a:bodyPr wrap="square" lIns="0" tIns="0" rIns="0" bIns="0" numCol="1" anchor="t">
              <a:noAutofit/>
            </a:bodyPr>
            <a:lstStyle/>
            <a:p>
              <a:endParaRPr>
                <a:cs typeface="+mn-ea"/>
                <a:sym typeface="+mn-lt"/>
              </a:endParaRPr>
            </a:p>
          </p:txBody>
        </p:sp>
        <p:sp>
          <p:nvSpPr>
            <p:cNvPr id="69" name="Shape 10210"/>
            <p:cNvSpPr/>
            <p:nvPr/>
          </p:nvSpPr>
          <p:spPr>
            <a:xfrm>
              <a:off x="2187079" y="2642485"/>
              <a:ext cx="554063" cy="267668"/>
            </a:xfrm>
            <a:prstGeom prst="rect">
              <a:avLst/>
            </a:prstGeom>
            <a:solidFill>
              <a:schemeClr val="accent3"/>
            </a:solidFill>
            <a:ln w="12700" cap="flat">
              <a:noFill/>
              <a:miter lim="400000"/>
            </a:ln>
            <a:effectLst/>
          </p:spPr>
          <p:txBody>
            <a:bodyPr wrap="square" lIns="0" tIns="0" rIns="0" bIns="0" numCol="1" anchor="t">
              <a:noAutofit/>
            </a:bodyPr>
            <a:lstStyle/>
            <a:p>
              <a:endParaRPr>
                <a:cs typeface="+mn-ea"/>
                <a:sym typeface="+mn-lt"/>
              </a:endParaRPr>
            </a:p>
          </p:txBody>
        </p:sp>
        <p:sp>
          <p:nvSpPr>
            <p:cNvPr id="71" name="Shape 10212"/>
            <p:cNvSpPr/>
            <p:nvPr/>
          </p:nvSpPr>
          <p:spPr>
            <a:xfrm>
              <a:off x="2187079" y="2317532"/>
              <a:ext cx="554063" cy="267668"/>
            </a:xfrm>
            <a:prstGeom prst="rect">
              <a:avLst/>
            </a:prstGeom>
            <a:solidFill>
              <a:schemeClr val="tx1">
                <a:lumMod val="20000"/>
                <a:lumOff val="80000"/>
              </a:schemeClr>
            </a:solidFill>
            <a:ln w="12700" cap="flat">
              <a:noFill/>
              <a:miter lim="400000"/>
            </a:ln>
            <a:effectLst/>
          </p:spPr>
          <p:txBody>
            <a:bodyPr wrap="square" lIns="0" tIns="0" rIns="0" bIns="0" numCol="1" anchor="t">
              <a:noAutofit/>
            </a:bodyPr>
            <a:lstStyle/>
            <a:p>
              <a:endParaRPr>
                <a:cs typeface="+mn-ea"/>
                <a:sym typeface="+mn-lt"/>
              </a:endParaRPr>
            </a:p>
          </p:txBody>
        </p:sp>
        <p:sp>
          <p:nvSpPr>
            <p:cNvPr id="73" name="Shape 10214"/>
            <p:cNvSpPr/>
            <p:nvPr/>
          </p:nvSpPr>
          <p:spPr>
            <a:xfrm>
              <a:off x="2187079" y="1992578"/>
              <a:ext cx="554063" cy="267668"/>
            </a:xfrm>
            <a:prstGeom prst="rect">
              <a:avLst/>
            </a:prstGeom>
            <a:solidFill>
              <a:schemeClr val="tx1">
                <a:lumMod val="20000"/>
                <a:lumOff val="80000"/>
              </a:schemeClr>
            </a:solidFill>
            <a:ln w="12700" cap="flat">
              <a:noFill/>
              <a:miter lim="400000"/>
            </a:ln>
            <a:effectLst/>
          </p:spPr>
          <p:txBody>
            <a:bodyPr wrap="square" lIns="0" tIns="0" rIns="0" bIns="0" numCol="1" anchor="t">
              <a:noAutofit/>
            </a:bodyPr>
            <a:lstStyle/>
            <a:p>
              <a:endParaRPr>
                <a:cs typeface="+mn-ea"/>
                <a:sym typeface="+mn-lt"/>
              </a:endParaRPr>
            </a:p>
          </p:txBody>
        </p:sp>
      </p:grpSp>
      <p:grpSp>
        <p:nvGrpSpPr>
          <p:cNvPr id="185" name="Group 184"/>
          <p:cNvGrpSpPr/>
          <p:nvPr/>
        </p:nvGrpSpPr>
        <p:grpSpPr>
          <a:xfrm>
            <a:off x="2105980" y="1593494"/>
            <a:ext cx="415547" cy="2394187"/>
            <a:chOff x="2807973" y="1992578"/>
            <a:chExt cx="554063" cy="3192249"/>
          </a:xfrm>
        </p:grpSpPr>
        <p:sp>
          <p:nvSpPr>
            <p:cNvPr id="56" name="Shape 10197"/>
            <p:cNvSpPr/>
            <p:nvPr/>
          </p:nvSpPr>
          <p:spPr>
            <a:xfrm>
              <a:off x="2807973" y="4917159"/>
              <a:ext cx="554063" cy="267668"/>
            </a:xfrm>
            <a:prstGeom prst="rect">
              <a:avLst/>
            </a:prstGeom>
            <a:solidFill>
              <a:schemeClr val="accent3">
                <a:lumMod val="60000"/>
                <a:lumOff val="40000"/>
              </a:schemeClr>
            </a:solidFill>
            <a:ln w="12700" cap="flat">
              <a:noFill/>
              <a:miter lim="400000"/>
            </a:ln>
            <a:effectLst/>
          </p:spPr>
          <p:txBody>
            <a:bodyPr wrap="square" lIns="0" tIns="0" rIns="0" bIns="0" numCol="1" anchor="t">
              <a:noAutofit/>
            </a:bodyPr>
            <a:lstStyle/>
            <a:p>
              <a:endParaRPr>
                <a:cs typeface="+mn-ea"/>
                <a:sym typeface="+mn-lt"/>
              </a:endParaRPr>
            </a:p>
          </p:txBody>
        </p:sp>
        <p:sp>
          <p:nvSpPr>
            <p:cNvPr id="58" name="Shape 10199"/>
            <p:cNvSpPr/>
            <p:nvPr/>
          </p:nvSpPr>
          <p:spPr>
            <a:xfrm>
              <a:off x="2807973" y="4592206"/>
              <a:ext cx="554063" cy="267668"/>
            </a:xfrm>
            <a:prstGeom prst="rect">
              <a:avLst/>
            </a:prstGeom>
            <a:solidFill>
              <a:schemeClr val="accent3">
                <a:lumMod val="60000"/>
                <a:lumOff val="40000"/>
              </a:schemeClr>
            </a:solidFill>
            <a:ln w="12700" cap="flat">
              <a:noFill/>
              <a:miter lim="400000"/>
            </a:ln>
            <a:effectLst/>
          </p:spPr>
          <p:txBody>
            <a:bodyPr wrap="square" lIns="0" tIns="0" rIns="0" bIns="0" numCol="1" anchor="t">
              <a:noAutofit/>
            </a:bodyPr>
            <a:lstStyle/>
            <a:p>
              <a:endParaRPr>
                <a:cs typeface="+mn-ea"/>
                <a:sym typeface="+mn-lt"/>
              </a:endParaRPr>
            </a:p>
          </p:txBody>
        </p:sp>
        <p:sp>
          <p:nvSpPr>
            <p:cNvPr id="60" name="Shape 10201"/>
            <p:cNvSpPr/>
            <p:nvPr/>
          </p:nvSpPr>
          <p:spPr>
            <a:xfrm>
              <a:off x="2807973" y="4267252"/>
              <a:ext cx="554063" cy="267668"/>
            </a:xfrm>
            <a:prstGeom prst="rect">
              <a:avLst/>
            </a:prstGeom>
            <a:solidFill>
              <a:schemeClr val="accent3">
                <a:lumMod val="60000"/>
                <a:lumOff val="40000"/>
              </a:schemeClr>
            </a:solidFill>
            <a:ln w="12700" cap="flat">
              <a:noFill/>
              <a:miter lim="400000"/>
            </a:ln>
            <a:effectLst/>
          </p:spPr>
          <p:txBody>
            <a:bodyPr wrap="square" lIns="0" tIns="0" rIns="0" bIns="0" numCol="1" anchor="t">
              <a:noAutofit/>
            </a:bodyPr>
            <a:lstStyle/>
            <a:p>
              <a:endParaRPr>
                <a:cs typeface="+mn-ea"/>
                <a:sym typeface="+mn-lt"/>
              </a:endParaRPr>
            </a:p>
          </p:txBody>
        </p:sp>
        <p:sp>
          <p:nvSpPr>
            <p:cNvPr id="62" name="Shape 10203"/>
            <p:cNvSpPr/>
            <p:nvPr/>
          </p:nvSpPr>
          <p:spPr>
            <a:xfrm>
              <a:off x="2807973" y="3942300"/>
              <a:ext cx="554063" cy="267668"/>
            </a:xfrm>
            <a:prstGeom prst="rect">
              <a:avLst/>
            </a:prstGeom>
            <a:solidFill>
              <a:schemeClr val="accent3">
                <a:lumMod val="60000"/>
                <a:lumOff val="40000"/>
              </a:schemeClr>
            </a:solidFill>
            <a:ln w="12700" cap="flat">
              <a:noFill/>
              <a:miter lim="400000"/>
            </a:ln>
            <a:effectLst/>
          </p:spPr>
          <p:txBody>
            <a:bodyPr wrap="square" lIns="0" tIns="0" rIns="0" bIns="0" numCol="1" anchor="t">
              <a:noAutofit/>
            </a:bodyPr>
            <a:lstStyle/>
            <a:p>
              <a:endParaRPr>
                <a:cs typeface="+mn-ea"/>
                <a:sym typeface="+mn-lt"/>
              </a:endParaRPr>
            </a:p>
          </p:txBody>
        </p:sp>
        <p:sp>
          <p:nvSpPr>
            <p:cNvPr id="64" name="Shape 10205"/>
            <p:cNvSpPr/>
            <p:nvPr/>
          </p:nvSpPr>
          <p:spPr>
            <a:xfrm>
              <a:off x="2807973" y="3617346"/>
              <a:ext cx="554063" cy="267668"/>
            </a:xfrm>
            <a:prstGeom prst="rect">
              <a:avLst/>
            </a:prstGeom>
            <a:solidFill>
              <a:schemeClr val="tx1">
                <a:lumMod val="20000"/>
                <a:lumOff val="80000"/>
              </a:schemeClr>
            </a:solidFill>
            <a:ln w="12700" cap="flat">
              <a:noFill/>
              <a:miter lim="400000"/>
            </a:ln>
            <a:effectLst/>
          </p:spPr>
          <p:txBody>
            <a:bodyPr wrap="square" lIns="0" tIns="0" rIns="0" bIns="0" numCol="1" anchor="t">
              <a:noAutofit/>
            </a:bodyPr>
            <a:lstStyle/>
            <a:p>
              <a:endParaRPr>
                <a:cs typeface="+mn-ea"/>
                <a:sym typeface="+mn-lt"/>
              </a:endParaRPr>
            </a:p>
          </p:txBody>
        </p:sp>
        <p:sp>
          <p:nvSpPr>
            <p:cNvPr id="66" name="Shape 10207"/>
            <p:cNvSpPr/>
            <p:nvPr/>
          </p:nvSpPr>
          <p:spPr>
            <a:xfrm>
              <a:off x="2807973" y="3292392"/>
              <a:ext cx="554063" cy="267668"/>
            </a:xfrm>
            <a:prstGeom prst="rect">
              <a:avLst/>
            </a:prstGeom>
            <a:solidFill>
              <a:schemeClr val="tx1">
                <a:lumMod val="20000"/>
                <a:lumOff val="80000"/>
              </a:schemeClr>
            </a:solidFill>
            <a:ln w="12700" cap="flat">
              <a:noFill/>
              <a:miter lim="400000"/>
            </a:ln>
            <a:effectLst/>
          </p:spPr>
          <p:txBody>
            <a:bodyPr wrap="square" lIns="0" tIns="0" rIns="0" bIns="0" numCol="1" anchor="t">
              <a:noAutofit/>
            </a:bodyPr>
            <a:lstStyle/>
            <a:p>
              <a:endParaRPr>
                <a:cs typeface="+mn-ea"/>
                <a:sym typeface="+mn-lt"/>
              </a:endParaRPr>
            </a:p>
          </p:txBody>
        </p:sp>
        <p:sp>
          <p:nvSpPr>
            <p:cNvPr id="68" name="Shape 10209"/>
            <p:cNvSpPr/>
            <p:nvPr/>
          </p:nvSpPr>
          <p:spPr>
            <a:xfrm>
              <a:off x="2807973" y="2967439"/>
              <a:ext cx="554063" cy="267668"/>
            </a:xfrm>
            <a:prstGeom prst="rect">
              <a:avLst/>
            </a:prstGeom>
            <a:solidFill>
              <a:schemeClr val="tx1">
                <a:lumMod val="20000"/>
                <a:lumOff val="80000"/>
              </a:schemeClr>
            </a:solidFill>
            <a:ln w="12700" cap="flat">
              <a:noFill/>
              <a:miter lim="400000"/>
            </a:ln>
            <a:effectLst/>
          </p:spPr>
          <p:txBody>
            <a:bodyPr wrap="square" lIns="0" tIns="0" rIns="0" bIns="0" numCol="1" anchor="t">
              <a:noAutofit/>
            </a:bodyPr>
            <a:lstStyle/>
            <a:p>
              <a:endParaRPr>
                <a:cs typeface="+mn-ea"/>
                <a:sym typeface="+mn-lt"/>
              </a:endParaRPr>
            </a:p>
          </p:txBody>
        </p:sp>
        <p:sp>
          <p:nvSpPr>
            <p:cNvPr id="70" name="Shape 10211"/>
            <p:cNvSpPr/>
            <p:nvPr/>
          </p:nvSpPr>
          <p:spPr>
            <a:xfrm>
              <a:off x="2807973" y="2642485"/>
              <a:ext cx="554063" cy="267668"/>
            </a:xfrm>
            <a:prstGeom prst="rect">
              <a:avLst/>
            </a:prstGeom>
            <a:solidFill>
              <a:schemeClr val="tx1">
                <a:lumMod val="20000"/>
                <a:lumOff val="80000"/>
              </a:schemeClr>
            </a:solidFill>
            <a:ln w="12700" cap="flat">
              <a:noFill/>
              <a:miter lim="400000"/>
            </a:ln>
            <a:effectLst/>
          </p:spPr>
          <p:txBody>
            <a:bodyPr wrap="square" lIns="0" tIns="0" rIns="0" bIns="0" numCol="1" anchor="t">
              <a:noAutofit/>
            </a:bodyPr>
            <a:lstStyle/>
            <a:p>
              <a:endParaRPr>
                <a:cs typeface="+mn-ea"/>
                <a:sym typeface="+mn-lt"/>
              </a:endParaRPr>
            </a:p>
          </p:txBody>
        </p:sp>
        <p:sp>
          <p:nvSpPr>
            <p:cNvPr id="72" name="Shape 10213"/>
            <p:cNvSpPr/>
            <p:nvPr/>
          </p:nvSpPr>
          <p:spPr>
            <a:xfrm>
              <a:off x="2807973" y="2317532"/>
              <a:ext cx="554063" cy="267668"/>
            </a:xfrm>
            <a:prstGeom prst="rect">
              <a:avLst/>
            </a:prstGeom>
            <a:solidFill>
              <a:schemeClr val="tx1">
                <a:lumMod val="20000"/>
                <a:lumOff val="80000"/>
              </a:schemeClr>
            </a:solidFill>
            <a:ln w="12700" cap="flat">
              <a:noFill/>
              <a:miter lim="400000"/>
            </a:ln>
            <a:effectLst/>
          </p:spPr>
          <p:txBody>
            <a:bodyPr wrap="square" lIns="0" tIns="0" rIns="0" bIns="0" numCol="1" anchor="t">
              <a:noAutofit/>
            </a:bodyPr>
            <a:lstStyle/>
            <a:p>
              <a:endParaRPr>
                <a:cs typeface="+mn-ea"/>
                <a:sym typeface="+mn-lt"/>
              </a:endParaRPr>
            </a:p>
          </p:txBody>
        </p:sp>
        <p:sp>
          <p:nvSpPr>
            <p:cNvPr id="74" name="Shape 10215"/>
            <p:cNvSpPr/>
            <p:nvPr/>
          </p:nvSpPr>
          <p:spPr>
            <a:xfrm>
              <a:off x="2807973" y="1992578"/>
              <a:ext cx="554063" cy="267668"/>
            </a:xfrm>
            <a:prstGeom prst="rect">
              <a:avLst/>
            </a:prstGeom>
            <a:solidFill>
              <a:schemeClr val="tx1">
                <a:lumMod val="20000"/>
                <a:lumOff val="80000"/>
              </a:schemeClr>
            </a:solidFill>
            <a:ln w="12700" cap="flat">
              <a:noFill/>
              <a:miter lim="400000"/>
            </a:ln>
            <a:effectLst/>
          </p:spPr>
          <p:txBody>
            <a:bodyPr wrap="square" lIns="0" tIns="0" rIns="0" bIns="0" numCol="1" anchor="t">
              <a:noAutofit/>
            </a:bodyPr>
            <a:lstStyle/>
            <a:p>
              <a:endParaRPr>
                <a:cs typeface="+mn-ea"/>
                <a:sym typeface="+mn-lt"/>
              </a:endParaRPr>
            </a:p>
          </p:txBody>
        </p:sp>
      </p:grpSp>
      <p:sp>
        <p:nvSpPr>
          <p:cNvPr id="54" name="Shape 10217"/>
          <p:cNvSpPr/>
          <p:nvPr/>
        </p:nvSpPr>
        <p:spPr>
          <a:xfrm>
            <a:off x="1641206" y="4112761"/>
            <a:ext cx="879424" cy="418928"/>
          </a:xfrm>
          <a:prstGeom prst="rect">
            <a:avLst/>
          </a:prstGeom>
          <a:solidFill>
            <a:schemeClr val="accent3"/>
          </a:solidFill>
          <a:ln w="12700" cap="flat">
            <a:noFill/>
            <a:miter lim="400000"/>
          </a:ln>
          <a:effectLst/>
        </p:spPr>
        <p:txBody>
          <a:bodyPr wrap="square" lIns="0" tIns="0" rIns="0" bIns="0" numCol="1" anchor="ctr">
            <a:noAutofit/>
          </a:bodyPr>
          <a:lstStyle>
            <a:lvl1pPr defTabSz="584200">
              <a:lnSpc>
                <a:spcPct val="100000"/>
              </a:lnSpc>
              <a:spcBef>
                <a:spcPts val="0"/>
              </a:spcBef>
              <a:defRPr sz="1500" cap="all">
                <a:solidFill>
                  <a:srgbClr val="FFFFFF"/>
                </a:solidFill>
                <a:latin typeface="Helvetica Neue"/>
                <a:ea typeface="Helvetica Neue"/>
                <a:cs typeface="Helvetica Neue"/>
                <a:sym typeface="Helvetica Neue"/>
              </a:defRPr>
            </a:lvl1pPr>
          </a:lstStyle>
          <a:p>
            <a:endParaRPr dirty="0">
              <a:latin typeface="+mn-lt"/>
              <a:ea typeface="+mn-ea"/>
              <a:cs typeface="+mn-ea"/>
              <a:sym typeface="+mn-lt"/>
            </a:endParaRPr>
          </a:p>
        </p:txBody>
      </p:sp>
      <p:grpSp>
        <p:nvGrpSpPr>
          <p:cNvPr id="186" name="Group 185"/>
          <p:cNvGrpSpPr/>
          <p:nvPr/>
        </p:nvGrpSpPr>
        <p:grpSpPr>
          <a:xfrm>
            <a:off x="2651436" y="1593494"/>
            <a:ext cx="415547" cy="2394187"/>
            <a:chOff x="3535247" y="1992578"/>
            <a:chExt cx="554063" cy="3192249"/>
          </a:xfrm>
        </p:grpSpPr>
        <p:sp>
          <p:nvSpPr>
            <p:cNvPr id="33" name="Shape 10219"/>
            <p:cNvSpPr/>
            <p:nvPr/>
          </p:nvSpPr>
          <p:spPr>
            <a:xfrm>
              <a:off x="3535247" y="4917159"/>
              <a:ext cx="554063" cy="267668"/>
            </a:xfrm>
            <a:prstGeom prst="rect">
              <a:avLst/>
            </a:prstGeom>
            <a:solidFill>
              <a:schemeClr val="accent4"/>
            </a:solidFill>
            <a:ln w="12700" cap="flat">
              <a:noFill/>
              <a:miter lim="400000"/>
            </a:ln>
            <a:effectLst/>
          </p:spPr>
          <p:txBody>
            <a:bodyPr wrap="square" lIns="0" tIns="0" rIns="0" bIns="0" numCol="1" anchor="t">
              <a:noAutofit/>
            </a:bodyPr>
            <a:lstStyle/>
            <a:p>
              <a:endParaRPr>
                <a:cs typeface="+mn-ea"/>
                <a:sym typeface="+mn-lt"/>
              </a:endParaRPr>
            </a:p>
          </p:txBody>
        </p:sp>
        <p:sp>
          <p:nvSpPr>
            <p:cNvPr id="35" name="Shape 10221"/>
            <p:cNvSpPr/>
            <p:nvPr/>
          </p:nvSpPr>
          <p:spPr>
            <a:xfrm>
              <a:off x="3535247" y="4592206"/>
              <a:ext cx="554063" cy="267668"/>
            </a:xfrm>
            <a:prstGeom prst="rect">
              <a:avLst/>
            </a:prstGeom>
            <a:solidFill>
              <a:schemeClr val="accent4"/>
            </a:solidFill>
            <a:ln w="12700" cap="flat">
              <a:noFill/>
              <a:miter lim="400000"/>
            </a:ln>
            <a:effectLst/>
          </p:spPr>
          <p:txBody>
            <a:bodyPr wrap="square" lIns="0" tIns="0" rIns="0" bIns="0" numCol="1" anchor="t">
              <a:noAutofit/>
            </a:bodyPr>
            <a:lstStyle/>
            <a:p>
              <a:endParaRPr>
                <a:cs typeface="+mn-ea"/>
                <a:sym typeface="+mn-lt"/>
              </a:endParaRPr>
            </a:p>
          </p:txBody>
        </p:sp>
        <p:sp>
          <p:nvSpPr>
            <p:cNvPr id="37" name="Shape 10223"/>
            <p:cNvSpPr/>
            <p:nvPr/>
          </p:nvSpPr>
          <p:spPr>
            <a:xfrm>
              <a:off x="3535247" y="4267252"/>
              <a:ext cx="554063" cy="267668"/>
            </a:xfrm>
            <a:prstGeom prst="rect">
              <a:avLst/>
            </a:prstGeom>
            <a:solidFill>
              <a:schemeClr val="accent4"/>
            </a:solidFill>
            <a:ln w="12700" cap="flat">
              <a:noFill/>
              <a:miter lim="400000"/>
            </a:ln>
            <a:effectLst/>
          </p:spPr>
          <p:txBody>
            <a:bodyPr wrap="square" lIns="0" tIns="0" rIns="0" bIns="0" numCol="1" anchor="t">
              <a:noAutofit/>
            </a:bodyPr>
            <a:lstStyle/>
            <a:p>
              <a:endParaRPr>
                <a:cs typeface="+mn-ea"/>
                <a:sym typeface="+mn-lt"/>
              </a:endParaRPr>
            </a:p>
          </p:txBody>
        </p:sp>
        <p:sp>
          <p:nvSpPr>
            <p:cNvPr id="39" name="Shape 10225"/>
            <p:cNvSpPr/>
            <p:nvPr/>
          </p:nvSpPr>
          <p:spPr>
            <a:xfrm>
              <a:off x="3535247" y="3942300"/>
              <a:ext cx="554063" cy="267668"/>
            </a:xfrm>
            <a:prstGeom prst="rect">
              <a:avLst/>
            </a:prstGeom>
            <a:solidFill>
              <a:schemeClr val="accent4"/>
            </a:solidFill>
            <a:ln w="12700" cap="flat">
              <a:noFill/>
              <a:miter lim="400000"/>
            </a:ln>
            <a:effectLst/>
          </p:spPr>
          <p:txBody>
            <a:bodyPr wrap="square" lIns="0" tIns="0" rIns="0" bIns="0" numCol="1" anchor="t">
              <a:noAutofit/>
            </a:bodyPr>
            <a:lstStyle/>
            <a:p>
              <a:endParaRPr>
                <a:cs typeface="+mn-ea"/>
                <a:sym typeface="+mn-lt"/>
              </a:endParaRPr>
            </a:p>
          </p:txBody>
        </p:sp>
        <p:sp>
          <p:nvSpPr>
            <p:cNvPr id="41" name="Shape 10227"/>
            <p:cNvSpPr/>
            <p:nvPr/>
          </p:nvSpPr>
          <p:spPr>
            <a:xfrm>
              <a:off x="3535247" y="3617346"/>
              <a:ext cx="554063" cy="267668"/>
            </a:xfrm>
            <a:prstGeom prst="rect">
              <a:avLst/>
            </a:prstGeom>
            <a:solidFill>
              <a:schemeClr val="accent4"/>
            </a:solidFill>
            <a:ln w="12700" cap="flat">
              <a:noFill/>
              <a:miter lim="400000"/>
            </a:ln>
            <a:effectLst/>
          </p:spPr>
          <p:txBody>
            <a:bodyPr wrap="square" lIns="0" tIns="0" rIns="0" bIns="0" numCol="1" anchor="t">
              <a:noAutofit/>
            </a:bodyPr>
            <a:lstStyle/>
            <a:p>
              <a:endParaRPr>
                <a:cs typeface="+mn-ea"/>
                <a:sym typeface="+mn-lt"/>
              </a:endParaRPr>
            </a:p>
          </p:txBody>
        </p:sp>
        <p:sp>
          <p:nvSpPr>
            <p:cNvPr id="43" name="Shape 10229"/>
            <p:cNvSpPr/>
            <p:nvPr/>
          </p:nvSpPr>
          <p:spPr>
            <a:xfrm>
              <a:off x="3535247" y="3292392"/>
              <a:ext cx="554063" cy="267668"/>
            </a:xfrm>
            <a:prstGeom prst="rect">
              <a:avLst/>
            </a:prstGeom>
            <a:solidFill>
              <a:schemeClr val="tx1">
                <a:lumMod val="20000"/>
                <a:lumOff val="80000"/>
              </a:schemeClr>
            </a:solidFill>
            <a:ln w="12700" cap="flat">
              <a:noFill/>
              <a:miter lim="400000"/>
            </a:ln>
            <a:effectLst/>
          </p:spPr>
          <p:txBody>
            <a:bodyPr wrap="square" lIns="0" tIns="0" rIns="0" bIns="0" numCol="1" anchor="t">
              <a:noAutofit/>
            </a:bodyPr>
            <a:lstStyle/>
            <a:p>
              <a:endParaRPr>
                <a:cs typeface="+mn-ea"/>
                <a:sym typeface="+mn-lt"/>
              </a:endParaRPr>
            </a:p>
          </p:txBody>
        </p:sp>
        <p:sp>
          <p:nvSpPr>
            <p:cNvPr id="45" name="Shape 10231"/>
            <p:cNvSpPr/>
            <p:nvPr/>
          </p:nvSpPr>
          <p:spPr>
            <a:xfrm>
              <a:off x="3535247" y="2967439"/>
              <a:ext cx="554063" cy="267668"/>
            </a:xfrm>
            <a:prstGeom prst="rect">
              <a:avLst/>
            </a:prstGeom>
            <a:solidFill>
              <a:schemeClr val="tx1">
                <a:lumMod val="20000"/>
                <a:lumOff val="80000"/>
              </a:schemeClr>
            </a:solidFill>
            <a:ln w="12700" cap="flat">
              <a:noFill/>
              <a:miter lim="400000"/>
            </a:ln>
            <a:effectLst/>
          </p:spPr>
          <p:txBody>
            <a:bodyPr wrap="square" lIns="0" tIns="0" rIns="0" bIns="0" numCol="1" anchor="t">
              <a:noAutofit/>
            </a:bodyPr>
            <a:lstStyle/>
            <a:p>
              <a:endParaRPr>
                <a:cs typeface="+mn-ea"/>
                <a:sym typeface="+mn-lt"/>
              </a:endParaRPr>
            </a:p>
          </p:txBody>
        </p:sp>
        <p:sp>
          <p:nvSpPr>
            <p:cNvPr id="47" name="Shape 10233"/>
            <p:cNvSpPr/>
            <p:nvPr/>
          </p:nvSpPr>
          <p:spPr>
            <a:xfrm>
              <a:off x="3535247" y="2642485"/>
              <a:ext cx="554063" cy="267668"/>
            </a:xfrm>
            <a:prstGeom prst="rect">
              <a:avLst/>
            </a:prstGeom>
            <a:solidFill>
              <a:schemeClr val="tx1">
                <a:lumMod val="20000"/>
                <a:lumOff val="80000"/>
              </a:schemeClr>
            </a:solidFill>
            <a:ln w="12700" cap="flat">
              <a:noFill/>
              <a:miter lim="400000"/>
            </a:ln>
            <a:effectLst/>
          </p:spPr>
          <p:txBody>
            <a:bodyPr wrap="square" lIns="0" tIns="0" rIns="0" bIns="0" numCol="1" anchor="t">
              <a:noAutofit/>
            </a:bodyPr>
            <a:lstStyle/>
            <a:p>
              <a:endParaRPr>
                <a:cs typeface="+mn-ea"/>
                <a:sym typeface="+mn-lt"/>
              </a:endParaRPr>
            </a:p>
          </p:txBody>
        </p:sp>
        <p:sp>
          <p:nvSpPr>
            <p:cNvPr id="49" name="Shape 10235"/>
            <p:cNvSpPr/>
            <p:nvPr/>
          </p:nvSpPr>
          <p:spPr>
            <a:xfrm>
              <a:off x="3535247" y="2317532"/>
              <a:ext cx="554063" cy="267668"/>
            </a:xfrm>
            <a:prstGeom prst="rect">
              <a:avLst/>
            </a:prstGeom>
            <a:solidFill>
              <a:schemeClr val="tx1">
                <a:lumMod val="20000"/>
                <a:lumOff val="80000"/>
              </a:schemeClr>
            </a:solidFill>
            <a:ln w="12700" cap="flat">
              <a:noFill/>
              <a:miter lim="400000"/>
            </a:ln>
            <a:effectLst/>
          </p:spPr>
          <p:txBody>
            <a:bodyPr wrap="square" lIns="0" tIns="0" rIns="0" bIns="0" numCol="1" anchor="t">
              <a:noAutofit/>
            </a:bodyPr>
            <a:lstStyle/>
            <a:p>
              <a:endParaRPr>
                <a:cs typeface="+mn-ea"/>
                <a:sym typeface="+mn-lt"/>
              </a:endParaRPr>
            </a:p>
          </p:txBody>
        </p:sp>
        <p:sp>
          <p:nvSpPr>
            <p:cNvPr id="51" name="Shape 10237"/>
            <p:cNvSpPr/>
            <p:nvPr/>
          </p:nvSpPr>
          <p:spPr>
            <a:xfrm>
              <a:off x="3535247" y="1992578"/>
              <a:ext cx="554063" cy="267668"/>
            </a:xfrm>
            <a:prstGeom prst="rect">
              <a:avLst/>
            </a:prstGeom>
            <a:solidFill>
              <a:schemeClr val="tx1">
                <a:lumMod val="20000"/>
                <a:lumOff val="80000"/>
              </a:schemeClr>
            </a:solidFill>
            <a:ln w="12700" cap="flat">
              <a:noFill/>
              <a:miter lim="400000"/>
            </a:ln>
            <a:effectLst/>
          </p:spPr>
          <p:txBody>
            <a:bodyPr wrap="square" lIns="0" tIns="0" rIns="0" bIns="0" numCol="1" anchor="t">
              <a:noAutofit/>
            </a:bodyPr>
            <a:lstStyle/>
            <a:p>
              <a:endParaRPr>
                <a:cs typeface="+mn-ea"/>
                <a:sym typeface="+mn-lt"/>
              </a:endParaRPr>
            </a:p>
          </p:txBody>
        </p:sp>
      </p:grpSp>
      <p:grpSp>
        <p:nvGrpSpPr>
          <p:cNvPr id="187" name="Group 186"/>
          <p:cNvGrpSpPr/>
          <p:nvPr/>
        </p:nvGrpSpPr>
        <p:grpSpPr>
          <a:xfrm>
            <a:off x="3117106" y="1593494"/>
            <a:ext cx="415547" cy="2394187"/>
            <a:chOff x="4156141" y="1992578"/>
            <a:chExt cx="554063" cy="3192249"/>
          </a:xfrm>
        </p:grpSpPr>
        <p:sp>
          <p:nvSpPr>
            <p:cNvPr id="34" name="Shape 10220"/>
            <p:cNvSpPr/>
            <p:nvPr/>
          </p:nvSpPr>
          <p:spPr>
            <a:xfrm>
              <a:off x="4156141" y="4917159"/>
              <a:ext cx="554063" cy="267668"/>
            </a:xfrm>
            <a:prstGeom prst="rect">
              <a:avLst/>
            </a:prstGeom>
            <a:solidFill>
              <a:schemeClr val="accent4">
                <a:lumMod val="60000"/>
                <a:lumOff val="40000"/>
              </a:schemeClr>
            </a:solidFill>
            <a:ln w="12700" cap="flat">
              <a:noFill/>
              <a:miter lim="400000"/>
            </a:ln>
            <a:effectLst/>
          </p:spPr>
          <p:txBody>
            <a:bodyPr wrap="square" lIns="0" tIns="0" rIns="0" bIns="0" numCol="1" anchor="t">
              <a:noAutofit/>
            </a:bodyPr>
            <a:lstStyle/>
            <a:p>
              <a:endParaRPr>
                <a:cs typeface="+mn-ea"/>
                <a:sym typeface="+mn-lt"/>
              </a:endParaRPr>
            </a:p>
          </p:txBody>
        </p:sp>
        <p:sp>
          <p:nvSpPr>
            <p:cNvPr id="36" name="Shape 10222"/>
            <p:cNvSpPr/>
            <p:nvPr/>
          </p:nvSpPr>
          <p:spPr>
            <a:xfrm>
              <a:off x="4156141" y="4592206"/>
              <a:ext cx="554063" cy="267668"/>
            </a:xfrm>
            <a:prstGeom prst="rect">
              <a:avLst/>
            </a:prstGeom>
            <a:solidFill>
              <a:schemeClr val="accent4">
                <a:lumMod val="60000"/>
                <a:lumOff val="40000"/>
              </a:schemeClr>
            </a:solidFill>
            <a:ln w="12700" cap="flat">
              <a:noFill/>
              <a:miter lim="400000"/>
            </a:ln>
            <a:effectLst/>
          </p:spPr>
          <p:txBody>
            <a:bodyPr wrap="square" lIns="0" tIns="0" rIns="0" bIns="0" numCol="1" anchor="t">
              <a:noAutofit/>
            </a:bodyPr>
            <a:lstStyle/>
            <a:p>
              <a:endParaRPr>
                <a:cs typeface="+mn-ea"/>
                <a:sym typeface="+mn-lt"/>
              </a:endParaRPr>
            </a:p>
          </p:txBody>
        </p:sp>
        <p:sp>
          <p:nvSpPr>
            <p:cNvPr id="38" name="Shape 10224"/>
            <p:cNvSpPr/>
            <p:nvPr/>
          </p:nvSpPr>
          <p:spPr>
            <a:xfrm>
              <a:off x="4156141" y="4267252"/>
              <a:ext cx="554063" cy="267668"/>
            </a:xfrm>
            <a:prstGeom prst="rect">
              <a:avLst/>
            </a:prstGeom>
            <a:solidFill>
              <a:schemeClr val="accent4">
                <a:lumMod val="60000"/>
                <a:lumOff val="40000"/>
              </a:schemeClr>
            </a:solidFill>
            <a:ln w="12700" cap="flat">
              <a:noFill/>
              <a:miter lim="400000"/>
            </a:ln>
            <a:effectLst/>
          </p:spPr>
          <p:txBody>
            <a:bodyPr wrap="square" lIns="0" tIns="0" rIns="0" bIns="0" numCol="1" anchor="t">
              <a:noAutofit/>
            </a:bodyPr>
            <a:lstStyle/>
            <a:p>
              <a:endParaRPr>
                <a:cs typeface="+mn-ea"/>
                <a:sym typeface="+mn-lt"/>
              </a:endParaRPr>
            </a:p>
          </p:txBody>
        </p:sp>
        <p:sp>
          <p:nvSpPr>
            <p:cNvPr id="40" name="Shape 10226"/>
            <p:cNvSpPr/>
            <p:nvPr/>
          </p:nvSpPr>
          <p:spPr>
            <a:xfrm>
              <a:off x="4156141" y="3942300"/>
              <a:ext cx="554063" cy="267668"/>
            </a:xfrm>
            <a:prstGeom prst="rect">
              <a:avLst/>
            </a:prstGeom>
            <a:solidFill>
              <a:schemeClr val="accent4">
                <a:lumMod val="60000"/>
                <a:lumOff val="40000"/>
              </a:schemeClr>
            </a:solidFill>
            <a:ln w="12700" cap="flat">
              <a:noFill/>
              <a:miter lim="400000"/>
            </a:ln>
            <a:effectLst/>
          </p:spPr>
          <p:txBody>
            <a:bodyPr wrap="square" lIns="0" tIns="0" rIns="0" bIns="0" numCol="1" anchor="t">
              <a:noAutofit/>
            </a:bodyPr>
            <a:lstStyle/>
            <a:p>
              <a:endParaRPr>
                <a:cs typeface="+mn-ea"/>
                <a:sym typeface="+mn-lt"/>
              </a:endParaRPr>
            </a:p>
          </p:txBody>
        </p:sp>
        <p:sp>
          <p:nvSpPr>
            <p:cNvPr id="42" name="Shape 10228"/>
            <p:cNvSpPr/>
            <p:nvPr/>
          </p:nvSpPr>
          <p:spPr>
            <a:xfrm>
              <a:off x="4156141" y="3617346"/>
              <a:ext cx="554063" cy="267668"/>
            </a:xfrm>
            <a:prstGeom prst="rect">
              <a:avLst/>
            </a:prstGeom>
            <a:solidFill>
              <a:schemeClr val="accent4">
                <a:lumMod val="60000"/>
                <a:lumOff val="40000"/>
              </a:schemeClr>
            </a:solidFill>
            <a:ln w="12700" cap="flat">
              <a:noFill/>
              <a:miter lim="400000"/>
            </a:ln>
            <a:effectLst/>
          </p:spPr>
          <p:txBody>
            <a:bodyPr wrap="square" lIns="0" tIns="0" rIns="0" bIns="0" numCol="1" anchor="t">
              <a:noAutofit/>
            </a:bodyPr>
            <a:lstStyle/>
            <a:p>
              <a:endParaRPr>
                <a:cs typeface="+mn-ea"/>
                <a:sym typeface="+mn-lt"/>
              </a:endParaRPr>
            </a:p>
          </p:txBody>
        </p:sp>
        <p:sp>
          <p:nvSpPr>
            <p:cNvPr id="44" name="Shape 10230"/>
            <p:cNvSpPr/>
            <p:nvPr/>
          </p:nvSpPr>
          <p:spPr>
            <a:xfrm>
              <a:off x="4156141" y="3292392"/>
              <a:ext cx="554063" cy="267668"/>
            </a:xfrm>
            <a:prstGeom prst="rect">
              <a:avLst/>
            </a:prstGeom>
            <a:solidFill>
              <a:schemeClr val="accent4">
                <a:lumMod val="60000"/>
                <a:lumOff val="40000"/>
              </a:schemeClr>
            </a:solidFill>
            <a:ln w="12700" cap="flat">
              <a:noFill/>
              <a:miter lim="400000"/>
            </a:ln>
            <a:effectLst/>
          </p:spPr>
          <p:txBody>
            <a:bodyPr wrap="square" lIns="0" tIns="0" rIns="0" bIns="0" numCol="1" anchor="t">
              <a:noAutofit/>
            </a:bodyPr>
            <a:lstStyle/>
            <a:p>
              <a:endParaRPr>
                <a:cs typeface="+mn-ea"/>
                <a:sym typeface="+mn-lt"/>
              </a:endParaRPr>
            </a:p>
          </p:txBody>
        </p:sp>
        <p:sp>
          <p:nvSpPr>
            <p:cNvPr id="46" name="Shape 10232"/>
            <p:cNvSpPr/>
            <p:nvPr/>
          </p:nvSpPr>
          <p:spPr>
            <a:xfrm>
              <a:off x="4156141" y="2967439"/>
              <a:ext cx="554063" cy="267668"/>
            </a:xfrm>
            <a:prstGeom prst="rect">
              <a:avLst/>
            </a:prstGeom>
            <a:solidFill>
              <a:schemeClr val="accent4">
                <a:lumMod val="60000"/>
                <a:lumOff val="40000"/>
              </a:schemeClr>
            </a:solidFill>
            <a:ln w="12700" cap="flat">
              <a:noFill/>
              <a:miter lim="400000"/>
            </a:ln>
            <a:effectLst/>
          </p:spPr>
          <p:txBody>
            <a:bodyPr wrap="square" lIns="0" tIns="0" rIns="0" bIns="0" numCol="1" anchor="t">
              <a:noAutofit/>
            </a:bodyPr>
            <a:lstStyle/>
            <a:p>
              <a:endParaRPr>
                <a:cs typeface="+mn-ea"/>
                <a:sym typeface="+mn-lt"/>
              </a:endParaRPr>
            </a:p>
          </p:txBody>
        </p:sp>
        <p:sp>
          <p:nvSpPr>
            <p:cNvPr id="48" name="Shape 10234"/>
            <p:cNvSpPr/>
            <p:nvPr/>
          </p:nvSpPr>
          <p:spPr>
            <a:xfrm>
              <a:off x="4156141" y="2642485"/>
              <a:ext cx="554063" cy="267668"/>
            </a:xfrm>
            <a:prstGeom prst="rect">
              <a:avLst/>
            </a:prstGeom>
            <a:solidFill>
              <a:schemeClr val="tx1">
                <a:lumMod val="20000"/>
                <a:lumOff val="80000"/>
              </a:schemeClr>
            </a:solidFill>
            <a:ln w="12700" cap="flat">
              <a:noFill/>
              <a:miter lim="400000"/>
            </a:ln>
            <a:effectLst/>
          </p:spPr>
          <p:txBody>
            <a:bodyPr wrap="square" lIns="0" tIns="0" rIns="0" bIns="0" numCol="1" anchor="t">
              <a:noAutofit/>
            </a:bodyPr>
            <a:lstStyle/>
            <a:p>
              <a:endParaRPr>
                <a:cs typeface="+mn-ea"/>
                <a:sym typeface="+mn-lt"/>
              </a:endParaRPr>
            </a:p>
          </p:txBody>
        </p:sp>
        <p:sp>
          <p:nvSpPr>
            <p:cNvPr id="50" name="Shape 10236"/>
            <p:cNvSpPr/>
            <p:nvPr/>
          </p:nvSpPr>
          <p:spPr>
            <a:xfrm>
              <a:off x="4156141" y="2317532"/>
              <a:ext cx="554063" cy="267668"/>
            </a:xfrm>
            <a:prstGeom prst="rect">
              <a:avLst/>
            </a:prstGeom>
            <a:solidFill>
              <a:schemeClr val="tx1">
                <a:lumMod val="20000"/>
                <a:lumOff val="80000"/>
              </a:schemeClr>
            </a:solidFill>
            <a:ln w="12700" cap="flat">
              <a:noFill/>
              <a:miter lim="400000"/>
            </a:ln>
            <a:effectLst/>
          </p:spPr>
          <p:txBody>
            <a:bodyPr wrap="square" lIns="0" tIns="0" rIns="0" bIns="0" numCol="1" anchor="t">
              <a:noAutofit/>
            </a:bodyPr>
            <a:lstStyle/>
            <a:p>
              <a:endParaRPr>
                <a:cs typeface="+mn-ea"/>
                <a:sym typeface="+mn-lt"/>
              </a:endParaRPr>
            </a:p>
          </p:txBody>
        </p:sp>
        <p:sp>
          <p:nvSpPr>
            <p:cNvPr id="52" name="Shape 10238"/>
            <p:cNvSpPr/>
            <p:nvPr/>
          </p:nvSpPr>
          <p:spPr>
            <a:xfrm>
              <a:off x="4156141" y="1992578"/>
              <a:ext cx="554063" cy="267668"/>
            </a:xfrm>
            <a:prstGeom prst="rect">
              <a:avLst/>
            </a:prstGeom>
            <a:solidFill>
              <a:schemeClr val="tx1">
                <a:lumMod val="20000"/>
                <a:lumOff val="80000"/>
              </a:schemeClr>
            </a:solidFill>
            <a:ln w="12700" cap="flat">
              <a:noFill/>
              <a:miter lim="400000"/>
            </a:ln>
            <a:effectLst/>
          </p:spPr>
          <p:txBody>
            <a:bodyPr wrap="square" lIns="0" tIns="0" rIns="0" bIns="0" numCol="1" anchor="t">
              <a:noAutofit/>
            </a:bodyPr>
            <a:lstStyle/>
            <a:p>
              <a:endParaRPr>
                <a:cs typeface="+mn-ea"/>
                <a:sym typeface="+mn-lt"/>
              </a:endParaRPr>
            </a:p>
          </p:txBody>
        </p:sp>
      </p:grpSp>
      <p:sp>
        <p:nvSpPr>
          <p:cNvPr id="32" name="Shape 10240"/>
          <p:cNvSpPr/>
          <p:nvPr/>
        </p:nvSpPr>
        <p:spPr>
          <a:xfrm>
            <a:off x="2652333" y="4112761"/>
            <a:ext cx="879424" cy="418928"/>
          </a:xfrm>
          <a:prstGeom prst="rect">
            <a:avLst/>
          </a:prstGeom>
          <a:solidFill>
            <a:schemeClr val="accent4"/>
          </a:solidFill>
          <a:ln w="12700" cap="flat">
            <a:noFill/>
            <a:miter lim="400000"/>
          </a:ln>
          <a:effectLst/>
        </p:spPr>
        <p:txBody>
          <a:bodyPr wrap="square" lIns="0" tIns="0" rIns="0" bIns="0" numCol="1" anchor="ctr">
            <a:noAutofit/>
          </a:bodyPr>
          <a:lstStyle>
            <a:lvl1pPr defTabSz="584200">
              <a:lnSpc>
                <a:spcPct val="100000"/>
              </a:lnSpc>
              <a:spcBef>
                <a:spcPts val="0"/>
              </a:spcBef>
              <a:defRPr sz="1500" cap="all">
                <a:solidFill>
                  <a:srgbClr val="FFFFFF"/>
                </a:solidFill>
                <a:latin typeface="Helvetica Neue"/>
                <a:ea typeface="Helvetica Neue"/>
                <a:cs typeface="Helvetica Neue"/>
                <a:sym typeface="Helvetica Neue"/>
              </a:defRPr>
            </a:lvl1pPr>
          </a:lstStyle>
          <a:p>
            <a:endParaRPr dirty="0">
              <a:latin typeface="+mn-lt"/>
              <a:ea typeface="+mn-ea"/>
              <a:cs typeface="+mn-ea"/>
              <a:sym typeface="+mn-lt"/>
            </a:endParaRPr>
          </a:p>
        </p:txBody>
      </p:sp>
      <p:grpSp>
        <p:nvGrpSpPr>
          <p:cNvPr id="188" name="Group 187"/>
          <p:cNvGrpSpPr/>
          <p:nvPr/>
        </p:nvGrpSpPr>
        <p:grpSpPr>
          <a:xfrm>
            <a:off x="3660507" y="1604089"/>
            <a:ext cx="415547" cy="2394188"/>
            <a:chOff x="4880676" y="2006706"/>
            <a:chExt cx="554063" cy="3192250"/>
          </a:xfrm>
        </p:grpSpPr>
        <p:sp>
          <p:nvSpPr>
            <p:cNvPr id="11" name="Shape 10242"/>
            <p:cNvSpPr/>
            <p:nvPr/>
          </p:nvSpPr>
          <p:spPr>
            <a:xfrm>
              <a:off x="4880676" y="4931288"/>
              <a:ext cx="554063" cy="267668"/>
            </a:xfrm>
            <a:prstGeom prst="rect">
              <a:avLst/>
            </a:prstGeom>
            <a:solidFill>
              <a:schemeClr val="accent6"/>
            </a:solidFill>
            <a:ln w="12700" cap="flat">
              <a:noFill/>
              <a:miter lim="400000"/>
            </a:ln>
            <a:effectLst/>
          </p:spPr>
          <p:txBody>
            <a:bodyPr wrap="square" lIns="0" tIns="0" rIns="0" bIns="0" numCol="1" anchor="t">
              <a:noAutofit/>
            </a:bodyPr>
            <a:lstStyle/>
            <a:p>
              <a:endParaRPr>
                <a:cs typeface="+mn-ea"/>
                <a:sym typeface="+mn-lt"/>
              </a:endParaRPr>
            </a:p>
          </p:txBody>
        </p:sp>
        <p:sp>
          <p:nvSpPr>
            <p:cNvPr id="13" name="Shape 10244"/>
            <p:cNvSpPr/>
            <p:nvPr/>
          </p:nvSpPr>
          <p:spPr>
            <a:xfrm>
              <a:off x="4880676" y="4606335"/>
              <a:ext cx="554063" cy="267668"/>
            </a:xfrm>
            <a:prstGeom prst="rect">
              <a:avLst/>
            </a:prstGeom>
            <a:solidFill>
              <a:schemeClr val="accent6"/>
            </a:solidFill>
            <a:ln w="12700" cap="flat">
              <a:noFill/>
              <a:miter lim="400000"/>
            </a:ln>
            <a:effectLst/>
          </p:spPr>
          <p:txBody>
            <a:bodyPr wrap="square" lIns="0" tIns="0" rIns="0" bIns="0" numCol="1" anchor="t">
              <a:noAutofit/>
            </a:bodyPr>
            <a:lstStyle/>
            <a:p>
              <a:endParaRPr>
                <a:cs typeface="+mn-ea"/>
                <a:sym typeface="+mn-lt"/>
              </a:endParaRPr>
            </a:p>
          </p:txBody>
        </p:sp>
        <p:sp>
          <p:nvSpPr>
            <p:cNvPr id="15" name="Shape 10246"/>
            <p:cNvSpPr/>
            <p:nvPr/>
          </p:nvSpPr>
          <p:spPr>
            <a:xfrm>
              <a:off x="4880676" y="4281381"/>
              <a:ext cx="554063" cy="267668"/>
            </a:xfrm>
            <a:prstGeom prst="rect">
              <a:avLst/>
            </a:prstGeom>
            <a:solidFill>
              <a:schemeClr val="accent6"/>
            </a:solidFill>
            <a:ln w="12700" cap="flat">
              <a:noFill/>
              <a:miter lim="400000"/>
            </a:ln>
            <a:effectLst/>
          </p:spPr>
          <p:txBody>
            <a:bodyPr wrap="square" lIns="0" tIns="0" rIns="0" bIns="0" numCol="1" anchor="t">
              <a:noAutofit/>
            </a:bodyPr>
            <a:lstStyle/>
            <a:p>
              <a:endParaRPr>
                <a:cs typeface="+mn-ea"/>
                <a:sym typeface="+mn-lt"/>
              </a:endParaRPr>
            </a:p>
          </p:txBody>
        </p:sp>
        <p:sp>
          <p:nvSpPr>
            <p:cNvPr id="17" name="Shape 10248"/>
            <p:cNvSpPr/>
            <p:nvPr/>
          </p:nvSpPr>
          <p:spPr>
            <a:xfrm>
              <a:off x="4880676" y="3956428"/>
              <a:ext cx="554063" cy="267668"/>
            </a:xfrm>
            <a:prstGeom prst="rect">
              <a:avLst/>
            </a:prstGeom>
            <a:solidFill>
              <a:schemeClr val="tx1">
                <a:lumMod val="20000"/>
                <a:lumOff val="80000"/>
              </a:schemeClr>
            </a:solidFill>
            <a:ln w="12700" cap="flat">
              <a:noFill/>
              <a:miter lim="400000"/>
            </a:ln>
            <a:effectLst/>
          </p:spPr>
          <p:txBody>
            <a:bodyPr wrap="square" lIns="0" tIns="0" rIns="0" bIns="0" numCol="1" anchor="t">
              <a:noAutofit/>
            </a:bodyPr>
            <a:lstStyle/>
            <a:p>
              <a:endParaRPr>
                <a:cs typeface="+mn-ea"/>
                <a:sym typeface="+mn-lt"/>
              </a:endParaRPr>
            </a:p>
          </p:txBody>
        </p:sp>
        <p:sp>
          <p:nvSpPr>
            <p:cNvPr id="19" name="Shape 10250"/>
            <p:cNvSpPr/>
            <p:nvPr/>
          </p:nvSpPr>
          <p:spPr>
            <a:xfrm>
              <a:off x="4880676" y="3631474"/>
              <a:ext cx="554063" cy="267668"/>
            </a:xfrm>
            <a:prstGeom prst="rect">
              <a:avLst/>
            </a:prstGeom>
            <a:solidFill>
              <a:schemeClr val="tx1">
                <a:lumMod val="20000"/>
                <a:lumOff val="80000"/>
              </a:schemeClr>
            </a:solidFill>
            <a:ln w="12700" cap="flat">
              <a:noFill/>
              <a:miter lim="400000"/>
            </a:ln>
            <a:effectLst/>
          </p:spPr>
          <p:txBody>
            <a:bodyPr wrap="square" lIns="0" tIns="0" rIns="0" bIns="0" numCol="1" anchor="t">
              <a:noAutofit/>
            </a:bodyPr>
            <a:lstStyle/>
            <a:p>
              <a:endParaRPr>
                <a:cs typeface="+mn-ea"/>
                <a:sym typeface="+mn-lt"/>
              </a:endParaRPr>
            </a:p>
          </p:txBody>
        </p:sp>
        <p:sp>
          <p:nvSpPr>
            <p:cNvPr id="21" name="Shape 10252"/>
            <p:cNvSpPr/>
            <p:nvPr/>
          </p:nvSpPr>
          <p:spPr>
            <a:xfrm>
              <a:off x="4880676" y="3306520"/>
              <a:ext cx="554063" cy="267668"/>
            </a:xfrm>
            <a:prstGeom prst="rect">
              <a:avLst/>
            </a:prstGeom>
            <a:solidFill>
              <a:schemeClr val="tx1">
                <a:lumMod val="20000"/>
                <a:lumOff val="80000"/>
              </a:schemeClr>
            </a:solidFill>
            <a:ln w="12700" cap="flat">
              <a:noFill/>
              <a:miter lim="400000"/>
            </a:ln>
            <a:effectLst/>
          </p:spPr>
          <p:txBody>
            <a:bodyPr wrap="square" lIns="0" tIns="0" rIns="0" bIns="0" numCol="1" anchor="t">
              <a:noAutofit/>
            </a:bodyPr>
            <a:lstStyle/>
            <a:p>
              <a:endParaRPr>
                <a:cs typeface="+mn-ea"/>
                <a:sym typeface="+mn-lt"/>
              </a:endParaRPr>
            </a:p>
          </p:txBody>
        </p:sp>
        <p:sp>
          <p:nvSpPr>
            <p:cNvPr id="23" name="Shape 10254"/>
            <p:cNvSpPr/>
            <p:nvPr/>
          </p:nvSpPr>
          <p:spPr>
            <a:xfrm>
              <a:off x="4880676" y="2981567"/>
              <a:ext cx="554063" cy="267668"/>
            </a:xfrm>
            <a:prstGeom prst="rect">
              <a:avLst/>
            </a:prstGeom>
            <a:solidFill>
              <a:schemeClr val="tx1">
                <a:lumMod val="20000"/>
                <a:lumOff val="80000"/>
              </a:schemeClr>
            </a:solidFill>
            <a:ln w="12700" cap="flat">
              <a:noFill/>
              <a:miter lim="400000"/>
            </a:ln>
            <a:effectLst/>
          </p:spPr>
          <p:txBody>
            <a:bodyPr wrap="square" lIns="0" tIns="0" rIns="0" bIns="0" numCol="1" anchor="t">
              <a:noAutofit/>
            </a:bodyPr>
            <a:lstStyle/>
            <a:p>
              <a:endParaRPr>
                <a:cs typeface="+mn-ea"/>
                <a:sym typeface="+mn-lt"/>
              </a:endParaRPr>
            </a:p>
          </p:txBody>
        </p:sp>
        <p:sp>
          <p:nvSpPr>
            <p:cNvPr id="25" name="Shape 10256"/>
            <p:cNvSpPr/>
            <p:nvPr/>
          </p:nvSpPr>
          <p:spPr>
            <a:xfrm>
              <a:off x="4880676" y="2656613"/>
              <a:ext cx="554063" cy="267668"/>
            </a:xfrm>
            <a:prstGeom prst="rect">
              <a:avLst/>
            </a:prstGeom>
            <a:solidFill>
              <a:schemeClr val="tx1">
                <a:lumMod val="20000"/>
                <a:lumOff val="80000"/>
              </a:schemeClr>
            </a:solidFill>
            <a:ln w="12700" cap="flat">
              <a:noFill/>
              <a:miter lim="400000"/>
            </a:ln>
            <a:effectLst/>
          </p:spPr>
          <p:txBody>
            <a:bodyPr wrap="square" lIns="0" tIns="0" rIns="0" bIns="0" numCol="1" anchor="t">
              <a:noAutofit/>
            </a:bodyPr>
            <a:lstStyle/>
            <a:p>
              <a:endParaRPr>
                <a:cs typeface="+mn-ea"/>
                <a:sym typeface="+mn-lt"/>
              </a:endParaRPr>
            </a:p>
          </p:txBody>
        </p:sp>
        <p:sp>
          <p:nvSpPr>
            <p:cNvPr id="27" name="Shape 10258"/>
            <p:cNvSpPr/>
            <p:nvPr/>
          </p:nvSpPr>
          <p:spPr>
            <a:xfrm>
              <a:off x="4880676" y="2331660"/>
              <a:ext cx="554063" cy="267668"/>
            </a:xfrm>
            <a:prstGeom prst="rect">
              <a:avLst/>
            </a:prstGeom>
            <a:solidFill>
              <a:schemeClr val="tx1">
                <a:lumMod val="20000"/>
                <a:lumOff val="80000"/>
              </a:schemeClr>
            </a:solidFill>
            <a:ln w="12700" cap="flat">
              <a:noFill/>
              <a:miter lim="400000"/>
            </a:ln>
            <a:effectLst/>
          </p:spPr>
          <p:txBody>
            <a:bodyPr wrap="square" lIns="0" tIns="0" rIns="0" bIns="0" numCol="1" anchor="t">
              <a:noAutofit/>
            </a:bodyPr>
            <a:lstStyle/>
            <a:p>
              <a:endParaRPr>
                <a:cs typeface="+mn-ea"/>
                <a:sym typeface="+mn-lt"/>
              </a:endParaRPr>
            </a:p>
          </p:txBody>
        </p:sp>
        <p:sp>
          <p:nvSpPr>
            <p:cNvPr id="29" name="Shape 10260"/>
            <p:cNvSpPr/>
            <p:nvPr/>
          </p:nvSpPr>
          <p:spPr>
            <a:xfrm>
              <a:off x="4880676" y="2006706"/>
              <a:ext cx="554063" cy="267668"/>
            </a:xfrm>
            <a:prstGeom prst="rect">
              <a:avLst/>
            </a:prstGeom>
            <a:solidFill>
              <a:schemeClr val="tx1">
                <a:lumMod val="20000"/>
                <a:lumOff val="80000"/>
              </a:schemeClr>
            </a:solidFill>
            <a:ln w="12700" cap="flat">
              <a:noFill/>
              <a:miter lim="400000"/>
            </a:ln>
            <a:effectLst/>
          </p:spPr>
          <p:txBody>
            <a:bodyPr wrap="square" lIns="0" tIns="0" rIns="0" bIns="0" numCol="1" anchor="t">
              <a:noAutofit/>
            </a:bodyPr>
            <a:lstStyle/>
            <a:p>
              <a:endParaRPr>
                <a:cs typeface="+mn-ea"/>
                <a:sym typeface="+mn-lt"/>
              </a:endParaRPr>
            </a:p>
          </p:txBody>
        </p:sp>
      </p:grpSp>
      <p:grpSp>
        <p:nvGrpSpPr>
          <p:cNvPr id="189" name="Group 188"/>
          <p:cNvGrpSpPr/>
          <p:nvPr/>
        </p:nvGrpSpPr>
        <p:grpSpPr>
          <a:xfrm>
            <a:off x="4126178" y="1604089"/>
            <a:ext cx="415547" cy="2394188"/>
            <a:chOff x="5501570" y="2006706"/>
            <a:chExt cx="554063" cy="3192250"/>
          </a:xfrm>
        </p:grpSpPr>
        <p:sp>
          <p:nvSpPr>
            <p:cNvPr id="12" name="Shape 10243"/>
            <p:cNvSpPr/>
            <p:nvPr/>
          </p:nvSpPr>
          <p:spPr>
            <a:xfrm>
              <a:off x="5501570" y="4931288"/>
              <a:ext cx="554063" cy="267668"/>
            </a:xfrm>
            <a:prstGeom prst="rect">
              <a:avLst/>
            </a:prstGeom>
            <a:solidFill>
              <a:schemeClr val="accent6">
                <a:lumMod val="60000"/>
                <a:lumOff val="40000"/>
              </a:schemeClr>
            </a:solidFill>
            <a:ln w="12700" cap="flat">
              <a:noFill/>
              <a:miter lim="400000"/>
            </a:ln>
            <a:effectLst/>
          </p:spPr>
          <p:txBody>
            <a:bodyPr wrap="square" lIns="0" tIns="0" rIns="0" bIns="0" numCol="1" anchor="t">
              <a:noAutofit/>
            </a:bodyPr>
            <a:lstStyle/>
            <a:p>
              <a:endParaRPr>
                <a:cs typeface="+mn-ea"/>
                <a:sym typeface="+mn-lt"/>
              </a:endParaRPr>
            </a:p>
          </p:txBody>
        </p:sp>
        <p:sp>
          <p:nvSpPr>
            <p:cNvPr id="14" name="Shape 10245"/>
            <p:cNvSpPr/>
            <p:nvPr/>
          </p:nvSpPr>
          <p:spPr>
            <a:xfrm>
              <a:off x="5501570" y="4606335"/>
              <a:ext cx="554063" cy="267668"/>
            </a:xfrm>
            <a:prstGeom prst="rect">
              <a:avLst/>
            </a:prstGeom>
            <a:solidFill>
              <a:schemeClr val="accent6">
                <a:lumMod val="60000"/>
                <a:lumOff val="40000"/>
              </a:schemeClr>
            </a:solidFill>
            <a:ln w="12700" cap="flat">
              <a:noFill/>
              <a:miter lim="400000"/>
            </a:ln>
            <a:effectLst/>
          </p:spPr>
          <p:txBody>
            <a:bodyPr wrap="square" lIns="0" tIns="0" rIns="0" bIns="0" numCol="1" anchor="t">
              <a:noAutofit/>
            </a:bodyPr>
            <a:lstStyle/>
            <a:p>
              <a:endParaRPr>
                <a:cs typeface="+mn-ea"/>
                <a:sym typeface="+mn-lt"/>
              </a:endParaRPr>
            </a:p>
          </p:txBody>
        </p:sp>
        <p:sp>
          <p:nvSpPr>
            <p:cNvPr id="16" name="Shape 10247"/>
            <p:cNvSpPr/>
            <p:nvPr/>
          </p:nvSpPr>
          <p:spPr>
            <a:xfrm>
              <a:off x="5501570" y="4281381"/>
              <a:ext cx="554063" cy="267668"/>
            </a:xfrm>
            <a:prstGeom prst="rect">
              <a:avLst/>
            </a:prstGeom>
            <a:solidFill>
              <a:schemeClr val="accent6">
                <a:lumMod val="60000"/>
                <a:lumOff val="40000"/>
              </a:schemeClr>
            </a:solidFill>
            <a:ln w="12700" cap="flat">
              <a:noFill/>
              <a:miter lim="400000"/>
            </a:ln>
            <a:effectLst/>
          </p:spPr>
          <p:txBody>
            <a:bodyPr wrap="square" lIns="0" tIns="0" rIns="0" bIns="0" numCol="1" anchor="t">
              <a:noAutofit/>
            </a:bodyPr>
            <a:lstStyle/>
            <a:p>
              <a:endParaRPr>
                <a:cs typeface="+mn-ea"/>
                <a:sym typeface="+mn-lt"/>
              </a:endParaRPr>
            </a:p>
          </p:txBody>
        </p:sp>
        <p:sp>
          <p:nvSpPr>
            <p:cNvPr id="18" name="Shape 10249"/>
            <p:cNvSpPr/>
            <p:nvPr/>
          </p:nvSpPr>
          <p:spPr>
            <a:xfrm>
              <a:off x="5501570" y="3956428"/>
              <a:ext cx="554063" cy="267668"/>
            </a:xfrm>
            <a:prstGeom prst="rect">
              <a:avLst/>
            </a:prstGeom>
            <a:solidFill>
              <a:schemeClr val="accent6">
                <a:lumMod val="60000"/>
                <a:lumOff val="40000"/>
              </a:schemeClr>
            </a:solidFill>
            <a:ln w="12700" cap="flat">
              <a:noFill/>
              <a:miter lim="400000"/>
            </a:ln>
            <a:effectLst/>
          </p:spPr>
          <p:txBody>
            <a:bodyPr wrap="square" lIns="0" tIns="0" rIns="0" bIns="0" numCol="1" anchor="t">
              <a:noAutofit/>
            </a:bodyPr>
            <a:lstStyle/>
            <a:p>
              <a:endParaRPr>
                <a:cs typeface="+mn-ea"/>
                <a:sym typeface="+mn-lt"/>
              </a:endParaRPr>
            </a:p>
          </p:txBody>
        </p:sp>
        <p:sp>
          <p:nvSpPr>
            <p:cNvPr id="20" name="Shape 10251"/>
            <p:cNvSpPr/>
            <p:nvPr/>
          </p:nvSpPr>
          <p:spPr>
            <a:xfrm>
              <a:off x="5501570" y="3631474"/>
              <a:ext cx="554063" cy="267668"/>
            </a:xfrm>
            <a:prstGeom prst="rect">
              <a:avLst/>
            </a:prstGeom>
            <a:solidFill>
              <a:schemeClr val="accent6">
                <a:lumMod val="60000"/>
                <a:lumOff val="40000"/>
              </a:schemeClr>
            </a:solidFill>
            <a:ln w="12700" cap="flat">
              <a:noFill/>
              <a:miter lim="400000"/>
            </a:ln>
            <a:effectLst/>
          </p:spPr>
          <p:txBody>
            <a:bodyPr wrap="square" lIns="0" tIns="0" rIns="0" bIns="0" numCol="1" anchor="t">
              <a:noAutofit/>
            </a:bodyPr>
            <a:lstStyle/>
            <a:p>
              <a:endParaRPr>
                <a:cs typeface="+mn-ea"/>
                <a:sym typeface="+mn-lt"/>
              </a:endParaRPr>
            </a:p>
          </p:txBody>
        </p:sp>
        <p:sp>
          <p:nvSpPr>
            <p:cNvPr id="22" name="Shape 10253"/>
            <p:cNvSpPr/>
            <p:nvPr/>
          </p:nvSpPr>
          <p:spPr>
            <a:xfrm>
              <a:off x="5501570" y="3306520"/>
              <a:ext cx="554063" cy="267668"/>
            </a:xfrm>
            <a:prstGeom prst="rect">
              <a:avLst/>
            </a:prstGeom>
            <a:solidFill>
              <a:schemeClr val="tx1">
                <a:lumMod val="20000"/>
                <a:lumOff val="80000"/>
              </a:schemeClr>
            </a:solidFill>
            <a:ln w="12700" cap="flat">
              <a:noFill/>
              <a:miter lim="400000"/>
            </a:ln>
            <a:effectLst/>
          </p:spPr>
          <p:txBody>
            <a:bodyPr wrap="square" lIns="0" tIns="0" rIns="0" bIns="0" numCol="1" anchor="t">
              <a:noAutofit/>
            </a:bodyPr>
            <a:lstStyle/>
            <a:p>
              <a:endParaRPr>
                <a:cs typeface="+mn-ea"/>
                <a:sym typeface="+mn-lt"/>
              </a:endParaRPr>
            </a:p>
          </p:txBody>
        </p:sp>
        <p:sp>
          <p:nvSpPr>
            <p:cNvPr id="24" name="Shape 10255"/>
            <p:cNvSpPr/>
            <p:nvPr/>
          </p:nvSpPr>
          <p:spPr>
            <a:xfrm>
              <a:off x="5501570" y="2981567"/>
              <a:ext cx="554063" cy="267668"/>
            </a:xfrm>
            <a:prstGeom prst="rect">
              <a:avLst/>
            </a:prstGeom>
            <a:solidFill>
              <a:schemeClr val="tx1">
                <a:lumMod val="20000"/>
                <a:lumOff val="80000"/>
              </a:schemeClr>
            </a:solidFill>
            <a:ln w="12700" cap="flat">
              <a:noFill/>
              <a:miter lim="400000"/>
            </a:ln>
            <a:effectLst/>
          </p:spPr>
          <p:txBody>
            <a:bodyPr wrap="square" lIns="0" tIns="0" rIns="0" bIns="0" numCol="1" anchor="t">
              <a:noAutofit/>
            </a:bodyPr>
            <a:lstStyle/>
            <a:p>
              <a:endParaRPr>
                <a:cs typeface="+mn-ea"/>
                <a:sym typeface="+mn-lt"/>
              </a:endParaRPr>
            </a:p>
          </p:txBody>
        </p:sp>
        <p:sp>
          <p:nvSpPr>
            <p:cNvPr id="26" name="Shape 10257"/>
            <p:cNvSpPr/>
            <p:nvPr/>
          </p:nvSpPr>
          <p:spPr>
            <a:xfrm>
              <a:off x="5501570" y="2656613"/>
              <a:ext cx="554063" cy="267668"/>
            </a:xfrm>
            <a:prstGeom prst="rect">
              <a:avLst/>
            </a:prstGeom>
            <a:solidFill>
              <a:schemeClr val="tx1">
                <a:lumMod val="20000"/>
                <a:lumOff val="80000"/>
              </a:schemeClr>
            </a:solidFill>
            <a:ln w="12700" cap="flat">
              <a:noFill/>
              <a:miter lim="400000"/>
            </a:ln>
            <a:effectLst/>
          </p:spPr>
          <p:txBody>
            <a:bodyPr wrap="square" lIns="0" tIns="0" rIns="0" bIns="0" numCol="1" anchor="t">
              <a:noAutofit/>
            </a:bodyPr>
            <a:lstStyle/>
            <a:p>
              <a:endParaRPr>
                <a:cs typeface="+mn-ea"/>
                <a:sym typeface="+mn-lt"/>
              </a:endParaRPr>
            </a:p>
          </p:txBody>
        </p:sp>
        <p:sp>
          <p:nvSpPr>
            <p:cNvPr id="28" name="Shape 10259"/>
            <p:cNvSpPr/>
            <p:nvPr/>
          </p:nvSpPr>
          <p:spPr>
            <a:xfrm>
              <a:off x="5501570" y="2331660"/>
              <a:ext cx="554063" cy="267668"/>
            </a:xfrm>
            <a:prstGeom prst="rect">
              <a:avLst/>
            </a:prstGeom>
            <a:solidFill>
              <a:schemeClr val="tx1">
                <a:lumMod val="20000"/>
                <a:lumOff val="80000"/>
              </a:schemeClr>
            </a:solidFill>
            <a:ln w="12700" cap="flat">
              <a:noFill/>
              <a:miter lim="400000"/>
            </a:ln>
            <a:effectLst/>
          </p:spPr>
          <p:txBody>
            <a:bodyPr wrap="square" lIns="0" tIns="0" rIns="0" bIns="0" numCol="1" anchor="t">
              <a:noAutofit/>
            </a:bodyPr>
            <a:lstStyle/>
            <a:p>
              <a:endParaRPr>
                <a:cs typeface="+mn-ea"/>
                <a:sym typeface="+mn-lt"/>
              </a:endParaRPr>
            </a:p>
          </p:txBody>
        </p:sp>
        <p:sp>
          <p:nvSpPr>
            <p:cNvPr id="30" name="Shape 10261"/>
            <p:cNvSpPr/>
            <p:nvPr/>
          </p:nvSpPr>
          <p:spPr>
            <a:xfrm>
              <a:off x="5501570" y="2006706"/>
              <a:ext cx="554063" cy="267668"/>
            </a:xfrm>
            <a:prstGeom prst="rect">
              <a:avLst/>
            </a:prstGeom>
            <a:solidFill>
              <a:schemeClr val="tx1">
                <a:lumMod val="20000"/>
                <a:lumOff val="80000"/>
              </a:schemeClr>
            </a:solidFill>
            <a:ln w="12700" cap="flat">
              <a:noFill/>
              <a:miter lim="400000"/>
            </a:ln>
            <a:effectLst/>
          </p:spPr>
          <p:txBody>
            <a:bodyPr wrap="square" lIns="0" tIns="0" rIns="0" bIns="0" numCol="1" anchor="t">
              <a:noAutofit/>
            </a:bodyPr>
            <a:lstStyle/>
            <a:p>
              <a:endParaRPr>
                <a:cs typeface="+mn-ea"/>
                <a:sym typeface="+mn-lt"/>
              </a:endParaRPr>
            </a:p>
          </p:txBody>
        </p:sp>
      </p:grpSp>
      <p:sp>
        <p:nvSpPr>
          <p:cNvPr id="10" name="Shape 10263"/>
          <p:cNvSpPr/>
          <p:nvPr/>
        </p:nvSpPr>
        <p:spPr>
          <a:xfrm>
            <a:off x="3661404" y="4112761"/>
            <a:ext cx="879424" cy="418928"/>
          </a:xfrm>
          <a:prstGeom prst="rect">
            <a:avLst/>
          </a:prstGeom>
          <a:solidFill>
            <a:schemeClr val="accent6"/>
          </a:solidFill>
          <a:ln w="12700" cap="flat">
            <a:noFill/>
            <a:miter lim="400000"/>
          </a:ln>
          <a:effectLst/>
        </p:spPr>
        <p:txBody>
          <a:bodyPr wrap="square" lIns="0" tIns="0" rIns="0" bIns="0" numCol="1" anchor="ctr">
            <a:noAutofit/>
          </a:bodyPr>
          <a:lstStyle>
            <a:lvl1pPr defTabSz="584200">
              <a:lnSpc>
                <a:spcPct val="100000"/>
              </a:lnSpc>
              <a:spcBef>
                <a:spcPts val="0"/>
              </a:spcBef>
              <a:defRPr sz="1500" cap="all">
                <a:solidFill>
                  <a:srgbClr val="FFFFFF"/>
                </a:solidFill>
                <a:latin typeface="Helvetica Neue"/>
                <a:ea typeface="Helvetica Neue"/>
                <a:cs typeface="Helvetica Neue"/>
                <a:sym typeface="Helvetica Neue"/>
              </a:defRPr>
            </a:lvl1pPr>
          </a:lstStyle>
          <a:p>
            <a:endParaRPr dirty="0">
              <a:latin typeface="+mn-lt"/>
              <a:ea typeface="+mn-ea"/>
              <a:cs typeface="+mn-ea"/>
              <a:sym typeface="+mn-lt"/>
            </a:endParaRPr>
          </a:p>
        </p:txBody>
      </p:sp>
      <p:sp>
        <p:nvSpPr>
          <p:cNvPr id="114" name="TextBox 113"/>
          <p:cNvSpPr txBox="1"/>
          <p:nvPr/>
        </p:nvSpPr>
        <p:spPr>
          <a:xfrm>
            <a:off x="6101311" y="1475830"/>
            <a:ext cx="984885" cy="253916"/>
          </a:xfrm>
          <a:prstGeom prst="rect">
            <a:avLst/>
          </a:prstGeom>
          <a:noFill/>
        </p:spPr>
        <p:txBody>
          <a:bodyPr wrap="none" lIns="68580" tIns="34290" rIns="68580" bIns="34290" rtlCol="0">
            <a:spAutoFit/>
          </a:bodyPr>
          <a:lstStyle/>
          <a:p>
            <a:r>
              <a:rPr lang="en-US" sz="1200" b="1" dirty="0">
                <a:cs typeface="+mn-ea"/>
                <a:sym typeface="+mn-lt"/>
              </a:rPr>
              <a:t>Description</a:t>
            </a:r>
            <a:endParaRPr lang="id-ID" sz="1200" b="1" dirty="0">
              <a:cs typeface="+mn-ea"/>
              <a:sym typeface="+mn-lt"/>
            </a:endParaRPr>
          </a:p>
        </p:txBody>
      </p:sp>
      <p:sp>
        <p:nvSpPr>
          <p:cNvPr id="115" name="TextBox 114"/>
          <p:cNvSpPr txBox="1"/>
          <p:nvPr/>
        </p:nvSpPr>
        <p:spPr>
          <a:xfrm>
            <a:off x="6101311" y="1671977"/>
            <a:ext cx="1861589" cy="577081"/>
          </a:xfrm>
          <a:prstGeom prst="rect">
            <a:avLst/>
          </a:prstGeom>
          <a:noFill/>
        </p:spPr>
        <p:txBody>
          <a:bodyPr wrap="square" lIns="68580" tIns="34290" rIns="68580" bIns="34290" rtlCol="0">
            <a:spAutoFit/>
          </a:bodyPr>
          <a:lstStyle/>
          <a:p>
            <a:pPr algn="just"/>
            <a:r>
              <a:rPr lang="id-ID" sz="1100" dirty="0">
                <a:cs typeface="+mn-ea"/>
                <a:sym typeface="+mn-lt"/>
              </a:rPr>
              <a:t>For every 6 emails received, we get 3 Phone calls. </a:t>
            </a:r>
          </a:p>
        </p:txBody>
      </p:sp>
      <p:sp>
        <p:nvSpPr>
          <p:cNvPr id="116" name="Oval 115"/>
          <p:cNvSpPr/>
          <p:nvPr/>
        </p:nvSpPr>
        <p:spPr>
          <a:xfrm>
            <a:off x="5457035" y="1494434"/>
            <a:ext cx="590588" cy="59058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a:cs typeface="+mn-ea"/>
              <a:sym typeface="+mn-lt"/>
            </a:endParaRPr>
          </a:p>
        </p:txBody>
      </p:sp>
      <p:sp>
        <p:nvSpPr>
          <p:cNvPr id="117" name="Oval 116"/>
          <p:cNvSpPr/>
          <p:nvPr/>
        </p:nvSpPr>
        <p:spPr>
          <a:xfrm>
            <a:off x="5457035" y="2281143"/>
            <a:ext cx="590588" cy="59058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a:cs typeface="+mn-ea"/>
              <a:sym typeface="+mn-lt"/>
            </a:endParaRPr>
          </a:p>
        </p:txBody>
      </p:sp>
      <p:sp>
        <p:nvSpPr>
          <p:cNvPr id="118" name="Oval 117"/>
          <p:cNvSpPr/>
          <p:nvPr/>
        </p:nvSpPr>
        <p:spPr>
          <a:xfrm>
            <a:off x="5457035" y="3078247"/>
            <a:ext cx="590588" cy="59058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a:cs typeface="+mn-ea"/>
              <a:sym typeface="+mn-lt"/>
            </a:endParaRPr>
          </a:p>
        </p:txBody>
      </p:sp>
      <p:sp>
        <p:nvSpPr>
          <p:cNvPr id="119" name="Oval 118"/>
          <p:cNvSpPr/>
          <p:nvPr/>
        </p:nvSpPr>
        <p:spPr>
          <a:xfrm>
            <a:off x="5457035" y="3873958"/>
            <a:ext cx="590588" cy="590588"/>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a:cs typeface="+mn-ea"/>
              <a:sym typeface="+mn-lt"/>
            </a:endParaRPr>
          </a:p>
        </p:txBody>
      </p:sp>
      <p:sp>
        <p:nvSpPr>
          <p:cNvPr id="120" name="TextBox 119"/>
          <p:cNvSpPr txBox="1"/>
          <p:nvPr/>
        </p:nvSpPr>
        <p:spPr>
          <a:xfrm>
            <a:off x="6101311" y="2260537"/>
            <a:ext cx="984885" cy="253916"/>
          </a:xfrm>
          <a:prstGeom prst="rect">
            <a:avLst/>
          </a:prstGeom>
          <a:noFill/>
        </p:spPr>
        <p:txBody>
          <a:bodyPr wrap="none" lIns="68580" tIns="34290" rIns="68580" bIns="34290" rtlCol="0">
            <a:spAutoFit/>
          </a:bodyPr>
          <a:lstStyle/>
          <a:p>
            <a:r>
              <a:rPr lang="en-US" sz="1200" b="1" dirty="0">
                <a:cs typeface="+mn-ea"/>
                <a:sym typeface="+mn-lt"/>
              </a:rPr>
              <a:t>Description</a:t>
            </a:r>
            <a:endParaRPr lang="id-ID" sz="1200" b="1" dirty="0">
              <a:cs typeface="+mn-ea"/>
              <a:sym typeface="+mn-lt"/>
            </a:endParaRPr>
          </a:p>
        </p:txBody>
      </p:sp>
      <p:sp>
        <p:nvSpPr>
          <p:cNvPr id="121" name="TextBox 120"/>
          <p:cNvSpPr txBox="1"/>
          <p:nvPr/>
        </p:nvSpPr>
        <p:spPr>
          <a:xfrm>
            <a:off x="6101311" y="2456684"/>
            <a:ext cx="1775857" cy="577081"/>
          </a:xfrm>
          <a:prstGeom prst="rect">
            <a:avLst/>
          </a:prstGeom>
          <a:noFill/>
        </p:spPr>
        <p:txBody>
          <a:bodyPr wrap="square" lIns="68580" tIns="34290" rIns="68580" bIns="34290" rtlCol="0">
            <a:spAutoFit/>
          </a:bodyPr>
          <a:lstStyle/>
          <a:p>
            <a:pPr algn="just"/>
            <a:r>
              <a:rPr lang="id-ID" sz="1100" dirty="0">
                <a:cs typeface="+mn-ea"/>
                <a:sym typeface="+mn-lt"/>
              </a:rPr>
              <a:t>For every 6 emails received, we get 3 Phone calls. </a:t>
            </a:r>
          </a:p>
        </p:txBody>
      </p:sp>
      <p:sp>
        <p:nvSpPr>
          <p:cNvPr id="122" name="TextBox 121"/>
          <p:cNvSpPr txBox="1"/>
          <p:nvPr/>
        </p:nvSpPr>
        <p:spPr>
          <a:xfrm>
            <a:off x="6101311" y="3067247"/>
            <a:ext cx="984885" cy="253916"/>
          </a:xfrm>
          <a:prstGeom prst="rect">
            <a:avLst/>
          </a:prstGeom>
          <a:noFill/>
        </p:spPr>
        <p:txBody>
          <a:bodyPr wrap="none" lIns="68580" tIns="34290" rIns="68580" bIns="34290" rtlCol="0">
            <a:spAutoFit/>
          </a:bodyPr>
          <a:lstStyle/>
          <a:p>
            <a:r>
              <a:rPr lang="en-US" sz="1200" b="1" dirty="0">
                <a:cs typeface="+mn-ea"/>
                <a:sym typeface="+mn-lt"/>
              </a:rPr>
              <a:t>Description</a:t>
            </a:r>
            <a:endParaRPr lang="id-ID" sz="1200" b="1" dirty="0">
              <a:cs typeface="+mn-ea"/>
              <a:sym typeface="+mn-lt"/>
            </a:endParaRPr>
          </a:p>
        </p:txBody>
      </p:sp>
      <p:sp>
        <p:nvSpPr>
          <p:cNvPr id="123" name="TextBox 122"/>
          <p:cNvSpPr txBox="1"/>
          <p:nvPr/>
        </p:nvSpPr>
        <p:spPr>
          <a:xfrm>
            <a:off x="6101311" y="3263393"/>
            <a:ext cx="1775857" cy="577081"/>
          </a:xfrm>
          <a:prstGeom prst="rect">
            <a:avLst/>
          </a:prstGeom>
          <a:noFill/>
        </p:spPr>
        <p:txBody>
          <a:bodyPr wrap="square" lIns="68580" tIns="34290" rIns="68580" bIns="34290" rtlCol="0">
            <a:spAutoFit/>
          </a:bodyPr>
          <a:lstStyle/>
          <a:p>
            <a:pPr algn="just"/>
            <a:r>
              <a:rPr lang="id-ID" sz="1100" dirty="0">
                <a:cs typeface="+mn-ea"/>
                <a:sym typeface="+mn-lt"/>
              </a:rPr>
              <a:t>For every 6 emails received, we get 3 Phone calls. </a:t>
            </a:r>
          </a:p>
        </p:txBody>
      </p:sp>
      <p:sp>
        <p:nvSpPr>
          <p:cNvPr id="124" name="TextBox 123"/>
          <p:cNvSpPr txBox="1"/>
          <p:nvPr/>
        </p:nvSpPr>
        <p:spPr>
          <a:xfrm>
            <a:off x="6101311" y="3873957"/>
            <a:ext cx="984885" cy="253916"/>
          </a:xfrm>
          <a:prstGeom prst="rect">
            <a:avLst/>
          </a:prstGeom>
          <a:noFill/>
        </p:spPr>
        <p:txBody>
          <a:bodyPr wrap="none" lIns="68580" tIns="34290" rIns="68580" bIns="34290" rtlCol="0">
            <a:spAutoFit/>
          </a:bodyPr>
          <a:lstStyle/>
          <a:p>
            <a:r>
              <a:rPr lang="en-US" sz="1200" b="1" dirty="0">
                <a:cs typeface="+mn-ea"/>
                <a:sym typeface="+mn-lt"/>
              </a:rPr>
              <a:t>Description</a:t>
            </a:r>
            <a:endParaRPr lang="id-ID" sz="1200" b="1" dirty="0">
              <a:cs typeface="+mn-ea"/>
              <a:sym typeface="+mn-lt"/>
            </a:endParaRPr>
          </a:p>
        </p:txBody>
      </p:sp>
      <p:sp>
        <p:nvSpPr>
          <p:cNvPr id="125" name="TextBox 124"/>
          <p:cNvSpPr txBox="1"/>
          <p:nvPr/>
        </p:nvSpPr>
        <p:spPr>
          <a:xfrm>
            <a:off x="6101311" y="4070103"/>
            <a:ext cx="1775857" cy="577081"/>
          </a:xfrm>
          <a:prstGeom prst="rect">
            <a:avLst/>
          </a:prstGeom>
          <a:noFill/>
        </p:spPr>
        <p:txBody>
          <a:bodyPr wrap="square" lIns="68580" tIns="34290" rIns="68580" bIns="34290" rtlCol="0">
            <a:spAutoFit/>
          </a:bodyPr>
          <a:lstStyle/>
          <a:p>
            <a:pPr algn="just"/>
            <a:r>
              <a:rPr lang="id-ID" sz="1100" dirty="0">
                <a:cs typeface="+mn-ea"/>
                <a:sym typeface="+mn-lt"/>
              </a:rPr>
              <a:t>For every 6 emails received, we get 3 Phone calls. </a:t>
            </a:r>
          </a:p>
        </p:txBody>
      </p:sp>
      <p:grpSp>
        <p:nvGrpSpPr>
          <p:cNvPr id="126" name="Group 125"/>
          <p:cNvGrpSpPr/>
          <p:nvPr/>
        </p:nvGrpSpPr>
        <p:grpSpPr>
          <a:xfrm>
            <a:off x="5614736" y="4074202"/>
            <a:ext cx="275186" cy="190097"/>
            <a:chOff x="3092451" y="1625601"/>
            <a:chExt cx="241300" cy="166688"/>
          </a:xfrm>
          <a:solidFill>
            <a:schemeClr val="bg2"/>
          </a:solidFill>
        </p:grpSpPr>
        <p:sp>
          <p:nvSpPr>
            <p:cNvPr id="127" name="Freeform 112"/>
            <p:cNvSpPr/>
            <p:nvPr/>
          </p:nvSpPr>
          <p:spPr bwMode="auto">
            <a:xfrm>
              <a:off x="3092451" y="1625601"/>
              <a:ext cx="165100" cy="166688"/>
            </a:xfrm>
            <a:custGeom>
              <a:avLst/>
              <a:gdLst>
                <a:gd name="T0" fmla="*/ 40 w 44"/>
                <a:gd name="T1" fmla="*/ 0 h 44"/>
                <a:gd name="T2" fmla="*/ 4 w 44"/>
                <a:gd name="T3" fmla="*/ 0 h 44"/>
                <a:gd name="T4" fmla="*/ 0 w 44"/>
                <a:gd name="T5" fmla="*/ 4 h 44"/>
                <a:gd name="T6" fmla="*/ 0 w 44"/>
                <a:gd name="T7" fmla="*/ 40 h 44"/>
                <a:gd name="T8" fmla="*/ 4 w 44"/>
                <a:gd name="T9" fmla="*/ 44 h 44"/>
                <a:gd name="T10" fmla="*/ 40 w 44"/>
                <a:gd name="T11" fmla="*/ 44 h 44"/>
                <a:gd name="T12" fmla="*/ 44 w 44"/>
                <a:gd name="T13" fmla="*/ 40 h 44"/>
                <a:gd name="T14" fmla="*/ 44 w 44"/>
                <a:gd name="T15" fmla="*/ 4 h 44"/>
                <a:gd name="T16" fmla="*/ 40 w 44"/>
                <a:gd name="T17"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 h="44">
                  <a:moveTo>
                    <a:pt x="40" y="0"/>
                  </a:moveTo>
                  <a:cubicBezTo>
                    <a:pt x="4" y="0"/>
                    <a:pt x="4" y="0"/>
                    <a:pt x="4" y="0"/>
                  </a:cubicBezTo>
                  <a:cubicBezTo>
                    <a:pt x="2" y="0"/>
                    <a:pt x="0" y="2"/>
                    <a:pt x="0" y="4"/>
                  </a:cubicBezTo>
                  <a:cubicBezTo>
                    <a:pt x="0" y="40"/>
                    <a:pt x="0" y="40"/>
                    <a:pt x="0" y="40"/>
                  </a:cubicBezTo>
                  <a:cubicBezTo>
                    <a:pt x="0" y="42"/>
                    <a:pt x="2" y="44"/>
                    <a:pt x="4" y="44"/>
                  </a:cubicBezTo>
                  <a:cubicBezTo>
                    <a:pt x="40" y="44"/>
                    <a:pt x="40" y="44"/>
                    <a:pt x="40" y="44"/>
                  </a:cubicBezTo>
                  <a:cubicBezTo>
                    <a:pt x="42" y="44"/>
                    <a:pt x="44" y="42"/>
                    <a:pt x="44" y="40"/>
                  </a:cubicBezTo>
                  <a:cubicBezTo>
                    <a:pt x="44" y="4"/>
                    <a:pt x="44" y="4"/>
                    <a:pt x="44" y="4"/>
                  </a:cubicBezTo>
                  <a:cubicBezTo>
                    <a:pt x="44" y="2"/>
                    <a:pt x="42" y="0"/>
                    <a:pt x="4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cs typeface="+mn-ea"/>
                <a:sym typeface="+mn-lt"/>
              </a:endParaRPr>
            </a:p>
          </p:txBody>
        </p:sp>
        <p:sp>
          <p:nvSpPr>
            <p:cNvPr id="128" name="Freeform 113"/>
            <p:cNvSpPr/>
            <p:nvPr/>
          </p:nvSpPr>
          <p:spPr bwMode="auto">
            <a:xfrm>
              <a:off x="3273426" y="1649413"/>
              <a:ext cx="60325" cy="119063"/>
            </a:xfrm>
            <a:custGeom>
              <a:avLst/>
              <a:gdLst>
                <a:gd name="T0" fmla="*/ 13 w 16"/>
                <a:gd name="T1" fmla="*/ 1 h 32"/>
                <a:gd name="T2" fmla="*/ 5 w 16"/>
                <a:gd name="T3" fmla="*/ 5 h 32"/>
                <a:gd name="T4" fmla="*/ 0 w 16"/>
                <a:gd name="T5" fmla="*/ 8 h 32"/>
                <a:gd name="T6" fmla="*/ 0 w 16"/>
                <a:gd name="T7" fmla="*/ 23 h 32"/>
                <a:gd name="T8" fmla="*/ 5 w 16"/>
                <a:gd name="T9" fmla="*/ 27 h 32"/>
                <a:gd name="T10" fmla="*/ 13 w 16"/>
                <a:gd name="T11" fmla="*/ 31 h 32"/>
                <a:gd name="T12" fmla="*/ 16 w 16"/>
                <a:gd name="T13" fmla="*/ 29 h 32"/>
                <a:gd name="T14" fmla="*/ 16 w 16"/>
                <a:gd name="T15" fmla="*/ 3 h 32"/>
                <a:gd name="T16" fmla="*/ 13 w 16"/>
                <a:gd name="T17" fmla="*/ 1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32">
                  <a:moveTo>
                    <a:pt x="13" y="1"/>
                  </a:moveTo>
                  <a:cubicBezTo>
                    <a:pt x="5" y="5"/>
                    <a:pt x="5" y="5"/>
                    <a:pt x="5" y="5"/>
                  </a:cubicBezTo>
                  <a:cubicBezTo>
                    <a:pt x="4" y="6"/>
                    <a:pt x="2" y="7"/>
                    <a:pt x="0" y="8"/>
                  </a:cubicBezTo>
                  <a:cubicBezTo>
                    <a:pt x="0" y="23"/>
                    <a:pt x="0" y="23"/>
                    <a:pt x="0" y="23"/>
                  </a:cubicBezTo>
                  <a:cubicBezTo>
                    <a:pt x="2" y="24"/>
                    <a:pt x="4" y="26"/>
                    <a:pt x="5" y="27"/>
                  </a:cubicBezTo>
                  <a:cubicBezTo>
                    <a:pt x="13" y="31"/>
                    <a:pt x="13" y="31"/>
                    <a:pt x="13" y="31"/>
                  </a:cubicBezTo>
                  <a:cubicBezTo>
                    <a:pt x="14" y="32"/>
                    <a:pt x="16" y="31"/>
                    <a:pt x="16" y="29"/>
                  </a:cubicBezTo>
                  <a:cubicBezTo>
                    <a:pt x="16" y="3"/>
                    <a:pt x="16" y="3"/>
                    <a:pt x="16" y="3"/>
                  </a:cubicBezTo>
                  <a:cubicBezTo>
                    <a:pt x="16" y="1"/>
                    <a:pt x="14" y="0"/>
                    <a:pt x="13"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cs typeface="+mn-ea"/>
                <a:sym typeface="+mn-lt"/>
              </a:endParaRPr>
            </a:p>
          </p:txBody>
        </p:sp>
      </p:grpSp>
      <p:sp>
        <p:nvSpPr>
          <p:cNvPr id="129" name="Freeform 153"/>
          <p:cNvSpPr/>
          <p:nvPr/>
        </p:nvSpPr>
        <p:spPr bwMode="auto">
          <a:xfrm>
            <a:off x="5619261" y="3240472"/>
            <a:ext cx="266135" cy="266135"/>
          </a:xfrm>
          <a:custGeom>
            <a:avLst/>
            <a:gdLst>
              <a:gd name="T0" fmla="*/ 50 w 62"/>
              <a:gd name="T1" fmla="*/ 49 h 62"/>
              <a:gd name="T2" fmla="*/ 44 w 62"/>
              <a:gd name="T3" fmla="*/ 54 h 62"/>
              <a:gd name="T4" fmla="*/ 24 w 62"/>
              <a:gd name="T5" fmla="*/ 54 h 62"/>
              <a:gd name="T6" fmla="*/ 21 w 62"/>
              <a:gd name="T7" fmla="*/ 50 h 62"/>
              <a:gd name="T8" fmla="*/ 24 w 62"/>
              <a:gd name="T9" fmla="*/ 42 h 62"/>
              <a:gd name="T10" fmla="*/ 56 w 62"/>
              <a:gd name="T11" fmla="*/ 42 h 62"/>
              <a:gd name="T12" fmla="*/ 62 w 62"/>
              <a:gd name="T13" fmla="*/ 14 h 62"/>
              <a:gd name="T14" fmla="*/ 11 w 62"/>
              <a:gd name="T15" fmla="*/ 7 h 62"/>
              <a:gd name="T16" fmla="*/ 7 w 62"/>
              <a:gd name="T17" fmla="*/ 5 h 62"/>
              <a:gd name="T18" fmla="*/ 7 w 62"/>
              <a:gd name="T19" fmla="*/ 4 h 62"/>
              <a:gd name="T20" fmla="*/ 4 w 62"/>
              <a:gd name="T21" fmla="*/ 0 h 62"/>
              <a:gd name="T22" fmla="*/ 0 w 62"/>
              <a:gd name="T23" fmla="*/ 4 h 62"/>
              <a:gd name="T24" fmla="*/ 4 w 62"/>
              <a:gd name="T25" fmla="*/ 8 h 62"/>
              <a:gd name="T26" fmla="*/ 4 w 62"/>
              <a:gd name="T27" fmla="*/ 8 h 62"/>
              <a:gd name="T28" fmla="*/ 9 w 62"/>
              <a:gd name="T29" fmla="*/ 11 h 62"/>
              <a:gd name="T30" fmla="*/ 17 w 62"/>
              <a:gd name="T31" fmla="*/ 42 h 62"/>
              <a:gd name="T32" fmla="*/ 19 w 62"/>
              <a:gd name="T33" fmla="*/ 42 h 62"/>
              <a:gd name="T34" fmla="*/ 17 w 62"/>
              <a:gd name="T35" fmla="*/ 49 h 62"/>
              <a:gd name="T36" fmla="*/ 17 w 62"/>
              <a:gd name="T37" fmla="*/ 49 h 62"/>
              <a:gd name="T38" fmla="*/ 10 w 62"/>
              <a:gd name="T39" fmla="*/ 55 h 62"/>
              <a:gd name="T40" fmla="*/ 17 w 62"/>
              <a:gd name="T41" fmla="*/ 62 h 62"/>
              <a:gd name="T42" fmla="*/ 23 w 62"/>
              <a:gd name="T43" fmla="*/ 58 h 62"/>
              <a:gd name="T44" fmla="*/ 44 w 62"/>
              <a:gd name="T45" fmla="*/ 58 h 62"/>
              <a:gd name="T46" fmla="*/ 50 w 62"/>
              <a:gd name="T47" fmla="*/ 62 h 62"/>
              <a:gd name="T48" fmla="*/ 57 w 62"/>
              <a:gd name="T49" fmla="*/ 55 h 62"/>
              <a:gd name="T50" fmla="*/ 50 w 62"/>
              <a:gd name="T51" fmla="*/ 49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2" h="62">
                <a:moveTo>
                  <a:pt x="50" y="49"/>
                </a:moveTo>
                <a:cubicBezTo>
                  <a:pt x="47" y="49"/>
                  <a:pt x="45" y="51"/>
                  <a:pt x="44" y="54"/>
                </a:cubicBezTo>
                <a:cubicBezTo>
                  <a:pt x="24" y="54"/>
                  <a:pt x="24" y="54"/>
                  <a:pt x="24" y="54"/>
                </a:cubicBezTo>
                <a:cubicBezTo>
                  <a:pt x="23" y="52"/>
                  <a:pt x="22" y="51"/>
                  <a:pt x="21" y="50"/>
                </a:cubicBezTo>
                <a:cubicBezTo>
                  <a:pt x="24" y="42"/>
                  <a:pt x="24" y="42"/>
                  <a:pt x="24" y="42"/>
                </a:cubicBezTo>
                <a:cubicBezTo>
                  <a:pt x="56" y="42"/>
                  <a:pt x="56" y="42"/>
                  <a:pt x="56" y="42"/>
                </a:cubicBezTo>
                <a:cubicBezTo>
                  <a:pt x="62" y="14"/>
                  <a:pt x="62" y="14"/>
                  <a:pt x="62" y="14"/>
                </a:cubicBezTo>
                <a:cubicBezTo>
                  <a:pt x="11" y="7"/>
                  <a:pt x="11" y="7"/>
                  <a:pt x="11" y="7"/>
                </a:cubicBezTo>
                <a:cubicBezTo>
                  <a:pt x="7" y="5"/>
                  <a:pt x="7" y="5"/>
                  <a:pt x="7" y="5"/>
                </a:cubicBezTo>
                <a:cubicBezTo>
                  <a:pt x="7" y="4"/>
                  <a:pt x="7" y="4"/>
                  <a:pt x="7" y="4"/>
                </a:cubicBezTo>
                <a:cubicBezTo>
                  <a:pt x="7" y="2"/>
                  <a:pt x="6" y="0"/>
                  <a:pt x="4" y="0"/>
                </a:cubicBezTo>
                <a:cubicBezTo>
                  <a:pt x="1" y="0"/>
                  <a:pt x="0" y="2"/>
                  <a:pt x="0" y="4"/>
                </a:cubicBezTo>
                <a:cubicBezTo>
                  <a:pt x="0" y="6"/>
                  <a:pt x="1" y="8"/>
                  <a:pt x="4" y="8"/>
                </a:cubicBezTo>
                <a:cubicBezTo>
                  <a:pt x="4" y="8"/>
                  <a:pt x="4" y="8"/>
                  <a:pt x="4" y="8"/>
                </a:cubicBezTo>
                <a:cubicBezTo>
                  <a:pt x="9" y="11"/>
                  <a:pt x="9" y="11"/>
                  <a:pt x="9" y="11"/>
                </a:cubicBezTo>
                <a:cubicBezTo>
                  <a:pt x="17" y="42"/>
                  <a:pt x="17" y="42"/>
                  <a:pt x="17" y="42"/>
                </a:cubicBezTo>
                <a:cubicBezTo>
                  <a:pt x="19" y="42"/>
                  <a:pt x="19" y="42"/>
                  <a:pt x="19" y="42"/>
                </a:cubicBezTo>
                <a:cubicBezTo>
                  <a:pt x="17" y="49"/>
                  <a:pt x="17" y="49"/>
                  <a:pt x="17" y="49"/>
                </a:cubicBezTo>
                <a:cubicBezTo>
                  <a:pt x="17" y="49"/>
                  <a:pt x="17" y="49"/>
                  <a:pt x="17" y="49"/>
                </a:cubicBezTo>
                <a:cubicBezTo>
                  <a:pt x="13" y="49"/>
                  <a:pt x="10" y="52"/>
                  <a:pt x="10" y="55"/>
                </a:cubicBezTo>
                <a:cubicBezTo>
                  <a:pt x="10" y="59"/>
                  <a:pt x="13" y="62"/>
                  <a:pt x="17" y="62"/>
                </a:cubicBezTo>
                <a:cubicBezTo>
                  <a:pt x="20" y="62"/>
                  <a:pt x="22" y="60"/>
                  <a:pt x="23" y="58"/>
                </a:cubicBezTo>
                <a:cubicBezTo>
                  <a:pt x="44" y="58"/>
                  <a:pt x="44" y="58"/>
                  <a:pt x="44" y="58"/>
                </a:cubicBezTo>
                <a:cubicBezTo>
                  <a:pt x="45" y="60"/>
                  <a:pt x="47" y="62"/>
                  <a:pt x="50" y="62"/>
                </a:cubicBezTo>
                <a:cubicBezTo>
                  <a:pt x="54" y="62"/>
                  <a:pt x="57" y="59"/>
                  <a:pt x="57" y="55"/>
                </a:cubicBezTo>
                <a:cubicBezTo>
                  <a:pt x="57" y="52"/>
                  <a:pt x="54" y="49"/>
                  <a:pt x="50" y="49"/>
                </a:cubicBezTo>
                <a:close/>
              </a:path>
            </a:pathLst>
          </a:custGeom>
          <a:solidFill>
            <a:schemeClr val="bg2"/>
          </a:solidFill>
          <a:ln>
            <a:noFill/>
          </a:ln>
        </p:spPr>
        <p:txBody>
          <a:bodyPr vert="horz" wrap="square" lIns="68580" tIns="34290" rIns="68580" bIns="34290" numCol="1" anchor="t" anchorCtr="0" compatLnSpc="1"/>
          <a:lstStyle/>
          <a:p>
            <a:endParaRPr lang="id-ID">
              <a:cs typeface="+mn-ea"/>
              <a:sym typeface="+mn-lt"/>
            </a:endParaRPr>
          </a:p>
        </p:txBody>
      </p:sp>
      <p:sp>
        <p:nvSpPr>
          <p:cNvPr id="130" name="Freeform 322"/>
          <p:cNvSpPr/>
          <p:nvPr/>
        </p:nvSpPr>
        <p:spPr bwMode="auto">
          <a:xfrm>
            <a:off x="5623789" y="2439749"/>
            <a:ext cx="257081" cy="273376"/>
          </a:xfrm>
          <a:custGeom>
            <a:avLst/>
            <a:gdLst>
              <a:gd name="T0" fmla="*/ 32 w 60"/>
              <a:gd name="T1" fmla="*/ 4 h 64"/>
              <a:gd name="T2" fmla="*/ 32 w 60"/>
              <a:gd name="T3" fmla="*/ 2 h 64"/>
              <a:gd name="T4" fmla="*/ 30 w 60"/>
              <a:gd name="T5" fmla="*/ 0 h 64"/>
              <a:gd name="T6" fmla="*/ 28 w 60"/>
              <a:gd name="T7" fmla="*/ 2 h 64"/>
              <a:gd name="T8" fmla="*/ 28 w 60"/>
              <a:gd name="T9" fmla="*/ 4 h 64"/>
              <a:gd name="T10" fmla="*/ 0 w 60"/>
              <a:gd name="T11" fmla="*/ 34 h 64"/>
              <a:gd name="T12" fmla="*/ 0 w 60"/>
              <a:gd name="T13" fmla="*/ 36 h 64"/>
              <a:gd name="T14" fmla="*/ 0 w 60"/>
              <a:gd name="T15" fmla="*/ 36 h 64"/>
              <a:gd name="T16" fmla="*/ 10 w 60"/>
              <a:gd name="T17" fmla="*/ 28 h 64"/>
              <a:gd name="T18" fmla="*/ 20 w 60"/>
              <a:gd name="T19" fmla="*/ 36 h 64"/>
              <a:gd name="T20" fmla="*/ 20 w 60"/>
              <a:gd name="T21" fmla="*/ 36 h 64"/>
              <a:gd name="T22" fmla="*/ 28 w 60"/>
              <a:gd name="T23" fmla="*/ 28 h 64"/>
              <a:gd name="T24" fmla="*/ 28 w 60"/>
              <a:gd name="T25" fmla="*/ 50 h 64"/>
              <a:gd name="T26" fmla="*/ 22 w 60"/>
              <a:gd name="T27" fmla="*/ 60 h 64"/>
              <a:gd name="T28" fmla="*/ 16 w 60"/>
              <a:gd name="T29" fmla="*/ 54 h 64"/>
              <a:gd name="T30" fmla="*/ 14 w 60"/>
              <a:gd name="T31" fmla="*/ 52 h 64"/>
              <a:gd name="T32" fmla="*/ 12 w 60"/>
              <a:gd name="T33" fmla="*/ 54 h 64"/>
              <a:gd name="T34" fmla="*/ 22 w 60"/>
              <a:gd name="T35" fmla="*/ 64 h 64"/>
              <a:gd name="T36" fmla="*/ 32 w 60"/>
              <a:gd name="T37" fmla="*/ 50 h 64"/>
              <a:gd name="T38" fmla="*/ 32 w 60"/>
              <a:gd name="T39" fmla="*/ 28 h 64"/>
              <a:gd name="T40" fmla="*/ 40 w 60"/>
              <a:gd name="T41" fmla="*/ 36 h 64"/>
              <a:gd name="T42" fmla="*/ 40 w 60"/>
              <a:gd name="T43" fmla="*/ 36 h 64"/>
              <a:gd name="T44" fmla="*/ 50 w 60"/>
              <a:gd name="T45" fmla="*/ 28 h 64"/>
              <a:gd name="T46" fmla="*/ 60 w 60"/>
              <a:gd name="T47" fmla="*/ 36 h 64"/>
              <a:gd name="T48" fmla="*/ 60 w 60"/>
              <a:gd name="T49" fmla="*/ 36 h 64"/>
              <a:gd name="T50" fmla="*/ 60 w 60"/>
              <a:gd name="T51" fmla="*/ 34 h 64"/>
              <a:gd name="T52" fmla="*/ 32 w 60"/>
              <a:gd name="T53" fmla="*/ 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0" h="64">
                <a:moveTo>
                  <a:pt x="32" y="4"/>
                </a:moveTo>
                <a:cubicBezTo>
                  <a:pt x="32" y="2"/>
                  <a:pt x="32" y="2"/>
                  <a:pt x="32" y="2"/>
                </a:cubicBezTo>
                <a:cubicBezTo>
                  <a:pt x="32" y="1"/>
                  <a:pt x="31" y="0"/>
                  <a:pt x="30" y="0"/>
                </a:cubicBezTo>
                <a:cubicBezTo>
                  <a:pt x="29" y="0"/>
                  <a:pt x="28" y="1"/>
                  <a:pt x="28" y="2"/>
                </a:cubicBezTo>
                <a:cubicBezTo>
                  <a:pt x="28" y="4"/>
                  <a:pt x="28" y="4"/>
                  <a:pt x="28" y="4"/>
                </a:cubicBezTo>
                <a:cubicBezTo>
                  <a:pt x="12" y="5"/>
                  <a:pt x="0" y="18"/>
                  <a:pt x="0" y="34"/>
                </a:cubicBezTo>
                <a:cubicBezTo>
                  <a:pt x="0" y="35"/>
                  <a:pt x="0" y="35"/>
                  <a:pt x="0" y="36"/>
                </a:cubicBezTo>
                <a:cubicBezTo>
                  <a:pt x="0" y="36"/>
                  <a:pt x="0" y="36"/>
                  <a:pt x="0" y="36"/>
                </a:cubicBezTo>
                <a:cubicBezTo>
                  <a:pt x="1" y="31"/>
                  <a:pt x="5" y="28"/>
                  <a:pt x="10" y="28"/>
                </a:cubicBezTo>
                <a:cubicBezTo>
                  <a:pt x="15" y="28"/>
                  <a:pt x="19" y="31"/>
                  <a:pt x="20" y="36"/>
                </a:cubicBezTo>
                <a:cubicBezTo>
                  <a:pt x="20" y="36"/>
                  <a:pt x="20" y="36"/>
                  <a:pt x="20" y="36"/>
                </a:cubicBezTo>
                <a:cubicBezTo>
                  <a:pt x="21" y="32"/>
                  <a:pt x="24" y="29"/>
                  <a:pt x="28" y="28"/>
                </a:cubicBezTo>
                <a:cubicBezTo>
                  <a:pt x="28" y="50"/>
                  <a:pt x="28" y="50"/>
                  <a:pt x="28" y="50"/>
                </a:cubicBezTo>
                <a:cubicBezTo>
                  <a:pt x="28" y="60"/>
                  <a:pt x="26" y="60"/>
                  <a:pt x="22" y="60"/>
                </a:cubicBezTo>
                <a:cubicBezTo>
                  <a:pt x="16" y="60"/>
                  <a:pt x="16" y="58"/>
                  <a:pt x="16" y="54"/>
                </a:cubicBezTo>
                <a:cubicBezTo>
                  <a:pt x="16" y="53"/>
                  <a:pt x="15" y="52"/>
                  <a:pt x="14" y="52"/>
                </a:cubicBezTo>
                <a:cubicBezTo>
                  <a:pt x="13" y="52"/>
                  <a:pt x="12" y="53"/>
                  <a:pt x="12" y="54"/>
                </a:cubicBezTo>
                <a:cubicBezTo>
                  <a:pt x="12" y="58"/>
                  <a:pt x="12" y="64"/>
                  <a:pt x="22" y="64"/>
                </a:cubicBezTo>
                <a:cubicBezTo>
                  <a:pt x="27" y="64"/>
                  <a:pt x="32" y="63"/>
                  <a:pt x="32" y="50"/>
                </a:cubicBezTo>
                <a:cubicBezTo>
                  <a:pt x="32" y="28"/>
                  <a:pt x="32" y="28"/>
                  <a:pt x="32" y="28"/>
                </a:cubicBezTo>
                <a:cubicBezTo>
                  <a:pt x="36" y="29"/>
                  <a:pt x="39" y="32"/>
                  <a:pt x="40" y="36"/>
                </a:cubicBezTo>
                <a:cubicBezTo>
                  <a:pt x="40" y="36"/>
                  <a:pt x="40" y="36"/>
                  <a:pt x="40" y="36"/>
                </a:cubicBezTo>
                <a:cubicBezTo>
                  <a:pt x="41" y="31"/>
                  <a:pt x="45" y="28"/>
                  <a:pt x="50" y="28"/>
                </a:cubicBezTo>
                <a:cubicBezTo>
                  <a:pt x="55" y="28"/>
                  <a:pt x="59" y="31"/>
                  <a:pt x="60" y="36"/>
                </a:cubicBezTo>
                <a:cubicBezTo>
                  <a:pt x="60" y="36"/>
                  <a:pt x="60" y="36"/>
                  <a:pt x="60" y="36"/>
                </a:cubicBezTo>
                <a:cubicBezTo>
                  <a:pt x="60" y="35"/>
                  <a:pt x="60" y="35"/>
                  <a:pt x="60" y="34"/>
                </a:cubicBezTo>
                <a:cubicBezTo>
                  <a:pt x="60" y="18"/>
                  <a:pt x="48" y="5"/>
                  <a:pt x="32" y="4"/>
                </a:cubicBezTo>
                <a:close/>
              </a:path>
            </a:pathLst>
          </a:custGeom>
          <a:solidFill>
            <a:schemeClr val="bg2"/>
          </a:solidFill>
          <a:ln>
            <a:noFill/>
          </a:ln>
        </p:spPr>
        <p:txBody>
          <a:bodyPr vert="horz" wrap="square" lIns="68580" tIns="34290" rIns="68580" bIns="34290" numCol="1" anchor="t" anchorCtr="0" compatLnSpc="1"/>
          <a:lstStyle/>
          <a:p>
            <a:endParaRPr lang="id-ID">
              <a:cs typeface="+mn-ea"/>
              <a:sym typeface="+mn-lt"/>
            </a:endParaRPr>
          </a:p>
        </p:txBody>
      </p:sp>
      <p:grpSp>
        <p:nvGrpSpPr>
          <p:cNvPr id="131" name="Group 130"/>
          <p:cNvGrpSpPr/>
          <p:nvPr/>
        </p:nvGrpSpPr>
        <p:grpSpPr>
          <a:xfrm>
            <a:off x="5634406" y="1692584"/>
            <a:ext cx="235847" cy="194288"/>
            <a:chOff x="9120188" y="247650"/>
            <a:chExt cx="720725" cy="593725"/>
          </a:xfrm>
          <a:solidFill>
            <a:schemeClr val="bg2"/>
          </a:solidFill>
        </p:grpSpPr>
        <p:sp>
          <p:nvSpPr>
            <p:cNvPr id="132" name="Freeform 5"/>
            <p:cNvSpPr>
              <a:spLocks noEditPoints="1"/>
            </p:cNvSpPr>
            <p:nvPr/>
          </p:nvSpPr>
          <p:spPr bwMode="auto">
            <a:xfrm>
              <a:off x="9120188" y="247650"/>
              <a:ext cx="720725" cy="593725"/>
            </a:xfrm>
            <a:custGeom>
              <a:avLst/>
              <a:gdLst>
                <a:gd name="T0" fmla="*/ 1401 w 1518"/>
                <a:gd name="T1" fmla="*/ 273 h 1251"/>
                <a:gd name="T2" fmla="*/ 1066 w 1518"/>
                <a:gd name="T3" fmla="*/ 273 h 1251"/>
                <a:gd name="T4" fmla="*/ 1014 w 1518"/>
                <a:gd name="T5" fmla="*/ 38 h 1251"/>
                <a:gd name="T6" fmla="*/ 974 w 1518"/>
                <a:gd name="T7" fmla="*/ 0 h 1251"/>
                <a:gd name="T8" fmla="*/ 558 w 1518"/>
                <a:gd name="T9" fmla="*/ 0 h 1251"/>
                <a:gd name="T10" fmla="*/ 518 w 1518"/>
                <a:gd name="T11" fmla="*/ 37 h 1251"/>
                <a:gd name="T12" fmla="*/ 466 w 1518"/>
                <a:gd name="T13" fmla="*/ 273 h 1251"/>
                <a:gd name="T14" fmla="*/ 118 w 1518"/>
                <a:gd name="T15" fmla="*/ 273 h 1251"/>
                <a:gd name="T16" fmla="*/ 0 w 1518"/>
                <a:gd name="T17" fmla="*/ 381 h 1251"/>
                <a:gd name="T18" fmla="*/ 0 w 1518"/>
                <a:gd name="T19" fmla="*/ 1127 h 1251"/>
                <a:gd name="T20" fmla="*/ 118 w 1518"/>
                <a:gd name="T21" fmla="*/ 1251 h 1251"/>
                <a:gd name="T22" fmla="*/ 1401 w 1518"/>
                <a:gd name="T23" fmla="*/ 1251 h 1251"/>
                <a:gd name="T24" fmla="*/ 1518 w 1518"/>
                <a:gd name="T25" fmla="*/ 1127 h 1251"/>
                <a:gd name="T26" fmla="*/ 1518 w 1518"/>
                <a:gd name="T27" fmla="*/ 381 h 1251"/>
                <a:gd name="T28" fmla="*/ 1401 w 1518"/>
                <a:gd name="T29" fmla="*/ 273 h 1251"/>
                <a:gd name="T30" fmla="*/ 766 w 1518"/>
                <a:gd name="T31" fmla="*/ 1127 h 1251"/>
                <a:gd name="T32" fmla="*/ 380 w 1518"/>
                <a:gd name="T33" fmla="*/ 740 h 1251"/>
                <a:gd name="T34" fmla="*/ 766 w 1518"/>
                <a:gd name="T35" fmla="*/ 354 h 1251"/>
                <a:gd name="T36" fmla="*/ 1153 w 1518"/>
                <a:gd name="T37" fmla="*/ 740 h 1251"/>
                <a:gd name="T38" fmla="*/ 766 w 1518"/>
                <a:gd name="T39" fmla="*/ 1127 h 1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18" h="1251">
                  <a:moveTo>
                    <a:pt x="1401" y="273"/>
                  </a:moveTo>
                  <a:cubicBezTo>
                    <a:pt x="1066" y="273"/>
                    <a:pt x="1066" y="273"/>
                    <a:pt x="1066" y="273"/>
                  </a:cubicBezTo>
                  <a:cubicBezTo>
                    <a:pt x="1014" y="38"/>
                    <a:pt x="1014" y="38"/>
                    <a:pt x="1014" y="38"/>
                  </a:cubicBezTo>
                  <a:cubicBezTo>
                    <a:pt x="1010" y="20"/>
                    <a:pt x="992" y="0"/>
                    <a:pt x="974" y="0"/>
                  </a:cubicBezTo>
                  <a:cubicBezTo>
                    <a:pt x="558" y="0"/>
                    <a:pt x="558" y="0"/>
                    <a:pt x="558" y="0"/>
                  </a:cubicBezTo>
                  <a:cubicBezTo>
                    <a:pt x="540" y="0"/>
                    <a:pt x="522" y="19"/>
                    <a:pt x="518" y="37"/>
                  </a:cubicBezTo>
                  <a:cubicBezTo>
                    <a:pt x="466" y="273"/>
                    <a:pt x="466" y="273"/>
                    <a:pt x="466" y="273"/>
                  </a:cubicBezTo>
                  <a:cubicBezTo>
                    <a:pt x="118" y="273"/>
                    <a:pt x="118" y="273"/>
                    <a:pt x="118" y="273"/>
                  </a:cubicBezTo>
                  <a:cubicBezTo>
                    <a:pt x="53" y="273"/>
                    <a:pt x="0" y="317"/>
                    <a:pt x="0" y="381"/>
                  </a:cubicBezTo>
                  <a:cubicBezTo>
                    <a:pt x="0" y="1127"/>
                    <a:pt x="0" y="1127"/>
                    <a:pt x="0" y="1127"/>
                  </a:cubicBezTo>
                  <a:cubicBezTo>
                    <a:pt x="0" y="1191"/>
                    <a:pt x="53" y="1251"/>
                    <a:pt x="118" y="1251"/>
                  </a:cubicBezTo>
                  <a:cubicBezTo>
                    <a:pt x="1401" y="1251"/>
                    <a:pt x="1401" y="1251"/>
                    <a:pt x="1401" y="1251"/>
                  </a:cubicBezTo>
                  <a:cubicBezTo>
                    <a:pt x="1466" y="1251"/>
                    <a:pt x="1518" y="1191"/>
                    <a:pt x="1518" y="1127"/>
                  </a:cubicBezTo>
                  <a:cubicBezTo>
                    <a:pt x="1518" y="381"/>
                    <a:pt x="1518" y="381"/>
                    <a:pt x="1518" y="381"/>
                  </a:cubicBezTo>
                  <a:cubicBezTo>
                    <a:pt x="1518" y="317"/>
                    <a:pt x="1466" y="273"/>
                    <a:pt x="1401" y="273"/>
                  </a:cubicBezTo>
                  <a:close/>
                  <a:moveTo>
                    <a:pt x="766" y="1127"/>
                  </a:moveTo>
                  <a:cubicBezTo>
                    <a:pt x="553" y="1127"/>
                    <a:pt x="380" y="954"/>
                    <a:pt x="380" y="740"/>
                  </a:cubicBezTo>
                  <a:cubicBezTo>
                    <a:pt x="380" y="527"/>
                    <a:pt x="553" y="354"/>
                    <a:pt x="766" y="354"/>
                  </a:cubicBezTo>
                  <a:cubicBezTo>
                    <a:pt x="980" y="354"/>
                    <a:pt x="1153" y="527"/>
                    <a:pt x="1153" y="740"/>
                  </a:cubicBezTo>
                  <a:cubicBezTo>
                    <a:pt x="1153" y="954"/>
                    <a:pt x="980" y="1127"/>
                    <a:pt x="766" y="11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cs typeface="+mn-ea"/>
                <a:sym typeface="+mn-lt"/>
              </a:endParaRPr>
            </a:p>
          </p:txBody>
        </p:sp>
        <p:sp>
          <p:nvSpPr>
            <p:cNvPr id="133" name="Oval 6"/>
            <p:cNvSpPr>
              <a:spLocks noChangeArrowheads="1"/>
            </p:cNvSpPr>
            <p:nvPr/>
          </p:nvSpPr>
          <p:spPr bwMode="auto">
            <a:xfrm>
              <a:off x="9356726" y="471488"/>
              <a:ext cx="254000" cy="25400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cs typeface="+mn-ea"/>
                <a:sym typeface="+mn-lt"/>
              </a:endParaRPr>
            </a:p>
          </p:txBody>
        </p:sp>
      </p:grpSp>
      <p:sp>
        <p:nvSpPr>
          <p:cNvPr id="155" name="TextBox 154"/>
          <p:cNvSpPr txBox="1"/>
          <p:nvPr/>
        </p:nvSpPr>
        <p:spPr>
          <a:xfrm>
            <a:off x="633824" y="4183726"/>
            <a:ext cx="874250" cy="684803"/>
          </a:xfrm>
          <a:prstGeom prst="rect">
            <a:avLst/>
          </a:prstGeom>
          <a:noFill/>
        </p:spPr>
        <p:txBody>
          <a:bodyPr wrap="square" lIns="68580" tIns="34290" rIns="68580" bIns="34290" rtlCol="0">
            <a:spAutoFit/>
          </a:bodyPr>
          <a:lstStyle/>
          <a:p>
            <a:pPr algn="ctr"/>
            <a:r>
              <a:rPr lang="id-ID" b="1" dirty="0">
                <a:solidFill>
                  <a:schemeClr val="bg2"/>
                </a:solidFill>
                <a:cs typeface="+mn-ea"/>
                <a:sym typeface="+mn-lt"/>
              </a:rPr>
              <a:t>$230M</a:t>
            </a:r>
          </a:p>
        </p:txBody>
      </p:sp>
      <p:sp>
        <p:nvSpPr>
          <p:cNvPr id="156" name="TextBox 155"/>
          <p:cNvSpPr txBox="1"/>
          <p:nvPr/>
        </p:nvSpPr>
        <p:spPr>
          <a:xfrm>
            <a:off x="1643793" y="4183726"/>
            <a:ext cx="874250" cy="684803"/>
          </a:xfrm>
          <a:prstGeom prst="rect">
            <a:avLst/>
          </a:prstGeom>
          <a:noFill/>
        </p:spPr>
        <p:txBody>
          <a:bodyPr wrap="square" lIns="68580" tIns="34290" rIns="68580" bIns="34290" rtlCol="0">
            <a:spAutoFit/>
          </a:bodyPr>
          <a:lstStyle/>
          <a:p>
            <a:pPr algn="ctr"/>
            <a:r>
              <a:rPr lang="id-ID" b="1" dirty="0">
                <a:solidFill>
                  <a:schemeClr val="bg2"/>
                </a:solidFill>
                <a:cs typeface="+mn-ea"/>
                <a:sym typeface="+mn-lt"/>
              </a:rPr>
              <a:t>$230M</a:t>
            </a:r>
          </a:p>
        </p:txBody>
      </p:sp>
      <p:sp>
        <p:nvSpPr>
          <p:cNvPr id="157" name="TextBox 156"/>
          <p:cNvSpPr txBox="1"/>
          <p:nvPr/>
        </p:nvSpPr>
        <p:spPr>
          <a:xfrm>
            <a:off x="2654919" y="4183726"/>
            <a:ext cx="874250" cy="684803"/>
          </a:xfrm>
          <a:prstGeom prst="rect">
            <a:avLst/>
          </a:prstGeom>
          <a:noFill/>
        </p:spPr>
        <p:txBody>
          <a:bodyPr wrap="square" lIns="68580" tIns="34290" rIns="68580" bIns="34290" rtlCol="0">
            <a:spAutoFit/>
          </a:bodyPr>
          <a:lstStyle/>
          <a:p>
            <a:pPr algn="ctr"/>
            <a:r>
              <a:rPr lang="id-ID" b="1" dirty="0">
                <a:solidFill>
                  <a:schemeClr val="bg2"/>
                </a:solidFill>
                <a:cs typeface="+mn-ea"/>
                <a:sym typeface="+mn-lt"/>
              </a:rPr>
              <a:t>$230M</a:t>
            </a:r>
          </a:p>
        </p:txBody>
      </p:sp>
      <p:sp>
        <p:nvSpPr>
          <p:cNvPr id="158" name="TextBox 157"/>
          <p:cNvSpPr txBox="1"/>
          <p:nvPr/>
        </p:nvSpPr>
        <p:spPr>
          <a:xfrm>
            <a:off x="3663991" y="4183726"/>
            <a:ext cx="874250" cy="684803"/>
          </a:xfrm>
          <a:prstGeom prst="rect">
            <a:avLst/>
          </a:prstGeom>
          <a:noFill/>
        </p:spPr>
        <p:txBody>
          <a:bodyPr wrap="square" lIns="68580" tIns="34290" rIns="68580" bIns="34290" rtlCol="0">
            <a:spAutoFit/>
          </a:bodyPr>
          <a:lstStyle/>
          <a:p>
            <a:pPr algn="ctr"/>
            <a:r>
              <a:rPr lang="id-ID" b="1" dirty="0">
                <a:solidFill>
                  <a:schemeClr val="bg2"/>
                </a:solidFill>
                <a:cs typeface="+mn-ea"/>
                <a:sym typeface="+mn-lt"/>
              </a:rPr>
              <a:t>$230M</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76"/>
                                        </p:tgtEl>
                                        <p:attrNameLst>
                                          <p:attrName>style.visibility</p:attrName>
                                        </p:attrNameLst>
                                      </p:cBhvr>
                                      <p:to>
                                        <p:strVal val="visible"/>
                                      </p:to>
                                    </p:set>
                                    <p:anim calcmode="lin" valueType="num">
                                      <p:cBhvr additive="base">
                                        <p:cTn id="7" dur="500" fill="hold"/>
                                        <p:tgtEl>
                                          <p:spTgt spid="76"/>
                                        </p:tgtEl>
                                        <p:attrNameLst>
                                          <p:attrName>ppt_x</p:attrName>
                                        </p:attrNameLst>
                                      </p:cBhvr>
                                      <p:tavLst>
                                        <p:tav tm="0">
                                          <p:val>
                                            <p:strVal val="#ppt_x"/>
                                          </p:val>
                                        </p:tav>
                                        <p:tav tm="100000">
                                          <p:val>
                                            <p:strVal val="#ppt_x"/>
                                          </p:val>
                                        </p:tav>
                                      </p:tavLst>
                                    </p:anim>
                                    <p:anim calcmode="lin" valueType="num">
                                      <p:cBhvr additive="base">
                                        <p:cTn id="8" dur="500" fill="hold"/>
                                        <p:tgtEl>
                                          <p:spTgt spid="7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additive="base">
                                        <p:cTn id="11" dur="500" fill="hold"/>
                                        <p:tgtEl>
                                          <p:spTgt spid="54"/>
                                        </p:tgtEl>
                                        <p:attrNameLst>
                                          <p:attrName>ppt_x</p:attrName>
                                        </p:attrNameLst>
                                      </p:cBhvr>
                                      <p:tavLst>
                                        <p:tav tm="0">
                                          <p:val>
                                            <p:strVal val="#ppt_x"/>
                                          </p:val>
                                        </p:tav>
                                        <p:tav tm="100000">
                                          <p:val>
                                            <p:strVal val="#ppt_x"/>
                                          </p:val>
                                        </p:tav>
                                      </p:tavLst>
                                    </p:anim>
                                    <p:anim calcmode="lin" valueType="num">
                                      <p:cBhvr additive="base">
                                        <p:cTn id="12" dur="500" fill="hold"/>
                                        <p:tgtEl>
                                          <p:spTgt spid="54"/>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2"/>
                                        </p:tgtEl>
                                        <p:attrNameLst>
                                          <p:attrName>style.visibility</p:attrName>
                                        </p:attrNameLst>
                                      </p:cBhvr>
                                      <p:to>
                                        <p:strVal val="visible"/>
                                      </p:to>
                                    </p:set>
                                    <p:anim calcmode="lin" valueType="num">
                                      <p:cBhvr additive="base">
                                        <p:cTn id="15" dur="500" fill="hold"/>
                                        <p:tgtEl>
                                          <p:spTgt spid="32"/>
                                        </p:tgtEl>
                                        <p:attrNameLst>
                                          <p:attrName>ppt_x</p:attrName>
                                        </p:attrNameLst>
                                      </p:cBhvr>
                                      <p:tavLst>
                                        <p:tav tm="0">
                                          <p:val>
                                            <p:strVal val="#ppt_x"/>
                                          </p:val>
                                        </p:tav>
                                        <p:tav tm="100000">
                                          <p:val>
                                            <p:strVal val="#ppt_x"/>
                                          </p:val>
                                        </p:tav>
                                      </p:tavLst>
                                    </p:anim>
                                    <p:anim calcmode="lin" valueType="num">
                                      <p:cBhvr additive="base">
                                        <p:cTn id="16" dur="500" fill="hold"/>
                                        <p:tgtEl>
                                          <p:spTgt spid="3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par>
                          <p:cTn id="21" fill="hold">
                            <p:stCondLst>
                              <p:cond delay="500"/>
                            </p:stCondLst>
                            <p:childTnLst>
                              <p:par>
                                <p:cTn id="22" presetID="10" presetClass="entr" presetSubtype="0" fill="hold" grpId="0" nodeType="afterEffect">
                                  <p:stCondLst>
                                    <p:cond delay="0"/>
                                  </p:stCondLst>
                                  <p:childTnLst>
                                    <p:set>
                                      <p:cBhvr>
                                        <p:cTn id="23" dur="1" fill="hold">
                                          <p:stCondLst>
                                            <p:cond delay="0"/>
                                          </p:stCondLst>
                                        </p:cTn>
                                        <p:tgtEl>
                                          <p:spTgt spid="155"/>
                                        </p:tgtEl>
                                        <p:attrNameLst>
                                          <p:attrName>style.visibility</p:attrName>
                                        </p:attrNameLst>
                                      </p:cBhvr>
                                      <p:to>
                                        <p:strVal val="visible"/>
                                      </p:to>
                                    </p:set>
                                    <p:animEffect transition="in" filter="fade">
                                      <p:cBhvr>
                                        <p:cTn id="24" dur="500"/>
                                        <p:tgtEl>
                                          <p:spTgt spid="155"/>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56"/>
                                        </p:tgtEl>
                                        <p:attrNameLst>
                                          <p:attrName>style.visibility</p:attrName>
                                        </p:attrNameLst>
                                      </p:cBhvr>
                                      <p:to>
                                        <p:strVal val="visible"/>
                                      </p:to>
                                    </p:set>
                                    <p:animEffect transition="in" filter="fade">
                                      <p:cBhvr>
                                        <p:cTn id="27" dur="500"/>
                                        <p:tgtEl>
                                          <p:spTgt spid="156"/>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57"/>
                                        </p:tgtEl>
                                        <p:attrNameLst>
                                          <p:attrName>style.visibility</p:attrName>
                                        </p:attrNameLst>
                                      </p:cBhvr>
                                      <p:to>
                                        <p:strVal val="visible"/>
                                      </p:to>
                                    </p:set>
                                    <p:animEffect transition="in" filter="fade">
                                      <p:cBhvr>
                                        <p:cTn id="30" dur="500"/>
                                        <p:tgtEl>
                                          <p:spTgt spid="157"/>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58"/>
                                        </p:tgtEl>
                                        <p:attrNameLst>
                                          <p:attrName>style.visibility</p:attrName>
                                        </p:attrNameLst>
                                      </p:cBhvr>
                                      <p:to>
                                        <p:strVal val="visible"/>
                                      </p:to>
                                    </p:set>
                                    <p:animEffect transition="in" filter="fade">
                                      <p:cBhvr>
                                        <p:cTn id="33" dur="500"/>
                                        <p:tgtEl>
                                          <p:spTgt spid="158"/>
                                        </p:tgtEl>
                                      </p:cBhvr>
                                    </p:animEffect>
                                  </p:childTnLst>
                                </p:cTn>
                              </p:par>
                            </p:childTnLst>
                          </p:cTn>
                        </p:par>
                        <p:par>
                          <p:cTn id="34" fill="hold">
                            <p:stCondLst>
                              <p:cond delay="1000"/>
                            </p:stCondLst>
                            <p:childTnLst>
                              <p:par>
                                <p:cTn id="35" presetID="22" presetClass="entr" presetSubtype="4" fill="hold" nodeType="afterEffect">
                                  <p:stCondLst>
                                    <p:cond delay="0"/>
                                  </p:stCondLst>
                                  <p:childTnLst>
                                    <p:set>
                                      <p:cBhvr>
                                        <p:cTn id="36" dur="1" fill="hold">
                                          <p:stCondLst>
                                            <p:cond delay="0"/>
                                          </p:stCondLst>
                                        </p:cTn>
                                        <p:tgtEl>
                                          <p:spTgt spid="182"/>
                                        </p:tgtEl>
                                        <p:attrNameLst>
                                          <p:attrName>style.visibility</p:attrName>
                                        </p:attrNameLst>
                                      </p:cBhvr>
                                      <p:to>
                                        <p:strVal val="visible"/>
                                      </p:to>
                                    </p:set>
                                    <p:animEffect transition="in" filter="wipe(down)">
                                      <p:cBhvr>
                                        <p:cTn id="37" dur="500"/>
                                        <p:tgtEl>
                                          <p:spTgt spid="182"/>
                                        </p:tgtEl>
                                      </p:cBhvr>
                                    </p:animEffect>
                                  </p:childTnLst>
                                </p:cTn>
                              </p:par>
                              <p:par>
                                <p:cTn id="38" presetID="22" presetClass="entr" presetSubtype="4" fill="hold" nodeType="withEffect">
                                  <p:stCondLst>
                                    <p:cond delay="0"/>
                                  </p:stCondLst>
                                  <p:childTnLst>
                                    <p:set>
                                      <p:cBhvr>
                                        <p:cTn id="39" dur="1" fill="hold">
                                          <p:stCondLst>
                                            <p:cond delay="0"/>
                                          </p:stCondLst>
                                        </p:cTn>
                                        <p:tgtEl>
                                          <p:spTgt spid="184"/>
                                        </p:tgtEl>
                                        <p:attrNameLst>
                                          <p:attrName>style.visibility</p:attrName>
                                        </p:attrNameLst>
                                      </p:cBhvr>
                                      <p:to>
                                        <p:strVal val="visible"/>
                                      </p:to>
                                    </p:set>
                                    <p:animEffect transition="in" filter="wipe(down)">
                                      <p:cBhvr>
                                        <p:cTn id="40" dur="500"/>
                                        <p:tgtEl>
                                          <p:spTgt spid="184"/>
                                        </p:tgtEl>
                                      </p:cBhvr>
                                    </p:animEffect>
                                  </p:childTnLst>
                                </p:cTn>
                              </p:par>
                              <p:par>
                                <p:cTn id="41" presetID="22" presetClass="entr" presetSubtype="4" fill="hold" nodeType="withEffect">
                                  <p:stCondLst>
                                    <p:cond delay="0"/>
                                  </p:stCondLst>
                                  <p:childTnLst>
                                    <p:set>
                                      <p:cBhvr>
                                        <p:cTn id="42" dur="1" fill="hold">
                                          <p:stCondLst>
                                            <p:cond delay="0"/>
                                          </p:stCondLst>
                                        </p:cTn>
                                        <p:tgtEl>
                                          <p:spTgt spid="186"/>
                                        </p:tgtEl>
                                        <p:attrNameLst>
                                          <p:attrName>style.visibility</p:attrName>
                                        </p:attrNameLst>
                                      </p:cBhvr>
                                      <p:to>
                                        <p:strVal val="visible"/>
                                      </p:to>
                                    </p:set>
                                    <p:animEffect transition="in" filter="wipe(down)">
                                      <p:cBhvr>
                                        <p:cTn id="43" dur="500"/>
                                        <p:tgtEl>
                                          <p:spTgt spid="186"/>
                                        </p:tgtEl>
                                      </p:cBhvr>
                                    </p:animEffect>
                                  </p:childTnLst>
                                </p:cTn>
                              </p:par>
                              <p:par>
                                <p:cTn id="44" presetID="22" presetClass="entr" presetSubtype="4" fill="hold" nodeType="withEffect">
                                  <p:stCondLst>
                                    <p:cond delay="0"/>
                                  </p:stCondLst>
                                  <p:childTnLst>
                                    <p:set>
                                      <p:cBhvr>
                                        <p:cTn id="45" dur="1" fill="hold">
                                          <p:stCondLst>
                                            <p:cond delay="0"/>
                                          </p:stCondLst>
                                        </p:cTn>
                                        <p:tgtEl>
                                          <p:spTgt spid="188"/>
                                        </p:tgtEl>
                                        <p:attrNameLst>
                                          <p:attrName>style.visibility</p:attrName>
                                        </p:attrNameLst>
                                      </p:cBhvr>
                                      <p:to>
                                        <p:strVal val="visible"/>
                                      </p:to>
                                    </p:set>
                                    <p:animEffect transition="in" filter="wipe(down)">
                                      <p:cBhvr>
                                        <p:cTn id="46" dur="500"/>
                                        <p:tgtEl>
                                          <p:spTgt spid="188"/>
                                        </p:tgtEl>
                                      </p:cBhvr>
                                    </p:animEffect>
                                  </p:childTnLst>
                                </p:cTn>
                              </p:par>
                            </p:childTnLst>
                          </p:cTn>
                        </p:par>
                        <p:par>
                          <p:cTn id="47" fill="hold">
                            <p:stCondLst>
                              <p:cond delay="1500"/>
                            </p:stCondLst>
                            <p:childTnLst>
                              <p:par>
                                <p:cTn id="48" presetID="22" presetClass="entr" presetSubtype="4" fill="hold" nodeType="afterEffect">
                                  <p:stCondLst>
                                    <p:cond delay="0"/>
                                  </p:stCondLst>
                                  <p:childTnLst>
                                    <p:set>
                                      <p:cBhvr>
                                        <p:cTn id="49" dur="1" fill="hold">
                                          <p:stCondLst>
                                            <p:cond delay="0"/>
                                          </p:stCondLst>
                                        </p:cTn>
                                        <p:tgtEl>
                                          <p:spTgt spid="183"/>
                                        </p:tgtEl>
                                        <p:attrNameLst>
                                          <p:attrName>style.visibility</p:attrName>
                                        </p:attrNameLst>
                                      </p:cBhvr>
                                      <p:to>
                                        <p:strVal val="visible"/>
                                      </p:to>
                                    </p:set>
                                    <p:animEffect transition="in" filter="wipe(down)">
                                      <p:cBhvr>
                                        <p:cTn id="50" dur="500"/>
                                        <p:tgtEl>
                                          <p:spTgt spid="183"/>
                                        </p:tgtEl>
                                      </p:cBhvr>
                                    </p:animEffect>
                                  </p:childTnLst>
                                </p:cTn>
                              </p:par>
                              <p:par>
                                <p:cTn id="51" presetID="22" presetClass="entr" presetSubtype="4" fill="hold" nodeType="withEffect">
                                  <p:stCondLst>
                                    <p:cond delay="0"/>
                                  </p:stCondLst>
                                  <p:childTnLst>
                                    <p:set>
                                      <p:cBhvr>
                                        <p:cTn id="52" dur="1" fill="hold">
                                          <p:stCondLst>
                                            <p:cond delay="0"/>
                                          </p:stCondLst>
                                        </p:cTn>
                                        <p:tgtEl>
                                          <p:spTgt spid="185"/>
                                        </p:tgtEl>
                                        <p:attrNameLst>
                                          <p:attrName>style.visibility</p:attrName>
                                        </p:attrNameLst>
                                      </p:cBhvr>
                                      <p:to>
                                        <p:strVal val="visible"/>
                                      </p:to>
                                    </p:set>
                                    <p:animEffect transition="in" filter="wipe(down)">
                                      <p:cBhvr>
                                        <p:cTn id="53" dur="500"/>
                                        <p:tgtEl>
                                          <p:spTgt spid="185"/>
                                        </p:tgtEl>
                                      </p:cBhvr>
                                    </p:animEffect>
                                  </p:childTnLst>
                                </p:cTn>
                              </p:par>
                              <p:par>
                                <p:cTn id="54" presetID="22" presetClass="entr" presetSubtype="4" fill="hold" nodeType="withEffect">
                                  <p:stCondLst>
                                    <p:cond delay="0"/>
                                  </p:stCondLst>
                                  <p:childTnLst>
                                    <p:set>
                                      <p:cBhvr>
                                        <p:cTn id="55" dur="1" fill="hold">
                                          <p:stCondLst>
                                            <p:cond delay="0"/>
                                          </p:stCondLst>
                                        </p:cTn>
                                        <p:tgtEl>
                                          <p:spTgt spid="187"/>
                                        </p:tgtEl>
                                        <p:attrNameLst>
                                          <p:attrName>style.visibility</p:attrName>
                                        </p:attrNameLst>
                                      </p:cBhvr>
                                      <p:to>
                                        <p:strVal val="visible"/>
                                      </p:to>
                                    </p:set>
                                    <p:animEffect transition="in" filter="wipe(down)">
                                      <p:cBhvr>
                                        <p:cTn id="56" dur="500"/>
                                        <p:tgtEl>
                                          <p:spTgt spid="187"/>
                                        </p:tgtEl>
                                      </p:cBhvr>
                                    </p:animEffect>
                                  </p:childTnLst>
                                </p:cTn>
                              </p:par>
                              <p:par>
                                <p:cTn id="57" presetID="22" presetClass="entr" presetSubtype="4" fill="hold" nodeType="withEffect">
                                  <p:stCondLst>
                                    <p:cond delay="0"/>
                                  </p:stCondLst>
                                  <p:childTnLst>
                                    <p:set>
                                      <p:cBhvr>
                                        <p:cTn id="58" dur="1" fill="hold">
                                          <p:stCondLst>
                                            <p:cond delay="0"/>
                                          </p:stCondLst>
                                        </p:cTn>
                                        <p:tgtEl>
                                          <p:spTgt spid="189"/>
                                        </p:tgtEl>
                                        <p:attrNameLst>
                                          <p:attrName>style.visibility</p:attrName>
                                        </p:attrNameLst>
                                      </p:cBhvr>
                                      <p:to>
                                        <p:strVal val="visible"/>
                                      </p:to>
                                    </p:set>
                                    <p:animEffect transition="in" filter="wipe(down)">
                                      <p:cBhvr>
                                        <p:cTn id="59" dur="500"/>
                                        <p:tgtEl>
                                          <p:spTgt spid="189"/>
                                        </p:tgtEl>
                                      </p:cBhvr>
                                    </p:animEffect>
                                  </p:childTnLst>
                                </p:cTn>
                              </p:par>
                            </p:childTnLst>
                          </p:cTn>
                        </p:par>
                        <p:par>
                          <p:cTn id="60" fill="hold">
                            <p:stCondLst>
                              <p:cond delay="2000"/>
                            </p:stCondLst>
                            <p:childTnLst>
                              <p:par>
                                <p:cTn id="61" presetID="42" presetClass="entr" presetSubtype="0" fill="hold" nodeType="afterEffect">
                                  <p:stCondLst>
                                    <p:cond delay="0"/>
                                  </p:stCondLst>
                                  <p:childTnLst>
                                    <p:set>
                                      <p:cBhvr>
                                        <p:cTn id="62" dur="1" fill="hold">
                                          <p:stCondLst>
                                            <p:cond delay="0"/>
                                          </p:stCondLst>
                                        </p:cTn>
                                        <p:tgtEl>
                                          <p:spTgt spid="178"/>
                                        </p:tgtEl>
                                        <p:attrNameLst>
                                          <p:attrName>style.visibility</p:attrName>
                                        </p:attrNameLst>
                                      </p:cBhvr>
                                      <p:to>
                                        <p:strVal val="visible"/>
                                      </p:to>
                                    </p:set>
                                    <p:animEffect transition="in" filter="fade">
                                      <p:cBhvr>
                                        <p:cTn id="63" dur="1000"/>
                                        <p:tgtEl>
                                          <p:spTgt spid="178"/>
                                        </p:tgtEl>
                                      </p:cBhvr>
                                    </p:animEffect>
                                    <p:anim calcmode="lin" valueType="num">
                                      <p:cBhvr>
                                        <p:cTn id="64" dur="1000" fill="hold"/>
                                        <p:tgtEl>
                                          <p:spTgt spid="178"/>
                                        </p:tgtEl>
                                        <p:attrNameLst>
                                          <p:attrName>ppt_x</p:attrName>
                                        </p:attrNameLst>
                                      </p:cBhvr>
                                      <p:tavLst>
                                        <p:tav tm="0">
                                          <p:val>
                                            <p:strVal val="#ppt_x"/>
                                          </p:val>
                                        </p:tav>
                                        <p:tav tm="100000">
                                          <p:val>
                                            <p:strVal val="#ppt_x"/>
                                          </p:val>
                                        </p:tav>
                                      </p:tavLst>
                                    </p:anim>
                                    <p:anim calcmode="lin" valueType="num">
                                      <p:cBhvr>
                                        <p:cTn id="65" dur="1000" fill="hold"/>
                                        <p:tgtEl>
                                          <p:spTgt spid="178"/>
                                        </p:tgtEl>
                                        <p:attrNameLst>
                                          <p:attrName>ppt_y</p:attrName>
                                        </p:attrNameLst>
                                      </p:cBhvr>
                                      <p:tavLst>
                                        <p:tav tm="0">
                                          <p:val>
                                            <p:strVal val="#ppt_y+.1"/>
                                          </p:val>
                                        </p:tav>
                                        <p:tav tm="100000">
                                          <p:val>
                                            <p:strVal val="#ppt_y"/>
                                          </p:val>
                                        </p:tav>
                                      </p:tavLst>
                                    </p:anim>
                                  </p:childTnLst>
                                </p:cTn>
                              </p:par>
                              <p:par>
                                <p:cTn id="66" presetID="42" presetClass="entr" presetSubtype="0" fill="hold" nodeType="withEffect">
                                  <p:stCondLst>
                                    <p:cond delay="0"/>
                                  </p:stCondLst>
                                  <p:childTnLst>
                                    <p:set>
                                      <p:cBhvr>
                                        <p:cTn id="67" dur="1" fill="hold">
                                          <p:stCondLst>
                                            <p:cond delay="0"/>
                                          </p:stCondLst>
                                        </p:cTn>
                                        <p:tgtEl>
                                          <p:spTgt spid="179"/>
                                        </p:tgtEl>
                                        <p:attrNameLst>
                                          <p:attrName>style.visibility</p:attrName>
                                        </p:attrNameLst>
                                      </p:cBhvr>
                                      <p:to>
                                        <p:strVal val="visible"/>
                                      </p:to>
                                    </p:set>
                                    <p:animEffect transition="in" filter="fade">
                                      <p:cBhvr>
                                        <p:cTn id="68" dur="1000"/>
                                        <p:tgtEl>
                                          <p:spTgt spid="179"/>
                                        </p:tgtEl>
                                      </p:cBhvr>
                                    </p:animEffect>
                                    <p:anim calcmode="lin" valueType="num">
                                      <p:cBhvr>
                                        <p:cTn id="69" dur="1000" fill="hold"/>
                                        <p:tgtEl>
                                          <p:spTgt spid="179"/>
                                        </p:tgtEl>
                                        <p:attrNameLst>
                                          <p:attrName>ppt_x</p:attrName>
                                        </p:attrNameLst>
                                      </p:cBhvr>
                                      <p:tavLst>
                                        <p:tav tm="0">
                                          <p:val>
                                            <p:strVal val="#ppt_x"/>
                                          </p:val>
                                        </p:tav>
                                        <p:tav tm="100000">
                                          <p:val>
                                            <p:strVal val="#ppt_x"/>
                                          </p:val>
                                        </p:tav>
                                      </p:tavLst>
                                    </p:anim>
                                    <p:anim calcmode="lin" valueType="num">
                                      <p:cBhvr>
                                        <p:cTn id="70" dur="1000" fill="hold"/>
                                        <p:tgtEl>
                                          <p:spTgt spid="179"/>
                                        </p:tgtEl>
                                        <p:attrNameLst>
                                          <p:attrName>ppt_y</p:attrName>
                                        </p:attrNameLst>
                                      </p:cBhvr>
                                      <p:tavLst>
                                        <p:tav tm="0">
                                          <p:val>
                                            <p:strVal val="#ppt_y+.1"/>
                                          </p:val>
                                        </p:tav>
                                        <p:tav tm="100000">
                                          <p:val>
                                            <p:strVal val="#ppt_y"/>
                                          </p:val>
                                        </p:tav>
                                      </p:tavLst>
                                    </p:anim>
                                  </p:childTnLst>
                                </p:cTn>
                              </p:par>
                              <p:par>
                                <p:cTn id="71" presetID="47" presetClass="entr" presetSubtype="0" fill="hold" nodeType="withEffect">
                                  <p:stCondLst>
                                    <p:cond delay="0"/>
                                  </p:stCondLst>
                                  <p:childTnLst>
                                    <p:set>
                                      <p:cBhvr>
                                        <p:cTn id="72" dur="1" fill="hold">
                                          <p:stCondLst>
                                            <p:cond delay="0"/>
                                          </p:stCondLst>
                                        </p:cTn>
                                        <p:tgtEl>
                                          <p:spTgt spid="180"/>
                                        </p:tgtEl>
                                        <p:attrNameLst>
                                          <p:attrName>style.visibility</p:attrName>
                                        </p:attrNameLst>
                                      </p:cBhvr>
                                      <p:to>
                                        <p:strVal val="visible"/>
                                      </p:to>
                                    </p:set>
                                    <p:animEffect transition="in" filter="fade">
                                      <p:cBhvr>
                                        <p:cTn id="73" dur="1000"/>
                                        <p:tgtEl>
                                          <p:spTgt spid="180"/>
                                        </p:tgtEl>
                                      </p:cBhvr>
                                    </p:animEffect>
                                    <p:anim calcmode="lin" valueType="num">
                                      <p:cBhvr>
                                        <p:cTn id="74" dur="1000" fill="hold"/>
                                        <p:tgtEl>
                                          <p:spTgt spid="180"/>
                                        </p:tgtEl>
                                        <p:attrNameLst>
                                          <p:attrName>ppt_x</p:attrName>
                                        </p:attrNameLst>
                                      </p:cBhvr>
                                      <p:tavLst>
                                        <p:tav tm="0">
                                          <p:val>
                                            <p:strVal val="#ppt_x"/>
                                          </p:val>
                                        </p:tav>
                                        <p:tav tm="100000">
                                          <p:val>
                                            <p:strVal val="#ppt_x"/>
                                          </p:val>
                                        </p:tav>
                                      </p:tavLst>
                                    </p:anim>
                                    <p:anim calcmode="lin" valueType="num">
                                      <p:cBhvr>
                                        <p:cTn id="75" dur="1000" fill="hold"/>
                                        <p:tgtEl>
                                          <p:spTgt spid="180"/>
                                        </p:tgtEl>
                                        <p:attrNameLst>
                                          <p:attrName>ppt_y</p:attrName>
                                        </p:attrNameLst>
                                      </p:cBhvr>
                                      <p:tavLst>
                                        <p:tav tm="0">
                                          <p:val>
                                            <p:strVal val="#ppt_y-.1"/>
                                          </p:val>
                                        </p:tav>
                                        <p:tav tm="100000">
                                          <p:val>
                                            <p:strVal val="#ppt_y"/>
                                          </p:val>
                                        </p:tav>
                                      </p:tavLst>
                                    </p:anim>
                                  </p:childTnLst>
                                </p:cTn>
                              </p:par>
                              <p:par>
                                <p:cTn id="76" presetID="47" presetClass="entr" presetSubtype="0" fill="hold" nodeType="withEffect">
                                  <p:stCondLst>
                                    <p:cond delay="0"/>
                                  </p:stCondLst>
                                  <p:childTnLst>
                                    <p:set>
                                      <p:cBhvr>
                                        <p:cTn id="77" dur="1" fill="hold">
                                          <p:stCondLst>
                                            <p:cond delay="0"/>
                                          </p:stCondLst>
                                        </p:cTn>
                                        <p:tgtEl>
                                          <p:spTgt spid="181"/>
                                        </p:tgtEl>
                                        <p:attrNameLst>
                                          <p:attrName>style.visibility</p:attrName>
                                        </p:attrNameLst>
                                      </p:cBhvr>
                                      <p:to>
                                        <p:strVal val="visible"/>
                                      </p:to>
                                    </p:set>
                                    <p:animEffect transition="in" filter="fade">
                                      <p:cBhvr>
                                        <p:cTn id="78" dur="1000"/>
                                        <p:tgtEl>
                                          <p:spTgt spid="181"/>
                                        </p:tgtEl>
                                      </p:cBhvr>
                                    </p:animEffect>
                                    <p:anim calcmode="lin" valueType="num">
                                      <p:cBhvr>
                                        <p:cTn id="79" dur="1000" fill="hold"/>
                                        <p:tgtEl>
                                          <p:spTgt spid="181"/>
                                        </p:tgtEl>
                                        <p:attrNameLst>
                                          <p:attrName>ppt_x</p:attrName>
                                        </p:attrNameLst>
                                      </p:cBhvr>
                                      <p:tavLst>
                                        <p:tav tm="0">
                                          <p:val>
                                            <p:strVal val="#ppt_x"/>
                                          </p:val>
                                        </p:tav>
                                        <p:tav tm="100000">
                                          <p:val>
                                            <p:strVal val="#ppt_x"/>
                                          </p:val>
                                        </p:tav>
                                      </p:tavLst>
                                    </p:anim>
                                    <p:anim calcmode="lin" valueType="num">
                                      <p:cBhvr>
                                        <p:cTn id="80" dur="1000" fill="hold"/>
                                        <p:tgtEl>
                                          <p:spTgt spid="181"/>
                                        </p:tgtEl>
                                        <p:attrNameLst>
                                          <p:attrName>ppt_y</p:attrName>
                                        </p:attrNameLst>
                                      </p:cBhvr>
                                      <p:tavLst>
                                        <p:tav tm="0">
                                          <p:val>
                                            <p:strVal val="#ppt_y-.1"/>
                                          </p:val>
                                        </p:tav>
                                        <p:tav tm="100000">
                                          <p:val>
                                            <p:strVal val="#ppt_y"/>
                                          </p:val>
                                        </p:tav>
                                      </p:tavLst>
                                    </p:anim>
                                  </p:childTnLst>
                                </p:cTn>
                              </p:par>
                            </p:childTnLst>
                          </p:cTn>
                        </p:par>
                        <p:par>
                          <p:cTn id="81" fill="hold">
                            <p:stCondLst>
                              <p:cond delay="3000"/>
                            </p:stCondLst>
                            <p:childTnLst>
                              <p:par>
                                <p:cTn id="82" presetID="53" presetClass="entr" presetSubtype="16" fill="hold" grpId="0" nodeType="afterEffect">
                                  <p:stCondLst>
                                    <p:cond delay="0"/>
                                  </p:stCondLst>
                                  <p:childTnLst>
                                    <p:set>
                                      <p:cBhvr>
                                        <p:cTn id="83" dur="1" fill="hold">
                                          <p:stCondLst>
                                            <p:cond delay="0"/>
                                          </p:stCondLst>
                                        </p:cTn>
                                        <p:tgtEl>
                                          <p:spTgt spid="116"/>
                                        </p:tgtEl>
                                        <p:attrNameLst>
                                          <p:attrName>style.visibility</p:attrName>
                                        </p:attrNameLst>
                                      </p:cBhvr>
                                      <p:to>
                                        <p:strVal val="visible"/>
                                      </p:to>
                                    </p:set>
                                    <p:anim calcmode="lin" valueType="num">
                                      <p:cBhvr>
                                        <p:cTn id="84" dur="500" fill="hold"/>
                                        <p:tgtEl>
                                          <p:spTgt spid="116"/>
                                        </p:tgtEl>
                                        <p:attrNameLst>
                                          <p:attrName>ppt_w</p:attrName>
                                        </p:attrNameLst>
                                      </p:cBhvr>
                                      <p:tavLst>
                                        <p:tav tm="0">
                                          <p:val>
                                            <p:fltVal val="0"/>
                                          </p:val>
                                        </p:tav>
                                        <p:tav tm="100000">
                                          <p:val>
                                            <p:strVal val="#ppt_w"/>
                                          </p:val>
                                        </p:tav>
                                      </p:tavLst>
                                    </p:anim>
                                    <p:anim calcmode="lin" valueType="num">
                                      <p:cBhvr>
                                        <p:cTn id="85" dur="500" fill="hold"/>
                                        <p:tgtEl>
                                          <p:spTgt spid="116"/>
                                        </p:tgtEl>
                                        <p:attrNameLst>
                                          <p:attrName>ppt_h</p:attrName>
                                        </p:attrNameLst>
                                      </p:cBhvr>
                                      <p:tavLst>
                                        <p:tav tm="0">
                                          <p:val>
                                            <p:fltVal val="0"/>
                                          </p:val>
                                        </p:tav>
                                        <p:tav tm="100000">
                                          <p:val>
                                            <p:strVal val="#ppt_h"/>
                                          </p:val>
                                        </p:tav>
                                      </p:tavLst>
                                    </p:anim>
                                    <p:animEffect transition="in" filter="fade">
                                      <p:cBhvr>
                                        <p:cTn id="86" dur="500"/>
                                        <p:tgtEl>
                                          <p:spTgt spid="11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117"/>
                                        </p:tgtEl>
                                        <p:attrNameLst>
                                          <p:attrName>style.visibility</p:attrName>
                                        </p:attrNameLst>
                                      </p:cBhvr>
                                      <p:to>
                                        <p:strVal val="visible"/>
                                      </p:to>
                                    </p:set>
                                    <p:anim calcmode="lin" valueType="num">
                                      <p:cBhvr>
                                        <p:cTn id="89" dur="500" fill="hold"/>
                                        <p:tgtEl>
                                          <p:spTgt spid="117"/>
                                        </p:tgtEl>
                                        <p:attrNameLst>
                                          <p:attrName>ppt_w</p:attrName>
                                        </p:attrNameLst>
                                      </p:cBhvr>
                                      <p:tavLst>
                                        <p:tav tm="0">
                                          <p:val>
                                            <p:fltVal val="0"/>
                                          </p:val>
                                        </p:tav>
                                        <p:tav tm="100000">
                                          <p:val>
                                            <p:strVal val="#ppt_w"/>
                                          </p:val>
                                        </p:tav>
                                      </p:tavLst>
                                    </p:anim>
                                    <p:anim calcmode="lin" valueType="num">
                                      <p:cBhvr>
                                        <p:cTn id="90" dur="500" fill="hold"/>
                                        <p:tgtEl>
                                          <p:spTgt spid="117"/>
                                        </p:tgtEl>
                                        <p:attrNameLst>
                                          <p:attrName>ppt_h</p:attrName>
                                        </p:attrNameLst>
                                      </p:cBhvr>
                                      <p:tavLst>
                                        <p:tav tm="0">
                                          <p:val>
                                            <p:fltVal val="0"/>
                                          </p:val>
                                        </p:tav>
                                        <p:tav tm="100000">
                                          <p:val>
                                            <p:strVal val="#ppt_h"/>
                                          </p:val>
                                        </p:tav>
                                      </p:tavLst>
                                    </p:anim>
                                    <p:animEffect transition="in" filter="fade">
                                      <p:cBhvr>
                                        <p:cTn id="91" dur="500"/>
                                        <p:tgtEl>
                                          <p:spTgt spid="117"/>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18"/>
                                        </p:tgtEl>
                                        <p:attrNameLst>
                                          <p:attrName>style.visibility</p:attrName>
                                        </p:attrNameLst>
                                      </p:cBhvr>
                                      <p:to>
                                        <p:strVal val="visible"/>
                                      </p:to>
                                    </p:set>
                                    <p:anim calcmode="lin" valueType="num">
                                      <p:cBhvr>
                                        <p:cTn id="94" dur="500" fill="hold"/>
                                        <p:tgtEl>
                                          <p:spTgt spid="118"/>
                                        </p:tgtEl>
                                        <p:attrNameLst>
                                          <p:attrName>ppt_w</p:attrName>
                                        </p:attrNameLst>
                                      </p:cBhvr>
                                      <p:tavLst>
                                        <p:tav tm="0">
                                          <p:val>
                                            <p:fltVal val="0"/>
                                          </p:val>
                                        </p:tav>
                                        <p:tav tm="100000">
                                          <p:val>
                                            <p:strVal val="#ppt_w"/>
                                          </p:val>
                                        </p:tav>
                                      </p:tavLst>
                                    </p:anim>
                                    <p:anim calcmode="lin" valueType="num">
                                      <p:cBhvr>
                                        <p:cTn id="95" dur="500" fill="hold"/>
                                        <p:tgtEl>
                                          <p:spTgt spid="118"/>
                                        </p:tgtEl>
                                        <p:attrNameLst>
                                          <p:attrName>ppt_h</p:attrName>
                                        </p:attrNameLst>
                                      </p:cBhvr>
                                      <p:tavLst>
                                        <p:tav tm="0">
                                          <p:val>
                                            <p:fltVal val="0"/>
                                          </p:val>
                                        </p:tav>
                                        <p:tav tm="100000">
                                          <p:val>
                                            <p:strVal val="#ppt_h"/>
                                          </p:val>
                                        </p:tav>
                                      </p:tavLst>
                                    </p:anim>
                                    <p:animEffect transition="in" filter="fade">
                                      <p:cBhvr>
                                        <p:cTn id="96" dur="500"/>
                                        <p:tgtEl>
                                          <p:spTgt spid="118"/>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119"/>
                                        </p:tgtEl>
                                        <p:attrNameLst>
                                          <p:attrName>style.visibility</p:attrName>
                                        </p:attrNameLst>
                                      </p:cBhvr>
                                      <p:to>
                                        <p:strVal val="visible"/>
                                      </p:to>
                                    </p:set>
                                    <p:anim calcmode="lin" valueType="num">
                                      <p:cBhvr>
                                        <p:cTn id="99" dur="500" fill="hold"/>
                                        <p:tgtEl>
                                          <p:spTgt spid="119"/>
                                        </p:tgtEl>
                                        <p:attrNameLst>
                                          <p:attrName>ppt_w</p:attrName>
                                        </p:attrNameLst>
                                      </p:cBhvr>
                                      <p:tavLst>
                                        <p:tav tm="0">
                                          <p:val>
                                            <p:fltVal val="0"/>
                                          </p:val>
                                        </p:tav>
                                        <p:tav tm="100000">
                                          <p:val>
                                            <p:strVal val="#ppt_w"/>
                                          </p:val>
                                        </p:tav>
                                      </p:tavLst>
                                    </p:anim>
                                    <p:anim calcmode="lin" valueType="num">
                                      <p:cBhvr>
                                        <p:cTn id="100" dur="500" fill="hold"/>
                                        <p:tgtEl>
                                          <p:spTgt spid="119"/>
                                        </p:tgtEl>
                                        <p:attrNameLst>
                                          <p:attrName>ppt_h</p:attrName>
                                        </p:attrNameLst>
                                      </p:cBhvr>
                                      <p:tavLst>
                                        <p:tav tm="0">
                                          <p:val>
                                            <p:fltVal val="0"/>
                                          </p:val>
                                        </p:tav>
                                        <p:tav tm="100000">
                                          <p:val>
                                            <p:strVal val="#ppt_h"/>
                                          </p:val>
                                        </p:tav>
                                      </p:tavLst>
                                    </p:anim>
                                    <p:animEffect transition="in" filter="fade">
                                      <p:cBhvr>
                                        <p:cTn id="101" dur="500"/>
                                        <p:tgtEl>
                                          <p:spTgt spid="119"/>
                                        </p:tgtEl>
                                      </p:cBhvr>
                                    </p:animEffect>
                                  </p:childTnLst>
                                </p:cTn>
                              </p:par>
                            </p:childTnLst>
                          </p:cTn>
                        </p:par>
                        <p:par>
                          <p:cTn id="102" fill="hold">
                            <p:stCondLst>
                              <p:cond delay="3500"/>
                            </p:stCondLst>
                            <p:childTnLst>
                              <p:par>
                                <p:cTn id="103" presetID="53" presetClass="entr" presetSubtype="16" fill="hold" nodeType="afterEffect">
                                  <p:stCondLst>
                                    <p:cond delay="0"/>
                                  </p:stCondLst>
                                  <p:childTnLst>
                                    <p:set>
                                      <p:cBhvr>
                                        <p:cTn id="104" dur="1" fill="hold">
                                          <p:stCondLst>
                                            <p:cond delay="0"/>
                                          </p:stCondLst>
                                        </p:cTn>
                                        <p:tgtEl>
                                          <p:spTgt spid="126"/>
                                        </p:tgtEl>
                                        <p:attrNameLst>
                                          <p:attrName>style.visibility</p:attrName>
                                        </p:attrNameLst>
                                      </p:cBhvr>
                                      <p:to>
                                        <p:strVal val="visible"/>
                                      </p:to>
                                    </p:set>
                                    <p:anim calcmode="lin" valueType="num">
                                      <p:cBhvr>
                                        <p:cTn id="105" dur="500" fill="hold"/>
                                        <p:tgtEl>
                                          <p:spTgt spid="126"/>
                                        </p:tgtEl>
                                        <p:attrNameLst>
                                          <p:attrName>ppt_w</p:attrName>
                                        </p:attrNameLst>
                                      </p:cBhvr>
                                      <p:tavLst>
                                        <p:tav tm="0">
                                          <p:val>
                                            <p:fltVal val="0"/>
                                          </p:val>
                                        </p:tav>
                                        <p:tav tm="100000">
                                          <p:val>
                                            <p:strVal val="#ppt_w"/>
                                          </p:val>
                                        </p:tav>
                                      </p:tavLst>
                                    </p:anim>
                                    <p:anim calcmode="lin" valueType="num">
                                      <p:cBhvr>
                                        <p:cTn id="106" dur="500" fill="hold"/>
                                        <p:tgtEl>
                                          <p:spTgt spid="126"/>
                                        </p:tgtEl>
                                        <p:attrNameLst>
                                          <p:attrName>ppt_h</p:attrName>
                                        </p:attrNameLst>
                                      </p:cBhvr>
                                      <p:tavLst>
                                        <p:tav tm="0">
                                          <p:val>
                                            <p:fltVal val="0"/>
                                          </p:val>
                                        </p:tav>
                                        <p:tav tm="100000">
                                          <p:val>
                                            <p:strVal val="#ppt_h"/>
                                          </p:val>
                                        </p:tav>
                                      </p:tavLst>
                                    </p:anim>
                                    <p:animEffect transition="in" filter="fade">
                                      <p:cBhvr>
                                        <p:cTn id="107" dur="500"/>
                                        <p:tgtEl>
                                          <p:spTgt spid="126"/>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129"/>
                                        </p:tgtEl>
                                        <p:attrNameLst>
                                          <p:attrName>style.visibility</p:attrName>
                                        </p:attrNameLst>
                                      </p:cBhvr>
                                      <p:to>
                                        <p:strVal val="visible"/>
                                      </p:to>
                                    </p:set>
                                    <p:anim calcmode="lin" valueType="num">
                                      <p:cBhvr>
                                        <p:cTn id="110" dur="500" fill="hold"/>
                                        <p:tgtEl>
                                          <p:spTgt spid="129"/>
                                        </p:tgtEl>
                                        <p:attrNameLst>
                                          <p:attrName>ppt_w</p:attrName>
                                        </p:attrNameLst>
                                      </p:cBhvr>
                                      <p:tavLst>
                                        <p:tav tm="0">
                                          <p:val>
                                            <p:fltVal val="0"/>
                                          </p:val>
                                        </p:tav>
                                        <p:tav tm="100000">
                                          <p:val>
                                            <p:strVal val="#ppt_w"/>
                                          </p:val>
                                        </p:tav>
                                      </p:tavLst>
                                    </p:anim>
                                    <p:anim calcmode="lin" valueType="num">
                                      <p:cBhvr>
                                        <p:cTn id="111" dur="500" fill="hold"/>
                                        <p:tgtEl>
                                          <p:spTgt spid="129"/>
                                        </p:tgtEl>
                                        <p:attrNameLst>
                                          <p:attrName>ppt_h</p:attrName>
                                        </p:attrNameLst>
                                      </p:cBhvr>
                                      <p:tavLst>
                                        <p:tav tm="0">
                                          <p:val>
                                            <p:fltVal val="0"/>
                                          </p:val>
                                        </p:tav>
                                        <p:tav tm="100000">
                                          <p:val>
                                            <p:strVal val="#ppt_h"/>
                                          </p:val>
                                        </p:tav>
                                      </p:tavLst>
                                    </p:anim>
                                    <p:animEffect transition="in" filter="fade">
                                      <p:cBhvr>
                                        <p:cTn id="112" dur="500"/>
                                        <p:tgtEl>
                                          <p:spTgt spid="129"/>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30"/>
                                        </p:tgtEl>
                                        <p:attrNameLst>
                                          <p:attrName>style.visibility</p:attrName>
                                        </p:attrNameLst>
                                      </p:cBhvr>
                                      <p:to>
                                        <p:strVal val="visible"/>
                                      </p:to>
                                    </p:set>
                                    <p:anim calcmode="lin" valueType="num">
                                      <p:cBhvr>
                                        <p:cTn id="115" dur="500" fill="hold"/>
                                        <p:tgtEl>
                                          <p:spTgt spid="130"/>
                                        </p:tgtEl>
                                        <p:attrNameLst>
                                          <p:attrName>ppt_w</p:attrName>
                                        </p:attrNameLst>
                                      </p:cBhvr>
                                      <p:tavLst>
                                        <p:tav tm="0">
                                          <p:val>
                                            <p:fltVal val="0"/>
                                          </p:val>
                                        </p:tav>
                                        <p:tav tm="100000">
                                          <p:val>
                                            <p:strVal val="#ppt_w"/>
                                          </p:val>
                                        </p:tav>
                                      </p:tavLst>
                                    </p:anim>
                                    <p:anim calcmode="lin" valueType="num">
                                      <p:cBhvr>
                                        <p:cTn id="116" dur="500" fill="hold"/>
                                        <p:tgtEl>
                                          <p:spTgt spid="130"/>
                                        </p:tgtEl>
                                        <p:attrNameLst>
                                          <p:attrName>ppt_h</p:attrName>
                                        </p:attrNameLst>
                                      </p:cBhvr>
                                      <p:tavLst>
                                        <p:tav tm="0">
                                          <p:val>
                                            <p:fltVal val="0"/>
                                          </p:val>
                                        </p:tav>
                                        <p:tav tm="100000">
                                          <p:val>
                                            <p:strVal val="#ppt_h"/>
                                          </p:val>
                                        </p:tav>
                                      </p:tavLst>
                                    </p:anim>
                                    <p:animEffect transition="in" filter="fade">
                                      <p:cBhvr>
                                        <p:cTn id="117" dur="500"/>
                                        <p:tgtEl>
                                          <p:spTgt spid="130"/>
                                        </p:tgtEl>
                                      </p:cBhvr>
                                    </p:animEffect>
                                  </p:childTnLst>
                                </p:cTn>
                              </p:par>
                              <p:par>
                                <p:cTn id="118" presetID="53" presetClass="entr" presetSubtype="16" fill="hold" nodeType="withEffect">
                                  <p:stCondLst>
                                    <p:cond delay="0"/>
                                  </p:stCondLst>
                                  <p:childTnLst>
                                    <p:set>
                                      <p:cBhvr>
                                        <p:cTn id="119" dur="1" fill="hold">
                                          <p:stCondLst>
                                            <p:cond delay="0"/>
                                          </p:stCondLst>
                                        </p:cTn>
                                        <p:tgtEl>
                                          <p:spTgt spid="131"/>
                                        </p:tgtEl>
                                        <p:attrNameLst>
                                          <p:attrName>style.visibility</p:attrName>
                                        </p:attrNameLst>
                                      </p:cBhvr>
                                      <p:to>
                                        <p:strVal val="visible"/>
                                      </p:to>
                                    </p:set>
                                    <p:anim calcmode="lin" valueType="num">
                                      <p:cBhvr>
                                        <p:cTn id="120" dur="500" fill="hold"/>
                                        <p:tgtEl>
                                          <p:spTgt spid="131"/>
                                        </p:tgtEl>
                                        <p:attrNameLst>
                                          <p:attrName>ppt_w</p:attrName>
                                        </p:attrNameLst>
                                      </p:cBhvr>
                                      <p:tavLst>
                                        <p:tav tm="0">
                                          <p:val>
                                            <p:fltVal val="0"/>
                                          </p:val>
                                        </p:tav>
                                        <p:tav tm="100000">
                                          <p:val>
                                            <p:strVal val="#ppt_w"/>
                                          </p:val>
                                        </p:tav>
                                      </p:tavLst>
                                    </p:anim>
                                    <p:anim calcmode="lin" valueType="num">
                                      <p:cBhvr>
                                        <p:cTn id="121" dur="500" fill="hold"/>
                                        <p:tgtEl>
                                          <p:spTgt spid="131"/>
                                        </p:tgtEl>
                                        <p:attrNameLst>
                                          <p:attrName>ppt_h</p:attrName>
                                        </p:attrNameLst>
                                      </p:cBhvr>
                                      <p:tavLst>
                                        <p:tav tm="0">
                                          <p:val>
                                            <p:fltVal val="0"/>
                                          </p:val>
                                        </p:tav>
                                        <p:tav tm="100000">
                                          <p:val>
                                            <p:strVal val="#ppt_h"/>
                                          </p:val>
                                        </p:tav>
                                      </p:tavLst>
                                    </p:anim>
                                    <p:animEffect transition="in" filter="fade">
                                      <p:cBhvr>
                                        <p:cTn id="122" dur="500"/>
                                        <p:tgtEl>
                                          <p:spTgt spid="131"/>
                                        </p:tgtEl>
                                      </p:cBhvr>
                                    </p:animEffect>
                                  </p:childTnLst>
                                </p:cTn>
                              </p:par>
                            </p:childTnLst>
                          </p:cTn>
                        </p:par>
                        <p:par>
                          <p:cTn id="123" fill="hold">
                            <p:stCondLst>
                              <p:cond delay="4000"/>
                            </p:stCondLst>
                            <p:childTnLst>
                              <p:par>
                                <p:cTn id="124" presetID="10" presetClass="entr" presetSubtype="0" fill="hold" grpId="0" nodeType="afterEffect">
                                  <p:stCondLst>
                                    <p:cond delay="0"/>
                                  </p:stCondLst>
                                  <p:childTnLst>
                                    <p:set>
                                      <p:cBhvr>
                                        <p:cTn id="125" dur="1" fill="hold">
                                          <p:stCondLst>
                                            <p:cond delay="0"/>
                                          </p:stCondLst>
                                        </p:cTn>
                                        <p:tgtEl>
                                          <p:spTgt spid="114"/>
                                        </p:tgtEl>
                                        <p:attrNameLst>
                                          <p:attrName>style.visibility</p:attrName>
                                        </p:attrNameLst>
                                      </p:cBhvr>
                                      <p:to>
                                        <p:strVal val="visible"/>
                                      </p:to>
                                    </p:set>
                                    <p:animEffect transition="in" filter="fade">
                                      <p:cBhvr>
                                        <p:cTn id="126" dur="500"/>
                                        <p:tgtEl>
                                          <p:spTgt spid="114"/>
                                        </p:tgtEl>
                                      </p:cBhvr>
                                    </p:animEffect>
                                  </p:childTnLst>
                                </p:cTn>
                              </p:par>
                              <p:par>
                                <p:cTn id="127" presetID="10" presetClass="entr" presetSubtype="0" fill="hold" grpId="0" nodeType="withEffect">
                                  <p:stCondLst>
                                    <p:cond delay="0"/>
                                  </p:stCondLst>
                                  <p:childTnLst>
                                    <p:set>
                                      <p:cBhvr>
                                        <p:cTn id="128" dur="1" fill="hold">
                                          <p:stCondLst>
                                            <p:cond delay="0"/>
                                          </p:stCondLst>
                                        </p:cTn>
                                        <p:tgtEl>
                                          <p:spTgt spid="120"/>
                                        </p:tgtEl>
                                        <p:attrNameLst>
                                          <p:attrName>style.visibility</p:attrName>
                                        </p:attrNameLst>
                                      </p:cBhvr>
                                      <p:to>
                                        <p:strVal val="visible"/>
                                      </p:to>
                                    </p:set>
                                    <p:animEffect transition="in" filter="fade">
                                      <p:cBhvr>
                                        <p:cTn id="129" dur="500"/>
                                        <p:tgtEl>
                                          <p:spTgt spid="120"/>
                                        </p:tgtEl>
                                      </p:cBhvr>
                                    </p:animEffect>
                                  </p:childTnLst>
                                </p:cTn>
                              </p:par>
                              <p:par>
                                <p:cTn id="130" presetID="10" presetClass="entr" presetSubtype="0" fill="hold" grpId="0" nodeType="withEffect">
                                  <p:stCondLst>
                                    <p:cond delay="0"/>
                                  </p:stCondLst>
                                  <p:childTnLst>
                                    <p:set>
                                      <p:cBhvr>
                                        <p:cTn id="131" dur="1" fill="hold">
                                          <p:stCondLst>
                                            <p:cond delay="0"/>
                                          </p:stCondLst>
                                        </p:cTn>
                                        <p:tgtEl>
                                          <p:spTgt spid="122"/>
                                        </p:tgtEl>
                                        <p:attrNameLst>
                                          <p:attrName>style.visibility</p:attrName>
                                        </p:attrNameLst>
                                      </p:cBhvr>
                                      <p:to>
                                        <p:strVal val="visible"/>
                                      </p:to>
                                    </p:set>
                                    <p:animEffect transition="in" filter="fade">
                                      <p:cBhvr>
                                        <p:cTn id="132" dur="500"/>
                                        <p:tgtEl>
                                          <p:spTgt spid="122"/>
                                        </p:tgtEl>
                                      </p:cBhvr>
                                    </p:animEffect>
                                  </p:childTnLst>
                                </p:cTn>
                              </p:par>
                              <p:par>
                                <p:cTn id="133" presetID="10" presetClass="entr" presetSubtype="0" fill="hold" grpId="0" nodeType="withEffect">
                                  <p:stCondLst>
                                    <p:cond delay="0"/>
                                  </p:stCondLst>
                                  <p:childTnLst>
                                    <p:set>
                                      <p:cBhvr>
                                        <p:cTn id="134" dur="1" fill="hold">
                                          <p:stCondLst>
                                            <p:cond delay="0"/>
                                          </p:stCondLst>
                                        </p:cTn>
                                        <p:tgtEl>
                                          <p:spTgt spid="124"/>
                                        </p:tgtEl>
                                        <p:attrNameLst>
                                          <p:attrName>style.visibility</p:attrName>
                                        </p:attrNameLst>
                                      </p:cBhvr>
                                      <p:to>
                                        <p:strVal val="visible"/>
                                      </p:to>
                                    </p:set>
                                    <p:animEffect transition="in" filter="fade">
                                      <p:cBhvr>
                                        <p:cTn id="135" dur="500"/>
                                        <p:tgtEl>
                                          <p:spTgt spid="124"/>
                                        </p:tgtEl>
                                      </p:cBhvr>
                                    </p:animEffect>
                                  </p:childTnLst>
                                </p:cTn>
                              </p:par>
                            </p:childTnLst>
                          </p:cTn>
                        </p:par>
                        <p:par>
                          <p:cTn id="136" fill="hold">
                            <p:stCondLst>
                              <p:cond delay="4500"/>
                            </p:stCondLst>
                            <p:childTnLst>
                              <p:par>
                                <p:cTn id="137" presetID="10" presetClass="entr" presetSubtype="0" fill="hold" grpId="0" nodeType="afterEffect">
                                  <p:stCondLst>
                                    <p:cond delay="0"/>
                                  </p:stCondLst>
                                  <p:childTnLst>
                                    <p:set>
                                      <p:cBhvr>
                                        <p:cTn id="138" dur="1" fill="hold">
                                          <p:stCondLst>
                                            <p:cond delay="0"/>
                                          </p:stCondLst>
                                        </p:cTn>
                                        <p:tgtEl>
                                          <p:spTgt spid="115"/>
                                        </p:tgtEl>
                                        <p:attrNameLst>
                                          <p:attrName>style.visibility</p:attrName>
                                        </p:attrNameLst>
                                      </p:cBhvr>
                                      <p:to>
                                        <p:strVal val="visible"/>
                                      </p:to>
                                    </p:set>
                                    <p:animEffect transition="in" filter="fade">
                                      <p:cBhvr>
                                        <p:cTn id="139" dur="500"/>
                                        <p:tgtEl>
                                          <p:spTgt spid="115"/>
                                        </p:tgtEl>
                                      </p:cBhvr>
                                    </p:animEffect>
                                  </p:childTnLst>
                                </p:cTn>
                              </p:par>
                              <p:par>
                                <p:cTn id="140" presetID="10" presetClass="entr" presetSubtype="0" fill="hold" grpId="0" nodeType="withEffect">
                                  <p:stCondLst>
                                    <p:cond delay="0"/>
                                  </p:stCondLst>
                                  <p:childTnLst>
                                    <p:set>
                                      <p:cBhvr>
                                        <p:cTn id="141" dur="1" fill="hold">
                                          <p:stCondLst>
                                            <p:cond delay="0"/>
                                          </p:stCondLst>
                                        </p:cTn>
                                        <p:tgtEl>
                                          <p:spTgt spid="121"/>
                                        </p:tgtEl>
                                        <p:attrNameLst>
                                          <p:attrName>style.visibility</p:attrName>
                                        </p:attrNameLst>
                                      </p:cBhvr>
                                      <p:to>
                                        <p:strVal val="visible"/>
                                      </p:to>
                                    </p:set>
                                    <p:animEffect transition="in" filter="fade">
                                      <p:cBhvr>
                                        <p:cTn id="142" dur="500"/>
                                        <p:tgtEl>
                                          <p:spTgt spid="121"/>
                                        </p:tgtEl>
                                      </p:cBhvr>
                                    </p:animEffect>
                                  </p:childTnLst>
                                </p:cTn>
                              </p:par>
                              <p:par>
                                <p:cTn id="143" presetID="10" presetClass="entr" presetSubtype="0" fill="hold" grpId="0" nodeType="withEffect">
                                  <p:stCondLst>
                                    <p:cond delay="0"/>
                                  </p:stCondLst>
                                  <p:childTnLst>
                                    <p:set>
                                      <p:cBhvr>
                                        <p:cTn id="144" dur="1" fill="hold">
                                          <p:stCondLst>
                                            <p:cond delay="0"/>
                                          </p:stCondLst>
                                        </p:cTn>
                                        <p:tgtEl>
                                          <p:spTgt spid="123"/>
                                        </p:tgtEl>
                                        <p:attrNameLst>
                                          <p:attrName>style.visibility</p:attrName>
                                        </p:attrNameLst>
                                      </p:cBhvr>
                                      <p:to>
                                        <p:strVal val="visible"/>
                                      </p:to>
                                    </p:set>
                                    <p:animEffect transition="in" filter="fade">
                                      <p:cBhvr>
                                        <p:cTn id="145" dur="500"/>
                                        <p:tgtEl>
                                          <p:spTgt spid="123"/>
                                        </p:tgtEl>
                                      </p:cBhvr>
                                    </p:animEffect>
                                  </p:childTnLst>
                                </p:cTn>
                              </p:par>
                              <p:par>
                                <p:cTn id="146" presetID="10" presetClass="entr" presetSubtype="0" fill="hold" grpId="0" nodeType="withEffect">
                                  <p:stCondLst>
                                    <p:cond delay="0"/>
                                  </p:stCondLst>
                                  <p:childTnLst>
                                    <p:set>
                                      <p:cBhvr>
                                        <p:cTn id="147" dur="1" fill="hold">
                                          <p:stCondLst>
                                            <p:cond delay="0"/>
                                          </p:stCondLst>
                                        </p:cTn>
                                        <p:tgtEl>
                                          <p:spTgt spid="125"/>
                                        </p:tgtEl>
                                        <p:attrNameLst>
                                          <p:attrName>style.visibility</p:attrName>
                                        </p:attrNameLst>
                                      </p:cBhvr>
                                      <p:to>
                                        <p:strVal val="visible"/>
                                      </p:to>
                                    </p:set>
                                    <p:animEffect transition="in" filter="fade">
                                      <p:cBhvr>
                                        <p:cTn id="148" dur="500"/>
                                        <p:tgtEl>
                                          <p:spTgt spid="1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P spid="54" grpId="0" animBg="1"/>
      <p:bldP spid="32" grpId="0" animBg="1"/>
      <p:bldP spid="10" grpId="0" animBg="1"/>
      <p:bldP spid="114" grpId="0"/>
      <p:bldP spid="115" grpId="0"/>
      <p:bldP spid="116" grpId="0" animBg="1"/>
      <p:bldP spid="117" grpId="0" animBg="1"/>
      <p:bldP spid="118" grpId="0" animBg="1"/>
      <p:bldP spid="119" grpId="0" animBg="1"/>
      <p:bldP spid="120" grpId="0"/>
      <p:bldP spid="121" grpId="0"/>
      <p:bldP spid="122" grpId="0"/>
      <p:bldP spid="123" grpId="0"/>
      <p:bldP spid="124" grpId="0"/>
      <p:bldP spid="125" grpId="0"/>
      <p:bldP spid="129" grpId="0" animBg="1"/>
      <p:bldP spid="130" grpId="0" animBg="1"/>
      <p:bldP spid="155" grpId="0"/>
      <p:bldP spid="156" grpId="0"/>
      <p:bldP spid="157" grpId="0"/>
      <p:bldP spid="158"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a:latin typeface="+mn-lt"/>
                <a:ea typeface="+mn-ea"/>
                <a:cs typeface="+mn-ea"/>
                <a:sym typeface="+mn-lt"/>
              </a:rPr>
              <a:t>Radar Diagram</a:t>
            </a:r>
            <a:endParaRPr lang="en-US" dirty="0">
              <a:latin typeface="+mn-lt"/>
              <a:ea typeface="+mn-ea"/>
              <a:cs typeface="+mn-ea"/>
              <a:sym typeface="+mn-lt"/>
            </a:endParaRPr>
          </a:p>
        </p:txBody>
      </p:sp>
      <p:sp>
        <p:nvSpPr>
          <p:cNvPr id="3" name="Slide Number Placeholder 2"/>
          <p:cNvSpPr>
            <a:spLocks noGrp="1"/>
          </p:cNvSpPr>
          <p:nvPr>
            <p:ph type="sldNum" sz="quarter" idx="12"/>
          </p:nvPr>
        </p:nvSpPr>
        <p:spPr/>
        <p:txBody>
          <a:bodyPr/>
          <a:lstStyle/>
          <a:p>
            <a:fld id="{EA01570A-8480-497D-96D4-D725A6D7C6AA}" type="slidenum">
              <a:rPr lang="en-US" smtClean="0">
                <a:cs typeface="+mn-ea"/>
                <a:sym typeface="+mn-lt"/>
              </a:rPr>
              <a:t>48</a:t>
            </a:fld>
            <a:endParaRPr lang="en-US">
              <a:cs typeface="+mn-ea"/>
              <a:sym typeface="+mn-lt"/>
            </a:endParaRPr>
          </a:p>
        </p:txBody>
      </p:sp>
      <p:grpSp>
        <p:nvGrpSpPr>
          <p:cNvPr id="84" name="Group 83"/>
          <p:cNvGrpSpPr/>
          <p:nvPr/>
        </p:nvGrpSpPr>
        <p:grpSpPr>
          <a:xfrm>
            <a:off x="4575940" y="2996735"/>
            <a:ext cx="1573604" cy="1556201"/>
            <a:chOff x="6101253" y="3995647"/>
            <a:chExt cx="2098139" cy="2074934"/>
          </a:xfrm>
        </p:grpSpPr>
        <p:sp>
          <p:nvSpPr>
            <p:cNvPr id="8" name="Shape 19288"/>
            <p:cNvSpPr/>
            <p:nvPr/>
          </p:nvSpPr>
          <p:spPr>
            <a:xfrm>
              <a:off x="6461057" y="4195247"/>
              <a:ext cx="593309" cy="522276"/>
            </a:xfrm>
            <a:custGeom>
              <a:avLst/>
              <a:gdLst/>
              <a:ahLst/>
              <a:cxnLst>
                <a:cxn ang="0">
                  <a:pos x="wd2" y="hd2"/>
                </a:cxn>
                <a:cxn ang="5400000">
                  <a:pos x="wd2" y="hd2"/>
                </a:cxn>
                <a:cxn ang="10800000">
                  <a:pos x="wd2" y="hd2"/>
                </a:cxn>
                <a:cxn ang="16200000">
                  <a:pos x="wd2" y="hd2"/>
                </a:cxn>
              </a:cxnLst>
              <a:rect l="0" t="0" r="r" b="b"/>
              <a:pathLst>
                <a:path w="21600" h="21600" extrusionOk="0">
                  <a:moveTo>
                    <a:pt x="3919" y="0"/>
                  </a:moveTo>
                  <a:cubicBezTo>
                    <a:pt x="3432" y="1216"/>
                    <a:pt x="2844" y="2370"/>
                    <a:pt x="2166" y="3446"/>
                  </a:cubicBezTo>
                  <a:cubicBezTo>
                    <a:pt x="1522" y="4468"/>
                    <a:pt x="797" y="5421"/>
                    <a:pt x="0" y="6293"/>
                  </a:cubicBezTo>
                  <a:lnTo>
                    <a:pt x="13570" y="21600"/>
                  </a:lnTo>
                  <a:cubicBezTo>
                    <a:pt x="15232" y="19741"/>
                    <a:pt x="16736" y="17710"/>
                    <a:pt x="18064" y="15532"/>
                  </a:cubicBezTo>
                  <a:cubicBezTo>
                    <a:pt x="19439" y="13277"/>
                    <a:pt x="20627" y="10863"/>
                    <a:pt x="21600" y="8319"/>
                  </a:cubicBezTo>
                  <a:lnTo>
                    <a:pt x="3919" y="0"/>
                  </a:lnTo>
                  <a:close/>
                </a:path>
              </a:pathLst>
            </a:custGeom>
            <a:solidFill>
              <a:schemeClr val="accent3">
                <a:lumMod val="60000"/>
                <a:lumOff val="40000"/>
              </a:schemeClr>
            </a:solidFill>
            <a:ln w="12700" cap="flat">
              <a:noFill/>
              <a:miter lim="400000"/>
            </a:ln>
            <a:effectLst/>
          </p:spPr>
          <p:txBody>
            <a:bodyPr wrap="square" lIns="38100" tIns="38100" rIns="38100" bIns="38100" numCol="1" anchor="ctr">
              <a:noAutofit/>
            </a:bodyPr>
            <a:lstStyle/>
            <a:p>
              <a:endParaRPr>
                <a:cs typeface="+mn-ea"/>
                <a:sym typeface="+mn-lt"/>
              </a:endParaRPr>
            </a:p>
          </p:txBody>
        </p:sp>
        <p:sp>
          <p:nvSpPr>
            <p:cNvPr id="13" name="Shape 19293"/>
            <p:cNvSpPr/>
            <p:nvPr/>
          </p:nvSpPr>
          <p:spPr>
            <a:xfrm>
              <a:off x="6573987" y="3995647"/>
              <a:ext cx="568862" cy="389575"/>
            </a:xfrm>
            <a:custGeom>
              <a:avLst/>
              <a:gdLst/>
              <a:ahLst/>
              <a:cxnLst>
                <a:cxn ang="0">
                  <a:pos x="wd2" y="hd2"/>
                </a:cxn>
                <a:cxn ang="5400000">
                  <a:pos x="wd2" y="hd2"/>
                </a:cxn>
                <a:cxn ang="10800000">
                  <a:pos x="wd2" y="hd2"/>
                </a:cxn>
                <a:cxn ang="16200000">
                  <a:pos x="wd2" y="hd2"/>
                </a:cxn>
              </a:cxnLst>
              <a:rect l="0" t="0" r="r" b="b"/>
              <a:pathLst>
                <a:path w="21600" h="21600" extrusionOk="0">
                  <a:moveTo>
                    <a:pt x="1645" y="0"/>
                  </a:moveTo>
                  <a:cubicBezTo>
                    <a:pt x="1593" y="1852"/>
                    <a:pt x="1423" y="3659"/>
                    <a:pt x="1145" y="5406"/>
                  </a:cubicBezTo>
                  <a:cubicBezTo>
                    <a:pt x="868" y="7152"/>
                    <a:pt x="482" y="8838"/>
                    <a:pt x="0" y="10449"/>
                  </a:cubicBezTo>
                  <a:lnTo>
                    <a:pt x="18436" y="21600"/>
                  </a:lnTo>
                  <a:cubicBezTo>
                    <a:pt x="19407" y="18272"/>
                    <a:pt x="20171" y="14786"/>
                    <a:pt x="20706" y="11174"/>
                  </a:cubicBezTo>
                  <a:cubicBezTo>
                    <a:pt x="21241" y="7563"/>
                    <a:pt x="21547" y="3827"/>
                    <a:pt x="21600" y="0"/>
                  </a:cubicBezTo>
                  <a:lnTo>
                    <a:pt x="1645" y="0"/>
                  </a:lnTo>
                  <a:close/>
                </a:path>
              </a:pathLst>
            </a:custGeom>
            <a:solidFill>
              <a:schemeClr val="accent3">
                <a:lumMod val="60000"/>
                <a:lumOff val="40000"/>
              </a:schemeClr>
            </a:solidFill>
            <a:ln w="12700" cap="flat">
              <a:noFill/>
              <a:miter lim="400000"/>
            </a:ln>
            <a:effectLst/>
          </p:spPr>
          <p:txBody>
            <a:bodyPr wrap="square" lIns="38100" tIns="38100" rIns="38100" bIns="38100" numCol="1" anchor="ctr">
              <a:noAutofit/>
            </a:bodyPr>
            <a:lstStyle/>
            <a:p>
              <a:endParaRPr>
                <a:cs typeface="+mn-ea"/>
                <a:sym typeface="+mn-lt"/>
              </a:endParaRPr>
            </a:p>
          </p:txBody>
        </p:sp>
        <p:sp>
          <p:nvSpPr>
            <p:cNvPr id="14" name="Shape 19294"/>
            <p:cNvSpPr/>
            <p:nvPr/>
          </p:nvSpPr>
          <p:spPr>
            <a:xfrm>
              <a:off x="6292973" y="4352825"/>
              <a:ext cx="528052" cy="584146"/>
            </a:xfrm>
            <a:custGeom>
              <a:avLst/>
              <a:gdLst/>
              <a:ahLst/>
              <a:cxnLst>
                <a:cxn ang="0">
                  <a:pos x="wd2" y="hd2"/>
                </a:cxn>
                <a:cxn ang="5400000">
                  <a:pos x="wd2" y="hd2"/>
                </a:cxn>
                <a:cxn ang="10800000">
                  <a:pos x="wd2" y="hd2"/>
                </a:cxn>
                <a:cxn ang="16200000">
                  <a:pos x="wd2" y="hd2"/>
                </a:cxn>
              </a:cxnLst>
              <a:rect l="0" t="0" r="r" b="b"/>
              <a:pathLst>
                <a:path w="21600" h="21600" extrusionOk="0">
                  <a:moveTo>
                    <a:pt x="6401" y="0"/>
                  </a:moveTo>
                  <a:cubicBezTo>
                    <a:pt x="5462" y="804"/>
                    <a:pt x="4440" y="1527"/>
                    <a:pt x="3350" y="2157"/>
                  </a:cubicBezTo>
                  <a:cubicBezTo>
                    <a:pt x="2295" y="2767"/>
                    <a:pt x="1175" y="3293"/>
                    <a:pt x="0" y="3722"/>
                  </a:cubicBezTo>
                  <a:lnTo>
                    <a:pt x="8225" y="21600"/>
                  </a:lnTo>
                  <a:cubicBezTo>
                    <a:pt x="10714" y="20711"/>
                    <a:pt x="13084" y="19604"/>
                    <a:pt x="15303" y="18303"/>
                  </a:cubicBezTo>
                  <a:cubicBezTo>
                    <a:pt x="17566" y="16976"/>
                    <a:pt x="19679" y="15443"/>
                    <a:pt x="21600" y="13739"/>
                  </a:cubicBezTo>
                  <a:lnTo>
                    <a:pt x="6401" y="0"/>
                  </a:lnTo>
                  <a:close/>
                </a:path>
              </a:pathLst>
            </a:custGeom>
            <a:solidFill>
              <a:schemeClr val="accent3">
                <a:lumMod val="60000"/>
                <a:lumOff val="40000"/>
              </a:schemeClr>
            </a:solidFill>
            <a:ln w="12700" cap="flat">
              <a:noFill/>
              <a:miter lim="400000"/>
            </a:ln>
            <a:effectLst/>
          </p:spPr>
          <p:txBody>
            <a:bodyPr wrap="square" lIns="38100" tIns="38100" rIns="38100" bIns="38100" numCol="1" anchor="ctr">
              <a:noAutofit/>
            </a:bodyPr>
            <a:lstStyle/>
            <a:p>
              <a:endParaRPr>
                <a:cs typeface="+mn-ea"/>
                <a:sym typeface="+mn-lt"/>
              </a:endParaRPr>
            </a:p>
          </p:txBody>
        </p:sp>
        <p:sp>
          <p:nvSpPr>
            <p:cNvPr id="16" name="Shape 19296"/>
            <p:cNvSpPr/>
            <p:nvPr/>
          </p:nvSpPr>
          <p:spPr>
            <a:xfrm>
              <a:off x="6101253" y="4459826"/>
              <a:ext cx="380876" cy="558922"/>
            </a:xfrm>
            <a:custGeom>
              <a:avLst/>
              <a:gdLst/>
              <a:ahLst/>
              <a:cxnLst>
                <a:cxn ang="0">
                  <a:pos x="wd2" y="hd2"/>
                </a:cxn>
                <a:cxn ang="5400000">
                  <a:pos x="wd2" y="hd2"/>
                </a:cxn>
                <a:cxn ang="10800000">
                  <a:pos x="wd2" y="hd2"/>
                </a:cxn>
                <a:cxn ang="16200000">
                  <a:pos x="wd2" y="hd2"/>
                </a:cxn>
              </a:cxnLst>
              <a:rect l="0" t="0" r="r" b="b"/>
              <a:pathLst>
                <a:path w="21600" h="21600" extrusionOk="0">
                  <a:moveTo>
                    <a:pt x="10343" y="0"/>
                  </a:moveTo>
                  <a:cubicBezTo>
                    <a:pt x="8755" y="396"/>
                    <a:pt x="7107" y="707"/>
                    <a:pt x="5411" y="926"/>
                  </a:cubicBezTo>
                  <a:cubicBezTo>
                    <a:pt x="3656" y="1153"/>
                    <a:pt x="1849" y="1280"/>
                    <a:pt x="0" y="1298"/>
                  </a:cubicBezTo>
                  <a:lnTo>
                    <a:pt x="0" y="21600"/>
                  </a:lnTo>
                  <a:cubicBezTo>
                    <a:pt x="3867" y="21575"/>
                    <a:pt x="7647" y="21311"/>
                    <a:pt x="11311" y="20830"/>
                  </a:cubicBezTo>
                  <a:cubicBezTo>
                    <a:pt x="14857" y="20364"/>
                    <a:pt x="18296" y="19695"/>
                    <a:pt x="21600" y="18840"/>
                  </a:cubicBezTo>
                  <a:lnTo>
                    <a:pt x="10343" y="0"/>
                  </a:lnTo>
                  <a:close/>
                </a:path>
              </a:pathLst>
            </a:custGeom>
            <a:solidFill>
              <a:schemeClr val="accent3">
                <a:lumMod val="60000"/>
                <a:lumOff val="40000"/>
              </a:schemeClr>
            </a:solidFill>
            <a:ln w="12700" cap="flat">
              <a:noFill/>
              <a:miter lim="400000"/>
            </a:ln>
            <a:effectLst/>
          </p:spPr>
          <p:txBody>
            <a:bodyPr wrap="square" lIns="38100" tIns="38100" rIns="38100" bIns="38100" numCol="1" anchor="ctr">
              <a:noAutofit/>
            </a:bodyPr>
            <a:lstStyle/>
            <a:p>
              <a:endParaRPr>
                <a:cs typeface="+mn-ea"/>
                <a:sym typeface="+mn-lt"/>
              </a:endParaRPr>
            </a:p>
          </p:txBody>
        </p:sp>
        <p:sp>
          <p:nvSpPr>
            <p:cNvPr id="24" name="Shape 19304"/>
            <p:cNvSpPr/>
            <p:nvPr/>
          </p:nvSpPr>
          <p:spPr>
            <a:xfrm>
              <a:off x="7204300" y="4594444"/>
              <a:ext cx="823973" cy="868106"/>
            </a:xfrm>
            <a:custGeom>
              <a:avLst/>
              <a:gdLst/>
              <a:ahLst/>
              <a:cxnLst>
                <a:cxn ang="0">
                  <a:pos x="wd2" y="hd2"/>
                </a:cxn>
                <a:cxn ang="5400000">
                  <a:pos x="wd2" y="hd2"/>
                </a:cxn>
                <a:cxn ang="10800000">
                  <a:pos x="wd2" y="hd2"/>
                </a:cxn>
                <a:cxn ang="16200000">
                  <a:pos x="wd2" y="hd2"/>
                </a:cxn>
              </a:cxnLst>
              <a:rect l="0" t="0" r="r" b="b"/>
              <a:pathLst>
                <a:path w="21600" h="21600" extrusionOk="0">
                  <a:moveTo>
                    <a:pt x="8874" y="0"/>
                  </a:moveTo>
                  <a:cubicBezTo>
                    <a:pt x="7819" y="2327"/>
                    <a:pt x="6535" y="4538"/>
                    <a:pt x="5047" y="6606"/>
                  </a:cubicBezTo>
                  <a:cubicBezTo>
                    <a:pt x="3559" y="8674"/>
                    <a:pt x="1867" y="10601"/>
                    <a:pt x="0" y="12359"/>
                  </a:cubicBezTo>
                  <a:lnTo>
                    <a:pt x="9736" y="21600"/>
                  </a:lnTo>
                  <a:cubicBezTo>
                    <a:pt x="12238" y="19240"/>
                    <a:pt x="14502" y="16654"/>
                    <a:pt x="16492" y="13876"/>
                  </a:cubicBezTo>
                  <a:cubicBezTo>
                    <a:pt x="18481" y="11098"/>
                    <a:pt x="20196" y="8129"/>
                    <a:pt x="21600" y="5003"/>
                  </a:cubicBezTo>
                  <a:lnTo>
                    <a:pt x="8874" y="0"/>
                  </a:lnTo>
                  <a:close/>
                </a:path>
              </a:pathLst>
            </a:custGeom>
            <a:solidFill>
              <a:schemeClr val="tx1">
                <a:lumMod val="20000"/>
                <a:lumOff val="80000"/>
              </a:schemeClr>
            </a:solidFill>
            <a:ln w="12700" cap="flat">
              <a:noFill/>
              <a:miter lim="400000"/>
            </a:ln>
            <a:effectLst/>
          </p:spPr>
          <p:txBody>
            <a:bodyPr wrap="square" lIns="38100" tIns="38100" rIns="38100" bIns="38100" numCol="1" anchor="ctr">
              <a:noAutofit/>
            </a:bodyPr>
            <a:lstStyle/>
            <a:p>
              <a:endParaRPr>
                <a:cs typeface="+mn-ea"/>
                <a:sym typeface="+mn-lt"/>
              </a:endParaRPr>
            </a:p>
          </p:txBody>
        </p:sp>
        <p:sp>
          <p:nvSpPr>
            <p:cNvPr id="27" name="Shape 19307"/>
            <p:cNvSpPr/>
            <p:nvPr/>
          </p:nvSpPr>
          <p:spPr>
            <a:xfrm>
              <a:off x="6700050" y="5098695"/>
              <a:ext cx="871389" cy="815826"/>
            </a:xfrm>
            <a:custGeom>
              <a:avLst/>
              <a:gdLst/>
              <a:ahLst/>
              <a:cxnLst>
                <a:cxn ang="0">
                  <a:pos x="wd2" y="hd2"/>
                </a:cxn>
                <a:cxn ang="5400000">
                  <a:pos x="wd2" y="hd2"/>
                </a:cxn>
                <a:cxn ang="10800000">
                  <a:pos x="wd2" y="hd2"/>
                </a:cxn>
                <a:cxn ang="16200000">
                  <a:pos x="wd2" y="hd2"/>
                </a:cxn>
              </a:cxnLst>
              <a:rect l="0" t="0" r="r" b="b"/>
              <a:pathLst>
                <a:path w="21600" h="21600" extrusionOk="0">
                  <a:moveTo>
                    <a:pt x="12393" y="0"/>
                  </a:moveTo>
                  <a:cubicBezTo>
                    <a:pt x="10622" y="1852"/>
                    <a:pt x="8687" y="3525"/>
                    <a:pt x="6613" y="4992"/>
                  </a:cubicBezTo>
                  <a:cubicBezTo>
                    <a:pt x="4539" y="6459"/>
                    <a:pt x="2326" y="7721"/>
                    <a:pt x="0" y="8749"/>
                  </a:cubicBezTo>
                  <a:lnTo>
                    <a:pt x="4984" y="21600"/>
                  </a:lnTo>
                  <a:cubicBezTo>
                    <a:pt x="8105" y="20219"/>
                    <a:pt x="11074" y="18524"/>
                    <a:pt x="13855" y="16550"/>
                  </a:cubicBezTo>
                  <a:cubicBezTo>
                    <a:pt x="16636" y="14577"/>
                    <a:pt x="19229" y="12326"/>
                    <a:pt x="21600" y="9834"/>
                  </a:cubicBezTo>
                  <a:lnTo>
                    <a:pt x="12393" y="0"/>
                  </a:lnTo>
                  <a:close/>
                </a:path>
              </a:pathLst>
            </a:custGeom>
            <a:solidFill>
              <a:schemeClr val="tx1">
                <a:lumMod val="20000"/>
                <a:lumOff val="80000"/>
              </a:schemeClr>
            </a:solidFill>
            <a:ln w="12700" cap="flat">
              <a:noFill/>
              <a:miter lim="400000"/>
            </a:ln>
            <a:effectLst/>
          </p:spPr>
          <p:txBody>
            <a:bodyPr wrap="square" lIns="38100" tIns="38100" rIns="38100" bIns="38100" numCol="1" anchor="ctr">
              <a:noAutofit/>
            </a:bodyPr>
            <a:lstStyle/>
            <a:p>
              <a:endParaRPr>
                <a:cs typeface="+mn-ea"/>
                <a:sym typeface="+mn-lt"/>
              </a:endParaRPr>
            </a:p>
          </p:txBody>
        </p:sp>
        <p:sp>
          <p:nvSpPr>
            <p:cNvPr id="29" name="Shape 19309"/>
            <p:cNvSpPr/>
            <p:nvPr/>
          </p:nvSpPr>
          <p:spPr>
            <a:xfrm>
              <a:off x="7550972" y="3995647"/>
              <a:ext cx="648420" cy="791691"/>
            </a:xfrm>
            <a:custGeom>
              <a:avLst/>
              <a:gdLst/>
              <a:ahLst/>
              <a:cxnLst>
                <a:cxn ang="0">
                  <a:pos x="wd2" y="hd2"/>
                </a:cxn>
                <a:cxn ang="5400000">
                  <a:pos x="wd2" y="hd2"/>
                </a:cxn>
                <a:cxn ang="10800000">
                  <a:pos x="wd2" y="hd2"/>
                </a:cxn>
                <a:cxn ang="16200000">
                  <a:pos x="wd2" y="hd2"/>
                </a:cxn>
              </a:cxnLst>
              <a:rect l="0" t="0" r="r" b="b"/>
              <a:pathLst>
                <a:path w="21600" h="21600" extrusionOk="0">
                  <a:moveTo>
                    <a:pt x="4103" y="0"/>
                  </a:moveTo>
                  <a:cubicBezTo>
                    <a:pt x="4055" y="2855"/>
                    <a:pt x="3670" y="5642"/>
                    <a:pt x="2976" y="8337"/>
                  </a:cubicBezTo>
                  <a:cubicBezTo>
                    <a:pt x="2282" y="11031"/>
                    <a:pt x="1279" y="13633"/>
                    <a:pt x="0" y="16115"/>
                  </a:cubicBezTo>
                  <a:lnTo>
                    <a:pt x="16169" y="21600"/>
                  </a:lnTo>
                  <a:cubicBezTo>
                    <a:pt x="17876" y="18273"/>
                    <a:pt x="19210" y="14786"/>
                    <a:pt x="20129" y="11174"/>
                  </a:cubicBezTo>
                  <a:cubicBezTo>
                    <a:pt x="21048" y="7563"/>
                    <a:pt x="21552" y="3826"/>
                    <a:pt x="21600" y="0"/>
                  </a:cubicBezTo>
                  <a:lnTo>
                    <a:pt x="4103" y="0"/>
                  </a:lnTo>
                  <a:close/>
                </a:path>
              </a:pathLst>
            </a:custGeom>
            <a:solidFill>
              <a:schemeClr val="tx1">
                <a:lumMod val="20000"/>
                <a:lumOff val="80000"/>
              </a:schemeClr>
            </a:solidFill>
            <a:ln w="12700" cap="flat">
              <a:noFill/>
              <a:miter lim="400000"/>
            </a:ln>
            <a:effectLst/>
          </p:spPr>
          <p:txBody>
            <a:bodyPr wrap="square" lIns="38100" tIns="38100" rIns="38100" bIns="38100" numCol="1" anchor="ctr">
              <a:noAutofit/>
            </a:bodyPr>
            <a:lstStyle/>
            <a:p>
              <a:endParaRPr>
                <a:cs typeface="+mn-ea"/>
                <a:sym typeface="+mn-lt"/>
              </a:endParaRPr>
            </a:p>
          </p:txBody>
        </p:sp>
        <p:sp>
          <p:nvSpPr>
            <p:cNvPr id="33" name="Shape 19313"/>
            <p:cNvSpPr/>
            <p:nvPr/>
          </p:nvSpPr>
          <p:spPr>
            <a:xfrm>
              <a:off x="6101253" y="5434862"/>
              <a:ext cx="788229" cy="635719"/>
            </a:xfrm>
            <a:custGeom>
              <a:avLst/>
              <a:gdLst/>
              <a:ahLst/>
              <a:cxnLst>
                <a:cxn ang="0">
                  <a:pos x="wd2" y="hd2"/>
                </a:cxn>
                <a:cxn ang="5400000">
                  <a:pos x="wd2" y="hd2"/>
                </a:cxn>
                <a:cxn ang="10800000">
                  <a:pos x="wd2" y="hd2"/>
                </a:cxn>
                <a:cxn ang="16200000">
                  <a:pos x="wd2" y="hd2"/>
                </a:cxn>
              </a:cxnLst>
              <a:rect l="0" t="0" r="r" b="b"/>
              <a:pathLst>
                <a:path w="21600" h="21600" extrusionOk="0">
                  <a:moveTo>
                    <a:pt x="16090" y="0"/>
                  </a:moveTo>
                  <a:cubicBezTo>
                    <a:pt x="13605" y="1242"/>
                    <a:pt x="11005" y="2208"/>
                    <a:pt x="8315" y="2866"/>
                  </a:cubicBezTo>
                  <a:cubicBezTo>
                    <a:pt x="5625" y="3524"/>
                    <a:pt x="2845" y="3874"/>
                    <a:pt x="0" y="3885"/>
                  </a:cubicBezTo>
                  <a:lnTo>
                    <a:pt x="0" y="21600"/>
                  </a:lnTo>
                  <a:cubicBezTo>
                    <a:pt x="3821" y="21589"/>
                    <a:pt x="7554" y="21118"/>
                    <a:pt x="11165" y="20232"/>
                  </a:cubicBezTo>
                  <a:cubicBezTo>
                    <a:pt x="14777" y="19346"/>
                    <a:pt x="18266" y="18044"/>
                    <a:pt x="21600" y="16369"/>
                  </a:cubicBezTo>
                  <a:lnTo>
                    <a:pt x="16090" y="0"/>
                  </a:lnTo>
                  <a:close/>
                </a:path>
              </a:pathLst>
            </a:custGeom>
            <a:solidFill>
              <a:schemeClr val="tx1">
                <a:lumMod val="20000"/>
                <a:lumOff val="80000"/>
              </a:schemeClr>
            </a:solidFill>
            <a:ln w="12700" cap="flat">
              <a:noFill/>
              <a:miter lim="400000"/>
            </a:ln>
            <a:effectLst/>
          </p:spPr>
          <p:txBody>
            <a:bodyPr wrap="square" lIns="38100" tIns="38100" rIns="38100" bIns="38100" numCol="1" anchor="ctr">
              <a:noAutofit/>
            </a:bodyPr>
            <a:lstStyle/>
            <a:p>
              <a:endParaRPr>
                <a:cs typeface="+mn-ea"/>
                <a:sym typeface="+mn-lt"/>
              </a:endParaRPr>
            </a:p>
          </p:txBody>
        </p:sp>
        <p:sp>
          <p:nvSpPr>
            <p:cNvPr id="40" name="Shape 19320"/>
            <p:cNvSpPr/>
            <p:nvPr/>
          </p:nvSpPr>
          <p:spPr>
            <a:xfrm>
              <a:off x="6836617" y="4394845"/>
              <a:ext cx="709922" cy="697777"/>
            </a:xfrm>
            <a:custGeom>
              <a:avLst/>
              <a:gdLst/>
              <a:ahLst/>
              <a:cxnLst>
                <a:cxn ang="0">
                  <a:pos x="wd2" y="hd2"/>
                </a:cxn>
                <a:cxn ang="5400000">
                  <a:pos x="wd2" y="hd2"/>
                </a:cxn>
                <a:cxn ang="10800000">
                  <a:pos x="wd2" y="hd2"/>
                </a:cxn>
                <a:cxn ang="16200000">
                  <a:pos x="wd2" y="hd2"/>
                </a:cxn>
              </a:cxnLst>
              <a:rect l="0" t="0" r="r" b="b"/>
              <a:pathLst>
                <a:path w="21600" h="21600" extrusionOk="0">
                  <a:moveTo>
                    <a:pt x="6830" y="0"/>
                  </a:moveTo>
                  <a:cubicBezTo>
                    <a:pt x="6012" y="1899"/>
                    <a:pt x="5021" y="3705"/>
                    <a:pt x="3875" y="5399"/>
                  </a:cubicBezTo>
                  <a:cubicBezTo>
                    <a:pt x="2731" y="7087"/>
                    <a:pt x="1434" y="8662"/>
                    <a:pt x="0" y="10103"/>
                  </a:cubicBezTo>
                  <a:lnTo>
                    <a:pt x="11301" y="21600"/>
                  </a:lnTo>
                  <a:cubicBezTo>
                    <a:pt x="13468" y="19413"/>
                    <a:pt x="15431" y="17017"/>
                    <a:pt x="17158" y="14443"/>
                  </a:cubicBezTo>
                  <a:cubicBezTo>
                    <a:pt x="18885" y="11870"/>
                    <a:pt x="20376" y="9120"/>
                    <a:pt x="21600" y="6225"/>
                  </a:cubicBezTo>
                  <a:lnTo>
                    <a:pt x="6830" y="0"/>
                  </a:lnTo>
                  <a:close/>
                </a:path>
              </a:pathLst>
            </a:custGeom>
            <a:solidFill>
              <a:schemeClr val="accent3"/>
            </a:solidFill>
            <a:ln w="12700" cap="flat">
              <a:noFill/>
              <a:miter lim="400000"/>
            </a:ln>
            <a:effectLst/>
          </p:spPr>
          <p:txBody>
            <a:bodyPr wrap="square" lIns="38100" tIns="38100" rIns="38100" bIns="38100" numCol="1" anchor="ctr">
              <a:noAutofit/>
            </a:bodyPr>
            <a:lstStyle/>
            <a:p>
              <a:endParaRPr>
                <a:cs typeface="+mn-ea"/>
                <a:sym typeface="+mn-lt"/>
              </a:endParaRPr>
            </a:p>
          </p:txBody>
        </p:sp>
        <p:sp>
          <p:nvSpPr>
            <p:cNvPr id="48" name="Shape 19328"/>
            <p:cNvSpPr/>
            <p:nvPr/>
          </p:nvSpPr>
          <p:spPr>
            <a:xfrm>
              <a:off x="6101253" y="4951622"/>
              <a:ext cx="587175" cy="600582"/>
            </a:xfrm>
            <a:custGeom>
              <a:avLst/>
              <a:gdLst/>
              <a:ahLst/>
              <a:cxnLst>
                <a:cxn ang="0">
                  <a:pos x="wd2" y="hd2"/>
                </a:cxn>
                <a:cxn ang="5400000">
                  <a:pos x="wd2" y="hd2"/>
                </a:cxn>
                <a:cxn ang="10800000">
                  <a:pos x="wd2" y="hd2"/>
                </a:cxn>
                <a:cxn ang="16200000">
                  <a:pos x="wd2" y="hd2"/>
                </a:cxn>
              </a:cxnLst>
              <a:rect l="0" t="0" r="r" b="b"/>
              <a:pathLst>
                <a:path w="21600" h="21600" extrusionOk="0">
                  <a:moveTo>
                    <a:pt x="14204" y="0"/>
                  </a:moveTo>
                  <a:cubicBezTo>
                    <a:pt x="12008" y="863"/>
                    <a:pt x="9711" y="1534"/>
                    <a:pt x="7337" y="1993"/>
                  </a:cubicBezTo>
                  <a:cubicBezTo>
                    <a:pt x="4962" y="2451"/>
                    <a:pt x="2509" y="2697"/>
                    <a:pt x="0" y="2709"/>
                  </a:cubicBezTo>
                  <a:lnTo>
                    <a:pt x="0" y="21600"/>
                  </a:lnTo>
                  <a:cubicBezTo>
                    <a:pt x="3819" y="21588"/>
                    <a:pt x="7551" y="21214"/>
                    <a:pt x="11163" y="20512"/>
                  </a:cubicBezTo>
                  <a:cubicBezTo>
                    <a:pt x="14774" y="19811"/>
                    <a:pt x="18264" y="18781"/>
                    <a:pt x="21600" y="17457"/>
                  </a:cubicBezTo>
                  <a:lnTo>
                    <a:pt x="14204" y="0"/>
                  </a:lnTo>
                  <a:close/>
                </a:path>
              </a:pathLst>
            </a:custGeom>
            <a:solidFill>
              <a:schemeClr val="tx1">
                <a:lumMod val="20000"/>
                <a:lumOff val="80000"/>
              </a:schemeClr>
            </a:solidFill>
            <a:ln w="12700" cap="flat">
              <a:noFill/>
              <a:miter lim="400000"/>
            </a:ln>
            <a:effectLst/>
          </p:spPr>
          <p:txBody>
            <a:bodyPr wrap="square" lIns="38100" tIns="38100" rIns="38100" bIns="38100" numCol="1" anchor="ctr">
              <a:noAutofit/>
            </a:bodyPr>
            <a:lstStyle/>
            <a:p>
              <a:endParaRPr>
                <a:cs typeface="+mn-ea"/>
                <a:sym typeface="+mn-lt"/>
              </a:endParaRPr>
            </a:p>
          </p:txBody>
        </p:sp>
        <p:sp>
          <p:nvSpPr>
            <p:cNvPr id="49" name="Shape 19329"/>
            <p:cNvSpPr/>
            <p:nvPr/>
          </p:nvSpPr>
          <p:spPr>
            <a:xfrm>
              <a:off x="6500451" y="4731012"/>
              <a:ext cx="701028" cy="701870"/>
            </a:xfrm>
            <a:custGeom>
              <a:avLst/>
              <a:gdLst/>
              <a:ahLst/>
              <a:cxnLst>
                <a:cxn ang="0">
                  <a:pos x="wd2" y="hd2"/>
                </a:cxn>
                <a:cxn ang="5400000">
                  <a:pos x="wd2" y="hd2"/>
                </a:cxn>
                <a:cxn ang="10800000">
                  <a:pos x="wd2" y="hd2"/>
                </a:cxn>
                <a:cxn ang="16200000">
                  <a:pos x="wd2" y="hd2"/>
                </a:cxn>
              </a:cxnLst>
              <a:rect l="0" t="0" r="r" b="b"/>
              <a:pathLst>
                <a:path w="21600" h="21600" extrusionOk="0">
                  <a:moveTo>
                    <a:pt x="10156" y="0"/>
                  </a:moveTo>
                  <a:cubicBezTo>
                    <a:pt x="8700" y="1408"/>
                    <a:pt x="7112" y="2681"/>
                    <a:pt x="5413" y="3798"/>
                  </a:cubicBezTo>
                  <a:cubicBezTo>
                    <a:pt x="3714" y="4915"/>
                    <a:pt x="1903" y="5877"/>
                    <a:pt x="0" y="6663"/>
                  </a:cubicBezTo>
                  <a:lnTo>
                    <a:pt x="6195" y="21600"/>
                  </a:lnTo>
                  <a:cubicBezTo>
                    <a:pt x="9086" y="20405"/>
                    <a:pt x="11837" y="18938"/>
                    <a:pt x="14415" y="17233"/>
                  </a:cubicBezTo>
                  <a:cubicBezTo>
                    <a:pt x="16993" y="15528"/>
                    <a:pt x="19399" y="13583"/>
                    <a:pt x="21600" y="11430"/>
                  </a:cubicBezTo>
                  <a:lnTo>
                    <a:pt x="10156" y="0"/>
                  </a:lnTo>
                  <a:close/>
                </a:path>
              </a:pathLst>
            </a:custGeom>
            <a:solidFill>
              <a:schemeClr val="accent3"/>
            </a:solidFill>
            <a:ln w="12700" cap="flat">
              <a:noFill/>
              <a:miter lim="400000"/>
            </a:ln>
            <a:effectLst/>
          </p:spPr>
          <p:txBody>
            <a:bodyPr wrap="square" lIns="38100" tIns="38100" rIns="38100" bIns="38100" numCol="1" anchor="ctr">
              <a:noAutofit/>
            </a:bodyPr>
            <a:lstStyle/>
            <a:p>
              <a:endParaRPr>
                <a:cs typeface="+mn-ea"/>
                <a:sym typeface="+mn-lt"/>
              </a:endParaRPr>
            </a:p>
          </p:txBody>
        </p:sp>
        <p:sp>
          <p:nvSpPr>
            <p:cNvPr id="50" name="Shape 19330"/>
            <p:cNvSpPr/>
            <p:nvPr/>
          </p:nvSpPr>
          <p:spPr>
            <a:xfrm>
              <a:off x="7057227" y="3995647"/>
              <a:ext cx="608595" cy="59065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cubicBezTo>
                    <a:pt x="2908" y="2524"/>
                    <a:pt x="2622" y="4988"/>
                    <a:pt x="2122" y="7370"/>
                  </a:cubicBezTo>
                  <a:cubicBezTo>
                    <a:pt x="1622" y="9752"/>
                    <a:pt x="907" y="12052"/>
                    <a:pt x="0" y="14247"/>
                  </a:cubicBezTo>
                  <a:lnTo>
                    <a:pt x="17229" y="21600"/>
                  </a:lnTo>
                  <a:cubicBezTo>
                    <a:pt x="18592" y="18273"/>
                    <a:pt x="19660" y="14786"/>
                    <a:pt x="20399" y="11174"/>
                  </a:cubicBezTo>
                  <a:cubicBezTo>
                    <a:pt x="21139" y="7563"/>
                    <a:pt x="21550" y="3826"/>
                    <a:pt x="21600" y="0"/>
                  </a:cubicBezTo>
                  <a:lnTo>
                    <a:pt x="2958" y="0"/>
                  </a:lnTo>
                  <a:close/>
                </a:path>
              </a:pathLst>
            </a:custGeom>
            <a:solidFill>
              <a:schemeClr val="accent3"/>
            </a:solidFill>
            <a:ln w="12700" cap="flat">
              <a:noFill/>
              <a:miter lim="400000"/>
            </a:ln>
            <a:effectLst/>
          </p:spPr>
          <p:txBody>
            <a:bodyPr wrap="square" lIns="38100" tIns="38100" rIns="38100" bIns="38100" numCol="1" anchor="ctr">
              <a:noAutofit/>
            </a:bodyPr>
            <a:lstStyle/>
            <a:p>
              <a:endParaRPr>
                <a:cs typeface="+mn-ea"/>
                <a:sym typeface="+mn-lt"/>
              </a:endParaRPr>
            </a:p>
          </p:txBody>
        </p:sp>
        <p:sp>
          <p:nvSpPr>
            <p:cNvPr id="58" name="Shape 19338"/>
            <p:cNvSpPr/>
            <p:nvPr/>
          </p:nvSpPr>
          <p:spPr>
            <a:xfrm>
              <a:off x="6122263" y="4006153"/>
              <a:ext cx="454669" cy="34176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6361" y="21600"/>
                  </a:lnTo>
                  <a:cubicBezTo>
                    <a:pt x="17452" y="20256"/>
                    <a:pt x="18440" y="18772"/>
                    <a:pt x="19312" y="17168"/>
                  </a:cubicBezTo>
                  <a:cubicBezTo>
                    <a:pt x="20203" y="15529"/>
                    <a:pt x="20971" y="13766"/>
                    <a:pt x="21600" y="11903"/>
                  </a:cubicBezTo>
                  <a:lnTo>
                    <a:pt x="0" y="0"/>
                  </a:lnTo>
                  <a:close/>
                </a:path>
              </a:pathLst>
            </a:custGeom>
            <a:solidFill>
              <a:schemeClr val="accent3">
                <a:lumMod val="40000"/>
                <a:lumOff val="60000"/>
              </a:schemeClr>
            </a:solidFill>
            <a:ln w="12700" cap="flat">
              <a:noFill/>
              <a:miter lim="400000"/>
            </a:ln>
            <a:effectLst/>
          </p:spPr>
          <p:txBody>
            <a:bodyPr wrap="square" lIns="38100" tIns="38100" rIns="38100" bIns="38100" numCol="1" anchor="ctr">
              <a:noAutofit/>
            </a:bodyPr>
            <a:lstStyle/>
            <a:p>
              <a:endParaRPr>
                <a:cs typeface="+mn-ea"/>
                <a:sym typeface="+mn-lt"/>
              </a:endParaRPr>
            </a:p>
          </p:txBody>
        </p:sp>
        <p:sp>
          <p:nvSpPr>
            <p:cNvPr id="59" name="Shape 19339"/>
            <p:cNvSpPr/>
            <p:nvPr/>
          </p:nvSpPr>
          <p:spPr>
            <a:xfrm>
              <a:off x="6111758" y="4006153"/>
              <a:ext cx="341573" cy="44682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704" y="21600"/>
                  </a:lnTo>
                  <a:cubicBezTo>
                    <a:pt x="13573" y="21001"/>
                    <a:pt x="15360" y="20283"/>
                    <a:pt x="17049" y="19459"/>
                  </a:cubicBezTo>
                  <a:cubicBezTo>
                    <a:pt x="18656" y="18676"/>
                    <a:pt x="20178" y="17796"/>
                    <a:pt x="21600" y="16828"/>
                  </a:cubicBezTo>
                  <a:lnTo>
                    <a:pt x="0" y="0"/>
                  </a:lnTo>
                  <a:close/>
                </a:path>
              </a:pathLst>
            </a:custGeom>
            <a:solidFill>
              <a:schemeClr val="accent3">
                <a:lumMod val="40000"/>
                <a:lumOff val="60000"/>
              </a:schemeClr>
            </a:solidFill>
            <a:ln w="12700" cap="flat">
              <a:noFill/>
              <a:miter lim="400000"/>
            </a:ln>
            <a:effectLst/>
          </p:spPr>
          <p:txBody>
            <a:bodyPr wrap="square" lIns="38100" tIns="38100" rIns="38100" bIns="38100" numCol="1" anchor="ctr">
              <a:noAutofit/>
            </a:bodyPr>
            <a:lstStyle/>
            <a:p>
              <a:endParaRPr>
                <a:cs typeface="+mn-ea"/>
                <a:sym typeface="+mn-lt"/>
              </a:endParaRPr>
            </a:p>
          </p:txBody>
        </p:sp>
        <p:sp>
          <p:nvSpPr>
            <p:cNvPr id="60" name="Shape 19340"/>
            <p:cNvSpPr/>
            <p:nvPr/>
          </p:nvSpPr>
          <p:spPr>
            <a:xfrm>
              <a:off x="6122263" y="3995647"/>
              <a:ext cx="498311" cy="18845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9722" y="21600"/>
                  </a:lnTo>
                  <a:cubicBezTo>
                    <a:pt x="20273" y="18271"/>
                    <a:pt x="20713" y="14785"/>
                    <a:pt x="21030" y="11174"/>
                  </a:cubicBezTo>
                  <a:cubicBezTo>
                    <a:pt x="21347" y="7564"/>
                    <a:pt x="21541" y="3828"/>
                    <a:pt x="21600" y="0"/>
                  </a:cubicBezTo>
                  <a:lnTo>
                    <a:pt x="0" y="0"/>
                  </a:lnTo>
                  <a:close/>
                </a:path>
              </a:pathLst>
            </a:custGeom>
            <a:solidFill>
              <a:schemeClr val="accent3">
                <a:lumMod val="40000"/>
                <a:lumOff val="60000"/>
              </a:schemeClr>
            </a:solidFill>
            <a:ln w="12700" cap="flat">
              <a:noFill/>
              <a:miter lim="400000"/>
            </a:ln>
            <a:effectLst/>
          </p:spPr>
          <p:txBody>
            <a:bodyPr wrap="square" lIns="38100" tIns="38100" rIns="38100" bIns="38100" numCol="1" anchor="ctr">
              <a:noAutofit/>
            </a:bodyPr>
            <a:lstStyle/>
            <a:p>
              <a:endParaRPr>
                <a:cs typeface="+mn-ea"/>
                <a:sym typeface="+mn-lt"/>
              </a:endParaRPr>
            </a:p>
          </p:txBody>
        </p:sp>
        <p:sp>
          <p:nvSpPr>
            <p:cNvPr id="61" name="Shape 19341"/>
            <p:cNvSpPr/>
            <p:nvPr/>
          </p:nvSpPr>
          <p:spPr>
            <a:xfrm>
              <a:off x="6101253" y="4016658"/>
              <a:ext cx="185010" cy="48219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cubicBezTo>
                    <a:pt x="3807" y="21586"/>
                    <a:pt x="7530" y="21438"/>
                    <a:pt x="11139" y="21169"/>
                  </a:cubicBezTo>
                  <a:cubicBezTo>
                    <a:pt x="14749" y="20899"/>
                    <a:pt x="18245" y="20508"/>
                    <a:pt x="21600" y="20008"/>
                  </a:cubicBezTo>
                  <a:lnTo>
                    <a:pt x="0" y="0"/>
                  </a:lnTo>
                  <a:close/>
                </a:path>
              </a:pathLst>
            </a:custGeom>
            <a:solidFill>
              <a:schemeClr val="accent3">
                <a:lumMod val="40000"/>
                <a:lumOff val="60000"/>
              </a:schemeClr>
            </a:solidFill>
            <a:ln w="12700" cap="flat">
              <a:noFill/>
              <a:miter lim="400000"/>
            </a:ln>
            <a:effectLst/>
          </p:spPr>
          <p:txBody>
            <a:bodyPr wrap="square" lIns="38100" tIns="38100" rIns="38100" bIns="38100" numCol="1" anchor="ctr">
              <a:noAutofit/>
            </a:bodyPr>
            <a:lstStyle/>
            <a:p>
              <a:endParaRPr>
                <a:cs typeface="+mn-ea"/>
                <a:sym typeface="+mn-lt"/>
              </a:endParaRPr>
            </a:p>
          </p:txBody>
        </p:sp>
      </p:grpSp>
      <p:grpSp>
        <p:nvGrpSpPr>
          <p:cNvPr id="83" name="Group 82"/>
          <p:cNvGrpSpPr/>
          <p:nvPr/>
        </p:nvGrpSpPr>
        <p:grpSpPr>
          <a:xfrm>
            <a:off x="2996126" y="2996735"/>
            <a:ext cx="1572320" cy="1556201"/>
            <a:chOff x="3994834" y="3995647"/>
            <a:chExt cx="2096427" cy="2074934"/>
          </a:xfrm>
        </p:grpSpPr>
        <p:sp>
          <p:nvSpPr>
            <p:cNvPr id="11" name="Shape 19291"/>
            <p:cNvSpPr/>
            <p:nvPr/>
          </p:nvSpPr>
          <p:spPr>
            <a:xfrm>
              <a:off x="5134773" y="4195247"/>
              <a:ext cx="595925" cy="527523"/>
            </a:xfrm>
            <a:custGeom>
              <a:avLst/>
              <a:gdLst/>
              <a:ahLst/>
              <a:cxnLst>
                <a:cxn ang="0">
                  <a:pos x="wd2" y="hd2"/>
                </a:cxn>
                <a:cxn ang="5400000">
                  <a:pos x="wd2" y="hd2"/>
                </a:cxn>
                <a:cxn ang="10800000">
                  <a:pos x="wd2" y="hd2"/>
                </a:cxn>
                <a:cxn ang="16200000">
                  <a:pos x="wd2" y="hd2"/>
                </a:cxn>
              </a:cxnLst>
              <a:rect l="0" t="0" r="r" b="b"/>
              <a:pathLst>
                <a:path w="21600" h="21600" extrusionOk="0">
                  <a:moveTo>
                    <a:pt x="17603" y="0"/>
                  </a:moveTo>
                  <a:lnTo>
                    <a:pt x="0" y="8237"/>
                  </a:lnTo>
                  <a:cubicBezTo>
                    <a:pt x="975" y="10752"/>
                    <a:pt x="2156" y="13141"/>
                    <a:pt x="3520" y="15378"/>
                  </a:cubicBezTo>
                  <a:cubicBezTo>
                    <a:pt x="4884" y="17614"/>
                    <a:pt x="6431" y="19697"/>
                    <a:pt x="8136" y="21600"/>
                  </a:cubicBezTo>
                  <a:lnTo>
                    <a:pt x="21600" y="6390"/>
                  </a:lnTo>
                  <a:cubicBezTo>
                    <a:pt x="20772" y="5477"/>
                    <a:pt x="20018" y="4480"/>
                    <a:pt x="19349" y="3411"/>
                  </a:cubicBezTo>
                  <a:cubicBezTo>
                    <a:pt x="18679" y="2342"/>
                    <a:pt x="18094" y="1201"/>
                    <a:pt x="17603" y="0"/>
                  </a:cubicBezTo>
                  <a:close/>
                </a:path>
              </a:pathLst>
            </a:custGeom>
            <a:solidFill>
              <a:schemeClr val="accent1">
                <a:lumMod val="60000"/>
                <a:lumOff val="40000"/>
              </a:schemeClr>
            </a:solidFill>
            <a:ln w="12700" cap="flat">
              <a:noFill/>
              <a:miter lim="400000"/>
            </a:ln>
            <a:effectLst/>
          </p:spPr>
          <p:txBody>
            <a:bodyPr wrap="square" lIns="38100" tIns="38100" rIns="38100" bIns="38100" numCol="1" anchor="ctr">
              <a:noAutofit/>
            </a:bodyPr>
            <a:lstStyle/>
            <a:p>
              <a:endParaRPr>
                <a:cs typeface="+mn-ea"/>
                <a:sym typeface="+mn-lt"/>
              </a:endParaRPr>
            </a:p>
          </p:txBody>
        </p:sp>
        <p:sp>
          <p:nvSpPr>
            <p:cNvPr id="17" name="Shape 19297"/>
            <p:cNvSpPr/>
            <p:nvPr/>
          </p:nvSpPr>
          <p:spPr>
            <a:xfrm>
              <a:off x="5040226" y="3995647"/>
              <a:ext cx="568862" cy="389566"/>
            </a:xfrm>
            <a:custGeom>
              <a:avLst/>
              <a:gdLst/>
              <a:ahLst/>
              <a:cxnLst>
                <a:cxn ang="0">
                  <a:pos x="wd2" y="hd2"/>
                </a:cxn>
                <a:cxn ang="5400000">
                  <a:pos x="wd2" y="hd2"/>
                </a:cxn>
                <a:cxn ang="10800000">
                  <a:pos x="wd2" y="hd2"/>
                </a:cxn>
                <a:cxn ang="16200000">
                  <a:pos x="wd2" y="hd2"/>
                </a:cxn>
              </a:cxnLst>
              <a:rect l="0" t="0" r="r" b="b"/>
              <a:pathLst>
                <a:path w="21600" h="21600" extrusionOk="0">
                  <a:moveTo>
                    <a:pt x="21600" y="10449"/>
                  </a:moveTo>
                  <a:cubicBezTo>
                    <a:pt x="21118" y="8838"/>
                    <a:pt x="20732" y="7152"/>
                    <a:pt x="20454" y="5405"/>
                  </a:cubicBezTo>
                  <a:cubicBezTo>
                    <a:pt x="20177" y="3659"/>
                    <a:pt x="20006" y="1852"/>
                    <a:pt x="19955" y="0"/>
                  </a:cubicBezTo>
                  <a:lnTo>
                    <a:pt x="0" y="0"/>
                  </a:lnTo>
                  <a:cubicBezTo>
                    <a:pt x="53" y="3827"/>
                    <a:pt x="359" y="7563"/>
                    <a:pt x="894" y="11174"/>
                  </a:cubicBezTo>
                  <a:cubicBezTo>
                    <a:pt x="1429" y="14785"/>
                    <a:pt x="2194" y="18272"/>
                    <a:pt x="3164" y="21600"/>
                  </a:cubicBezTo>
                  <a:lnTo>
                    <a:pt x="21600" y="10449"/>
                  </a:lnTo>
                  <a:close/>
                </a:path>
              </a:pathLst>
            </a:custGeom>
            <a:solidFill>
              <a:schemeClr val="accent1">
                <a:lumMod val="60000"/>
                <a:lumOff val="40000"/>
              </a:schemeClr>
            </a:solidFill>
            <a:ln w="12700" cap="flat">
              <a:noFill/>
              <a:miter lim="400000"/>
            </a:ln>
            <a:effectLst/>
          </p:spPr>
          <p:txBody>
            <a:bodyPr wrap="square" lIns="38100" tIns="38100" rIns="38100" bIns="38100" numCol="1" anchor="ctr">
              <a:noAutofit/>
            </a:bodyPr>
            <a:lstStyle/>
            <a:p>
              <a:endParaRPr>
                <a:cs typeface="+mn-ea"/>
                <a:sym typeface="+mn-lt"/>
              </a:endParaRPr>
            </a:p>
          </p:txBody>
        </p:sp>
        <p:sp>
          <p:nvSpPr>
            <p:cNvPr id="18" name="Shape 19298"/>
            <p:cNvSpPr/>
            <p:nvPr/>
          </p:nvSpPr>
          <p:spPr>
            <a:xfrm>
              <a:off x="5371140" y="4358077"/>
              <a:ext cx="520167" cy="578905"/>
            </a:xfrm>
            <a:custGeom>
              <a:avLst/>
              <a:gdLst/>
              <a:ahLst/>
              <a:cxnLst>
                <a:cxn ang="0">
                  <a:pos x="wd2" y="hd2"/>
                </a:cxn>
                <a:cxn ang="5400000">
                  <a:pos x="wd2" y="hd2"/>
                </a:cxn>
                <a:cxn ang="10800000">
                  <a:pos x="wd2" y="hd2"/>
                </a:cxn>
                <a:cxn ang="16200000">
                  <a:pos x="wd2" y="hd2"/>
                </a:cxn>
              </a:cxnLst>
              <a:rect l="0" t="0" r="r" b="b"/>
              <a:pathLst>
                <a:path w="21600" h="21600" extrusionOk="0">
                  <a:moveTo>
                    <a:pt x="21600" y="3731"/>
                  </a:moveTo>
                  <a:cubicBezTo>
                    <a:pt x="20469" y="3187"/>
                    <a:pt x="19372" y="2602"/>
                    <a:pt x="18308" y="1981"/>
                  </a:cubicBezTo>
                  <a:cubicBezTo>
                    <a:pt x="17246" y="1360"/>
                    <a:pt x="16212" y="699"/>
                    <a:pt x="15211" y="0"/>
                  </a:cubicBezTo>
                  <a:lnTo>
                    <a:pt x="0" y="13765"/>
                  </a:lnTo>
                  <a:cubicBezTo>
                    <a:pt x="1878" y="15449"/>
                    <a:pt x="3950" y="16963"/>
                    <a:pt x="6174" y="18272"/>
                  </a:cubicBezTo>
                  <a:cubicBezTo>
                    <a:pt x="8421" y="19595"/>
                    <a:pt x="10827" y="20714"/>
                    <a:pt x="13360" y="21600"/>
                  </a:cubicBezTo>
                  <a:lnTo>
                    <a:pt x="21600" y="3731"/>
                  </a:lnTo>
                  <a:close/>
                </a:path>
              </a:pathLst>
            </a:custGeom>
            <a:solidFill>
              <a:schemeClr val="accent1">
                <a:lumMod val="60000"/>
                <a:lumOff val="40000"/>
              </a:schemeClr>
            </a:solidFill>
            <a:ln w="12700" cap="flat">
              <a:noFill/>
              <a:miter lim="400000"/>
            </a:ln>
            <a:effectLst/>
          </p:spPr>
          <p:txBody>
            <a:bodyPr wrap="square" lIns="38100" tIns="38100" rIns="38100" bIns="38100" numCol="1" anchor="ctr">
              <a:noAutofit/>
            </a:bodyPr>
            <a:lstStyle/>
            <a:p>
              <a:endParaRPr>
                <a:cs typeface="+mn-ea"/>
                <a:sym typeface="+mn-lt"/>
              </a:endParaRPr>
            </a:p>
          </p:txBody>
        </p:sp>
        <p:sp>
          <p:nvSpPr>
            <p:cNvPr id="19" name="Shape 19299"/>
            <p:cNvSpPr/>
            <p:nvPr/>
          </p:nvSpPr>
          <p:spPr>
            <a:xfrm>
              <a:off x="5702054" y="4457876"/>
              <a:ext cx="386154" cy="560880"/>
            </a:xfrm>
            <a:custGeom>
              <a:avLst/>
              <a:gdLst/>
              <a:ahLst/>
              <a:cxnLst>
                <a:cxn ang="0">
                  <a:pos x="wd2" y="hd2"/>
                </a:cxn>
                <a:cxn ang="5400000">
                  <a:pos x="wd2" y="hd2"/>
                </a:cxn>
                <a:cxn ang="10800000">
                  <a:pos x="wd2" y="hd2"/>
                </a:cxn>
                <a:cxn ang="16200000">
                  <a:pos x="wd2" y="hd2"/>
                </a:cxn>
              </a:cxnLst>
              <a:rect l="0" t="0" r="r" b="b"/>
              <a:pathLst>
                <a:path w="21600" h="21600" extrusionOk="0">
                  <a:moveTo>
                    <a:pt x="21600" y="1369"/>
                  </a:moveTo>
                  <a:cubicBezTo>
                    <a:pt x="19776" y="1357"/>
                    <a:pt x="17992" y="1230"/>
                    <a:pt x="16262" y="998"/>
                  </a:cubicBezTo>
                  <a:cubicBezTo>
                    <a:pt x="14533" y="767"/>
                    <a:pt x="12857" y="430"/>
                    <a:pt x="11250" y="0"/>
                  </a:cubicBezTo>
                  <a:lnTo>
                    <a:pt x="0" y="18699"/>
                  </a:lnTo>
                  <a:cubicBezTo>
                    <a:pt x="3340" y="19623"/>
                    <a:pt x="6832" y="20342"/>
                    <a:pt x="10443" y="20833"/>
                  </a:cubicBezTo>
                  <a:cubicBezTo>
                    <a:pt x="14054" y="21324"/>
                    <a:pt x="17784" y="21587"/>
                    <a:pt x="21600" y="21600"/>
                  </a:cubicBezTo>
                  <a:lnTo>
                    <a:pt x="21600" y="1369"/>
                  </a:lnTo>
                  <a:close/>
                </a:path>
              </a:pathLst>
            </a:custGeom>
            <a:solidFill>
              <a:schemeClr val="accent1">
                <a:lumMod val="60000"/>
                <a:lumOff val="40000"/>
              </a:schemeClr>
            </a:solidFill>
            <a:ln w="12700" cap="flat">
              <a:noFill/>
              <a:miter lim="400000"/>
            </a:ln>
            <a:effectLst/>
          </p:spPr>
          <p:txBody>
            <a:bodyPr wrap="square" lIns="38100" tIns="38100" rIns="38100" bIns="38100" numCol="1" anchor="ctr">
              <a:noAutofit/>
            </a:bodyPr>
            <a:lstStyle/>
            <a:p>
              <a:endParaRPr>
                <a:cs typeface="+mn-ea"/>
                <a:sym typeface="+mn-lt"/>
              </a:endParaRPr>
            </a:p>
          </p:txBody>
        </p:sp>
        <p:sp>
          <p:nvSpPr>
            <p:cNvPr id="26" name="Shape 19306"/>
            <p:cNvSpPr/>
            <p:nvPr/>
          </p:nvSpPr>
          <p:spPr>
            <a:xfrm>
              <a:off x="4162523" y="4594444"/>
              <a:ext cx="819223" cy="862893"/>
            </a:xfrm>
            <a:custGeom>
              <a:avLst/>
              <a:gdLst/>
              <a:ahLst/>
              <a:cxnLst>
                <a:cxn ang="0">
                  <a:pos x="wd2" y="hd2"/>
                </a:cxn>
                <a:cxn ang="5400000">
                  <a:pos x="wd2" y="hd2"/>
                </a:cxn>
                <a:cxn ang="10800000">
                  <a:pos x="wd2" y="hd2"/>
                </a:cxn>
                <a:cxn ang="16200000">
                  <a:pos x="wd2" y="hd2"/>
                </a:cxn>
              </a:cxnLst>
              <a:rect l="0" t="0" r="r" b="b"/>
              <a:pathLst>
                <a:path w="21600" h="21600" extrusionOk="0">
                  <a:moveTo>
                    <a:pt x="12726" y="0"/>
                  </a:moveTo>
                  <a:lnTo>
                    <a:pt x="0" y="5003"/>
                  </a:lnTo>
                  <a:cubicBezTo>
                    <a:pt x="1404" y="8129"/>
                    <a:pt x="3119" y="11098"/>
                    <a:pt x="5108" y="13876"/>
                  </a:cubicBezTo>
                  <a:cubicBezTo>
                    <a:pt x="7098" y="16654"/>
                    <a:pt x="9362" y="19240"/>
                    <a:pt x="11863" y="21600"/>
                  </a:cubicBezTo>
                  <a:lnTo>
                    <a:pt x="21600" y="12359"/>
                  </a:lnTo>
                  <a:cubicBezTo>
                    <a:pt x="19733" y="10600"/>
                    <a:pt x="18041" y="8674"/>
                    <a:pt x="16553" y="6606"/>
                  </a:cubicBezTo>
                  <a:cubicBezTo>
                    <a:pt x="15065" y="4537"/>
                    <a:pt x="13781" y="2327"/>
                    <a:pt x="12726" y="0"/>
                  </a:cubicBezTo>
                  <a:close/>
                </a:path>
              </a:pathLst>
            </a:custGeom>
            <a:solidFill>
              <a:schemeClr val="accent1"/>
            </a:solidFill>
            <a:ln w="12700" cap="flat">
              <a:noFill/>
              <a:miter lim="400000"/>
            </a:ln>
            <a:effectLst/>
          </p:spPr>
          <p:txBody>
            <a:bodyPr wrap="square" lIns="38100" tIns="38100" rIns="38100" bIns="38100" numCol="1" anchor="ctr">
              <a:noAutofit/>
            </a:bodyPr>
            <a:lstStyle/>
            <a:p>
              <a:endParaRPr>
                <a:cs typeface="+mn-ea"/>
                <a:sym typeface="+mn-lt"/>
              </a:endParaRPr>
            </a:p>
          </p:txBody>
        </p:sp>
        <p:sp>
          <p:nvSpPr>
            <p:cNvPr id="31" name="Shape 19311"/>
            <p:cNvSpPr/>
            <p:nvPr/>
          </p:nvSpPr>
          <p:spPr>
            <a:xfrm>
              <a:off x="4620017" y="5098695"/>
              <a:ext cx="871379" cy="815837"/>
            </a:xfrm>
            <a:custGeom>
              <a:avLst/>
              <a:gdLst/>
              <a:ahLst/>
              <a:cxnLst>
                <a:cxn ang="0">
                  <a:pos x="wd2" y="hd2"/>
                </a:cxn>
                <a:cxn ang="5400000">
                  <a:pos x="wd2" y="hd2"/>
                </a:cxn>
                <a:cxn ang="10800000">
                  <a:pos x="wd2" y="hd2"/>
                </a:cxn>
                <a:cxn ang="16200000">
                  <a:pos x="wd2" y="hd2"/>
                </a:cxn>
              </a:cxnLst>
              <a:rect l="0" t="0" r="r" b="b"/>
              <a:pathLst>
                <a:path w="21600" h="21600" extrusionOk="0">
                  <a:moveTo>
                    <a:pt x="21600" y="8749"/>
                  </a:moveTo>
                  <a:cubicBezTo>
                    <a:pt x="19274" y="7721"/>
                    <a:pt x="17061" y="6460"/>
                    <a:pt x="14987" y="4992"/>
                  </a:cubicBezTo>
                  <a:cubicBezTo>
                    <a:pt x="12913" y="3525"/>
                    <a:pt x="10978" y="1852"/>
                    <a:pt x="9207" y="0"/>
                  </a:cubicBezTo>
                  <a:lnTo>
                    <a:pt x="0" y="9834"/>
                  </a:lnTo>
                  <a:cubicBezTo>
                    <a:pt x="2371" y="12326"/>
                    <a:pt x="4964" y="14577"/>
                    <a:pt x="7745" y="16550"/>
                  </a:cubicBezTo>
                  <a:cubicBezTo>
                    <a:pt x="10526" y="18524"/>
                    <a:pt x="13494" y="20219"/>
                    <a:pt x="16616" y="21600"/>
                  </a:cubicBezTo>
                  <a:lnTo>
                    <a:pt x="21600" y="8749"/>
                  </a:lnTo>
                  <a:close/>
                </a:path>
              </a:pathLst>
            </a:custGeom>
            <a:solidFill>
              <a:schemeClr val="tx1">
                <a:lumMod val="20000"/>
                <a:lumOff val="80000"/>
              </a:schemeClr>
            </a:solidFill>
            <a:ln w="12700" cap="flat">
              <a:noFill/>
              <a:miter lim="400000"/>
            </a:ln>
            <a:effectLst/>
          </p:spPr>
          <p:txBody>
            <a:bodyPr wrap="square" lIns="38100" tIns="38100" rIns="38100" bIns="38100" numCol="1" anchor="ctr">
              <a:noAutofit/>
            </a:bodyPr>
            <a:lstStyle/>
            <a:p>
              <a:endParaRPr>
                <a:cs typeface="+mn-ea"/>
                <a:sym typeface="+mn-lt"/>
              </a:endParaRPr>
            </a:p>
          </p:txBody>
        </p:sp>
        <p:sp>
          <p:nvSpPr>
            <p:cNvPr id="32" name="Shape 19312"/>
            <p:cNvSpPr/>
            <p:nvPr/>
          </p:nvSpPr>
          <p:spPr>
            <a:xfrm>
              <a:off x="3994834" y="3995647"/>
              <a:ext cx="643285" cy="791691"/>
            </a:xfrm>
            <a:custGeom>
              <a:avLst/>
              <a:gdLst/>
              <a:ahLst/>
              <a:cxnLst>
                <a:cxn ang="0">
                  <a:pos x="wd2" y="hd2"/>
                </a:cxn>
                <a:cxn ang="5400000">
                  <a:pos x="wd2" y="hd2"/>
                </a:cxn>
                <a:cxn ang="10800000">
                  <a:pos x="wd2" y="hd2"/>
                </a:cxn>
                <a:cxn ang="16200000">
                  <a:pos x="wd2" y="hd2"/>
                </a:cxn>
              </a:cxnLst>
              <a:rect l="0" t="0" r="r" b="b"/>
              <a:pathLst>
                <a:path w="21600" h="21600" extrusionOk="0">
                  <a:moveTo>
                    <a:pt x="21600" y="16115"/>
                  </a:moveTo>
                  <a:cubicBezTo>
                    <a:pt x="20321" y="13632"/>
                    <a:pt x="19319" y="11031"/>
                    <a:pt x="18625" y="8337"/>
                  </a:cubicBezTo>
                  <a:cubicBezTo>
                    <a:pt x="17931" y="5642"/>
                    <a:pt x="17545" y="2855"/>
                    <a:pt x="17497" y="0"/>
                  </a:cubicBezTo>
                  <a:lnTo>
                    <a:pt x="0" y="0"/>
                  </a:lnTo>
                  <a:cubicBezTo>
                    <a:pt x="47" y="3826"/>
                    <a:pt x="552" y="7563"/>
                    <a:pt x="1471" y="11174"/>
                  </a:cubicBezTo>
                  <a:cubicBezTo>
                    <a:pt x="2390" y="14786"/>
                    <a:pt x="3724" y="18273"/>
                    <a:pt x="5431" y="21600"/>
                  </a:cubicBezTo>
                  <a:lnTo>
                    <a:pt x="21600" y="16115"/>
                  </a:lnTo>
                  <a:close/>
                </a:path>
              </a:pathLst>
            </a:custGeom>
            <a:solidFill>
              <a:schemeClr val="accent1"/>
            </a:solidFill>
            <a:ln w="12700" cap="flat">
              <a:noFill/>
              <a:miter lim="400000"/>
            </a:ln>
            <a:effectLst/>
          </p:spPr>
          <p:txBody>
            <a:bodyPr wrap="square" lIns="38100" tIns="38100" rIns="38100" bIns="38100" numCol="1" anchor="ctr">
              <a:noAutofit/>
            </a:bodyPr>
            <a:lstStyle/>
            <a:p>
              <a:endParaRPr>
                <a:cs typeface="+mn-ea"/>
                <a:sym typeface="+mn-lt"/>
              </a:endParaRPr>
            </a:p>
          </p:txBody>
        </p:sp>
        <p:sp>
          <p:nvSpPr>
            <p:cNvPr id="34" name="Shape 19314"/>
            <p:cNvSpPr/>
            <p:nvPr/>
          </p:nvSpPr>
          <p:spPr>
            <a:xfrm>
              <a:off x="5302856" y="5434862"/>
              <a:ext cx="788255" cy="635719"/>
            </a:xfrm>
            <a:custGeom>
              <a:avLst/>
              <a:gdLst/>
              <a:ahLst/>
              <a:cxnLst>
                <a:cxn ang="0">
                  <a:pos x="wd2" y="hd2"/>
                </a:cxn>
                <a:cxn ang="5400000">
                  <a:pos x="wd2" y="hd2"/>
                </a:cxn>
                <a:cxn ang="10800000">
                  <a:pos x="wd2" y="hd2"/>
                </a:cxn>
                <a:cxn ang="16200000">
                  <a:pos x="wd2" y="hd2"/>
                </a:cxn>
              </a:cxnLst>
              <a:rect l="0" t="0" r="r" b="b"/>
              <a:pathLst>
                <a:path w="21600" h="21600" extrusionOk="0">
                  <a:moveTo>
                    <a:pt x="21600" y="3886"/>
                  </a:moveTo>
                  <a:cubicBezTo>
                    <a:pt x="18755" y="3874"/>
                    <a:pt x="15975" y="3524"/>
                    <a:pt x="13285" y="2866"/>
                  </a:cubicBezTo>
                  <a:cubicBezTo>
                    <a:pt x="10594" y="2208"/>
                    <a:pt x="7994" y="1242"/>
                    <a:pt x="5509" y="0"/>
                  </a:cubicBezTo>
                  <a:lnTo>
                    <a:pt x="0" y="16369"/>
                  </a:lnTo>
                  <a:cubicBezTo>
                    <a:pt x="3334" y="18044"/>
                    <a:pt x="6823" y="19346"/>
                    <a:pt x="10435" y="20232"/>
                  </a:cubicBezTo>
                  <a:cubicBezTo>
                    <a:pt x="14046" y="21118"/>
                    <a:pt x="17779" y="21589"/>
                    <a:pt x="21600" y="21600"/>
                  </a:cubicBezTo>
                  <a:lnTo>
                    <a:pt x="21600" y="3886"/>
                  </a:lnTo>
                  <a:close/>
                </a:path>
              </a:pathLst>
            </a:custGeom>
            <a:solidFill>
              <a:schemeClr val="tx1">
                <a:lumMod val="20000"/>
                <a:lumOff val="80000"/>
              </a:schemeClr>
            </a:solidFill>
            <a:ln w="12700" cap="flat">
              <a:noFill/>
              <a:miter lim="400000"/>
            </a:ln>
            <a:effectLst/>
          </p:spPr>
          <p:txBody>
            <a:bodyPr wrap="square" lIns="38100" tIns="38100" rIns="38100" bIns="38100" numCol="1" anchor="ctr">
              <a:noAutofit/>
            </a:bodyPr>
            <a:lstStyle/>
            <a:p>
              <a:endParaRPr>
                <a:cs typeface="+mn-ea"/>
                <a:sym typeface="+mn-lt"/>
              </a:endParaRPr>
            </a:p>
          </p:txBody>
        </p:sp>
        <p:sp>
          <p:nvSpPr>
            <p:cNvPr id="37" name="Shape 19317"/>
            <p:cNvSpPr/>
            <p:nvPr/>
          </p:nvSpPr>
          <p:spPr>
            <a:xfrm>
              <a:off x="4514966" y="3995647"/>
              <a:ext cx="608595" cy="590636"/>
            </a:xfrm>
            <a:custGeom>
              <a:avLst/>
              <a:gdLst/>
              <a:ahLst/>
              <a:cxnLst>
                <a:cxn ang="0">
                  <a:pos x="wd2" y="hd2"/>
                </a:cxn>
                <a:cxn ang="5400000">
                  <a:pos x="wd2" y="hd2"/>
                </a:cxn>
                <a:cxn ang="10800000">
                  <a:pos x="wd2" y="hd2"/>
                </a:cxn>
                <a:cxn ang="16200000">
                  <a:pos x="wd2" y="hd2"/>
                </a:cxn>
              </a:cxnLst>
              <a:rect l="0" t="0" r="r" b="b"/>
              <a:pathLst>
                <a:path w="21600" h="21600" extrusionOk="0">
                  <a:moveTo>
                    <a:pt x="21600" y="14247"/>
                  </a:moveTo>
                  <a:cubicBezTo>
                    <a:pt x="20693" y="12052"/>
                    <a:pt x="19978" y="9752"/>
                    <a:pt x="19478" y="7370"/>
                  </a:cubicBezTo>
                  <a:cubicBezTo>
                    <a:pt x="18978" y="4988"/>
                    <a:pt x="18692" y="2524"/>
                    <a:pt x="18642" y="0"/>
                  </a:cubicBezTo>
                  <a:lnTo>
                    <a:pt x="0" y="0"/>
                  </a:lnTo>
                  <a:cubicBezTo>
                    <a:pt x="50" y="3826"/>
                    <a:pt x="461" y="7563"/>
                    <a:pt x="1201" y="11174"/>
                  </a:cubicBezTo>
                  <a:cubicBezTo>
                    <a:pt x="1940" y="14786"/>
                    <a:pt x="3008" y="18273"/>
                    <a:pt x="4371" y="21600"/>
                  </a:cubicBezTo>
                  <a:lnTo>
                    <a:pt x="21600" y="14247"/>
                  </a:lnTo>
                  <a:close/>
                </a:path>
              </a:pathLst>
            </a:custGeom>
            <a:solidFill>
              <a:schemeClr val="accent1"/>
            </a:solidFill>
            <a:ln w="12700" cap="flat">
              <a:noFill/>
              <a:miter lim="400000"/>
            </a:ln>
            <a:effectLst/>
          </p:spPr>
          <p:txBody>
            <a:bodyPr wrap="square" lIns="38100" tIns="38100" rIns="38100" bIns="38100" numCol="1" anchor="ctr">
              <a:noAutofit/>
            </a:bodyPr>
            <a:lstStyle/>
            <a:p>
              <a:endParaRPr>
                <a:cs typeface="+mn-ea"/>
                <a:sym typeface="+mn-lt"/>
              </a:endParaRPr>
            </a:p>
          </p:txBody>
        </p:sp>
        <p:sp>
          <p:nvSpPr>
            <p:cNvPr id="39" name="Shape 19319"/>
            <p:cNvSpPr/>
            <p:nvPr/>
          </p:nvSpPr>
          <p:spPr>
            <a:xfrm>
              <a:off x="4651533" y="4394845"/>
              <a:ext cx="707286" cy="693200"/>
            </a:xfrm>
            <a:custGeom>
              <a:avLst/>
              <a:gdLst/>
              <a:ahLst/>
              <a:cxnLst>
                <a:cxn ang="0">
                  <a:pos x="wd2" y="hd2"/>
                </a:cxn>
                <a:cxn ang="5400000">
                  <a:pos x="wd2" y="hd2"/>
                </a:cxn>
                <a:cxn ang="10800000">
                  <a:pos x="wd2" y="hd2"/>
                </a:cxn>
                <a:cxn ang="16200000">
                  <a:pos x="wd2" y="hd2"/>
                </a:cxn>
              </a:cxnLst>
              <a:rect l="0" t="0" r="r" b="b"/>
              <a:pathLst>
                <a:path w="21600" h="21600" extrusionOk="0">
                  <a:moveTo>
                    <a:pt x="14825" y="0"/>
                  </a:moveTo>
                  <a:lnTo>
                    <a:pt x="0" y="6266"/>
                  </a:lnTo>
                  <a:cubicBezTo>
                    <a:pt x="1222" y="9183"/>
                    <a:pt x="2719" y="11952"/>
                    <a:pt x="4458" y="14538"/>
                  </a:cubicBezTo>
                  <a:cubicBezTo>
                    <a:pt x="6168" y="17080"/>
                    <a:pt x="8111" y="19444"/>
                    <a:pt x="10257" y="21600"/>
                  </a:cubicBezTo>
                  <a:lnTo>
                    <a:pt x="21600" y="10109"/>
                  </a:lnTo>
                  <a:cubicBezTo>
                    <a:pt x="20193" y="8672"/>
                    <a:pt x="18918" y="7108"/>
                    <a:pt x="17792" y="5434"/>
                  </a:cubicBezTo>
                  <a:cubicBezTo>
                    <a:pt x="16645" y="3731"/>
                    <a:pt x="15649" y="1913"/>
                    <a:pt x="14825" y="0"/>
                  </a:cubicBezTo>
                  <a:close/>
                </a:path>
              </a:pathLst>
            </a:custGeom>
            <a:solidFill>
              <a:schemeClr val="accent1"/>
            </a:solidFill>
            <a:ln w="12700" cap="flat">
              <a:noFill/>
              <a:miter lim="400000"/>
            </a:ln>
            <a:effectLst/>
          </p:spPr>
          <p:txBody>
            <a:bodyPr wrap="square" lIns="38100" tIns="38100" rIns="38100" bIns="38100" numCol="1" anchor="ctr">
              <a:noAutofit/>
            </a:bodyPr>
            <a:lstStyle/>
            <a:p>
              <a:endParaRPr>
                <a:cs typeface="+mn-ea"/>
                <a:sym typeface="+mn-lt"/>
              </a:endParaRPr>
            </a:p>
          </p:txBody>
        </p:sp>
        <p:sp>
          <p:nvSpPr>
            <p:cNvPr id="43" name="Shape 19323"/>
            <p:cNvSpPr/>
            <p:nvPr/>
          </p:nvSpPr>
          <p:spPr>
            <a:xfrm>
              <a:off x="5512961" y="4941117"/>
              <a:ext cx="577434" cy="600593"/>
            </a:xfrm>
            <a:custGeom>
              <a:avLst/>
              <a:gdLst/>
              <a:ahLst/>
              <a:cxnLst>
                <a:cxn ang="0">
                  <a:pos x="wd2" y="hd2"/>
                </a:cxn>
                <a:cxn ang="5400000">
                  <a:pos x="wd2" y="hd2"/>
                </a:cxn>
                <a:cxn ang="10800000">
                  <a:pos x="wd2" y="hd2"/>
                </a:cxn>
                <a:cxn ang="16200000">
                  <a:pos x="wd2" y="hd2"/>
                </a:cxn>
              </a:cxnLst>
              <a:rect l="0" t="0" r="r" b="b"/>
              <a:pathLst>
                <a:path w="21600" h="21600" extrusionOk="0">
                  <a:moveTo>
                    <a:pt x="21600" y="2709"/>
                  </a:moveTo>
                  <a:cubicBezTo>
                    <a:pt x="19091" y="2697"/>
                    <a:pt x="16638" y="2451"/>
                    <a:pt x="14263" y="1993"/>
                  </a:cubicBezTo>
                  <a:cubicBezTo>
                    <a:pt x="11889" y="1534"/>
                    <a:pt x="9592" y="863"/>
                    <a:pt x="7396" y="0"/>
                  </a:cubicBezTo>
                  <a:lnTo>
                    <a:pt x="0" y="17456"/>
                  </a:lnTo>
                  <a:cubicBezTo>
                    <a:pt x="3336" y="18781"/>
                    <a:pt x="6826" y="19810"/>
                    <a:pt x="10437" y="20512"/>
                  </a:cubicBezTo>
                  <a:cubicBezTo>
                    <a:pt x="14049" y="21214"/>
                    <a:pt x="17781" y="21588"/>
                    <a:pt x="21600" y="21600"/>
                  </a:cubicBezTo>
                  <a:lnTo>
                    <a:pt x="21600" y="2709"/>
                  </a:lnTo>
                  <a:close/>
                </a:path>
              </a:pathLst>
            </a:custGeom>
            <a:solidFill>
              <a:schemeClr val="accent1"/>
            </a:solidFill>
            <a:ln w="12700" cap="flat">
              <a:noFill/>
              <a:miter lim="400000"/>
            </a:ln>
            <a:effectLst/>
          </p:spPr>
          <p:txBody>
            <a:bodyPr wrap="square" lIns="38100" tIns="38100" rIns="38100" bIns="38100" numCol="1" anchor="ctr">
              <a:noAutofit/>
            </a:bodyPr>
            <a:lstStyle/>
            <a:p>
              <a:endParaRPr>
                <a:cs typeface="+mn-ea"/>
                <a:sym typeface="+mn-lt"/>
              </a:endParaRPr>
            </a:p>
          </p:txBody>
        </p:sp>
        <p:sp>
          <p:nvSpPr>
            <p:cNvPr id="45" name="Shape 19325"/>
            <p:cNvSpPr/>
            <p:nvPr/>
          </p:nvSpPr>
          <p:spPr>
            <a:xfrm>
              <a:off x="5000236" y="4720507"/>
              <a:ext cx="698988" cy="701879"/>
            </a:xfrm>
            <a:custGeom>
              <a:avLst/>
              <a:gdLst/>
              <a:ahLst/>
              <a:cxnLst>
                <a:cxn ang="0">
                  <a:pos x="wd2" y="hd2"/>
                </a:cxn>
                <a:cxn ang="5400000">
                  <a:pos x="wd2" y="hd2"/>
                </a:cxn>
                <a:cxn ang="10800000">
                  <a:pos x="wd2" y="hd2"/>
                </a:cxn>
                <a:cxn ang="16200000">
                  <a:pos x="wd2" y="hd2"/>
                </a:cxn>
              </a:cxnLst>
              <a:rect l="0" t="0" r="r" b="b"/>
              <a:pathLst>
                <a:path w="21600" h="21600" extrusionOk="0">
                  <a:moveTo>
                    <a:pt x="21600" y="6663"/>
                  </a:moveTo>
                  <a:cubicBezTo>
                    <a:pt x="19686" y="5890"/>
                    <a:pt x="17869" y="4928"/>
                    <a:pt x="16171" y="3798"/>
                  </a:cubicBezTo>
                  <a:cubicBezTo>
                    <a:pt x="14503" y="2688"/>
                    <a:pt x="12948" y="1413"/>
                    <a:pt x="11535" y="0"/>
                  </a:cubicBezTo>
                  <a:lnTo>
                    <a:pt x="0" y="11511"/>
                  </a:lnTo>
                  <a:cubicBezTo>
                    <a:pt x="2193" y="13631"/>
                    <a:pt x="4584" y="15548"/>
                    <a:pt x="7143" y="17233"/>
                  </a:cubicBezTo>
                  <a:cubicBezTo>
                    <a:pt x="9730" y="18936"/>
                    <a:pt x="12488" y="20402"/>
                    <a:pt x="15387" y="21600"/>
                  </a:cubicBezTo>
                  <a:lnTo>
                    <a:pt x="21600" y="6663"/>
                  </a:lnTo>
                  <a:close/>
                </a:path>
              </a:pathLst>
            </a:custGeom>
            <a:solidFill>
              <a:schemeClr val="accent1"/>
            </a:solidFill>
            <a:ln w="12700" cap="flat">
              <a:noFill/>
              <a:miter lim="400000"/>
            </a:ln>
            <a:effectLst/>
          </p:spPr>
          <p:txBody>
            <a:bodyPr wrap="square" lIns="38100" tIns="38100" rIns="38100" bIns="38100" numCol="1" anchor="ctr">
              <a:noAutofit/>
            </a:bodyPr>
            <a:lstStyle/>
            <a:p>
              <a:endParaRPr>
                <a:cs typeface="+mn-ea"/>
                <a:sym typeface="+mn-lt"/>
              </a:endParaRPr>
            </a:p>
          </p:txBody>
        </p:sp>
        <p:sp>
          <p:nvSpPr>
            <p:cNvPr id="56" name="Shape 19336"/>
            <p:cNvSpPr/>
            <p:nvPr/>
          </p:nvSpPr>
          <p:spPr>
            <a:xfrm>
              <a:off x="5618013" y="4003526"/>
              <a:ext cx="457274" cy="347010"/>
            </a:xfrm>
            <a:custGeom>
              <a:avLst/>
              <a:gdLst/>
              <a:ahLst/>
              <a:cxnLst>
                <a:cxn ang="0">
                  <a:pos x="wd2" y="hd2"/>
                </a:cxn>
                <a:cxn ang="5400000">
                  <a:pos x="wd2" y="hd2"/>
                </a:cxn>
                <a:cxn ang="10800000">
                  <a:pos x="wd2" y="hd2"/>
                </a:cxn>
                <a:cxn ang="16200000">
                  <a:pos x="wd2" y="hd2"/>
                </a:cxn>
              </a:cxnLst>
              <a:rect l="0" t="0" r="r" b="b"/>
              <a:pathLst>
                <a:path w="21600" h="21600" extrusionOk="0">
                  <a:moveTo>
                    <a:pt x="0" y="11886"/>
                  </a:moveTo>
                  <a:cubicBezTo>
                    <a:pt x="639" y="13711"/>
                    <a:pt x="1403" y="15446"/>
                    <a:pt x="2275" y="17071"/>
                  </a:cubicBezTo>
                  <a:cubicBezTo>
                    <a:pt x="3147" y="18695"/>
                    <a:pt x="4129" y="20211"/>
                    <a:pt x="5209" y="21600"/>
                  </a:cubicBezTo>
                  <a:lnTo>
                    <a:pt x="21600" y="0"/>
                  </a:lnTo>
                  <a:lnTo>
                    <a:pt x="0" y="11886"/>
                  </a:lnTo>
                  <a:close/>
                </a:path>
              </a:pathLst>
            </a:custGeom>
            <a:solidFill>
              <a:schemeClr val="accent1">
                <a:lumMod val="40000"/>
                <a:lumOff val="60000"/>
              </a:schemeClr>
            </a:solidFill>
            <a:ln w="12700" cap="flat">
              <a:noFill/>
              <a:miter lim="400000"/>
            </a:ln>
            <a:effectLst/>
          </p:spPr>
          <p:txBody>
            <a:bodyPr wrap="square" lIns="38100" tIns="38100" rIns="38100" bIns="38100" numCol="1" anchor="ctr">
              <a:noAutofit/>
            </a:bodyPr>
            <a:lstStyle/>
            <a:p>
              <a:endParaRPr>
                <a:cs typeface="+mn-ea"/>
                <a:sym typeface="+mn-lt"/>
              </a:endParaRPr>
            </a:p>
          </p:txBody>
        </p:sp>
        <p:sp>
          <p:nvSpPr>
            <p:cNvPr id="63" name="Shape 19343"/>
            <p:cNvSpPr/>
            <p:nvPr/>
          </p:nvSpPr>
          <p:spPr>
            <a:xfrm>
              <a:off x="5901654" y="4012749"/>
              <a:ext cx="189607" cy="486169"/>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20020"/>
                  </a:lnTo>
                  <a:cubicBezTo>
                    <a:pt x="3274" y="20517"/>
                    <a:pt x="6686" y="20905"/>
                    <a:pt x="10208" y="21172"/>
                  </a:cubicBezTo>
                  <a:cubicBezTo>
                    <a:pt x="13731" y="21439"/>
                    <a:pt x="17363" y="21586"/>
                    <a:pt x="21079" y="21600"/>
                  </a:cubicBezTo>
                  <a:lnTo>
                    <a:pt x="21600" y="0"/>
                  </a:lnTo>
                  <a:close/>
                </a:path>
              </a:pathLst>
            </a:custGeom>
            <a:solidFill>
              <a:schemeClr val="accent1">
                <a:lumMod val="40000"/>
                <a:lumOff val="60000"/>
              </a:schemeClr>
            </a:solidFill>
            <a:ln w="12700" cap="flat">
              <a:noFill/>
              <a:miter lim="400000"/>
            </a:ln>
            <a:effectLst/>
          </p:spPr>
          <p:txBody>
            <a:bodyPr wrap="square" lIns="38100" tIns="38100" rIns="38100" bIns="38100" numCol="1" anchor="ctr">
              <a:noAutofit/>
            </a:bodyPr>
            <a:lstStyle/>
            <a:p>
              <a:endParaRPr>
                <a:cs typeface="+mn-ea"/>
                <a:sym typeface="+mn-lt"/>
              </a:endParaRPr>
            </a:p>
          </p:txBody>
        </p:sp>
        <p:sp>
          <p:nvSpPr>
            <p:cNvPr id="64" name="Shape 19344"/>
            <p:cNvSpPr/>
            <p:nvPr/>
          </p:nvSpPr>
          <p:spPr>
            <a:xfrm>
              <a:off x="5565486" y="3995647"/>
              <a:ext cx="498284" cy="188447"/>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0"/>
                  </a:lnTo>
                  <a:cubicBezTo>
                    <a:pt x="59" y="3828"/>
                    <a:pt x="253" y="7563"/>
                    <a:pt x="570" y="11174"/>
                  </a:cubicBezTo>
                  <a:cubicBezTo>
                    <a:pt x="888" y="14785"/>
                    <a:pt x="1328" y="18270"/>
                    <a:pt x="1878" y="21600"/>
                  </a:cubicBezTo>
                  <a:lnTo>
                    <a:pt x="21600" y="0"/>
                  </a:lnTo>
                  <a:close/>
                </a:path>
              </a:pathLst>
            </a:custGeom>
            <a:solidFill>
              <a:schemeClr val="accent1">
                <a:lumMod val="40000"/>
                <a:lumOff val="60000"/>
              </a:schemeClr>
            </a:solidFill>
            <a:ln w="12700" cap="flat">
              <a:noFill/>
              <a:miter lim="400000"/>
            </a:ln>
            <a:effectLst/>
          </p:spPr>
          <p:txBody>
            <a:bodyPr wrap="square" lIns="38100" tIns="38100" rIns="38100" bIns="38100" numCol="1" anchor="ctr">
              <a:noAutofit/>
            </a:bodyPr>
            <a:lstStyle/>
            <a:p>
              <a:endParaRPr>
                <a:cs typeface="+mn-ea"/>
                <a:sym typeface="+mn-lt"/>
              </a:endParaRPr>
            </a:p>
          </p:txBody>
        </p:sp>
        <p:sp>
          <p:nvSpPr>
            <p:cNvPr id="65" name="Shape 19345"/>
            <p:cNvSpPr/>
            <p:nvPr/>
          </p:nvSpPr>
          <p:spPr>
            <a:xfrm>
              <a:off x="5740094" y="4006153"/>
              <a:ext cx="343519" cy="44682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16860"/>
                  </a:lnTo>
                  <a:cubicBezTo>
                    <a:pt x="1324" y="17822"/>
                    <a:pt x="2756" y="18692"/>
                    <a:pt x="4280" y="19459"/>
                  </a:cubicBezTo>
                  <a:cubicBezTo>
                    <a:pt x="5947" y="20299"/>
                    <a:pt x="7725" y="21018"/>
                    <a:pt x="9595" y="21600"/>
                  </a:cubicBezTo>
                  <a:lnTo>
                    <a:pt x="21600" y="0"/>
                  </a:lnTo>
                  <a:close/>
                </a:path>
              </a:pathLst>
            </a:custGeom>
            <a:solidFill>
              <a:schemeClr val="accent1">
                <a:lumMod val="40000"/>
                <a:lumOff val="60000"/>
              </a:schemeClr>
            </a:solidFill>
            <a:ln w="12700" cap="flat">
              <a:noFill/>
              <a:miter lim="400000"/>
            </a:ln>
            <a:effectLst/>
          </p:spPr>
          <p:txBody>
            <a:bodyPr wrap="square" lIns="38100" tIns="38100" rIns="38100" bIns="38100" numCol="1" anchor="ctr">
              <a:noAutofit/>
            </a:bodyPr>
            <a:lstStyle/>
            <a:p>
              <a:endParaRPr>
                <a:cs typeface="+mn-ea"/>
                <a:sym typeface="+mn-lt"/>
              </a:endParaRPr>
            </a:p>
          </p:txBody>
        </p:sp>
      </p:grpSp>
      <p:grpSp>
        <p:nvGrpSpPr>
          <p:cNvPr id="86" name="Group 85"/>
          <p:cNvGrpSpPr/>
          <p:nvPr/>
        </p:nvGrpSpPr>
        <p:grpSpPr>
          <a:xfrm>
            <a:off x="2994807" y="1405196"/>
            <a:ext cx="1574408" cy="1584312"/>
            <a:chOff x="3993076" y="1873594"/>
            <a:chExt cx="2099210" cy="2112416"/>
          </a:xfrm>
        </p:grpSpPr>
        <p:sp>
          <p:nvSpPr>
            <p:cNvPr id="7" name="Shape 19287"/>
            <p:cNvSpPr/>
            <p:nvPr/>
          </p:nvSpPr>
          <p:spPr>
            <a:xfrm>
              <a:off x="5344877" y="3008158"/>
              <a:ext cx="535663" cy="599511"/>
            </a:xfrm>
            <a:custGeom>
              <a:avLst/>
              <a:gdLst/>
              <a:ahLst/>
              <a:cxnLst>
                <a:cxn ang="0">
                  <a:pos x="wd2" y="hd2"/>
                </a:cxn>
                <a:cxn ang="5400000">
                  <a:pos x="wd2" y="hd2"/>
                </a:cxn>
                <a:cxn ang="10800000">
                  <a:pos x="wd2" y="hd2"/>
                </a:cxn>
                <a:cxn ang="16200000">
                  <a:pos x="wd2" y="hd2"/>
                </a:cxn>
              </a:cxnLst>
              <a:rect l="0" t="0" r="r" b="b"/>
              <a:pathLst>
                <a:path w="21600" h="21600" extrusionOk="0">
                  <a:moveTo>
                    <a:pt x="14979" y="21600"/>
                  </a:moveTo>
                  <a:cubicBezTo>
                    <a:pt x="15919" y="20739"/>
                    <a:pt x="16950" y="19959"/>
                    <a:pt x="18058" y="19270"/>
                  </a:cubicBezTo>
                  <a:cubicBezTo>
                    <a:pt x="19166" y="18582"/>
                    <a:pt x="20351" y="17986"/>
                    <a:pt x="21600" y="17494"/>
                  </a:cubicBezTo>
                  <a:lnTo>
                    <a:pt x="13490" y="0"/>
                  </a:lnTo>
                  <a:cubicBezTo>
                    <a:pt x="10947" y="972"/>
                    <a:pt x="8532" y="2160"/>
                    <a:pt x="6274" y="3538"/>
                  </a:cubicBezTo>
                  <a:cubicBezTo>
                    <a:pt x="4016" y="4916"/>
                    <a:pt x="1915" y="6484"/>
                    <a:pt x="0" y="8216"/>
                  </a:cubicBezTo>
                  <a:lnTo>
                    <a:pt x="14979" y="21600"/>
                  </a:lnTo>
                  <a:close/>
                </a:path>
              </a:pathLst>
            </a:custGeom>
            <a:solidFill>
              <a:schemeClr val="accent2">
                <a:lumMod val="60000"/>
                <a:lumOff val="40000"/>
              </a:schemeClr>
            </a:solidFill>
            <a:ln w="12700" cap="flat">
              <a:noFill/>
              <a:miter lim="400000"/>
            </a:ln>
            <a:effectLst/>
          </p:spPr>
          <p:txBody>
            <a:bodyPr wrap="square" lIns="38100" tIns="38100" rIns="38100" bIns="38100" numCol="1" anchor="ctr">
              <a:noAutofit/>
            </a:bodyPr>
            <a:lstStyle/>
            <a:p>
              <a:endParaRPr>
                <a:cs typeface="+mn-ea"/>
                <a:sym typeface="+mn-lt"/>
              </a:endParaRPr>
            </a:p>
          </p:txBody>
        </p:sp>
        <p:sp>
          <p:nvSpPr>
            <p:cNvPr id="9" name="Shape 19289"/>
            <p:cNvSpPr/>
            <p:nvPr/>
          </p:nvSpPr>
          <p:spPr>
            <a:xfrm>
              <a:off x="5040226" y="3586544"/>
              <a:ext cx="557669" cy="398899"/>
            </a:xfrm>
            <a:custGeom>
              <a:avLst/>
              <a:gdLst/>
              <a:ahLst/>
              <a:cxnLst>
                <a:cxn ang="0">
                  <a:pos x="wd2" y="hd2"/>
                </a:cxn>
                <a:cxn ang="5400000">
                  <a:pos x="wd2" y="hd2"/>
                </a:cxn>
                <a:cxn ang="10800000">
                  <a:pos x="wd2" y="hd2"/>
                </a:cxn>
                <a:cxn ang="16200000">
                  <a:pos x="wd2" y="hd2"/>
                </a:cxn>
              </a:cxnLst>
              <a:rect l="0" t="0" r="r" b="b"/>
              <a:pathLst>
                <a:path w="21600" h="21600" extrusionOk="0">
                  <a:moveTo>
                    <a:pt x="20345" y="20976"/>
                  </a:moveTo>
                  <a:cubicBezTo>
                    <a:pt x="20343" y="17424"/>
                    <a:pt x="20789" y="14022"/>
                    <a:pt x="21600" y="10875"/>
                  </a:cubicBezTo>
                  <a:lnTo>
                    <a:pt x="2792" y="0"/>
                  </a:lnTo>
                  <a:cubicBezTo>
                    <a:pt x="991" y="6492"/>
                    <a:pt x="0" y="13569"/>
                    <a:pt x="0" y="20976"/>
                  </a:cubicBezTo>
                  <a:cubicBezTo>
                    <a:pt x="0" y="21184"/>
                    <a:pt x="3" y="21392"/>
                    <a:pt x="6" y="21600"/>
                  </a:cubicBezTo>
                  <a:lnTo>
                    <a:pt x="20356" y="21600"/>
                  </a:lnTo>
                  <a:cubicBezTo>
                    <a:pt x="20350" y="21392"/>
                    <a:pt x="20345" y="21184"/>
                    <a:pt x="20345" y="20976"/>
                  </a:cubicBezTo>
                  <a:close/>
                </a:path>
              </a:pathLst>
            </a:custGeom>
            <a:solidFill>
              <a:schemeClr val="accent2">
                <a:lumMod val="60000"/>
                <a:lumOff val="40000"/>
              </a:schemeClr>
            </a:solidFill>
            <a:ln w="12700" cap="flat">
              <a:noFill/>
              <a:miter lim="400000"/>
            </a:ln>
            <a:effectLst/>
          </p:spPr>
          <p:txBody>
            <a:bodyPr wrap="square" lIns="38100" tIns="38100" rIns="38100" bIns="38100" numCol="1" anchor="ctr">
              <a:noAutofit/>
            </a:bodyPr>
            <a:lstStyle/>
            <a:p>
              <a:endParaRPr>
                <a:cs typeface="+mn-ea"/>
                <a:sym typeface="+mn-lt"/>
              </a:endParaRPr>
            </a:p>
          </p:txBody>
        </p:sp>
        <p:sp>
          <p:nvSpPr>
            <p:cNvPr id="10" name="Shape 19290"/>
            <p:cNvSpPr/>
            <p:nvPr/>
          </p:nvSpPr>
          <p:spPr>
            <a:xfrm>
              <a:off x="5691549" y="2924116"/>
              <a:ext cx="397834" cy="565512"/>
            </a:xfrm>
            <a:custGeom>
              <a:avLst/>
              <a:gdLst/>
              <a:ahLst/>
              <a:cxnLst>
                <a:cxn ang="0">
                  <a:pos x="wd2" y="hd2"/>
                </a:cxn>
                <a:cxn ang="5400000">
                  <a:pos x="wd2" y="hd2"/>
                </a:cxn>
                <a:cxn ang="10800000">
                  <a:pos x="wd2" y="hd2"/>
                </a:cxn>
                <a:cxn ang="16200000">
                  <a:pos x="wd2" y="hd2"/>
                </a:cxn>
              </a:cxnLst>
              <a:rect l="0" t="0" r="r" b="b"/>
              <a:pathLst>
                <a:path w="21600" h="21600" extrusionOk="0">
                  <a:moveTo>
                    <a:pt x="10916" y="21600"/>
                  </a:moveTo>
                  <a:cubicBezTo>
                    <a:pt x="12563" y="21117"/>
                    <a:pt x="14288" y="20740"/>
                    <a:pt x="16075" y="20480"/>
                  </a:cubicBezTo>
                  <a:cubicBezTo>
                    <a:pt x="17861" y="20220"/>
                    <a:pt x="19708" y="20078"/>
                    <a:pt x="21600" y="20065"/>
                  </a:cubicBezTo>
                  <a:lnTo>
                    <a:pt x="21600" y="0"/>
                  </a:lnTo>
                  <a:cubicBezTo>
                    <a:pt x="17775" y="13"/>
                    <a:pt x="14039" y="291"/>
                    <a:pt x="10427" y="809"/>
                  </a:cubicBezTo>
                  <a:cubicBezTo>
                    <a:pt x="6816" y="1328"/>
                    <a:pt x="3328" y="2086"/>
                    <a:pt x="0" y="3060"/>
                  </a:cubicBezTo>
                  <a:lnTo>
                    <a:pt x="10916" y="21600"/>
                  </a:lnTo>
                  <a:close/>
                </a:path>
              </a:pathLst>
            </a:custGeom>
            <a:solidFill>
              <a:schemeClr val="accent2">
                <a:lumMod val="60000"/>
                <a:lumOff val="40000"/>
              </a:schemeClr>
            </a:solidFill>
            <a:ln w="12700" cap="flat">
              <a:noFill/>
              <a:miter lim="400000"/>
            </a:ln>
            <a:effectLst/>
          </p:spPr>
          <p:txBody>
            <a:bodyPr wrap="square" lIns="38100" tIns="38100" rIns="38100" bIns="38100" numCol="1" anchor="ctr">
              <a:noAutofit/>
            </a:bodyPr>
            <a:lstStyle/>
            <a:p>
              <a:endParaRPr>
                <a:cs typeface="+mn-ea"/>
                <a:sym typeface="+mn-lt"/>
              </a:endParaRPr>
            </a:p>
          </p:txBody>
        </p:sp>
        <p:sp>
          <p:nvSpPr>
            <p:cNvPr id="12" name="Shape 19292"/>
            <p:cNvSpPr/>
            <p:nvPr/>
          </p:nvSpPr>
          <p:spPr>
            <a:xfrm>
              <a:off x="5124268" y="3247151"/>
              <a:ext cx="586856" cy="531114"/>
            </a:xfrm>
            <a:custGeom>
              <a:avLst/>
              <a:gdLst/>
              <a:ahLst/>
              <a:cxnLst>
                <a:cxn ang="0">
                  <a:pos x="wd2" y="hd2"/>
                </a:cxn>
                <a:cxn ang="5400000">
                  <a:pos x="wd2" y="hd2"/>
                </a:cxn>
                <a:cxn ang="10800000">
                  <a:pos x="wd2" y="hd2"/>
                </a:cxn>
                <a:cxn ang="16200000">
                  <a:pos x="wd2" y="hd2"/>
                </a:cxn>
              </a:cxnLst>
              <a:rect l="0" t="0" r="r" b="b"/>
              <a:pathLst>
                <a:path w="21600" h="21600" extrusionOk="0">
                  <a:moveTo>
                    <a:pt x="17871" y="21600"/>
                  </a:moveTo>
                  <a:cubicBezTo>
                    <a:pt x="18309" y="20321"/>
                    <a:pt x="18869" y="19108"/>
                    <a:pt x="19535" y="17976"/>
                  </a:cubicBezTo>
                  <a:cubicBezTo>
                    <a:pt x="20138" y="16950"/>
                    <a:pt x="20830" y="15990"/>
                    <a:pt x="21600" y="15111"/>
                  </a:cubicBezTo>
                  <a:lnTo>
                    <a:pt x="7924" y="0"/>
                  </a:lnTo>
                  <a:cubicBezTo>
                    <a:pt x="6266" y="1862"/>
                    <a:pt x="4767" y="3905"/>
                    <a:pt x="3461" y="6090"/>
                  </a:cubicBezTo>
                  <a:cubicBezTo>
                    <a:pt x="2092" y="8382"/>
                    <a:pt x="928" y="10836"/>
                    <a:pt x="0" y="13421"/>
                  </a:cubicBezTo>
                  <a:lnTo>
                    <a:pt x="17871" y="21600"/>
                  </a:lnTo>
                  <a:close/>
                </a:path>
              </a:pathLst>
            </a:custGeom>
            <a:solidFill>
              <a:schemeClr val="accent2">
                <a:lumMod val="60000"/>
                <a:lumOff val="40000"/>
              </a:schemeClr>
            </a:solidFill>
            <a:ln w="12700" cap="flat">
              <a:noFill/>
              <a:miter lim="400000"/>
            </a:ln>
            <a:effectLst/>
          </p:spPr>
          <p:txBody>
            <a:bodyPr wrap="square" lIns="38100" tIns="38100" rIns="38100" bIns="38100" numCol="1" anchor="ctr">
              <a:noAutofit/>
            </a:bodyPr>
            <a:lstStyle/>
            <a:p>
              <a:endParaRPr>
                <a:cs typeface="+mn-ea"/>
                <a:sym typeface="+mn-lt"/>
              </a:endParaRPr>
            </a:p>
          </p:txBody>
        </p:sp>
        <p:sp>
          <p:nvSpPr>
            <p:cNvPr id="20" name="Shape 19300"/>
            <p:cNvSpPr/>
            <p:nvPr/>
          </p:nvSpPr>
          <p:spPr>
            <a:xfrm>
              <a:off x="3993076" y="3178867"/>
              <a:ext cx="637011" cy="807143"/>
            </a:xfrm>
            <a:custGeom>
              <a:avLst/>
              <a:gdLst/>
              <a:ahLst/>
              <a:cxnLst>
                <a:cxn ang="0">
                  <a:pos x="wd2" y="hd2"/>
                </a:cxn>
                <a:cxn ang="5400000">
                  <a:pos x="wd2" y="hd2"/>
                </a:cxn>
                <a:cxn ang="10800000">
                  <a:pos x="wd2" y="hd2"/>
                </a:cxn>
                <a:cxn ang="16200000">
                  <a:pos x="wd2" y="hd2"/>
                </a:cxn>
              </a:cxnLst>
              <a:rect l="0" t="0" r="r" b="b"/>
              <a:pathLst>
                <a:path w="21595" h="21600" extrusionOk="0">
                  <a:moveTo>
                    <a:pt x="17807" y="21298"/>
                  </a:moveTo>
                  <a:cubicBezTo>
                    <a:pt x="17802" y="15688"/>
                    <a:pt x="19150" y="10327"/>
                    <a:pt x="21595" y="5404"/>
                  </a:cubicBezTo>
                  <a:lnTo>
                    <a:pt x="5140" y="0"/>
                  </a:lnTo>
                  <a:cubicBezTo>
                    <a:pt x="1825" y="6588"/>
                    <a:pt x="-5" y="13773"/>
                    <a:pt x="0" y="21298"/>
                  </a:cubicBezTo>
                  <a:cubicBezTo>
                    <a:pt x="0" y="21399"/>
                    <a:pt x="3" y="21499"/>
                    <a:pt x="5" y="21600"/>
                  </a:cubicBezTo>
                  <a:lnTo>
                    <a:pt x="17811" y="21600"/>
                  </a:lnTo>
                  <a:cubicBezTo>
                    <a:pt x="17809" y="21499"/>
                    <a:pt x="17807" y="21399"/>
                    <a:pt x="17807" y="21298"/>
                  </a:cubicBezTo>
                  <a:close/>
                </a:path>
              </a:pathLst>
            </a:custGeom>
            <a:solidFill>
              <a:schemeClr val="tx1">
                <a:lumMod val="20000"/>
                <a:lumOff val="80000"/>
              </a:schemeClr>
            </a:solidFill>
            <a:ln w="12700" cap="flat">
              <a:noFill/>
              <a:miter lim="400000"/>
            </a:ln>
            <a:effectLst/>
          </p:spPr>
          <p:txBody>
            <a:bodyPr wrap="square" lIns="38100" tIns="38100" rIns="38100" bIns="38100" numCol="1" anchor="ctr">
              <a:noAutofit/>
            </a:bodyPr>
            <a:lstStyle/>
            <a:p>
              <a:endParaRPr>
                <a:cs typeface="+mn-ea"/>
                <a:sym typeface="+mn-lt"/>
              </a:endParaRPr>
            </a:p>
          </p:txBody>
        </p:sp>
        <p:sp>
          <p:nvSpPr>
            <p:cNvPr id="22" name="Shape 19302"/>
            <p:cNvSpPr/>
            <p:nvPr/>
          </p:nvSpPr>
          <p:spPr>
            <a:xfrm>
              <a:off x="5292351" y="1873594"/>
              <a:ext cx="799935" cy="645256"/>
            </a:xfrm>
            <a:custGeom>
              <a:avLst/>
              <a:gdLst/>
              <a:ahLst/>
              <a:cxnLst>
                <a:cxn ang="0">
                  <a:pos x="wd2" y="hd2"/>
                </a:cxn>
                <a:cxn ang="5400000">
                  <a:pos x="wd2" y="hd2"/>
                </a:cxn>
                <a:cxn ang="10800000">
                  <a:pos x="wd2" y="hd2"/>
                </a:cxn>
                <a:cxn ang="16200000">
                  <a:pos x="wd2" y="hd2"/>
                </a:cxn>
              </a:cxnLst>
              <a:rect l="0" t="0" r="r" b="b"/>
              <a:pathLst>
                <a:path w="21600" h="21600" extrusionOk="0">
                  <a:moveTo>
                    <a:pt x="5429" y="21600"/>
                  </a:moveTo>
                  <a:cubicBezTo>
                    <a:pt x="7920" y="20317"/>
                    <a:pt x="10531" y="19318"/>
                    <a:pt x="13235" y="18638"/>
                  </a:cubicBezTo>
                  <a:cubicBezTo>
                    <a:pt x="15939" y="17957"/>
                    <a:pt x="18736" y="17595"/>
                    <a:pt x="21600" y="17583"/>
                  </a:cubicBezTo>
                  <a:lnTo>
                    <a:pt x="21600" y="0"/>
                  </a:lnTo>
                  <a:cubicBezTo>
                    <a:pt x="17775" y="12"/>
                    <a:pt x="14038" y="493"/>
                    <a:pt x="10427" y="1400"/>
                  </a:cubicBezTo>
                  <a:cubicBezTo>
                    <a:pt x="6815" y="2307"/>
                    <a:pt x="3328" y="3639"/>
                    <a:pt x="0" y="5352"/>
                  </a:cubicBezTo>
                  <a:lnTo>
                    <a:pt x="5429" y="21600"/>
                  </a:lnTo>
                  <a:close/>
                </a:path>
              </a:pathLst>
            </a:custGeom>
            <a:solidFill>
              <a:schemeClr val="tx1">
                <a:lumMod val="20000"/>
                <a:lumOff val="80000"/>
              </a:schemeClr>
            </a:solidFill>
            <a:ln w="12700" cap="flat">
              <a:noFill/>
              <a:miter lim="400000"/>
            </a:ln>
            <a:effectLst/>
          </p:spPr>
          <p:txBody>
            <a:bodyPr wrap="square" lIns="38100" tIns="38100" rIns="38100" bIns="38100" numCol="1" anchor="ctr">
              <a:noAutofit/>
            </a:bodyPr>
            <a:lstStyle/>
            <a:p>
              <a:endParaRPr>
                <a:cs typeface="+mn-ea"/>
                <a:sym typeface="+mn-lt"/>
              </a:endParaRPr>
            </a:p>
          </p:txBody>
        </p:sp>
        <p:sp>
          <p:nvSpPr>
            <p:cNvPr id="25" name="Shape 19305"/>
            <p:cNvSpPr/>
            <p:nvPr/>
          </p:nvSpPr>
          <p:spPr>
            <a:xfrm>
              <a:off x="4151180" y="2493402"/>
              <a:ext cx="815304" cy="877032"/>
            </a:xfrm>
            <a:custGeom>
              <a:avLst/>
              <a:gdLst/>
              <a:ahLst/>
              <a:cxnLst>
                <a:cxn ang="0">
                  <a:pos x="wd2" y="hd2"/>
                </a:cxn>
                <a:cxn ang="5400000">
                  <a:pos x="wd2" y="hd2"/>
                </a:cxn>
                <a:cxn ang="10800000">
                  <a:pos x="wd2" y="hd2"/>
                </a:cxn>
                <a:cxn ang="16200000">
                  <a:pos x="wd2" y="hd2"/>
                </a:cxn>
              </a:cxnLst>
              <a:rect l="0" t="0" r="r" b="b"/>
              <a:pathLst>
                <a:path w="21600" h="21600" extrusionOk="0">
                  <a:moveTo>
                    <a:pt x="0" y="16649"/>
                  </a:moveTo>
                  <a:lnTo>
                    <a:pt x="12859" y="21600"/>
                  </a:lnTo>
                  <a:cubicBezTo>
                    <a:pt x="13850" y="19270"/>
                    <a:pt x="15086" y="17054"/>
                    <a:pt x="16540" y="14981"/>
                  </a:cubicBezTo>
                  <a:cubicBezTo>
                    <a:pt x="18014" y="12880"/>
                    <a:pt x="19711" y="10926"/>
                    <a:pt x="21600" y="9147"/>
                  </a:cubicBezTo>
                  <a:lnTo>
                    <a:pt x="11760" y="0"/>
                  </a:lnTo>
                  <a:cubicBezTo>
                    <a:pt x="9230" y="2374"/>
                    <a:pt x="6955" y="4982"/>
                    <a:pt x="4975" y="7786"/>
                  </a:cubicBezTo>
                  <a:cubicBezTo>
                    <a:pt x="3014" y="10561"/>
                    <a:pt x="1343" y="13528"/>
                    <a:pt x="0" y="16649"/>
                  </a:cubicBezTo>
                  <a:close/>
                </a:path>
              </a:pathLst>
            </a:custGeom>
            <a:solidFill>
              <a:schemeClr val="tx1">
                <a:lumMod val="20000"/>
                <a:lumOff val="80000"/>
              </a:schemeClr>
            </a:solidFill>
            <a:ln w="12700" cap="flat">
              <a:noFill/>
              <a:miter lim="400000"/>
            </a:ln>
            <a:effectLst/>
          </p:spPr>
          <p:txBody>
            <a:bodyPr wrap="square" lIns="38100" tIns="38100" rIns="38100" bIns="38100" numCol="1" anchor="ctr">
              <a:noAutofit/>
            </a:bodyPr>
            <a:lstStyle/>
            <a:p>
              <a:endParaRPr>
                <a:cs typeface="+mn-ea"/>
                <a:sym typeface="+mn-lt"/>
              </a:endParaRPr>
            </a:p>
          </p:txBody>
        </p:sp>
        <p:sp>
          <p:nvSpPr>
            <p:cNvPr id="30" name="Shape 19310"/>
            <p:cNvSpPr/>
            <p:nvPr/>
          </p:nvSpPr>
          <p:spPr>
            <a:xfrm>
              <a:off x="4609512" y="2033798"/>
              <a:ext cx="873666" cy="824845"/>
            </a:xfrm>
            <a:custGeom>
              <a:avLst/>
              <a:gdLst/>
              <a:ahLst/>
              <a:cxnLst>
                <a:cxn ang="0">
                  <a:pos x="wd2" y="hd2"/>
                </a:cxn>
                <a:cxn ang="5400000">
                  <a:pos x="wd2" y="hd2"/>
                </a:cxn>
                <a:cxn ang="10800000">
                  <a:pos x="wd2" y="hd2"/>
                </a:cxn>
                <a:cxn ang="16200000">
                  <a:pos x="wd2" y="hd2"/>
                </a:cxn>
              </a:cxnLst>
              <a:rect l="0" t="0" r="r" b="b"/>
              <a:pathLst>
                <a:path w="21600" h="21600" extrusionOk="0">
                  <a:moveTo>
                    <a:pt x="9183" y="21600"/>
                  </a:moveTo>
                  <a:cubicBezTo>
                    <a:pt x="10951" y="19703"/>
                    <a:pt x="12896" y="17990"/>
                    <a:pt x="14989" y="16493"/>
                  </a:cubicBezTo>
                  <a:cubicBezTo>
                    <a:pt x="17057" y="15012"/>
                    <a:pt x="19270" y="13742"/>
                    <a:pt x="21600" y="12711"/>
                  </a:cubicBezTo>
                  <a:lnTo>
                    <a:pt x="16629" y="0"/>
                  </a:lnTo>
                  <a:cubicBezTo>
                    <a:pt x="13506" y="1380"/>
                    <a:pt x="10539" y="3080"/>
                    <a:pt x="7765" y="5061"/>
                  </a:cubicBezTo>
                  <a:cubicBezTo>
                    <a:pt x="4967" y="7059"/>
                    <a:pt x="2367" y="9343"/>
                    <a:pt x="0" y="11874"/>
                  </a:cubicBezTo>
                  <a:lnTo>
                    <a:pt x="9183" y="21600"/>
                  </a:lnTo>
                  <a:close/>
                </a:path>
              </a:pathLst>
            </a:custGeom>
            <a:solidFill>
              <a:schemeClr val="tx1">
                <a:lumMod val="20000"/>
                <a:lumOff val="80000"/>
              </a:schemeClr>
            </a:solidFill>
            <a:ln w="12700" cap="flat">
              <a:noFill/>
              <a:miter lim="400000"/>
            </a:ln>
            <a:effectLst/>
          </p:spPr>
          <p:txBody>
            <a:bodyPr wrap="square" lIns="38100" tIns="38100" rIns="38100" bIns="38100" numCol="1" anchor="ctr">
              <a:noAutofit/>
            </a:bodyPr>
            <a:lstStyle/>
            <a:p>
              <a:endParaRPr>
                <a:cs typeface="+mn-ea"/>
                <a:sym typeface="+mn-lt"/>
              </a:endParaRPr>
            </a:p>
          </p:txBody>
        </p:sp>
        <p:sp>
          <p:nvSpPr>
            <p:cNvPr id="35" name="Shape 19315"/>
            <p:cNvSpPr/>
            <p:nvPr/>
          </p:nvSpPr>
          <p:spPr>
            <a:xfrm>
              <a:off x="5491950" y="2398855"/>
              <a:ext cx="598884" cy="605368"/>
            </a:xfrm>
            <a:custGeom>
              <a:avLst/>
              <a:gdLst/>
              <a:ahLst/>
              <a:cxnLst>
                <a:cxn ang="0">
                  <a:pos x="wd2" y="hd2"/>
                </a:cxn>
                <a:cxn ang="5400000">
                  <a:pos x="wd2" y="hd2"/>
                </a:cxn>
                <a:cxn ang="10800000">
                  <a:pos x="wd2" y="hd2"/>
                </a:cxn>
                <a:cxn ang="16200000">
                  <a:pos x="wd2" y="hd2"/>
                </a:cxn>
              </a:cxnLst>
              <a:rect l="0" t="0" r="r" b="b"/>
              <a:pathLst>
                <a:path w="21600" h="21600" extrusionOk="0">
                  <a:moveTo>
                    <a:pt x="7251" y="21600"/>
                  </a:moveTo>
                  <a:cubicBezTo>
                    <a:pt x="9462" y="20690"/>
                    <a:pt x="11779" y="19982"/>
                    <a:pt x="14178" y="19498"/>
                  </a:cubicBezTo>
                  <a:cubicBezTo>
                    <a:pt x="16577" y="19014"/>
                    <a:pt x="19059" y="18754"/>
                    <a:pt x="21600" y="18742"/>
                  </a:cubicBezTo>
                  <a:lnTo>
                    <a:pt x="21600" y="0"/>
                  </a:lnTo>
                  <a:cubicBezTo>
                    <a:pt x="17775" y="12"/>
                    <a:pt x="14039" y="399"/>
                    <a:pt x="10427" y="1124"/>
                  </a:cubicBezTo>
                  <a:cubicBezTo>
                    <a:pt x="6815" y="1849"/>
                    <a:pt x="3328" y="2914"/>
                    <a:pt x="0" y="4281"/>
                  </a:cubicBezTo>
                  <a:lnTo>
                    <a:pt x="7251" y="21600"/>
                  </a:lnTo>
                  <a:close/>
                </a:path>
              </a:pathLst>
            </a:custGeom>
            <a:solidFill>
              <a:schemeClr val="tx1">
                <a:lumMod val="20000"/>
                <a:lumOff val="80000"/>
              </a:schemeClr>
            </a:solidFill>
            <a:ln w="12700" cap="flat">
              <a:noFill/>
              <a:miter lim="400000"/>
            </a:ln>
            <a:effectLst/>
          </p:spPr>
          <p:txBody>
            <a:bodyPr wrap="square" lIns="38100" tIns="38100" rIns="38100" bIns="38100" numCol="1" anchor="ctr">
              <a:noAutofit/>
            </a:bodyPr>
            <a:lstStyle/>
            <a:p>
              <a:endParaRPr>
                <a:cs typeface="+mn-ea"/>
                <a:sym typeface="+mn-lt"/>
              </a:endParaRPr>
            </a:p>
          </p:txBody>
        </p:sp>
        <p:sp>
          <p:nvSpPr>
            <p:cNvPr id="38" name="Shape 19318"/>
            <p:cNvSpPr/>
            <p:nvPr/>
          </p:nvSpPr>
          <p:spPr>
            <a:xfrm>
              <a:off x="4630523" y="2871589"/>
              <a:ext cx="705244" cy="702008"/>
            </a:xfrm>
            <a:custGeom>
              <a:avLst/>
              <a:gdLst/>
              <a:ahLst/>
              <a:cxnLst>
                <a:cxn ang="0">
                  <a:pos x="wd2" y="hd2"/>
                </a:cxn>
                <a:cxn ang="5400000">
                  <a:pos x="wd2" y="hd2"/>
                </a:cxn>
                <a:cxn ang="10800000">
                  <a:pos x="wd2" y="hd2"/>
                </a:cxn>
                <a:cxn ang="16200000">
                  <a:pos x="wd2" y="hd2"/>
                </a:cxn>
              </a:cxnLst>
              <a:rect l="0" t="0" r="r" b="b"/>
              <a:pathLst>
                <a:path w="21600" h="21600" extrusionOk="0">
                  <a:moveTo>
                    <a:pt x="0" y="15397"/>
                  </a:moveTo>
                  <a:lnTo>
                    <a:pt x="14866" y="21600"/>
                  </a:lnTo>
                  <a:cubicBezTo>
                    <a:pt x="15649" y="19670"/>
                    <a:pt x="16617" y="17833"/>
                    <a:pt x="17746" y="16111"/>
                  </a:cubicBezTo>
                  <a:cubicBezTo>
                    <a:pt x="18873" y="14392"/>
                    <a:pt x="20167" y="12782"/>
                    <a:pt x="21600" y="11311"/>
                  </a:cubicBezTo>
                  <a:lnTo>
                    <a:pt x="10224" y="0"/>
                  </a:lnTo>
                  <a:cubicBezTo>
                    <a:pt x="8055" y="2211"/>
                    <a:pt x="6094" y="4626"/>
                    <a:pt x="4375" y="7214"/>
                  </a:cubicBezTo>
                  <a:cubicBezTo>
                    <a:pt x="2669" y="9781"/>
                    <a:pt x="1200" y="12520"/>
                    <a:pt x="0" y="15397"/>
                  </a:cubicBezTo>
                  <a:close/>
                </a:path>
              </a:pathLst>
            </a:custGeom>
            <a:solidFill>
              <a:schemeClr val="accent2"/>
            </a:solidFill>
            <a:ln w="12700" cap="flat">
              <a:noFill/>
              <a:miter lim="400000"/>
            </a:ln>
            <a:effectLst/>
          </p:spPr>
          <p:txBody>
            <a:bodyPr wrap="square" lIns="38100" tIns="38100" rIns="38100" bIns="38100" numCol="1" anchor="ctr">
              <a:noAutofit/>
            </a:bodyPr>
            <a:lstStyle/>
            <a:p>
              <a:endParaRPr>
                <a:cs typeface="+mn-ea"/>
                <a:sym typeface="+mn-lt"/>
              </a:endParaRPr>
            </a:p>
          </p:txBody>
        </p:sp>
        <p:sp>
          <p:nvSpPr>
            <p:cNvPr id="41" name="Shape 19321"/>
            <p:cNvSpPr/>
            <p:nvPr/>
          </p:nvSpPr>
          <p:spPr>
            <a:xfrm>
              <a:off x="4514965" y="3376858"/>
              <a:ext cx="593422" cy="608584"/>
            </a:xfrm>
            <a:custGeom>
              <a:avLst/>
              <a:gdLst/>
              <a:ahLst/>
              <a:cxnLst>
                <a:cxn ang="0">
                  <a:pos x="wd2" y="hd2"/>
                </a:cxn>
                <a:cxn ang="5400000">
                  <a:pos x="wd2" y="hd2"/>
                </a:cxn>
                <a:cxn ang="10800000">
                  <a:pos x="wd2" y="hd2"/>
                </a:cxn>
                <a:cxn ang="16200000">
                  <a:pos x="wd2" y="hd2"/>
                </a:cxn>
              </a:cxnLst>
              <a:rect l="0" t="0" r="r" b="b"/>
              <a:pathLst>
                <a:path w="21598" h="21600" extrusionOk="0">
                  <a:moveTo>
                    <a:pt x="19117" y="21189"/>
                  </a:moveTo>
                  <a:cubicBezTo>
                    <a:pt x="19115" y="16318"/>
                    <a:pt x="19994" y="11656"/>
                    <a:pt x="21598" y="7351"/>
                  </a:cubicBezTo>
                  <a:lnTo>
                    <a:pt x="3930" y="0"/>
                  </a:lnTo>
                  <a:cubicBezTo>
                    <a:pt x="1393" y="6570"/>
                    <a:pt x="-2" y="13714"/>
                    <a:pt x="0" y="21189"/>
                  </a:cubicBezTo>
                  <a:cubicBezTo>
                    <a:pt x="0" y="21326"/>
                    <a:pt x="3" y="21463"/>
                    <a:pt x="5" y="21600"/>
                  </a:cubicBezTo>
                  <a:lnTo>
                    <a:pt x="19122" y="21600"/>
                  </a:lnTo>
                  <a:cubicBezTo>
                    <a:pt x="19120" y="21463"/>
                    <a:pt x="19117" y="21326"/>
                    <a:pt x="19117" y="21189"/>
                  </a:cubicBezTo>
                  <a:close/>
                </a:path>
              </a:pathLst>
            </a:custGeom>
            <a:solidFill>
              <a:schemeClr val="accent2"/>
            </a:solidFill>
            <a:ln w="12700" cap="flat">
              <a:noFill/>
              <a:miter lim="400000"/>
            </a:ln>
            <a:effectLst/>
          </p:spPr>
          <p:txBody>
            <a:bodyPr wrap="square" lIns="38100" tIns="38100" rIns="38100" bIns="38100" numCol="1" anchor="ctr">
              <a:noAutofit/>
            </a:bodyPr>
            <a:lstStyle/>
            <a:p>
              <a:endParaRPr>
                <a:cs typeface="+mn-ea"/>
                <a:sym typeface="+mn-lt"/>
              </a:endParaRPr>
            </a:p>
          </p:txBody>
        </p:sp>
        <p:sp>
          <p:nvSpPr>
            <p:cNvPr id="46" name="Shape 19326"/>
            <p:cNvSpPr/>
            <p:nvPr/>
          </p:nvSpPr>
          <p:spPr>
            <a:xfrm>
              <a:off x="4982447" y="2524917"/>
              <a:ext cx="700716" cy="713503"/>
            </a:xfrm>
            <a:custGeom>
              <a:avLst/>
              <a:gdLst/>
              <a:ahLst/>
              <a:cxnLst>
                <a:cxn ang="0">
                  <a:pos x="wd2" y="hd2"/>
                </a:cxn>
                <a:cxn ang="5400000">
                  <a:pos x="wd2" y="hd2"/>
                </a:cxn>
                <a:cxn ang="10800000">
                  <a:pos x="wd2" y="hd2"/>
                </a:cxn>
                <a:cxn ang="16200000">
                  <a:pos x="wd2" y="hd2"/>
                </a:cxn>
              </a:cxnLst>
              <a:rect l="0" t="0" r="r" b="b"/>
              <a:pathLst>
                <a:path w="21600" h="21600" extrusionOk="0">
                  <a:moveTo>
                    <a:pt x="11287" y="21600"/>
                  </a:moveTo>
                  <a:cubicBezTo>
                    <a:pt x="12752" y="20144"/>
                    <a:pt x="14360" y="18825"/>
                    <a:pt x="16084" y="17669"/>
                  </a:cubicBezTo>
                  <a:cubicBezTo>
                    <a:pt x="17810" y="16511"/>
                    <a:pt x="19656" y="15513"/>
                    <a:pt x="21600" y="14696"/>
                  </a:cubicBezTo>
                  <a:lnTo>
                    <a:pt x="15401" y="0"/>
                  </a:lnTo>
                  <a:cubicBezTo>
                    <a:pt x="12461" y="1206"/>
                    <a:pt x="9674" y="2702"/>
                    <a:pt x="7077" y="4452"/>
                  </a:cubicBezTo>
                  <a:cubicBezTo>
                    <a:pt x="4521" y="6173"/>
                    <a:pt x="2151" y="8140"/>
                    <a:pt x="0" y="10317"/>
                  </a:cubicBezTo>
                  <a:lnTo>
                    <a:pt x="11287" y="21600"/>
                  </a:lnTo>
                  <a:close/>
                </a:path>
              </a:pathLst>
            </a:custGeom>
            <a:solidFill>
              <a:schemeClr val="tx1">
                <a:lumMod val="20000"/>
                <a:lumOff val="80000"/>
              </a:schemeClr>
            </a:solidFill>
            <a:ln w="12700" cap="flat">
              <a:noFill/>
              <a:miter lim="400000"/>
            </a:ln>
            <a:effectLst/>
          </p:spPr>
          <p:txBody>
            <a:bodyPr wrap="square" lIns="38100" tIns="38100" rIns="38100" bIns="38100" numCol="1" anchor="ctr">
              <a:noAutofit/>
            </a:bodyPr>
            <a:lstStyle/>
            <a:p>
              <a:endParaRPr>
                <a:cs typeface="+mn-ea"/>
                <a:sym typeface="+mn-lt"/>
              </a:endParaRPr>
            </a:p>
          </p:txBody>
        </p:sp>
        <p:sp>
          <p:nvSpPr>
            <p:cNvPr id="51" name="Shape 19331"/>
            <p:cNvSpPr/>
            <p:nvPr/>
          </p:nvSpPr>
          <p:spPr>
            <a:xfrm>
              <a:off x="5891148" y="3449376"/>
              <a:ext cx="196774" cy="51524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17776" y="14"/>
                    <a:pt x="14040" y="170"/>
                    <a:pt x="10429" y="455"/>
                  </a:cubicBezTo>
                  <a:cubicBezTo>
                    <a:pt x="6818" y="740"/>
                    <a:pt x="3330" y="1154"/>
                    <a:pt x="0" y="1685"/>
                  </a:cubicBezTo>
                  <a:lnTo>
                    <a:pt x="21600" y="21600"/>
                  </a:lnTo>
                  <a:lnTo>
                    <a:pt x="21600" y="0"/>
                  </a:lnTo>
                  <a:close/>
                </a:path>
              </a:pathLst>
            </a:custGeom>
            <a:solidFill>
              <a:schemeClr val="accent2">
                <a:lumMod val="40000"/>
                <a:lumOff val="60000"/>
              </a:schemeClr>
            </a:solidFill>
            <a:ln w="12700" cap="flat">
              <a:noFill/>
              <a:miter lim="400000"/>
            </a:ln>
            <a:effectLst/>
          </p:spPr>
          <p:txBody>
            <a:bodyPr wrap="square" lIns="38100" tIns="38100" rIns="38100" bIns="38100" numCol="1" anchor="ctr">
              <a:noAutofit/>
            </a:bodyPr>
            <a:lstStyle/>
            <a:p>
              <a:endParaRPr>
                <a:cs typeface="+mn-ea"/>
                <a:sym typeface="+mn-lt"/>
              </a:endParaRPr>
            </a:p>
          </p:txBody>
        </p:sp>
        <p:sp>
          <p:nvSpPr>
            <p:cNvPr id="55" name="Shape 19335"/>
            <p:cNvSpPr/>
            <p:nvPr/>
          </p:nvSpPr>
          <p:spPr>
            <a:xfrm>
              <a:off x="5723064" y="3501235"/>
              <a:ext cx="360901" cy="470950"/>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9513" y="0"/>
                  </a:lnTo>
                  <a:cubicBezTo>
                    <a:pt x="7766" y="448"/>
                    <a:pt x="6107" y="1058"/>
                    <a:pt x="4570" y="1810"/>
                  </a:cubicBezTo>
                  <a:cubicBezTo>
                    <a:pt x="2880" y="2638"/>
                    <a:pt x="1343" y="3635"/>
                    <a:pt x="0" y="4776"/>
                  </a:cubicBezTo>
                  <a:lnTo>
                    <a:pt x="21600" y="21600"/>
                  </a:lnTo>
                  <a:close/>
                </a:path>
              </a:pathLst>
            </a:custGeom>
            <a:solidFill>
              <a:schemeClr val="accent2">
                <a:lumMod val="40000"/>
                <a:lumOff val="60000"/>
              </a:schemeClr>
            </a:solidFill>
            <a:ln w="12700" cap="flat">
              <a:noFill/>
              <a:miter lim="400000"/>
            </a:ln>
            <a:effectLst/>
          </p:spPr>
          <p:txBody>
            <a:bodyPr wrap="square" lIns="38100" tIns="38100" rIns="38100" bIns="38100" numCol="1" anchor="ctr">
              <a:noAutofit/>
            </a:bodyPr>
            <a:lstStyle/>
            <a:p>
              <a:endParaRPr>
                <a:cs typeface="+mn-ea"/>
                <a:sym typeface="+mn-lt"/>
              </a:endParaRPr>
            </a:p>
          </p:txBody>
        </p:sp>
        <p:sp>
          <p:nvSpPr>
            <p:cNvPr id="57" name="Shape 19337"/>
            <p:cNvSpPr/>
            <p:nvPr/>
          </p:nvSpPr>
          <p:spPr>
            <a:xfrm>
              <a:off x="5565486" y="3785544"/>
              <a:ext cx="498845" cy="199899"/>
            </a:xfrm>
            <a:custGeom>
              <a:avLst/>
              <a:gdLst/>
              <a:ahLst/>
              <a:cxnLst>
                <a:cxn ang="0">
                  <a:pos x="wd2" y="hd2"/>
                </a:cxn>
                <a:cxn ang="5400000">
                  <a:pos x="wd2" y="hd2"/>
                </a:cxn>
                <a:cxn ang="10800000">
                  <a:pos x="wd2" y="hd2"/>
                </a:cxn>
                <a:cxn ang="16200000">
                  <a:pos x="wd2" y="hd2"/>
                </a:cxn>
              </a:cxnLst>
              <a:rect l="0" t="0" r="r" b="b"/>
              <a:pathLst>
                <a:path w="21600" h="21600" extrusionOk="0">
                  <a:moveTo>
                    <a:pt x="1403" y="0"/>
                  </a:moveTo>
                  <a:cubicBezTo>
                    <a:pt x="496" y="6339"/>
                    <a:pt x="0" y="13191"/>
                    <a:pt x="0" y="20343"/>
                  </a:cubicBezTo>
                  <a:cubicBezTo>
                    <a:pt x="0" y="20764"/>
                    <a:pt x="9" y="21180"/>
                    <a:pt x="12" y="21600"/>
                  </a:cubicBezTo>
                  <a:lnTo>
                    <a:pt x="21600" y="21600"/>
                  </a:lnTo>
                  <a:lnTo>
                    <a:pt x="1403" y="0"/>
                  </a:lnTo>
                  <a:close/>
                </a:path>
              </a:pathLst>
            </a:custGeom>
            <a:solidFill>
              <a:schemeClr val="accent2">
                <a:lumMod val="40000"/>
                <a:lumOff val="60000"/>
              </a:schemeClr>
            </a:solidFill>
            <a:ln w="12700" cap="flat">
              <a:noFill/>
              <a:miter lim="400000"/>
            </a:ln>
            <a:effectLst/>
          </p:spPr>
          <p:txBody>
            <a:bodyPr wrap="square" lIns="38100" tIns="38100" rIns="38100" bIns="38100" numCol="1" anchor="ctr">
              <a:noAutofit/>
            </a:bodyPr>
            <a:lstStyle/>
            <a:p>
              <a:endParaRPr>
                <a:cs typeface="+mn-ea"/>
                <a:sym typeface="+mn-lt"/>
              </a:endParaRPr>
            </a:p>
          </p:txBody>
        </p:sp>
        <p:sp>
          <p:nvSpPr>
            <p:cNvPr id="66" name="Shape 19346"/>
            <p:cNvSpPr/>
            <p:nvPr/>
          </p:nvSpPr>
          <p:spPr>
            <a:xfrm>
              <a:off x="5612083" y="3617460"/>
              <a:ext cx="466605" cy="358085"/>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4690" y="0"/>
                  </a:lnTo>
                  <a:cubicBezTo>
                    <a:pt x="3621" y="1433"/>
                    <a:pt x="2679" y="3018"/>
                    <a:pt x="1881" y="4725"/>
                  </a:cubicBezTo>
                  <a:cubicBezTo>
                    <a:pt x="1116" y="6361"/>
                    <a:pt x="483" y="8109"/>
                    <a:pt x="0" y="9942"/>
                  </a:cubicBezTo>
                  <a:lnTo>
                    <a:pt x="21600" y="21600"/>
                  </a:lnTo>
                  <a:close/>
                </a:path>
              </a:pathLst>
            </a:custGeom>
            <a:solidFill>
              <a:schemeClr val="accent2">
                <a:lumMod val="40000"/>
                <a:lumOff val="60000"/>
              </a:schemeClr>
            </a:solidFill>
            <a:ln w="12700" cap="flat">
              <a:noFill/>
              <a:miter lim="400000"/>
            </a:ln>
            <a:effectLst/>
          </p:spPr>
          <p:txBody>
            <a:bodyPr wrap="square" lIns="38100" tIns="38100" rIns="38100" bIns="38100" numCol="1" anchor="ctr">
              <a:noAutofit/>
            </a:bodyPr>
            <a:lstStyle/>
            <a:p>
              <a:endParaRPr>
                <a:cs typeface="+mn-ea"/>
                <a:sym typeface="+mn-lt"/>
              </a:endParaRPr>
            </a:p>
          </p:txBody>
        </p:sp>
      </p:grpSp>
      <p:grpSp>
        <p:nvGrpSpPr>
          <p:cNvPr id="85" name="Group 84"/>
          <p:cNvGrpSpPr/>
          <p:nvPr/>
        </p:nvGrpSpPr>
        <p:grpSpPr>
          <a:xfrm>
            <a:off x="4575940" y="1405196"/>
            <a:ext cx="1569383" cy="1584112"/>
            <a:chOff x="6101253" y="1873594"/>
            <a:chExt cx="2092511" cy="2112149"/>
          </a:xfrm>
        </p:grpSpPr>
        <p:sp>
          <p:nvSpPr>
            <p:cNvPr id="4" name="Shape 19284"/>
            <p:cNvSpPr/>
            <p:nvPr/>
          </p:nvSpPr>
          <p:spPr>
            <a:xfrm>
              <a:off x="6484016" y="3241899"/>
              <a:ext cx="586856" cy="533740"/>
            </a:xfrm>
            <a:custGeom>
              <a:avLst/>
              <a:gdLst/>
              <a:ahLst/>
              <a:cxnLst>
                <a:cxn ang="0">
                  <a:pos x="wd2" y="hd2"/>
                </a:cxn>
                <a:cxn ang="5400000">
                  <a:pos x="wd2" y="hd2"/>
                </a:cxn>
                <a:cxn ang="10800000">
                  <a:pos x="wd2" y="hd2"/>
                </a:cxn>
                <a:cxn ang="16200000">
                  <a:pos x="wd2" y="hd2"/>
                </a:cxn>
              </a:cxnLst>
              <a:rect l="0" t="0" r="r" b="b"/>
              <a:pathLst>
                <a:path w="21600" h="21600" extrusionOk="0">
                  <a:moveTo>
                    <a:pt x="13651" y="0"/>
                  </a:moveTo>
                  <a:lnTo>
                    <a:pt x="0" y="15037"/>
                  </a:lnTo>
                  <a:cubicBezTo>
                    <a:pt x="759" y="15998"/>
                    <a:pt x="1449" y="17022"/>
                    <a:pt x="2065" y="18100"/>
                  </a:cubicBezTo>
                  <a:cubicBezTo>
                    <a:pt x="2700" y="19209"/>
                    <a:pt x="3257" y="20379"/>
                    <a:pt x="3730" y="21600"/>
                  </a:cubicBezTo>
                  <a:lnTo>
                    <a:pt x="21600" y="13461"/>
                  </a:lnTo>
                  <a:cubicBezTo>
                    <a:pt x="20642" y="10939"/>
                    <a:pt x="19480" y="8535"/>
                    <a:pt x="18139" y="6273"/>
                  </a:cubicBezTo>
                  <a:cubicBezTo>
                    <a:pt x="16815" y="4039"/>
                    <a:pt x="15309" y="1937"/>
                    <a:pt x="13651" y="0"/>
                  </a:cubicBezTo>
                  <a:close/>
                </a:path>
              </a:pathLst>
            </a:custGeom>
            <a:solidFill>
              <a:schemeClr val="accent4">
                <a:lumMod val="60000"/>
                <a:lumOff val="40000"/>
              </a:schemeClr>
            </a:solidFill>
            <a:ln w="12700" cap="flat">
              <a:noFill/>
              <a:miter lim="400000"/>
            </a:ln>
            <a:effectLst/>
          </p:spPr>
          <p:txBody>
            <a:bodyPr wrap="square" lIns="38100" tIns="38100" rIns="38100" bIns="38100" numCol="1" anchor="ctr">
              <a:noAutofit/>
            </a:bodyPr>
            <a:lstStyle/>
            <a:p>
              <a:endParaRPr>
                <a:cs typeface="+mn-ea"/>
                <a:sym typeface="+mn-lt"/>
              </a:endParaRPr>
            </a:p>
          </p:txBody>
        </p:sp>
        <p:sp>
          <p:nvSpPr>
            <p:cNvPr id="5" name="Shape 19285"/>
            <p:cNvSpPr/>
            <p:nvPr/>
          </p:nvSpPr>
          <p:spPr>
            <a:xfrm>
              <a:off x="6311358" y="3008158"/>
              <a:ext cx="535674" cy="599506"/>
            </a:xfrm>
            <a:custGeom>
              <a:avLst/>
              <a:gdLst/>
              <a:ahLst/>
              <a:cxnLst>
                <a:cxn ang="0">
                  <a:pos x="wd2" y="hd2"/>
                </a:cxn>
                <a:cxn ang="5400000">
                  <a:pos x="wd2" y="hd2"/>
                </a:cxn>
                <a:cxn ang="10800000">
                  <a:pos x="wd2" y="hd2"/>
                </a:cxn>
                <a:cxn ang="16200000">
                  <a:pos x="wd2" y="hd2"/>
                </a:cxn>
              </a:cxnLst>
              <a:rect l="0" t="0" r="r" b="b"/>
              <a:pathLst>
                <a:path w="21600" h="21600" extrusionOk="0">
                  <a:moveTo>
                    <a:pt x="6621" y="21600"/>
                  </a:moveTo>
                  <a:lnTo>
                    <a:pt x="21600" y="8216"/>
                  </a:lnTo>
                  <a:cubicBezTo>
                    <a:pt x="19684" y="6484"/>
                    <a:pt x="17583" y="4916"/>
                    <a:pt x="15325" y="3538"/>
                  </a:cubicBezTo>
                  <a:cubicBezTo>
                    <a:pt x="13068" y="2160"/>
                    <a:pt x="10653" y="972"/>
                    <a:pt x="8110" y="0"/>
                  </a:cubicBezTo>
                  <a:lnTo>
                    <a:pt x="0" y="17494"/>
                  </a:lnTo>
                  <a:cubicBezTo>
                    <a:pt x="1249" y="17986"/>
                    <a:pt x="2434" y="18582"/>
                    <a:pt x="3542" y="19271"/>
                  </a:cubicBezTo>
                  <a:cubicBezTo>
                    <a:pt x="4650" y="19959"/>
                    <a:pt x="5681" y="20739"/>
                    <a:pt x="6621" y="21600"/>
                  </a:cubicBezTo>
                  <a:close/>
                </a:path>
              </a:pathLst>
            </a:custGeom>
            <a:solidFill>
              <a:schemeClr val="accent4">
                <a:lumMod val="60000"/>
                <a:lumOff val="40000"/>
              </a:schemeClr>
            </a:solidFill>
            <a:ln w="12700" cap="flat">
              <a:noFill/>
              <a:miter lim="400000"/>
            </a:ln>
            <a:effectLst/>
          </p:spPr>
          <p:txBody>
            <a:bodyPr wrap="square" lIns="38100" tIns="38100" rIns="38100" bIns="38100" numCol="1" anchor="ctr">
              <a:noAutofit/>
            </a:bodyPr>
            <a:lstStyle/>
            <a:p>
              <a:endParaRPr>
                <a:cs typeface="+mn-ea"/>
                <a:sym typeface="+mn-lt"/>
              </a:endParaRPr>
            </a:p>
          </p:txBody>
        </p:sp>
        <p:sp>
          <p:nvSpPr>
            <p:cNvPr id="6" name="Shape 19286"/>
            <p:cNvSpPr/>
            <p:nvPr/>
          </p:nvSpPr>
          <p:spPr>
            <a:xfrm>
              <a:off x="6101253" y="2924116"/>
              <a:ext cx="397814" cy="565507"/>
            </a:xfrm>
            <a:custGeom>
              <a:avLst/>
              <a:gdLst/>
              <a:ahLst/>
              <a:cxnLst>
                <a:cxn ang="0">
                  <a:pos x="wd2" y="hd2"/>
                </a:cxn>
                <a:cxn ang="5400000">
                  <a:pos x="wd2" y="hd2"/>
                </a:cxn>
                <a:cxn ang="10800000">
                  <a:pos x="wd2" y="hd2"/>
                </a:cxn>
                <a:cxn ang="16200000">
                  <a:pos x="wd2" y="hd2"/>
                </a:cxn>
              </a:cxnLst>
              <a:rect l="0" t="0" r="r" b="b"/>
              <a:pathLst>
                <a:path w="21600" h="21600" extrusionOk="0">
                  <a:moveTo>
                    <a:pt x="0" y="20065"/>
                  </a:moveTo>
                  <a:cubicBezTo>
                    <a:pt x="1891" y="20078"/>
                    <a:pt x="3739" y="20221"/>
                    <a:pt x="5525" y="20480"/>
                  </a:cubicBezTo>
                  <a:cubicBezTo>
                    <a:pt x="7311" y="20740"/>
                    <a:pt x="9036" y="21117"/>
                    <a:pt x="10683" y="21600"/>
                  </a:cubicBezTo>
                  <a:lnTo>
                    <a:pt x="21600" y="3060"/>
                  </a:lnTo>
                  <a:cubicBezTo>
                    <a:pt x="18272" y="2086"/>
                    <a:pt x="14784" y="1328"/>
                    <a:pt x="11173" y="809"/>
                  </a:cubicBezTo>
                  <a:cubicBezTo>
                    <a:pt x="7561" y="291"/>
                    <a:pt x="3825" y="13"/>
                    <a:pt x="0" y="0"/>
                  </a:cubicBezTo>
                  <a:lnTo>
                    <a:pt x="0" y="20065"/>
                  </a:lnTo>
                  <a:close/>
                </a:path>
              </a:pathLst>
            </a:custGeom>
            <a:solidFill>
              <a:schemeClr val="accent4">
                <a:lumMod val="60000"/>
                <a:lumOff val="40000"/>
              </a:schemeClr>
            </a:solidFill>
            <a:ln w="12700" cap="flat">
              <a:noFill/>
              <a:miter lim="400000"/>
            </a:ln>
            <a:effectLst/>
          </p:spPr>
          <p:txBody>
            <a:bodyPr wrap="square" lIns="38100" tIns="38100" rIns="38100" bIns="38100" numCol="1" anchor="ctr">
              <a:noAutofit/>
            </a:bodyPr>
            <a:lstStyle/>
            <a:p>
              <a:endParaRPr>
                <a:cs typeface="+mn-ea"/>
                <a:sym typeface="+mn-lt"/>
              </a:endParaRPr>
            </a:p>
          </p:txBody>
        </p:sp>
        <p:sp>
          <p:nvSpPr>
            <p:cNvPr id="15" name="Shape 19295"/>
            <p:cNvSpPr/>
            <p:nvPr/>
          </p:nvSpPr>
          <p:spPr>
            <a:xfrm>
              <a:off x="6584492" y="3585944"/>
              <a:ext cx="557669" cy="399498"/>
            </a:xfrm>
            <a:custGeom>
              <a:avLst/>
              <a:gdLst/>
              <a:ahLst/>
              <a:cxnLst>
                <a:cxn ang="0">
                  <a:pos x="wd2" y="hd2"/>
                </a:cxn>
                <a:cxn ang="5400000">
                  <a:pos x="wd2" y="hd2"/>
                </a:cxn>
                <a:cxn ang="10800000">
                  <a:pos x="wd2" y="hd2"/>
                </a:cxn>
                <a:cxn ang="16200000">
                  <a:pos x="wd2" y="hd2"/>
                </a:cxn>
              </a:cxnLst>
              <a:rect l="0" t="0" r="r" b="b"/>
              <a:pathLst>
                <a:path w="21600" h="21600" extrusionOk="0">
                  <a:moveTo>
                    <a:pt x="18809" y="0"/>
                  </a:moveTo>
                  <a:lnTo>
                    <a:pt x="0" y="11017"/>
                  </a:lnTo>
                  <a:cubicBezTo>
                    <a:pt x="811" y="14123"/>
                    <a:pt x="1255" y="17480"/>
                    <a:pt x="1255" y="20984"/>
                  </a:cubicBezTo>
                  <a:cubicBezTo>
                    <a:pt x="1255" y="21191"/>
                    <a:pt x="1247" y="21395"/>
                    <a:pt x="1244" y="21600"/>
                  </a:cubicBezTo>
                  <a:lnTo>
                    <a:pt x="21594" y="21600"/>
                  </a:lnTo>
                  <a:cubicBezTo>
                    <a:pt x="21596" y="21395"/>
                    <a:pt x="21600" y="21190"/>
                    <a:pt x="21600" y="20984"/>
                  </a:cubicBezTo>
                  <a:cubicBezTo>
                    <a:pt x="21600" y="13579"/>
                    <a:pt x="20610" y="6502"/>
                    <a:pt x="18809" y="0"/>
                  </a:cubicBezTo>
                  <a:close/>
                </a:path>
              </a:pathLst>
            </a:custGeom>
            <a:solidFill>
              <a:schemeClr val="accent4">
                <a:lumMod val="60000"/>
                <a:lumOff val="40000"/>
              </a:schemeClr>
            </a:solidFill>
            <a:ln w="12700" cap="flat">
              <a:noFill/>
              <a:miter lim="400000"/>
            </a:ln>
            <a:effectLst/>
          </p:spPr>
          <p:txBody>
            <a:bodyPr wrap="square" lIns="38100" tIns="38100" rIns="38100" bIns="38100" numCol="1" anchor="ctr">
              <a:noAutofit/>
            </a:bodyPr>
            <a:lstStyle/>
            <a:p>
              <a:endParaRPr>
                <a:cs typeface="+mn-ea"/>
                <a:sym typeface="+mn-lt"/>
              </a:endParaRPr>
            </a:p>
          </p:txBody>
        </p:sp>
        <p:sp>
          <p:nvSpPr>
            <p:cNvPr id="21" name="Shape 19301"/>
            <p:cNvSpPr/>
            <p:nvPr/>
          </p:nvSpPr>
          <p:spPr>
            <a:xfrm>
              <a:off x="6101253" y="1873594"/>
              <a:ext cx="799915" cy="64525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7583"/>
                  </a:lnTo>
                  <a:cubicBezTo>
                    <a:pt x="2864" y="17595"/>
                    <a:pt x="5661" y="17957"/>
                    <a:pt x="8365" y="18638"/>
                  </a:cubicBezTo>
                  <a:cubicBezTo>
                    <a:pt x="11069" y="19318"/>
                    <a:pt x="13680" y="20317"/>
                    <a:pt x="16171" y="21600"/>
                  </a:cubicBezTo>
                  <a:lnTo>
                    <a:pt x="21600" y="5352"/>
                  </a:lnTo>
                  <a:cubicBezTo>
                    <a:pt x="18272" y="3639"/>
                    <a:pt x="14785" y="2307"/>
                    <a:pt x="11173" y="1400"/>
                  </a:cubicBezTo>
                  <a:cubicBezTo>
                    <a:pt x="7562" y="493"/>
                    <a:pt x="3825" y="12"/>
                    <a:pt x="0" y="0"/>
                  </a:cubicBezTo>
                  <a:close/>
                </a:path>
              </a:pathLst>
            </a:custGeom>
            <a:solidFill>
              <a:schemeClr val="tx1">
                <a:lumMod val="20000"/>
                <a:lumOff val="80000"/>
              </a:schemeClr>
            </a:solidFill>
            <a:ln w="12700" cap="flat">
              <a:noFill/>
              <a:miter lim="400000"/>
            </a:ln>
            <a:effectLst/>
          </p:spPr>
          <p:txBody>
            <a:bodyPr wrap="square" lIns="38100" tIns="38100" rIns="38100" bIns="38100" numCol="1" anchor="ctr">
              <a:noAutofit/>
            </a:bodyPr>
            <a:lstStyle/>
            <a:p>
              <a:endParaRPr>
                <a:cs typeface="+mn-ea"/>
                <a:sym typeface="+mn-lt"/>
              </a:endParaRPr>
            </a:p>
          </p:txBody>
        </p:sp>
        <p:sp>
          <p:nvSpPr>
            <p:cNvPr id="23" name="Shape 19303"/>
            <p:cNvSpPr/>
            <p:nvPr/>
          </p:nvSpPr>
          <p:spPr>
            <a:xfrm>
              <a:off x="7556598" y="3181332"/>
              <a:ext cx="637166" cy="804110"/>
            </a:xfrm>
            <a:custGeom>
              <a:avLst/>
              <a:gdLst/>
              <a:ahLst/>
              <a:cxnLst>
                <a:cxn ang="0">
                  <a:pos x="wd2" y="hd2"/>
                </a:cxn>
                <a:cxn ang="5400000">
                  <a:pos x="wd2" y="hd2"/>
                </a:cxn>
                <a:cxn ang="10800000">
                  <a:pos x="wd2" y="hd2"/>
                </a:cxn>
                <a:cxn ang="16200000">
                  <a:pos x="wd2" y="hd2"/>
                </a:cxn>
              </a:cxnLst>
              <a:rect l="0" t="0" r="r" b="b"/>
              <a:pathLst>
                <a:path w="21599" h="21600" extrusionOk="0">
                  <a:moveTo>
                    <a:pt x="0" y="5434"/>
                  </a:moveTo>
                  <a:cubicBezTo>
                    <a:pt x="2447" y="10342"/>
                    <a:pt x="3795" y="15693"/>
                    <a:pt x="3793" y="21296"/>
                  </a:cubicBezTo>
                  <a:cubicBezTo>
                    <a:pt x="3793" y="21397"/>
                    <a:pt x="3791" y="21499"/>
                    <a:pt x="3788" y="21600"/>
                  </a:cubicBezTo>
                  <a:lnTo>
                    <a:pt x="21594" y="21600"/>
                  </a:lnTo>
                  <a:cubicBezTo>
                    <a:pt x="21596" y="21499"/>
                    <a:pt x="21598" y="21397"/>
                    <a:pt x="21599" y="21296"/>
                  </a:cubicBezTo>
                  <a:cubicBezTo>
                    <a:pt x="21600" y="13768"/>
                    <a:pt x="19769" y="6582"/>
                    <a:pt x="16453" y="0"/>
                  </a:cubicBezTo>
                  <a:lnTo>
                    <a:pt x="0" y="5434"/>
                  </a:lnTo>
                  <a:close/>
                </a:path>
              </a:pathLst>
            </a:custGeom>
            <a:solidFill>
              <a:schemeClr val="accent4"/>
            </a:solidFill>
            <a:ln w="12700" cap="flat">
              <a:noFill/>
              <a:miter lim="400000"/>
            </a:ln>
            <a:effectLst/>
          </p:spPr>
          <p:txBody>
            <a:bodyPr wrap="square" lIns="38100" tIns="38100" rIns="38100" bIns="38100" numCol="1" anchor="ctr">
              <a:noAutofit/>
            </a:bodyPr>
            <a:lstStyle/>
            <a:p>
              <a:endParaRPr>
                <a:cs typeface="+mn-ea"/>
                <a:sym typeface="+mn-lt"/>
              </a:endParaRPr>
            </a:p>
          </p:txBody>
        </p:sp>
        <p:sp>
          <p:nvSpPr>
            <p:cNvPr id="28" name="Shape 19308"/>
            <p:cNvSpPr/>
            <p:nvPr/>
          </p:nvSpPr>
          <p:spPr>
            <a:xfrm>
              <a:off x="6710555" y="2031172"/>
              <a:ext cx="876303" cy="827471"/>
            </a:xfrm>
            <a:custGeom>
              <a:avLst/>
              <a:gdLst/>
              <a:ahLst/>
              <a:cxnLst>
                <a:cxn ang="0">
                  <a:pos x="wd2" y="hd2"/>
                </a:cxn>
                <a:cxn ang="5400000">
                  <a:pos x="wd2" y="hd2"/>
                </a:cxn>
                <a:cxn ang="10800000">
                  <a:pos x="wd2" y="hd2"/>
                </a:cxn>
                <a:cxn ang="16200000">
                  <a:pos x="wd2" y="hd2"/>
                </a:cxn>
              </a:cxnLst>
              <a:rect l="0" t="0" r="r" b="b"/>
              <a:pathLst>
                <a:path w="21600" h="21600" extrusionOk="0">
                  <a:moveTo>
                    <a:pt x="0" y="12670"/>
                  </a:moveTo>
                  <a:cubicBezTo>
                    <a:pt x="2346" y="13722"/>
                    <a:pt x="4573" y="15011"/>
                    <a:pt x="6656" y="16509"/>
                  </a:cubicBezTo>
                  <a:cubicBezTo>
                    <a:pt x="8739" y="18007"/>
                    <a:pt x="10678" y="19713"/>
                    <a:pt x="12445" y="21600"/>
                  </a:cubicBezTo>
                  <a:lnTo>
                    <a:pt x="21600" y="11905"/>
                  </a:lnTo>
                  <a:cubicBezTo>
                    <a:pt x="19237" y="9386"/>
                    <a:pt x="16644" y="7110"/>
                    <a:pt x="13858" y="5113"/>
                  </a:cubicBezTo>
                  <a:cubicBezTo>
                    <a:pt x="11072" y="3116"/>
                    <a:pt x="8093" y="1399"/>
                    <a:pt x="4956" y="0"/>
                  </a:cubicBezTo>
                  <a:lnTo>
                    <a:pt x="0" y="12670"/>
                  </a:lnTo>
                  <a:close/>
                </a:path>
              </a:pathLst>
            </a:custGeom>
            <a:solidFill>
              <a:schemeClr val="tx1">
                <a:lumMod val="20000"/>
                <a:lumOff val="80000"/>
              </a:schemeClr>
            </a:solidFill>
            <a:ln w="12700" cap="flat">
              <a:noFill/>
              <a:miter lim="400000"/>
            </a:ln>
            <a:effectLst/>
          </p:spPr>
          <p:txBody>
            <a:bodyPr wrap="square" lIns="38100" tIns="38100" rIns="38100" bIns="38100" numCol="1" anchor="ctr">
              <a:noAutofit/>
            </a:bodyPr>
            <a:lstStyle/>
            <a:p>
              <a:endParaRPr>
                <a:cs typeface="+mn-ea"/>
                <a:sym typeface="+mn-lt"/>
              </a:endParaRPr>
            </a:p>
          </p:txBody>
        </p:sp>
        <p:sp>
          <p:nvSpPr>
            <p:cNvPr id="36" name="Shape 19316"/>
            <p:cNvSpPr/>
            <p:nvPr/>
          </p:nvSpPr>
          <p:spPr>
            <a:xfrm>
              <a:off x="6101253" y="2398855"/>
              <a:ext cx="598869" cy="60536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8742"/>
                  </a:lnTo>
                  <a:cubicBezTo>
                    <a:pt x="2541" y="18754"/>
                    <a:pt x="5023" y="19014"/>
                    <a:pt x="7422" y="19498"/>
                  </a:cubicBezTo>
                  <a:cubicBezTo>
                    <a:pt x="9821" y="19982"/>
                    <a:pt x="12137" y="20690"/>
                    <a:pt x="14348" y="21600"/>
                  </a:cubicBezTo>
                  <a:lnTo>
                    <a:pt x="21600" y="4281"/>
                  </a:lnTo>
                  <a:cubicBezTo>
                    <a:pt x="18272" y="2913"/>
                    <a:pt x="14785" y="1849"/>
                    <a:pt x="11173" y="1124"/>
                  </a:cubicBezTo>
                  <a:cubicBezTo>
                    <a:pt x="7561" y="399"/>
                    <a:pt x="3825" y="12"/>
                    <a:pt x="0" y="0"/>
                  </a:cubicBezTo>
                  <a:close/>
                </a:path>
              </a:pathLst>
            </a:custGeom>
            <a:solidFill>
              <a:schemeClr val="accent4"/>
            </a:solidFill>
            <a:ln w="12700" cap="flat">
              <a:noFill/>
              <a:miter lim="400000"/>
            </a:ln>
            <a:effectLst/>
          </p:spPr>
          <p:txBody>
            <a:bodyPr wrap="square" lIns="38100" tIns="38100" rIns="38100" bIns="38100" numCol="1" anchor="ctr">
              <a:noAutofit/>
            </a:bodyPr>
            <a:lstStyle/>
            <a:p>
              <a:endParaRPr>
                <a:cs typeface="+mn-ea"/>
                <a:sym typeface="+mn-lt"/>
              </a:endParaRPr>
            </a:p>
          </p:txBody>
        </p:sp>
        <p:sp>
          <p:nvSpPr>
            <p:cNvPr id="42" name="Shape 19322"/>
            <p:cNvSpPr/>
            <p:nvPr/>
          </p:nvSpPr>
          <p:spPr>
            <a:xfrm>
              <a:off x="6849749" y="2878114"/>
              <a:ext cx="702639" cy="702774"/>
            </a:xfrm>
            <a:custGeom>
              <a:avLst/>
              <a:gdLst/>
              <a:ahLst/>
              <a:cxnLst>
                <a:cxn ang="0">
                  <a:pos x="wd2" y="hd2"/>
                </a:cxn>
                <a:cxn ang="5400000">
                  <a:pos x="wd2" y="hd2"/>
                </a:cxn>
                <a:cxn ang="10800000">
                  <a:pos x="wd2" y="hd2"/>
                </a:cxn>
                <a:cxn ang="16200000">
                  <a:pos x="wd2" y="hd2"/>
                </a:cxn>
              </a:cxnLst>
              <a:rect l="0" t="0" r="r" b="b"/>
              <a:pathLst>
                <a:path w="21600" h="21600" extrusionOk="0">
                  <a:moveTo>
                    <a:pt x="11418" y="0"/>
                  </a:moveTo>
                  <a:lnTo>
                    <a:pt x="0" y="11416"/>
                  </a:lnTo>
                  <a:cubicBezTo>
                    <a:pt x="1410" y="12832"/>
                    <a:pt x="2682" y="14390"/>
                    <a:pt x="3788" y="16060"/>
                  </a:cubicBezTo>
                  <a:cubicBezTo>
                    <a:pt x="4934" y="17791"/>
                    <a:pt x="5906" y="19646"/>
                    <a:pt x="6679" y="21600"/>
                  </a:cubicBezTo>
                  <a:lnTo>
                    <a:pt x="21600" y="15421"/>
                  </a:lnTo>
                  <a:cubicBezTo>
                    <a:pt x="20418" y="12480"/>
                    <a:pt x="18942" y="9687"/>
                    <a:pt x="17208" y="7080"/>
                  </a:cubicBezTo>
                  <a:cubicBezTo>
                    <a:pt x="15513" y="4531"/>
                    <a:pt x="13571" y="2160"/>
                    <a:pt x="11418" y="0"/>
                  </a:cubicBezTo>
                  <a:close/>
                </a:path>
              </a:pathLst>
            </a:custGeom>
            <a:solidFill>
              <a:schemeClr val="accent4"/>
            </a:solidFill>
            <a:ln w="12700" cap="flat">
              <a:noFill/>
              <a:miter lim="400000"/>
            </a:ln>
            <a:effectLst/>
          </p:spPr>
          <p:txBody>
            <a:bodyPr wrap="square" lIns="38100" tIns="38100" rIns="38100" bIns="38100" numCol="1" anchor="ctr">
              <a:noAutofit/>
            </a:bodyPr>
            <a:lstStyle/>
            <a:p>
              <a:endParaRPr>
                <a:cs typeface="+mn-ea"/>
                <a:sym typeface="+mn-lt"/>
              </a:endParaRPr>
            </a:p>
          </p:txBody>
        </p:sp>
        <p:sp>
          <p:nvSpPr>
            <p:cNvPr id="44" name="Shape 19324"/>
            <p:cNvSpPr/>
            <p:nvPr/>
          </p:nvSpPr>
          <p:spPr>
            <a:xfrm>
              <a:off x="7078238" y="3386345"/>
              <a:ext cx="597331" cy="599097"/>
            </a:xfrm>
            <a:custGeom>
              <a:avLst/>
              <a:gdLst/>
              <a:ahLst/>
              <a:cxnLst>
                <a:cxn ang="0">
                  <a:pos x="wd2" y="hd2"/>
                </a:cxn>
                <a:cxn ang="5400000">
                  <a:pos x="wd2" y="hd2"/>
                </a:cxn>
                <a:cxn ang="10800000">
                  <a:pos x="wd2" y="hd2"/>
                </a:cxn>
                <a:cxn ang="16200000">
                  <a:pos x="wd2" y="hd2"/>
                </a:cxn>
              </a:cxnLst>
              <a:rect l="0" t="0" r="r" b="b"/>
              <a:pathLst>
                <a:path w="21600" h="21600" extrusionOk="0">
                  <a:moveTo>
                    <a:pt x="17553" y="0"/>
                  </a:moveTo>
                  <a:lnTo>
                    <a:pt x="0" y="7294"/>
                  </a:lnTo>
                  <a:cubicBezTo>
                    <a:pt x="1682" y="11600"/>
                    <a:pt x="2606" y="16288"/>
                    <a:pt x="2606" y="21192"/>
                  </a:cubicBezTo>
                  <a:cubicBezTo>
                    <a:pt x="2606" y="21328"/>
                    <a:pt x="2602" y="21464"/>
                    <a:pt x="2601" y="21600"/>
                  </a:cubicBezTo>
                  <a:lnTo>
                    <a:pt x="21595" y="21600"/>
                  </a:lnTo>
                  <a:cubicBezTo>
                    <a:pt x="21596" y="21464"/>
                    <a:pt x="21600" y="21328"/>
                    <a:pt x="21600" y="21192"/>
                  </a:cubicBezTo>
                  <a:cubicBezTo>
                    <a:pt x="21600" y="13704"/>
                    <a:pt x="20163" y="6554"/>
                    <a:pt x="17553" y="0"/>
                  </a:cubicBezTo>
                  <a:close/>
                </a:path>
              </a:pathLst>
            </a:custGeom>
            <a:solidFill>
              <a:schemeClr val="accent4"/>
            </a:solidFill>
            <a:ln w="12700" cap="flat">
              <a:noFill/>
              <a:miter lim="400000"/>
            </a:ln>
            <a:effectLst/>
          </p:spPr>
          <p:txBody>
            <a:bodyPr wrap="square" lIns="38100" tIns="38100" rIns="38100" bIns="38100" numCol="1" anchor="ctr">
              <a:noAutofit/>
            </a:bodyPr>
            <a:lstStyle/>
            <a:p>
              <a:endParaRPr>
                <a:cs typeface="+mn-ea"/>
                <a:sym typeface="+mn-lt"/>
              </a:endParaRPr>
            </a:p>
          </p:txBody>
        </p:sp>
        <p:sp>
          <p:nvSpPr>
            <p:cNvPr id="47" name="Shape 19327"/>
            <p:cNvSpPr/>
            <p:nvPr/>
          </p:nvSpPr>
          <p:spPr>
            <a:xfrm>
              <a:off x="6510956" y="2524917"/>
              <a:ext cx="705973" cy="713493"/>
            </a:xfrm>
            <a:custGeom>
              <a:avLst/>
              <a:gdLst/>
              <a:ahLst/>
              <a:cxnLst>
                <a:cxn ang="0">
                  <a:pos x="wd2" y="hd2"/>
                </a:cxn>
                <a:cxn ang="5400000">
                  <a:pos x="wd2" y="hd2"/>
                </a:cxn>
                <a:cxn ang="10800000">
                  <a:pos x="wd2" y="hd2"/>
                </a:cxn>
                <a:cxn ang="16200000">
                  <a:pos x="wd2" y="hd2"/>
                </a:cxn>
              </a:cxnLst>
              <a:rect l="0" t="0" r="r" b="b"/>
              <a:pathLst>
                <a:path w="21600" h="21600" extrusionOk="0">
                  <a:moveTo>
                    <a:pt x="0" y="14696"/>
                  </a:moveTo>
                  <a:cubicBezTo>
                    <a:pt x="1930" y="15513"/>
                    <a:pt x="3762" y="16511"/>
                    <a:pt x="5475" y="17669"/>
                  </a:cubicBezTo>
                  <a:cubicBezTo>
                    <a:pt x="7188" y="18827"/>
                    <a:pt x="8783" y="20144"/>
                    <a:pt x="10236" y="21600"/>
                  </a:cubicBezTo>
                  <a:lnTo>
                    <a:pt x="21600" y="10356"/>
                  </a:lnTo>
                  <a:cubicBezTo>
                    <a:pt x="19406" y="8168"/>
                    <a:pt x="17000" y="6189"/>
                    <a:pt x="14415" y="4452"/>
                  </a:cubicBezTo>
                  <a:cubicBezTo>
                    <a:pt x="11829" y="2715"/>
                    <a:pt x="9064" y="1220"/>
                    <a:pt x="6152" y="0"/>
                  </a:cubicBezTo>
                  <a:lnTo>
                    <a:pt x="0" y="14696"/>
                  </a:lnTo>
                  <a:close/>
                </a:path>
              </a:pathLst>
            </a:custGeom>
            <a:solidFill>
              <a:schemeClr val="accent4"/>
            </a:solidFill>
            <a:ln w="12700" cap="flat">
              <a:noFill/>
              <a:miter lim="400000"/>
            </a:ln>
            <a:effectLst/>
          </p:spPr>
          <p:txBody>
            <a:bodyPr wrap="square" lIns="38100" tIns="38100" rIns="38100" bIns="38100" numCol="1" anchor="ctr">
              <a:noAutofit/>
            </a:bodyPr>
            <a:lstStyle/>
            <a:p>
              <a:endParaRPr>
                <a:cs typeface="+mn-ea"/>
                <a:sym typeface="+mn-lt"/>
              </a:endParaRPr>
            </a:p>
          </p:txBody>
        </p:sp>
        <p:sp>
          <p:nvSpPr>
            <p:cNvPr id="52" name="Shape 19332"/>
            <p:cNvSpPr/>
            <p:nvPr/>
          </p:nvSpPr>
          <p:spPr>
            <a:xfrm>
              <a:off x="6101253" y="3449376"/>
              <a:ext cx="196758" cy="51518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1685"/>
                  </a:lnTo>
                  <a:cubicBezTo>
                    <a:pt x="18270" y="1154"/>
                    <a:pt x="14782" y="740"/>
                    <a:pt x="11171" y="455"/>
                  </a:cubicBezTo>
                  <a:cubicBezTo>
                    <a:pt x="7559" y="170"/>
                    <a:pt x="3824" y="14"/>
                    <a:pt x="0" y="0"/>
                  </a:cubicBezTo>
                  <a:lnTo>
                    <a:pt x="0" y="21600"/>
                  </a:lnTo>
                  <a:close/>
                </a:path>
              </a:pathLst>
            </a:custGeom>
            <a:solidFill>
              <a:schemeClr val="accent4">
                <a:lumMod val="40000"/>
                <a:lumOff val="60000"/>
              </a:schemeClr>
            </a:solidFill>
            <a:ln w="12700" cap="flat">
              <a:noFill/>
              <a:miter lim="400000"/>
            </a:ln>
            <a:effectLst/>
          </p:spPr>
          <p:txBody>
            <a:bodyPr wrap="square" lIns="38100" tIns="38100" rIns="38100" bIns="38100" numCol="1" anchor="ctr">
              <a:noAutofit/>
            </a:bodyPr>
            <a:lstStyle/>
            <a:p>
              <a:endParaRPr>
                <a:cs typeface="+mn-ea"/>
                <a:sym typeface="+mn-lt"/>
              </a:endParaRPr>
            </a:p>
          </p:txBody>
        </p:sp>
        <p:sp>
          <p:nvSpPr>
            <p:cNvPr id="53" name="Shape 19333"/>
            <p:cNvSpPr/>
            <p:nvPr/>
          </p:nvSpPr>
          <p:spPr>
            <a:xfrm>
              <a:off x="6111758" y="3491398"/>
              <a:ext cx="360902" cy="474858"/>
            </a:xfrm>
            <a:custGeom>
              <a:avLst/>
              <a:gdLst/>
              <a:ahLst/>
              <a:cxnLst>
                <a:cxn ang="0">
                  <a:pos x="wd2" y="hd2"/>
                </a:cxn>
                <a:cxn ang="5400000">
                  <a:pos x="wd2" y="hd2"/>
                </a:cxn>
                <a:cxn ang="10800000">
                  <a:pos x="wd2" y="hd2"/>
                </a:cxn>
                <a:cxn ang="16200000">
                  <a:pos x="wd2" y="hd2"/>
                </a:cxn>
              </a:cxnLst>
              <a:rect l="0" t="0" r="r" b="b"/>
              <a:pathLst>
                <a:path w="21600" h="21600" extrusionOk="0">
                  <a:moveTo>
                    <a:pt x="21600" y="5184"/>
                  </a:moveTo>
                  <a:cubicBezTo>
                    <a:pt x="20205" y="4097"/>
                    <a:pt x="18674" y="3112"/>
                    <a:pt x="17030" y="2243"/>
                  </a:cubicBezTo>
                  <a:cubicBezTo>
                    <a:pt x="15385" y="1374"/>
                    <a:pt x="13626" y="621"/>
                    <a:pt x="11772" y="0"/>
                  </a:cubicBezTo>
                  <a:lnTo>
                    <a:pt x="0" y="21600"/>
                  </a:lnTo>
                  <a:lnTo>
                    <a:pt x="21600" y="5184"/>
                  </a:lnTo>
                  <a:close/>
                </a:path>
              </a:pathLst>
            </a:custGeom>
            <a:solidFill>
              <a:schemeClr val="accent4">
                <a:lumMod val="40000"/>
                <a:lumOff val="60000"/>
              </a:schemeClr>
            </a:solidFill>
            <a:ln w="12700" cap="flat">
              <a:noFill/>
              <a:miter lim="400000"/>
            </a:ln>
            <a:effectLst/>
          </p:spPr>
          <p:txBody>
            <a:bodyPr wrap="square" lIns="38100" tIns="38100" rIns="38100" bIns="38100" numCol="1" anchor="ctr">
              <a:noAutofit/>
            </a:bodyPr>
            <a:lstStyle/>
            <a:p>
              <a:endParaRPr>
                <a:cs typeface="+mn-ea"/>
                <a:sym typeface="+mn-lt"/>
              </a:endParaRPr>
            </a:p>
          </p:txBody>
        </p:sp>
        <p:sp>
          <p:nvSpPr>
            <p:cNvPr id="54" name="Shape 19334"/>
            <p:cNvSpPr/>
            <p:nvPr/>
          </p:nvSpPr>
          <p:spPr>
            <a:xfrm>
              <a:off x="6118365" y="3617460"/>
              <a:ext cx="462650" cy="355470"/>
            </a:xfrm>
            <a:custGeom>
              <a:avLst/>
              <a:gdLst/>
              <a:ahLst/>
              <a:cxnLst>
                <a:cxn ang="0">
                  <a:pos x="wd2" y="hd2"/>
                </a:cxn>
                <a:cxn ang="5400000">
                  <a:pos x="wd2" y="hd2"/>
                </a:cxn>
                <a:cxn ang="10800000">
                  <a:pos x="wd2" y="hd2"/>
                </a:cxn>
                <a:cxn ang="16200000">
                  <a:pos x="wd2" y="hd2"/>
                </a:cxn>
              </a:cxnLst>
              <a:rect l="0" t="0" r="r" b="b"/>
              <a:pathLst>
                <a:path w="21600" h="21600" extrusionOk="0">
                  <a:moveTo>
                    <a:pt x="17023" y="0"/>
                  </a:moveTo>
                  <a:lnTo>
                    <a:pt x="0" y="21600"/>
                  </a:lnTo>
                  <a:lnTo>
                    <a:pt x="21600" y="9459"/>
                  </a:lnTo>
                  <a:cubicBezTo>
                    <a:pt x="21135" y="7812"/>
                    <a:pt x="20550" y="6239"/>
                    <a:pt x="19857" y="4759"/>
                  </a:cubicBezTo>
                  <a:cubicBezTo>
                    <a:pt x="19052" y="3040"/>
                    <a:pt x="18102" y="1443"/>
                    <a:pt x="17023" y="0"/>
                  </a:cubicBezTo>
                  <a:close/>
                </a:path>
              </a:pathLst>
            </a:custGeom>
            <a:solidFill>
              <a:schemeClr val="accent4">
                <a:lumMod val="40000"/>
                <a:lumOff val="60000"/>
              </a:schemeClr>
            </a:solidFill>
            <a:ln w="12700" cap="flat">
              <a:noFill/>
              <a:miter lim="400000"/>
            </a:ln>
            <a:effectLst/>
          </p:spPr>
          <p:txBody>
            <a:bodyPr wrap="square" lIns="38100" tIns="38100" rIns="38100" bIns="38100" numCol="1" anchor="ctr">
              <a:noAutofit/>
            </a:bodyPr>
            <a:lstStyle/>
            <a:p>
              <a:endParaRPr>
                <a:cs typeface="+mn-ea"/>
                <a:sym typeface="+mn-lt"/>
              </a:endParaRPr>
            </a:p>
          </p:txBody>
        </p:sp>
        <p:sp>
          <p:nvSpPr>
            <p:cNvPr id="62" name="Shape 19342"/>
            <p:cNvSpPr/>
            <p:nvPr/>
          </p:nvSpPr>
          <p:spPr>
            <a:xfrm>
              <a:off x="6122263" y="3785544"/>
              <a:ext cx="498875" cy="200199"/>
            </a:xfrm>
            <a:custGeom>
              <a:avLst/>
              <a:gdLst/>
              <a:ahLst/>
              <a:cxnLst>
                <a:cxn ang="0">
                  <a:pos x="wd2" y="hd2"/>
                </a:cxn>
                <a:cxn ang="5400000">
                  <a:pos x="wd2" y="hd2"/>
                </a:cxn>
                <a:cxn ang="10800000">
                  <a:pos x="wd2" y="hd2"/>
                </a:cxn>
                <a:cxn ang="16200000">
                  <a:pos x="wd2" y="hd2"/>
                </a:cxn>
              </a:cxnLst>
              <a:rect l="0" t="0" r="r" b="b"/>
              <a:pathLst>
                <a:path w="21600" h="21600" extrusionOk="0">
                  <a:moveTo>
                    <a:pt x="20197" y="0"/>
                  </a:moveTo>
                  <a:lnTo>
                    <a:pt x="0" y="21600"/>
                  </a:lnTo>
                  <a:lnTo>
                    <a:pt x="21588" y="21600"/>
                  </a:lnTo>
                  <a:cubicBezTo>
                    <a:pt x="21591" y="21181"/>
                    <a:pt x="21600" y="20765"/>
                    <a:pt x="21600" y="20343"/>
                  </a:cubicBezTo>
                  <a:cubicBezTo>
                    <a:pt x="21600" y="13191"/>
                    <a:pt x="21103" y="6339"/>
                    <a:pt x="20197" y="0"/>
                  </a:cubicBezTo>
                  <a:close/>
                </a:path>
              </a:pathLst>
            </a:custGeom>
            <a:solidFill>
              <a:schemeClr val="accent4">
                <a:lumMod val="40000"/>
                <a:lumOff val="60000"/>
              </a:schemeClr>
            </a:solidFill>
            <a:ln w="12700" cap="flat">
              <a:noFill/>
              <a:miter lim="400000"/>
            </a:ln>
            <a:effectLst/>
          </p:spPr>
          <p:txBody>
            <a:bodyPr wrap="square" lIns="38100" tIns="38100" rIns="38100" bIns="38100" numCol="1" anchor="ctr">
              <a:noAutofit/>
            </a:bodyPr>
            <a:lstStyle/>
            <a:p>
              <a:endParaRPr>
                <a:cs typeface="+mn-ea"/>
                <a:sym typeface="+mn-lt"/>
              </a:endParaRPr>
            </a:p>
          </p:txBody>
        </p:sp>
        <p:sp>
          <p:nvSpPr>
            <p:cNvPr id="67" name="Shape 19347"/>
            <p:cNvSpPr/>
            <p:nvPr/>
          </p:nvSpPr>
          <p:spPr>
            <a:xfrm>
              <a:off x="7225310" y="2493402"/>
              <a:ext cx="819222" cy="879662"/>
            </a:xfrm>
            <a:custGeom>
              <a:avLst/>
              <a:gdLst/>
              <a:ahLst/>
              <a:cxnLst>
                <a:cxn ang="0">
                  <a:pos x="wd2" y="hd2"/>
                </a:cxn>
                <a:cxn ang="5400000">
                  <a:pos x="wd2" y="hd2"/>
                </a:cxn>
                <a:cxn ang="10800000">
                  <a:pos x="wd2" y="hd2"/>
                </a:cxn>
                <a:cxn ang="16200000">
                  <a:pos x="wd2" y="hd2"/>
                </a:cxn>
              </a:cxnLst>
              <a:rect l="0" t="0" r="r" b="b"/>
              <a:pathLst>
                <a:path w="21600" h="21600" extrusionOk="0">
                  <a:moveTo>
                    <a:pt x="9793" y="0"/>
                  </a:moveTo>
                  <a:lnTo>
                    <a:pt x="0" y="9120"/>
                  </a:lnTo>
                  <a:cubicBezTo>
                    <a:pt x="1871" y="10900"/>
                    <a:pt x="3559" y="12848"/>
                    <a:pt x="5036" y="14937"/>
                  </a:cubicBezTo>
                  <a:cubicBezTo>
                    <a:pt x="6512" y="17025"/>
                    <a:pt x="7777" y="19255"/>
                    <a:pt x="8802" y="21600"/>
                  </a:cubicBezTo>
                  <a:lnTo>
                    <a:pt x="21600" y="16663"/>
                  </a:lnTo>
                  <a:cubicBezTo>
                    <a:pt x="20224" y="13530"/>
                    <a:pt x="18526" y="10552"/>
                    <a:pt x="16546" y="7763"/>
                  </a:cubicBezTo>
                  <a:cubicBezTo>
                    <a:pt x="14566" y="4974"/>
                    <a:pt x="12302" y="2374"/>
                    <a:pt x="9793" y="0"/>
                  </a:cubicBezTo>
                  <a:close/>
                </a:path>
              </a:pathLst>
            </a:custGeom>
            <a:solidFill>
              <a:schemeClr val="tx1">
                <a:lumMod val="20000"/>
                <a:lumOff val="80000"/>
              </a:schemeClr>
            </a:solidFill>
            <a:ln w="12700" cap="flat">
              <a:noFill/>
              <a:miter lim="400000"/>
            </a:ln>
            <a:effectLst/>
          </p:spPr>
          <p:txBody>
            <a:bodyPr wrap="square" lIns="38100" tIns="38100" rIns="38100" bIns="38100" numCol="1" anchor="ctr">
              <a:noAutofit/>
            </a:bodyPr>
            <a:lstStyle/>
            <a:p>
              <a:endParaRPr>
                <a:cs typeface="+mn-ea"/>
                <a:sym typeface="+mn-lt"/>
              </a:endParaRPr>
            </a:p>
          </p:txBody>
        </p:sp>
      </p:grpSp>
      <p:sp>
        <p:nvSpPr>
          <p:cNvPr id="71" name="TextBox 70"/>
          <p:cNvSpPr txBox="1"/>
          <p:nvPr/>
        </p:nvSpPr>
        <p:spPr>
          <a:xfrm>
            <a:off x="6626912" y="3003044"/>
            <a:ext cx="984885" cy="253916"/>
          </a:xfrm>
          <a:prstGeom prst="rect">
            <a:avLst/>
          </a:prstGeom>
          <a:noFill/>
        </p:spPr>
        <p:txBody>
          <a:bodyPr wrap="none" lIns="68580" tIns="34290" rIns="68580" bIns="34290" rtlCol="0">
            <a:spAutoFit/>
          </a:bodyPr>
          <a:lstStyle/>
          <a:p>
            <a:r>
              <a:rPr lang="id-ID" sz="1200" b="1" dirty="0">
                <a:cs typeface="+mn-ea"/>
                <a:sym typeface="+mn-lt"/>
              </a:rPr>
              <a:t>Description</a:t>
            </a:r>
          </a:p>
        </p:txBody>
      </p:sp>
      <p:sp>
        <p:nvSpPr>
          <p:cNvPr id="72" name="TextBox 71"/>
          <p:cNvSpPr txBox="1"/>
          <p:nvPr/>
        </p:nvSpPr>
        <p:spPr>
          <a:xfrm>
            <a:off x="6626912" y="3732946"/>
            <a:ext cx="1555383" cy="484748"/>
          </a:xfrm>
          <a:prstGeom prst="rect">
            <a:avLst/>
          </a:prstGeom>
          <a:noFill/>
        </p:spPr>
        <p:txBody>
          <a:bodyPr wrap="square" lIns="68580" tIns="34290" rIns="68580" bIns="34290" rtlCol="0">
            <a:spAutoFit/>
          </a:bodyPr>
          <a:lstStyle/>
          <a:p>
            <a:r>
              <a:rPr lang="id-ID" sz="900" dirty="0">
                <a:cs typeface="+mn-ea"/>
                <a:sym typeface="+mn-lt"/>
              </a:rPr>
              <a:t>Of shopping carts are abandoned right before the transaction its completed. </a:t>
            </a:r>
          </a:p>
        </p:txBody>
      </p:sp>
      <p:sp>
        <p:nvSpPr>
          <p:cNvPr id="73" name="TextBox 72"/>
          <p:cNvSpPr txBox="1"/>
          <p:nvPr/>
        </p:nvSpPr>
        <p:spPr>
          <a:xfrm>
            <a:off x="6626912" y="3201585"/>
            <a:ext cx="986088" cy="577081"/>
          </a:xfrm>
          <a:prstGeom prst="rect">
            <a:avLst/>
          </a:prstGeom>
          <a:noFill/>
        </p:spPr>
        <p:txBody>
          <a:bodyPr wrap="none" lIns="68580" tIns="34290" rIns="68580" bIns="34290" rtlCol="0">
            <a:spAutoFit/>
          </a:bodyPr>
          <a:lstStyle/>
          <a:p>
            <a:r>
              <a:rPr lang="id-ID" sz="3300" b="1" dirty="0">
                <a:solidFill>
                  <a:schemeClr val="accent3"/>
                </a:solidFill>
                <a:cs typeface="+mn-ea"/>
                <a:sym typeface="+mn-lt"/>
              </a:rPr>
              <a:t>57%</a:t>
            </a:r>
          </a:p>
        </p:txBody>
      </p:sp>
      <p:sp>
        <p:nvSpPr>
          <p:cNvPr id="74" name="TextBox 73"/>
          <p:cNvSpPr txBox="1"/>
          <p:nvPr/>
        </p:nvSpPr>
        <p:spPr>
          <a:xfrm>
            <a:off x="6626912" y="1405195"/>
            <a:ext cx="984885" cy="253916"/>
          </a:xfrm>
          <a:prstGeom prst="rect">
            <a:avLst/>
          </a:prstGeom>
          <a:noFill/>
        </p:spPr>
        <p:txBody>
          <a:bodyPr wrap="none" lIns="68580" tIns="34290" rIns="68580" bIns="34290" rtlCol="0">
            <a:spAutoFit/>
          </a:bodyPr>
          <a:lstStyle/>
          <a:p>
            <a:r>
              <a:rPr lang="id-ID" sz="1200" b="1" dirty="0">
                <a:cs typeface="+mn-ea"/>
                <a:sym typeface="+mn-lt"/>
              </a:rPr>
              <a:t>Description</a:t>
            </a:r>
          </a:p>
        </p:txBody>
      </p:sp>
      <p:sp>
        <p:nvSpPr>
          <p:cNvPr id="75" name="TextBox 74"/>
          <p:cNvSpPr txBox="1"/>
          <p:nvPr/>
        </p:nvSpPr>
        <p:spPr>
          <a:xfrm>
            <a:off x="6626912" y="2135097"/>
            <a:ext cx="1555383" cy="484748"/>
          </a:xfrm>
          <a:prstGeom prst="rect">
            <a:avLst/>
          </a:prstGeom>
          <a:noFill/>
        </p:spPr>
        <p:txBody>
          <a:bodyPr wrap="square" lIns="68580" tIns="34290" rIns="68580" bIns="34290" rtlCol="0">
            <a:spAutoFit/>
          </a:bodyPr>
          <a:lstStyle/>
          <a:p>
            <a:r>
              <a:rPr lang="id-ID" sz="900" dirty="0">
                <a:cs typeface="+mn-ea"/>
                <a:sym typeface="+mn-lt"/>
              </a:rPr>
              <a:t>Of shopping carts are abandoned right before the transaction its completed. </a:t>
            </a:r>
          </a:p>
        </p:txBody>
      </p:sp>
      <p:sp>
        <p:nvSpPr>
          <p:cNvPr id="76" name="TextBox 75"/>
          <p:cNvSpPr txBox="1"/>
          <p:nvPr/>
        </p:nvSpPr>
        <p:spPr>
          <a:xfrm>
            <a:off x="6626912" y="1603736"/>
            <a:ext cx="986088" cy="577081"/>
          </a:xfrm>
          <a:prstGeom prst="rect">
            <a:avLst/>
          </a:prstGeom>
          <a:noFill/>
        </p:spPr>
        <p:txBody>
          <a:bodyPr wrap="none" lIns="68580" tIns="34290" rIns="68580" bIns="34290" rtlCol="0">
            <a:spAutoFit/>
          </a:bodyPr>
          <a:lstStyle/>
          <a:p>
            <a:r>
              <a:rPr lang="id-ID" sz="3300" b="1" dirty="0">
                <a:solidFill>
                  <a:schemeClr val="accent4"/>
                </a:solidFill>
                <a:cs typeface="+mn-ea"/>
                <a:sym typeface="+mn-lt"/>
              </a:rPr>
              <a:t>65%</a:t>
            </a:r>
          </a:p>
        </p:txBody>
      </p:sp>
      <p:sp>
        <p:nvSpPr>
          <p:cNvPr id="77" name="TextBox 76"/>
          <p:cNvSpPr txBox="1"/>
          <p:nvPr/>
        </p:nvSpPr>
        <p:spPr>
          <a:xfrm>
            <a:off x="1404435" y="3000417"/>
            <a:ext cx="984885" cy="253916"/>
          </a:xfrm>
          <a:prstGeom prst="rect">
            <a:avLst/>
          </a:prstGeom>
          <a:noFill/>
        </p:spPr>
        <p:txBody>
          <a:bodyPr wrap="none" lIns="68580" tIns="34290" rIns="68580" bIns="34290" rtlCol="0">
            <a:spAutoFit/>
          </a:bodyPr>
          <a:lstStyle/>
          <a:p>
            <a:pPr algn="r"/>
            <a:r>
              <a:rPr lang="id-ID" sz="1200" b="1" dirty="0">
                <a:cs typeface="+mn-ea"/>
                <a:sym typeface="+mn-lt"/>
              </a:rPr>
              <a:t>Description</a:t>
            </a:r>
          </a:p>
        </p:txBody>
      </p:sp>
      <p:sp>
        <p:nvSpPr>
          <p:cNvPr id="78" name="TextBox 77"/>
          <p:cNvSpPr txBox="1"/>
          <p:nvPr/>
        </p:nvSpPr>
        <p:spPr>
          <a:xfrm>
            <a:off x="833937" y="3730318"/>
            <a:ext cx="1555383" cy="484748"/>
          </a:xfrm>
          <a:prstGeom prst="rect">
            <a:avLst/>
          </a:prstGeom>
          <a:noFill/>
        </p:spPr>
        <p:txBody>
          <a:bodyPr wrap="square" lIns="68580" tIns="34290" rIns="68580" bIns="34290" rtlCol="0">
            <a:spAutoFit/>
          </a:bodyPr>
          <a:lstStyle/>
          <a:p>
            <a:pPr algn="r"/>
            <a:r>
              <a:rPr lang="id-ID" sz="900" dirty="0">
                <a:cs typeface="+mn-ea"/>
                <a:sym typeface="+mn-lt"/>
              </a:rPr>
              <a:t>Of shopping carts are abandoned right before the transaction its completed. </a:t>
            </a:r>
          </a:p>
        </p:txBody>
      </p:sp>
      <p:sp>
        <p:nvSpPr>
          <p:cNvPr id="79" name="TextBox 78"/>
          <p:cNvSpPr txBox="1"/>
          <p:nvPr/>
        </p:nvSpPr>
        <p:spPr>
          <a:xfrm>
            <a:off x="1403232" y="3198957"/>
            <a:ext cx="986088" cy="577081"/>
          </a:xfrm>
          <a:prstGeom prst="rect">
            <a:avLst/>
          </a:prstGeom>
          <a:noFill/>
        </p:spPr>
        <p:txBody>
          <a:bodyPr wrap="none" lIns="68580" tIns="34290" rIns="68580" bIns="34290" rtlCol="0">
            <a:spAutoFit/>
          </a:bodyPr>
          <a:lstStyle/>
          <a:p>
            <a:pPr algn="r"/>
            <a:r>
              <a:rPr lang="id-ID" sz="3300" b="1" dirty="0">
                <a:solidFill>
                  <a:schemeClr val="accent1"/>
                </a:solidFill>
                <a:cs typeface="+mn-ea"/>
                <a:sym typeface="+mn-lt"/>
              </a:rPr>
              <a:t>78%</a:t>
            </a:r>
          </a:p>
        </p:txBody>
      </p:sp>
      <p:sp>
        <p:nvSpPr>
          <p:cNvPr id="80" name="TextBox 79"/>
          <p:cNvSpPr txBox="1"/>
          <p:nvPr/>
        </p:nvSpPr>
        <p:spPr>
          <a:xfrm>
            <a:off x="1404435" y="1402568"/>
            <a:ext cx="984885" cy="253916"/>
          </a:xfrm>
          <a:prstGeom prst="rect">
            <a:avLst/>
          </a:prstGeom>
          <a:noFill/>
        </p:spPr>
        <p:txBody>
          <a:bodyPr wrap="none" lIns="68580" tIns="34290" rIns="68580" bIns="34290" rtlCol="0">
            <a:spAutoFit/>
          </a:bodyPr>
          <a:lstStyle/>
          <a:p>
            <a:pPr algn="r"/>
            <a:r>
              <a:rPr lang="id-ID" sz="1200" b="1" dirty="0">
                <a:cs typeface="+mn-ea"/>
                <a:sym typeface="+mn-lt"/>
              </a:rPr>
              <a:t>Description</a:t>
            </a:r>
          </a:p>
        </p:txBody>
      </p:sp>
      <p:sp>
        <p:nvSpPr>
          <p:cNvPr id="81" name="TextBox 80"/>
          <p:cNvSpPr txBox="1"/>
          <p:nvPr/>
        </p:nvSpPr>
        <p:spPr>
          <a:xfrm>
            <a:off x="833937" y="2132470"/>
            <a:ext cx="1555383" cy="484748"/>
          </a:xfrm>
          <a:prstGeom prst="rect">
            <a:avLst/>
          </a:prstGeom>
          <a:noFill/>
        </p:spPr>
        <p:txBody>
          <a:bodyPr wrap="square" lIns="68580" tIns="34290" rIns="68580" bIns="34290" rtlCol="0">
            <a:spAutoFit/>
          </a:bodyPr>
          <a:lstStyle/>
          <a:p>
            <a:pPr algn="r"/>
            <a:r>
              <a:rPr lang="id-ID" sz="900" dirty="0">
                <a:cs typeface="+mn-ea"/>
                <a:sym typeface="+mn-lt"/>
              </a:rPr>
              <a:t>Of shopping carts are abandoned right before the transaction its completed. </a:t>
            </a:r>
          </a:p>
        </p:txBody>
      </p:sp>
      <p:sp>
        <p:nvSpPr>
          <p:cNvPr id="82" name="TextBox 81"/>
          <p:cNvSpPr txBox="1"/>
          <p:nvPr/>
        </p:nvSpPr>
        <p:spPr>
          <a:xfrm>
            <a:off x="1403232" y="1601109"/>
            <a:ext cx="986088" cy="577081"/>
          </a:xfrm>
          <a:prstGeom prst="rect">
            <a:avLst/>
          </a:prstGeom>
          <a:noFill/>
        </p:spPr>
        <p:txBody>
          <a:bodyPr wrap="none" lIns="68580" tIns="34290" rIns="68580" bIns="34290" rtlCol="0">
            <a:spAutoFit/>
          </a:bodyPr>
          <a:lstStyle/>
          <a:p>
            <a:pPr algn="r"/>
            <a:r>
              <a:rPr lang="id-ID" sz="3300" b="1" dirty="0">
                <a:solidFill>
                  <a:schemeClr val="accent2"/>
                </a:solidFill>
                <a:cs typeface="+mn-ea"/>
                <a:sym typeface="+mn-lt"/>
              </a:rPr>
              <a:t>50%</a:t>
            </a:r>
          </a:p>
        </p:txBody>
      </p:sp>
      <p:sp useBgFill="1">
        <p:nvSpPr>
          <p:cNvPr id="68" name="Shape 19348"/>
          <p:cNvSpPr/>
          <p:nvPr/>
        </p:nvSpPr>
        <p:spPr>
          <a:xfrm>
            <a:off x="2992279" y="1397317"/>
            <a:ext cx="3159443" cy="3159443"/>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45" y="0"/>
                  <a:pt x="0" y="4845"/>
                  <a:pt x="0" y="10800"/>
                </a:cubicBezTo>
                <a:cubicBezTo>
                  <a:pt x="0" y="16755"/>
                  <a:pt x="4845" y="21600"/>
                  <a:pt x="10800" y="21600"/>
                </a:cubicBezTo>
                <a:cubicBezTo>
                  <a:pt x="16755" y="21600"/>
                  <a:pt x="21600" y="16755"/>
                  <a:pt x="21600" y="10800"/>
                </a:cubicBezTo>
                <a:cubicBezTo>
                  <a:pt x="21600" y="4845"/>
                  <a:pt x="16755" y="0"/>
                  <a:pt x="10800" y="0"/>
                </a:cubicBezTo>
                <a:close/>
                <a:moveTo>
                  <a:pt x="10800" y="54"/>
                </a:moveTo>
                <a:cubicBezTo>
                  <a:pt x="16725" y="54"/>
                  <a:pt x="21546" y="4875"/>
                  <a:pt x="21546" y="10800"/>
                </a:cubicBezTo>
                <a:cubicBezTo>
                  <a:pt x="21546" y="16725"/>
                  <a:pt x="16725" y="21546"/>
                  <a:pt x="10800" y="21546"/>
                </a:cubicBezTo>
                <a:cubicBezTo>
                  <a:pt x="4875" y="21546"/>
                  <a:pt x="54" y="16725"/>
                  <a:pt x="54" y="10800"/>
                </a:cubicBezTo>
                <a:cubicBezTo>
                  <a:pt x="54" y="4875"/>
                  <a:pt x="4875" y="54"/>
                  <a:pt x="10800" y="54"/>
                </a:cubicBezTo>
                <a:close/>
                <a:moveTo>
                  <a:pt x="10800" y="2693"/>
                </a:moveTo>
                <a:cubicBezTo>
                  <a:pt x="6330" y="2694"/>
                  <a:pt x="2693" y="6330"/>
                  <a:pt x="2693" y="10800"/>
                </a:cubicBezTo>
                <a:cubicBezTo>
                  <a:pt x="2693" y="15270"/>
                  <a:pt x="6330" y="18907"/>
                  <a:pt x="10800" y="18907"/>
                </a:cubicBezTo>
                <a:cubicBezTo>
                  <a:pt x="15270" y="18907"/>
                  <a:pt x="18906" y="15270"/>
                  <a:pt x="18907" y="10800"/>
                </a:cubicBezTo>
                <a:cubicBezTo>
                  <a:pt x="18907" y="8567"/>
                  <a:pt x="17999" y="6540"/>
                  <a:pt x="16530" y="5070"/>
                </a:cubicBezTo>
                <a:cubicBezTo>
                  <a:pt x="15060" y="3601"/>
                  <a:pt x="13033" y="2693"/>
                  <a:pt x="10800" y="2693"/>
                </a:cubicBezTo>
                <a:close/>
                <a:moveTo>
                  <a:pt x="10800" y="2747"/>
                </a:moveTo>
                <a:cubicBezTo>
                  <a:pt x="15240" y="2747"/>
                  <a:pt x="18853" y="6360"/>
                  <a:pt x="18853" y="10800"/>
                </a:cubicBezTo>
                <a:cubicBezTo>
                  <a:pt x="18853" y="15240"/>
                  <a:pt x="15240" y="18853"/>
                  <a:pt x="10800" y="18853"/>
                </a:cubicBezTo>
                <a:cubicBezTo>
                  <a:pt x="6360" y="18853"/>
                  <a:pt x="2747" y="15240"/>
                  <a:pt x="2747" y="10800"/>
                </a:cubicBezTo>
                <a:cubicBezTo>
                  <a:pt x="2747" y="6360"/>
                  <a:pt x="6360" y="2747"/>
                  <a:pt x="10800" y="2747"/>
                </a:cubicBezTo>
                <a:close/>
                <a:moveTo>
                  <a:pt x="10800" y="5387"/>
                </a:moveTo>
                <a:cubicBezTo>
                  <a:pt x="7815" y="5387"/>
                  <a:pt x="5387" y="7815"/>
                  <a:pt x="5387" y="10800"/>
                </a:cubicBezTo>
                <a:cubicBezTo>
                  <a:pt x="5387" y="13785"/>
                  <a:pt x="7815" y="16213"/>
                  <a:pt x="10800" y="16213"/>
                </a:cubicBezTo>
                <a:cubicBezTo>
                  <a:pt x="13785" y="16213"/>
                  <a:pt x="16213" y="13785"/>
                  <a:pt x="16213" y="10800"/>
                </a:cubicBezTo>
                <a:cubicBezTo>
                  <a:pt x="16213" y="7815"/>
                  <a:pt x="13785" y="5387"/>
                  <a:pt x="10800" y="5387"/>
                </a:cubicBezTo>
                <a:close/>
                <a:moveTo>
                  <a:pt x="10800" y="5440"/>
                </a:moveTo>
                <a:cubicBezTo>
                  <a:pt x="13755" y="5440"/>
                  <a:pt x="16160" y="7845"/>
                  <a:pt x="16160" y="10800"/>
                </a:cubicBezTo>
                <a:cubicBezTo>
                  <a:pt x="16160" y="13755"/>
                  <a:pt x="13755" y="16160"/>
                  <a:pt x="10800" y="16160"/>
                </a:cubicBezTo>
                <a:cubicBezTo>
                  <a:pt x="7845" y="16160"/>
                  <a:pt x="5440" y="13755"/>
                  <a:pt x="5440" y="10800"/>
                </a:cubicBezTo>
                <a:cubicBezTo>
                  <a:pt x="5440" y="7845"/>
                  <a:pt x="7845" y="5440"/>
                  <a:pt x="10800" y="5440"/>
                </a:cubicBezTo>
                <a:close/>
                <a:moveTo>
                  <a:pt x="10800" y="8080"/>
                </a:moveTo>
                <a:cubicBezTo>
                  <a:pt x="9300" y="8080"/>
                  <a:pt x="8080" y="9300"/>
                  <a:pt x="8080" y="10800"/>
                </a:cubicBezTo>
                <a:cubicBezTo>
                  <a:pt x="8080" y="12300"/>
                  <a:pt x="9300" y="13520"/>
                  <a:pt x="10800" y="13520"/>
                </a:cubicBezTo>
                <a:cubicBezTo>
                  <a:pt x="12300" y="13520"/>
                  <a:pt x="13520" y="12300"/>
                  <a:pt x="13520" y="10800"/>
                </a:cubicBezTo>
                <a:cubicBezTo>
                  <a:pt x="13520" y="9300"/>
                  <a:pt x="12300" y="8080"/>
                  <a:pt x="10800" y="8080"/>
                </a:cubicBezTo>
                <a:close/>
                <a:moveTo>
                  <a:pt x="10800" y="8134"/>
                </a:moveTo>
                <a:cubicBezTo>
                  <a:pt x="12270" y="8134"/>
                  <a:pt x="13466" y="9330"/>
                  <a:pt x="13466" y="10800"/>
                </a:cubicBezTo>
                <a:cubicBezTo>
                  <a:pt x="13466" y="12270"/>
                  <a:pt x="12270" y="13466"/>
                  <a:pt x="10800" y="13466"/>
                </a:cubicBezTo>
                <a:cubicBezTo>
                  <a:pt x="10065" y="13466"/>
                  <a:pt x="9398" y="13167"/>
                  <a:pt x="8915" y="12684"/>
                </a:cubicBezTo>
                <a:cubicBezTo>
                  <a:pt x="8433" y="12202"/>
                  <a:pt x="8134" y="11535"/>
                  <a:pt x="8134" y="10800"/>
                </a:cubicBezTo>
                <a:cubicBezTo>
                  <a:pt x="8134" y="9330"/>
                  <a:pt x="9330" y="8134"/>
                  <a:pt x="10800" y="8134"/>
                </a:cubicBezTo>
                <a:close/>
              </a:path>
            </a:pathLst>
          </a:custGeom>
          <a:ln w="12700" cap="flat">
            <a:noFill/>
            <a:miter lim="400000"/>
          </a:ln>
          <a:effectLst/>
        </p:spPr>
        <p:txBody>
          <a:bodyPr wrap="square" lIns="28575" tIns="28575" rIns="28575" bIns="28575" numCol="1" anchor="ctr">
            <a:noAutofit/>
          </a:bodyPr>
          <a:lstStyle/>
          <a:p>
            <a:pPr>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cs typeface="+mn-ea"/>
              <a:sym typeface="+mn-l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wipe(up)">
                                      <p:cBhvr>
                                        <p:cTn id="7" dur="500"/>
                                        <p:tgtEl>
                                          <p:spTgt spid="83"/>
                                        </p:tgtEl>
                                      </p:cBhvr>
                                    </p:animEffect>
                                  </p:childTnLst>
                                </p:cTn>
                              </p:par>
                              <p:par>
                                <p:cTn id="8" presetID="22" presetClass="entr" presetSubtype="4" fill="hold" nodeType="withEffect">
                                  <p:stCondLst>
                                    <p:cond delay="0"/>
                                  </p:stCondLst>
                                  <p:childTnLst>
                                    <p:set>
                                      <p:cBhvr>
                                        <p:cTn id="9" dur="1" fill="hold">
                                          <p:stCondLst>
                                            <p:cond delay="0"/>
                                          </p:stCondLst>
                                        </p:cTn>
                                        <p:tgtEl>
                                          <p:spTgt spid="85"/>
                                        </p:tgtEl>
                                        <p:attrNameLst>
                                          <p:attrName>style.visibility</p:attrName>
                                        </p:attrNameLst>
                                      </p:cBhvr>
                                      <p:to>
                                        <p:strVal val="visible"/>
                                      </p:to>
                                    </p:set>
                                    <p:animEffect transition="in" filter="wipe(down)">
                                      <p:cBhvr>
                                        <p:cTn id="10" dur="500"/>
                                        <p:tgtEl>
                                          <p:spTgt spid="85"/>
                                        </p:tgtEl>
                                      </p:cBhvr>
                                    </p:animEffect>
                                  </p:childTnLst>
                                </p:cTn>
                              </p:par>
                              <p:par>
                                <p:cTn id="11" presetID="22" presetClass="entr" presetSubtype="1" fill="hold" nodeType="withEffect">
                                  <p:stCondLst>
                                    <p:cond delay="0"/>
                                  </p:stCondLst>
                                  <p:childTnLst>
                                    <p:set>
                                      <p:cBhvr>
                                        <p:cTn id="12" dur="1" fill="hold">
                                          <p:stCondLst>
                                            <p:cond delay="0"/>
                                          </p:stCondLst>
                                        </p:cTn>
                                        <p:tgtEl>
                                          <p:spTgt spid="84"/>
                                        </p:tgtEl>
                                        <p:attrNameLst>
                                          <p:attrName>style.visibility</p:attrName>
                                        </p:attrNameLst>
                                      </p:cBhvr>
                                      <p:to>
                                        <p:strVal val="visible"/>
                                      </p:to>
                                    </p:set>
                                    <p:animEffect transition="in" filter="wipe(up)">
                                      <p:cBhvr>
                                        <p:cTn id="13" dur="500"/>
                                        <p:tgtEl>
                                          <p:spTgt spid="84"/>
                                        </p:tgtEl>
                                      </p:cBhvr>
                                    </p:animEffect>
                                  </p:childTnLst>
                                </p:cTn>
                              </p:par>
                              <p:par>
                                <p:cTn id="14" presetID="22" presetClass="entr" presetSubtype="4" fill="hold" nodeType="withEffect">
                                  <p:stCondLst>
                                    <p:cond delay="0"/>
                                  </p:stCondLst>
                                  <p:childTnLst>
                                    <p:set>
                                      <p:cBhvr>
                                        <p:cTn id="15" dur="1" fill="hold">
                                          <p:stCondLst>
                                            <p:cond delay="0"/>
                                          </p:stCondLst>
                                        </p:cTn>
                                        <p:tgtEl>
                                          <p:spTgt spid="86"/>
                                        </p:tgtEl>
                                        <p:attrNameLst>
                                          <p:attrName>style.visibility</p:attrName>
                                        </p:attrNameLst>
                                      </p:cBhvr>
                                      <p:to>
                                        <p:strVal val="visible"/>
                                      </p:to>
                                    </p:set>
                                    <p:animEffect transition="in" filter="wipe(down)">
                                      <p:cBhvr>
                                        <p:cTn id="16" dur="500"/>
                                        <p:tgtEl>
                                          <p:spTgt spid="8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68"/>
                                        </p:tgtEl>
                                        <p:attrNameLst>
                                          <p:attrName>style.visibility</p:attrName>
                                        </p:attrNameLst>
                                      </p:cBhvr>
                                      <p:to>
                                        <p:strVal val="visible"/>
                                      </p:to>
                                    </p:set>
                                    <p:animEffect transition="in" filter="fade">
                                      <p:cBhvr>
                                        <p:cTn id="19" dur="500"/>
                                        <p:tgtEl>
                                          <p:spTgt spid="68"/>
                                        </p:tgtEl>
                                      </p:cBhvr>
                                    </p:animEffect>
                                  </p:childTnLst>
                                </p:cTn>
                              </p:par>
                            </p:childTnLst>
                          </p:cTn>
                        </p:par>
                        <p:par>
                          <p:cTn id="20" fill="hold">
                            <p:stCondLst>
                              <p:cond delay="500"/>
                            </p:stCondLst>
                            <p:childTnLst>
                              <p:par>
                                <p:cTn id="21" presetID="10" presetClass="entr" presetSubtype="0" fill="hold" grpId="0" nodeType="afterEffect">
                                  <p:stCondLst>
                                    <p:cond delay="0"/>
                                  </p:stCondLst>
                                  <p:childTnLst>
                                    <p:set>
                                      <p:cBhvr>
                                        <p:cTn id="22" dur="1" fill="hold">
                                          <p:stCondLst>
                                            <p:cond delay="0"/>
                                          </p:stCondLst>
                                        </p:cTn>
                                        <p:tgtEl>
                                          <p:spTgt spid="71"/>
                                        </p:tgtEl>
                                        <p:attrNameLst>
                                          <p:attrName>style.visibility</p:attrName>
                                        </p:attrNameLst>
                                      </p:cBhvr>
                                      <p:to>
                                        <p:strVal val="visible"/>
                                      </p:to>
                                    </p:set>
                                    <p:animEffect transition="in" filter="fade">
                                      <p:cBhvr>
                                        <p:cTn id="23" dur="500"/>
                                        <p:tgtEl>
                                          <p:spTgt spid="71"/>
                                        </p:tgtEl>
                                      </p:cBhvr>
                                    </p:animEffect>
                                  </p:childTnLst>
                                </p:cTn>
                              </p:par>
                            </p:childTnLst>
                          </p:cTn>
                        </p:par>
                        <p:par>
                          <p:cTn id="24" fill="hold">
                            <p:stCondLst>
                              <p:cond delay="1000"/>
                            </p:stCondLst>
                            <p:childTnLst>
                              <p:par>
                                <p:cTn id="25" presetID="10" presetClass="entr" presetSubtype="0" fill="hold" grpId="0" nodeType="after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fade">
                                      <p:cBhvr>
                                        <p:cTn id="27" dur="500"/>
                                        <p:tgtEl>
                                          <p:spTgt spid="73"/>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72"/>
                                        </p:tgtEl>
                                        <p:attrNameLst>
                                          <p:attrName>style.visibility</p:attrName>
                                        </p:attrNameLst>
                                      </p:cBhvr>
                                      <p:to>
                                        <p:strVal val="visible"/>
                                      </p:to>
                                    </p:set>
                                    <p:animEffect transition="in" filter="fade">
                                      <p:cBhvr>
                                        <p:cTn id="30" dur="500"/>
                                        <p:tgtEl>
                                          <p:spTgt spid="72"/>
                                        </p:tgtEl>
                                      </p:cBhvr>
                                    </p:animEffect>
                                  </p:childTnLst>
                                </p:cTn>
                              </p:par>
                            </p:childTnLst>
                          </p:cTn>
                        </p:par>
                        <p:par>
                          <p:cTn id="31" fill="hold">
                            <p:stCondLst>
                              <p:cond delay="1500"/>
                            </p:stCondLst>
                            <p:childTnLst>
                              <p:par>
                                <p:cTn id="32" presetID="10" presetClass="entr" presetSubtype="0" fill="hold" grpId="0" nodeType="afterEffect">
                                  <p:stCondLst>
                                    <p:cond delay="0"/>
                                  </p:stCondLst>
                                  <p:childTnLst>
                                    <p:set>
                                      <p:cBhvr>
                                        <p:cTn id="33" dur="1" fill="hold">
                                          <p:stCondLst>
                                            <p:cond delay="0"/>
                                          </p:stCondLst>
                                        </p:cTn>
                                        <p:tgtEl>
                                          <p:spTgt spid="74"/>
                                        </p:tgtEl>
                                        <p:attrNameLst>
                                          <p:attrName>style.visibility</p:attrName>
                                        </p:attrNameLst>
                                      </p:cBhvr>
                                      <p:to>
                                        <p:strVal val="visible"/>
                                      </p:to>
                                    </p:set>
                                    <p:animEffect transition="in" filter="fade">
                                      <p:cBhvr>
                                        <p:cTn id="34" dur="500"/>
                                        <p:tgtEl>
                                          <p:spTgt spid="74"/>
                                        </p:tgtEl>
                                      </p:cBhvr>
                                    </p:animEffect>
                                  </p:childTnLst>
                                </p:cTn>
                              </p:par>
                            </p:childTnLst>
                          </p:cTn>
                        </p:par>
                        <p:par>
                          <p:cTn id="35" fill="hold">
                            <p:stCondLst>
                              <p:cond delay="2000"/>
                            </p:stCondLst>
                            <p:childTnLst>
                              <p:par>
                                <p:cTn id="36" presetID="10" presetClass="entr" presetSubtype="0"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Effect transition="in" filter="fade">
                                      <p:cBhvr>
                                        <p:cTn id="38" dur="500"/>
                                        <p:tgtEl>
                                          <p:spTgt spid="76"/>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75"/>
                                        </p:tgtEl>
                                        <p:attrNameLst>
                                          <p:attrName>style.visibility</p:attrName>
                                        </p:attrNameLst>
                                      </p:cBhvr>
                                      <p:to>
                                        <p:strVal val="visible"/>
                                      </p:to>
                                    </p:set>
                                    <p:animEffect transition="in" filter="fade">
                                      <p:cBhvr>
                                        <p:cTn id="41" dur="500"/>
                                        <p:tgtEl>
                                          <p:spTgt spid="75"/>
                                        </p:tgtEl>
                                      </p:cBhvr>
                                    </p:animEffect>
                                  </p:childTnLst>
                                </p:cTn>
                              </p:par>
                            </p:childTnLst>
                          </p:cTn>
                        </p:par>
                        <p:par>
                          <p:cTn id="42" fill="hold">
                            <p:stCondLst>
                              <p:cond delay="2500"/>
                            </p:stCondLst>
                            <p:childTnLst>
                              <p:par>
                                <p:cTn id="43" presetID="10" presetClass="entr" presetSubtype="0" fill="hold" grpId="0" nodeType="afterEffect">
                                  <p:stCondLst>
                                    <p:cond delay="0"/>
                                  </p:stCondLst>
                                  <p:childTnLst>
                                    <p:set>
                                      <p:cBhvr>
                                        <p:cTn id="44" dur="1" fill="hold">
                                          <p:stCondLst>
                                            <p:cond delay="0"/>
                                          </p:stCondLst>
                                        </p:cTn>
                                        <p:tgtEl>
                                          <p:spTgt spid="77"/>
                                        </p:tgtEl>
                                        <p:attrNameLst>
                                          <p:attrName>style.visibility</p:attrName>
                                        </p:attrNameLst>
                                      </p:cBhvr>
                                      <p:to>
                                        <p:strVal val="visible"/>
                                      </p:to>
                                    </p:set>
                                    <p:animEffect transition="in" filter="fade">
                                      <p:cBhvr>
                                        <p:cTn id="45" dur="500"/>
                                        <p:tgtEl>
                                          <p:spTgt spid="77"/>
                                        </p:tgtEl>
                                      </p:cBhvr>
                                    </p:animEffect>
                                  </p:childTnLst>
                                </p:cTn>
                              </p:par>
                            </p:childTnLst>
                          </p:cTn>
                        </p:par>
                        <p:par>
                          <p:cTn id="46" fill="hold">
                            <p:stCondLst>
                              <p:cond delay="3000"/>
                            </p:stCondLst>
                            <p:childTnLst>
                              <p:par>
                                <p:cTn id="47" presetID="10" presetClass="entr" presetSubtype="0" fill="hold" grpId="0"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500"/>
                                        <p:tgtEl>
                                          <p:spTgt spid="79"/>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fade">
                                      <p:cBhvr>
                                        <p:cTn id="52" dur="500"/>
                                        <p:tgtEl>
                                          <p:spTgt spid="78"/>
                                        </p:tgtEl>
                                      </p:cBhvr>
                                    </p:animEffect>
                                  </p:childTnLst>
                                </p:cTn>
                              </p:par>
                            </p:childTnLst>
                          </p:cTn>
                        </p:par>
                        <p:par>
                          <p:cTn id="53" fill="hold">
                            <p:stCondLst>
                              <p:cond delay="3500"/>
                            </p:stCondLst>
                            <p:childTnLst>
                              <p:par>
                                <p:cTn id="54" presetID="10" presetClass="entr" presetSubtype="0" fill="hold" grpId="0" nodeType="afterEffect">
                                  <p:stCondLst>
                                    <p:cond delay="0"/>
                                  </p:stCondLst>
                                  <p:childTnLst>
                                    <p:set>
                                      <p:cBhvr>
                                        <p:cTn id="55" dur="1" fill="hold">
                                          <p:stCondLst>
                                            <p:cond delay="0"/>
                                          </p:stCondLst>
                                        </p:cTn>
                                        <p:tgtEl>
                                          <p:spTgt spid="80"/>
                                        </p:tgtEl>
                                        <p:attrNameLst>
                                          <p:attrName>style.visibility</p:attrName>
                                        </p:attrNameLst>
                                      </p:cBhvr>
                                      <p:to>
                                        <p:strVal val="visible"/>
                                      </p:to>
                                    </p:set>
                                    <p:animEffect transition="in" filter="fade">
                                      <p:cBhvr>
                                        <p:cTn id="56" dur="500"/>
                                        <p:tgtEl>
                                          <p:spTgt spid="80"/>
                                        </p:tgtEl>
                                      </p:cBhvr>
                                    </p:animEffect>
                                  </p:childTnLst>
                                </p:cTn>
                              </p:par>
                            </p:childTnLst>
                          </p:cTn>
                        </p:par>
                        <p:par>
                          <p:cTn id="57" fill="hold">
                            <p:stCondLst>
                              <p:cond delay="4000"/>
                            </p:stCondLst>
                            <p:childTnLst>
                              <p:par>
                                <p:cTn id="58" presetID="10" presetClass="entr" presetSubtype="0" fill="hold" grpId="0" nodeType="afterEffect">
                                  <p:stCondLst>
                                    <p:cond delay="0"/>
                                  </p:stCondLst>
                                  <p:childTnLst>
                                    <p:set>
                                      <p:cBhvr>
                                        <p:cTn id="59" dur="1" fill="hold">
                                          <p:stCondLst>
                                            <p:cond delay="0"/>
                                          </p:stCondLst>
                                        </p:cTn>
                                        <p:tgtEl>
                                          <p:spTgt spid="82"/>
                                        </p:tgtEl>
                                        <p:attrNameLst>
                                          <p:attrName>style.visibility</p:attrName>
                                        </p:attrNameLst>
                                      </p:cBhvr>
                                      <p:to>
                                        <p:strVal val="visible"/>
                                      </p:to>
                                    </p:set>
                                    <p:animEffect transition="in" filter="fade">
                                      <p:cBhvr>
                                        <p:cTn id="60" dur="500"/>
                                        <p:tgtEl>
                                          <p:spTgt spid="82"/>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81"/>
                                        </p:tgtEl>
                                        <p:attrNameLst>
                                          <p:attrName>style.visibility</p:attrName>
                                        </p:attrNameLst>
                                      </p:cBhvr>
                                      <p:to>
                                        <p:strVal val="visible"/>
                                      </p:to>
                                    </p:set>
                                    <p:animEffect transition="in" filter="fade">
                                      <p:cBhvr>
                                        <p:cTn id="63"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p:bldP spid="73" grpId="0"/>
      <p:bldP spid="74" grpId="0"/>
      <p:bldP spid="75" grpId="0"/>
      <p:bldP spid="76" grpId="0"/>
      <p:bldP spid="77" grpId="0"/>
      <p:bldP spid="78" grpId="0"/>
      <p:bldP spid="79" grpId="0"/>
      <p:bldP spid="80" grpId="0"/>
      <p:bldP spid="81" grpId="0"/>
      <p:bldP spid="82" grpId="0"/>
      <p:bldP spid="68"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n-lt"/>
                <a:ea typeface="+mn-ea"/>
                <a:cs typeface="+mn-ea"/>
                <a:sym typeface="+mn-lt"/>
              </a:rPr>
              <a:t>Food Infographic (Plate)</a:t>
            </a:r>
          </a:p>
        </p:txBody>
      </p:sp>
      <p:grpSp>
        <p:nvGrpSpPr>
          <p:cNvPr id="3" name="Group 2"/>
          <p:cNvGrpSpPr/>
          <p:nvPr/>
        </p:nvGrpSpPr>
        <p:grpSpPr>
          <a:xfrm>
            <a:off x="929146" y="1597306"/>
            <a:ext cx="3083813" cy="3092963"/>
            <a:chOff x="1238862" y="2129741"/>
            <a:chExt cx="4111750" cy="4123951"/>
          </a:xfrm>
        </p:grpSpPr>
        <p:sp>
          <p:nvSpPr>
            <p:cNvPr id="7" name="Oval 5"/>
            <p:cNvSpPr>
              <a:spLocks noChangeArrowheads="1"/>
            </p:cNvSpPr>
            <p:nvPr/>
          </p:nvSpPr>
          <p:spPr bwMode="auto">
            <a:xfrm>
              <a:off x="1238862" y="2129741"/>
              <a:ext cx="4111750" cy="4123951"/>
            </a:xfrm>
            <a:prstGeom prst="ellipse">
              <a:avLst/>
            </a:prstGeom>
            <a:solidFill>
              <a:srgbClr val="ECEEEB"/>
            </a:solidFill>
            <a:ln>
              <a:noFill/>
            </a:ln>
            <a:effectLst>
              <a:outerShdw blurRad="50800" dist="38100" dir="8100000" algn="tr" rotWithShape="0">
                <a:prstClr val="black">
                  <a:alpha val="25000"/>
                </a:prstClr>
              </a:outerShdw>
            </a:effectLst>
          </p:spPr>
          <p:txBody>
            <a:bodyPr vert="horz" wrap="square" lIns="91440" tIns="45720" rIns="91440" bIns="45720" numCol="1" anchor="t" anchorCtr="0" compatLnSpc="1"/>
            <a:lstStyle/>
            <a:p>
              <a:endParaRPr lang="en-US">
                <a:cs typeface="+mn-ea"/>
                <a:sym typeface="+mn-lt"/>
              </a:endParaRPr>
            </a:p>
          </p:txBody>
        </p:sp>
        <p:sp>
          <p:nvSpPr>
            <p:cNvPr id="8" name="Oval 6"/>
            <p:cNvSpPr>
              <a:spLocks noChangeArrowheads="1"/>
            </p:cNvSpPr>
            <p:nvPr/>
          </p:nvSpPr>
          <p:spPr bwMode="auto">
            <a:xfrm>
              <a:off x="1690301" y="2588152"/>
              <a:ext cx="3208873" cy="3207130"/>
            </a:xfrm>
            <a:prstGeom prst="ellipse">
              <a:avLst/>
            </a:prstGeom>
            <a:solidFill>
              <a:srgbClr val="DDE1DB"/>
            </a:solidFill>
            <a:ln>
              <a:noFill/>
            </a:ln>
          </p:spPr>
          <p:txBody>
            <a:bodyPr vert="horz" wrap="square" lIns="91440" tIns="45720" rIns="91440" bIns="45720" numCol="1" anchor="t" anchorCtr="0" compatLnSpc="1"/>
            <a:lstStyle/>
            <a:p>
              <a:endParaRPr lang="en-US">
                <a:cs typeface="+mn-ea"/>
                <a:sym typeface="+mn-lt"/>
              </a:endParaRPr>
            </a:p>
          </p:txBody>
        </p:sp>
      </p:grpSp>
      <p:sp>
        <p:nvSpPr>
          <p:cNvPr id="9" name="Freeform 7"/>
          <p:cNvSpPr/>
          <p:nvPr/>
        </p:nvSpPr>
        <p:spPr bwMode="auto">
          <a:xfrm>
            <a:off x="4012959" y="1696657"/>
            <a:ext cx="726833" cy="2754385"/>
          </a:xfrm>
          <a:custGeom>
            <a:avLst/>
            <a:gdLst>
              <a:gd name="T0" fmla="*/ 131 w 131"/>
              <a:gd name="T1" fmla="*/ 90 h 496"/>
              <a:gd name="T2" fmla="*/ 65 w 131"/>
              <a:gd name="T3" fmla="*/ 0 h 496"/>
              <a:gd name="T4" fmla="*/ 0 w 131"/>
              <a:gd name="T5" fmla="*/ 90 h 496"/>
              <a:gd name="T6" fmla="*/ 53 w 131"/>
              <a:gd name="T7" fmla="*/ 178 h 496"/>
              <a:gd name="T8" fmla="*/ 48 w 131"/>
              <a:gd name="T9" fmla="*/ 479 h 496"/>
              <a:gd name="T10" fmla="*/ 65 w 131"/>
              <a:gd name="T11" fmla="*/ 496 h 496"/>
              <a:gd name="T12" fmla="*/ 82 w 131"/>
              <a:gd name="T13" fmla="*/ 479 h 496"/>
              <a:gd name="T14" fmla="*/ 78 w 131"/>
              <a:gd name="T15" fmla="*/ 178 h 496"/>
              <a:gd name="T16" fmla="*/ 131 w 131"/>
              <a:gd name="T17" fmla="*/ 90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1" h="496">
                <a:moveTo>
                  <a:pt x="131" y="90"/>
                </a:moveTo>
                <a:cubicBezTo>
                  <a:pt x="131" y="40"/>
                  <a:pt x="101" y="0"/>
                  <a:pt x="65" y="0"/>
                </a:cubicBezTo>
                <a:cubicBezTo>
                  <a:pt x="29" y="0"/>
                  <a:pt x="0" y="40"/>
                  <a:pt x="0" y="90"/>
                </a:cubicBezTo>
                <a:cubicBezTo>
                  <a:pt x="0" y="134"/>
                  <a:pt x="22" y="170"/>
                  <a:pt x="53" y="178"/>
                </a:cubicBezTo>
                <a:cubicBezTo>
                  <a:pt x="48" y="479"/>
                  <a:pt x="48" y="479"/>
                  <a:pt x="48" y="479"/>
                </a:cubicBezTo>
                <a:cubicBezTo>
                  <a:pt x="48" y="488"/>
                  <a:pt x="56" y="496"/>
                  <a:pt x="65" y="496"/>
                </a:cubicBezTo>
                <a:cubicBezTo>
                  <a:pt x="75" y="496"/>
                  <a:pt x="82" y="488"/>
                  <a:pt x="82" y="479"/>
                </a:cubicBezTo>
                <a:cubicBezTo>
                  <a:pt x="78" y="178"/>
                  <a:pt x="78" y="178"/>
                  <a:pt x="78" y="178"/>
                </a:cubicBezTo>
                <a:cubicBezTo>
                  <a:pt x="108" y="170"/>
                  <a:pt x="131" y="134"/>
                  <a:pt x="131" y="90"/>
                </a:cubicBezTo>
                <a:close/>
              </a:path>
            </a:pathLst>
          </a:custGeom>
          <a:solidFill>
            <a:srgbClr val="ECEEEB"/>
          </a:solidFill>
          <a:ln>
            <a:noFill/>
          </a:ln>
          <a:effectLst>
            <a:outerShdw blurRad="50800" dist="38100" dir="8100000" algn="tr" rotWithShape="0">
              <a:prstClr val="black">
                <a:alpha val="25000"/>
              </a:prstClr>
            </a:outerShdw>
          </a:effectLst>
        </p:spPr>
        <p:txBody>
          <a:bodyPr vert="horz" wrap="square" lIns="68580" tIns="34290" rIns="68580" bIns="34290" numCol="1" anchor="t" anchorCtr="0" compatLnSpc="1"/>
          <a:lstStyle/>
          <a:p>
            <a:endParaRPr lang="en-US">
              <a:cs typeface="+mn-ea"/>
              <a:sym typeface="+mn-lt"/>
            </a:endParaRPr>
          </a:p>
        </p:txBody>
      </p:sp>
      <p:sp>
        <p:nvSpPr>
          <p:cNvPr id="10" name="Freeform 8"/>
          <p:cNvSpPr/>
          <p:nvPr/>
        </p:nvSpPr>
        <p:spPr bwMode="auto">
          <a:xfrm>
            <a:off x="397094" y="1896668"/>
            <a:ext cx="432701" cy="2581827"/>
          </a:xfrm>
          <a:custGeom>
            <a:avLst/>
            <a:gdLst>
              <a:gd name="T0" fmla="*/ 77 w 78"/>
              <a:gd name="T1" fmla="*/ 124 h 465"/>
              <a:gd name="T2" fmla="*/ 73 w 78"/>
              <a:gd name="T3" fmla="*/ 4 h 465"/>
              <a:gd name="T4" fmla="*/ 69 w 78"/>
              <a:gd name="T5" fmla="*/ 0 h 465"/>
              <a:gd name="T6" fmla="*/ 65 w 78"/>
              <a:gd name="T7" fmla="*/ 4 h 465"/>
              <a:gd name="T8" fmla="*/ 65 w 78"/>
              <a:gd name="T9" fmla="*/ 113 h 465"/>
              <a:gd name="T10" fmla="*/ 64 w 78"/>
              <a:gd name="T11" fmla="*/ 113 h 465"/>
              <a:gd name="T12" fmla="*/ 55 w 78"/>
              <a:gd name="T13" fmla="*/ 113 h 465"/>
              <a:gd name="T14" fmla="*/ 52 w 78"/>
              <a:gd name="T15" fmla="*/ 4 h 465"/>
              <a:gd name="T16" fmla="*/ 48 w 78"/>
              <a:gd name="T17" fmla="*/ 0 h 465"/>
              <a:gd name="T18" fmla="*/ 44 w 78"/>
              <a:gd name="T19" fmla="*/ 4 h 465"/>
              <a:gd name="T20" fmla="*/ 44 w 78"/>
              <a:gd name="T21" fmla="*/ 113 h 465"/>
              <a:gd name="T22" fmla="*/ 34 w 78"/>
              <a:gd name="T23" fmla="*/ 113 h 465"/>
              <a:gd name="T24" fmla="*/ 32 w 78"/>
              <a:gd name="T25" fmla="*/ 4 h 465"/>
              <a:gd name="T26" fmla="*/ 28 w 78"/>
              <a:gd name="T27" fmla="*/ 0 h 465"/>
              <a:gd name="T28" fmla="*/ 24 w 78"/>
              <a:gd name="T29" fmla="*/ 4 h 465"/>
              <a:gd name="T30" fmla="*/ 22 w 78"/>
              <a:gd name="T31" fmla="*/ 113 h 465"/>
              <a:gd name="T32" fmla="*/ 14 w 78"/>
              <a:gd name="T33" fmla="*/ 113 h 465"/>
              <a:gd name="T34" fmla="*/ 13 w 78"/>
              <a:gd name="T35" fmla="*/ 113 h 465"/>
              <a:gd name="T36" fmla="*/ 13 w 78"/>
              <a:gd name="T37" fmla="*/ 4 h 465"/>
              <a:gd name="T38" fmla="*/ 9 w 78"/>
              <a:gd name="T39" fmla="*/ 0 h 465"/>
              <a:gd name="T40" fmla="*/ 5 w 78"/>
              <a:gd name="T41" fmla="*/ 4 h 465"/>
              <a:gd name="T42" fmla="*/ 1 w 78"/>
              <a:gd name="T43" fmla="*/ 124 h 465"/>
              <a:gd name="T44" fmla="*/ 0 w 78"/>
              <a:gd name="T45" fmla="*/ 127 h 465"/>
              <a:gd name="T46" fmla="*/ 0 w 78"/>
              <a:gd name="T47" fmla="*/ 146 h 465"/>
              <a:gd name="T48" fmla="*/ 27 w 78"/>
              <a:gd name="T49" fmla="*/ 174 h 465"/>
              <a:gd name="T50" fmla="*/ 23 w 78"/>
              <a:gd name="T51" fmla="*/ 448 h 465"/>
              <a:gd name="T52" fmla="*/ 39 w 78"/>
              <a:gd name="T53" fmla="*/ 465 h 465"/>
              <a:gd name="T54" fmla="*/ 55 w 78"/>
              <a:gd name="T55" fmla="*/ 448 h 465"/>
              <a:gd name="T56" fmla="*/ 51 w 78"/>
              <a:gd name="T57" fmla="*/ 174 h 465"/>
              <a:gd name="T58" fmla="*/ 78 w 78"/>
              <a:gd name="T59" fmla="*/ 146 h 465"/>
              <a:gd name="T60" fmla="*/ 78 w 78"/>
              <a:gd name="T61" fmla="*/ 127 h 465"/>
              <a:gd name="T62" fmla="*/ 77 w 78"/>
              <a:gd name="T63" fmla="*/ 124 h 4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8" h="465">
                <a:moveTo>
                  <a:pt x="77" y="124"/>
                </a:moveTo>
                <a:cubicBezTo>
                  <a:pt x="73" y="4"/>
                  <a:pt x="73" y="4"/>
                  <a:pt x="73" y="4"/>
                </a:cubicBezTo>
                <a:cubicBezTo>
                  <a:pt x="73" y="2"/>
                  <a:pt x="71" y="0"/>
                  <a:pt x="69" y="0"/>
                </a:cubicBezTo>
                <a:cubicBezTo>
                  <a:pt x="67" y="0"/>
                  <a:pt x="65" y="2"/>
                  <a:pt x="65" y="4"/>
                </a:cubicBezTo>
                <a:cubicBezTo>
                  <a:pt x="65" y="113"/>
                  <a:pt x="65" y="113"/>
                  <a:pt x="65" y="113"/>
                </a:cubicBezTo>
                <a:cubicBezTo>
                  <a:pt x="65" y="113"/>
                  <a:pt x="64" y="113"/>
                  <a:pt x="64" y="113"/>
                </a:cubicBezTo>
                <a:cubicBezTo>
                  <a:pt x="55" y="113"/>
                  <a:pt x="55" y="113"/>
                  <a:pt x="55" y="113"/>
                </a:cubicBezTo>
                <a:cubicBezTo>
                  <a:pt x="52" y="4"/>
                  <a:pt x="52" y="4"/>
                  <a:pt x="52" y="4"/>
                </a:cubicBezTo>
                <a:cubicBezTo>
                  <a:pt x="52" y="2"/>
                  <a:pt x="50" y="0"/>
                  <a:pt x="48" y="0"/>
                </a:cubicBezTo>
                <a:cubicBezTo>
                  <a:pt x="46" y="0"/>
                  <a:pt x="44" y="2"/>
                  <a:pt x="44" y="4"/>
                </a:cubicBezTo>
                <a:cubicBezTo>
                  <a:pt x="44" y="113"/>
                  <a:pt x="44" y="113"/>
                  <a:pt x="44" y="113"/>
                </a:cubicBezTo>
                <a:cubicBezTo>
                  <a:pt x="34" y="113"/>
                  <a:pt x="34" y="113"/>
                  <a:pt x="34" y="113"/>
                </a:cubicBezTo>
                <a:cubicBezTo>
                  <a:pt x="32" y="4"/>
                  <a:pt x="32" y="4"/>
                  <a:pt x="32" y="4"/>
                </a:cubicBezTo>
                <a:cubicBezTo>
                  <a:pt x="32" y="1"/>
                  <a:pt x="30" y="0"/>
                  <a:pt x="28" y="0"/>
                </a:cubicBezTo>
                <a:cubicBezTo>
                  <a:pt x="26" y="0"/>
                  <a:pt x="24" y="2"/>
                  <a:pt x="24" y="4"/>
                </a:cubicBezTo>
                <a:cubicBezTo>
                  <a:pt x="22" y="113"/>
                  <a:pt x="22" y="113"/>
                  <a:pt x="22" y="113"/>
                </a:cubicBezTo>
                <a:cubicBezTo>
                  <a:pt x="14" y="113"/>
                  <a:pt x="14" y="113"/>
                  <a:pt x="14" y="113"/>
                </a:cubicBezTo>
                <a:cubicBezTo>
                  <a:pt x="13" y="113"/>
                  <a:pt x="13" y="113"/>
                  <a:pt x="13" y="113"/>
                </a:cubicBezTo>
                <a:cubicBezTo>
                  <a:pt x="13" y="4"/>
                  <a:pt x="13" y="4"/>
                  <a:pt x="13" y="4"/>
                </a:cubicBezTo>
                <a:cubicBezTo>
                  <a:pt x="13" y="2"/>
                  <a:pt x="11" y="0"/>
                  <a:pt x="9" y="0"/>
                </a:cubicBezTo>
                <a:cubicBezTo>
                  <a:pt x="7" y="0"/>
                  <a:pt x="5" y="2"/>
                  <a:pt x="5" y="4"/>
                </a:cubicBezTo>
                <a:cubicBezTo>
                  <a:pt x="1" y="124"/>
                  <a:pt x="1" y="124"/>
                  <a:pt x="1" y="124"/>
                </a:cubicBezTo>
                <a:cubicBezTo>
                  <a:pt x="0" y="125"/>
                  <a:pt x="0" y="126"/>
                  <a:pt x="0" y="127"/>
                </a:cubicBezTo>
                <a:cubicBezTo>
                  <a:pt x="0" y="146"/>
                  <a:pt x="0" y="146"/>
                  <a:pt x="0" y="146"/>
                </a:cubicBezTo>
                <a:cubicBezTo>
                  <a:pt x="0" y="154"/>
                  <a:pt x="19" y="173"/>
                  <a:pt x="27" y="174"/>
                </a:cubicBezTo>
                <a:cubicBezTo>
                  <a:pt x="23" y="448"/>
                  <a:pt x="23" y="448"/>
                  <a:pt x="23" y="448"/>
                </a:cubicBezTo>
                <a:cubicBezTo>
                  <a:pt x="23" y="457"/>
                  <a:pt x="30" y="465"/>
                  <a:pt x="39" y="465"/>
                </a:cubicBezTo>
                <a:cubicBezTo>
                  <a:pt x="48" y="465"/>
                  <a:pt x="55" y="457"/>
                  <a:pt x="55" y="448"/>
                </a:cubicBezTo>
                <a:cubicBezTo>
                  <a:pt x="51" y="174"/>
                  <a:pt x="51" y="174"/>
                  <a:pt x="51" y="174"/>
                </a:cubicBezTo>
                <a:cubicBezTo>
                  <a:pt x="59" y="173"/>
                  <a:pt x="78" y="154"/>
                  <a:pt x="78" y="146"/>
                </a:cubicBezTo>
                <a:cubicBezTo>
                  <a:pt x="78" y="127"/>
                  <a:pt x="78" y="127"/>
                  <a:pt x="78" y="127"/>
                </a:cubicBezTo>
                <a:cubicBezTo>
                  <a:pt x="78" y="126"/>
                  <a:pt x="77" y="125"/>
                  <a:pt x="77" y="124"/>
                </a:cubicBezTo>
                <a:close/>
              </a:path>
            </a:pathLst>
          </a:custGeom>
          <a:solidFill>
            <a:srgbClr val="ECEEEB"/>
          </a:solidFill>
          <a:ln>
            <a:noFill/>
          </a:ln>
          <a:effectLst>
            <a:outerShdw blurRad="50800" dist="38100" dir="8100000" algn="tr" rotWithShape="0">
              <a:prstClr val="black">
                <a:alpha val="25000"/>
              </a:prstClr>
            </a:outerShdw>
          </a:effectLst>
        </p:spPr>
        <p:txBody>
          <a:bodyPr vert="horz" wrap="square" lIns="68580" tIns="34290" rIns="68580" bIns="34290" numCol="1" anchor="t" anchorCtr="0" compatLnSpc="1"/>
          <a:lstStyle/>
          <a:p>
            <a:endParaRPr lang="en-US">
              <a:cs typeface="+mn-ea"/>
              <a:sym typeface="+mn-lt"/>
            </a:endParaRPr>
          </a:p>
        </p:txBody>
      </p:sp>
      <p:graphicFrame>
        <p:nvGraphicFramePr>
          <p:cNvPr id="14" name="Chart 13"/>
          <p:cNvGraphicFramePr/>
          <p:nvPr/>
        </p:nvGraphicFramePr>
        <p:xfrm>
          <a:off x="1130219" y="1905332"/>
          <a:ext cx="2681668" cy="2476910"/>
        </p:xfrm>
        <a:graphic>
          <a:graphicData uri="http://schemas.openxmlformats.org/drawingml/2006/chart">
            <c:chart xmlns:c="http://schemas.openxmlformats.org/drawingml/2006/chart" xmlns:r="http://schemas.openxmlformats.org/officeDocument/2006/relationships" r:id="rId2"/>
          </a:graphicData>
        </a:graphic>
      </p:graphicFrame>
      <p:sp>
        <p:nvSpPr>
          <p:cNvPr id="15" name="TextBox 14"/>
          <p:cNvSpPr txBox="1"/>
          <p:nvPr/>
        </p:nvSpPr>
        <p:spPr>
          <a:xfrm>
            <a:off x="4949917" y="1635494"/>
            <a:ext cx="3531143" cy="484748"/>
          </a:xfrm>
          <a:prstGeom prst="rect">
            <a:avLst/>
          </a:prstGeom>
          <a:noFill/>
        </p:spPr>
        <p:txBody>
          <a:bodyPr wrap="square" lIns="68580" tIns="34290" rIns="68580" bIns="34290" rtlCol="0">
            <a:spAutoFit/>
          </a:bodyPr>
          <a:lstStyle/>
          <a:p>
            <a:pPr algn="just"/>
            <a:r>
              <a:rPr lang="id-ID" sz="900" dirty="0">
                <a:cs typeface="+mn-ea"/>
                <a:sym typeface="+mn-lt"/>
              </a:rPr>
              <a:t>For every 6 emails received, we get 3 Phone calls. Suitable for all categories business and personal presentation</a:t>
            </a:r>
            <a:r>
              <a:rPr lang="id-ID" sz="900" b="1" dirty="0">
                <a:cs typeface="+mn-ea"/>
                <a:sym typeface="+mn-lt"/>
              </a:rPr>
              <a:t>, </a:t>
            </a:r>
            <a:r>
              <a:rPr lang="id-ID" sz="900" dirty="0">
                <a:cs typeface="+mn-ea"/>
                <a:sym typeface="+mn-lt"/>
              </a:rPr>
              <a:t>Suitable for all categories business and personal presentation</a:t>
            </a:r>
            <a:r>
              <a:rPr lang="id-ID" sz="900" b="1" dirty="0">
                <a:cs typeface="+mn-ea"/>
                <a:sym typeface="+mn-lt"/>
              </a:rPr>
              <a:t>,</a:t>
            </a:r>
            <a:r>
              <a:rPr lang="id-ID" sz="900" dirty="0">
                <a:cs typeface="+mn-ea"/>
                <a:sym typeface="+mn-lt"/>
              </a:rPr>
              <a:t> </a:t>
            </a:r>
            <a:r>
              <a:rPr lang="en-US" sz="900" dirty="0">
                <a:cs typeface="+mn-ea"/>
                <a:sym typeface="+mn-lt"/>
              </a:rPr>
              <a:t>feel free to edit it.</a:t>
            </a:r>
            <a:endParaRPr lang="id-ID" sz="900" dirty="0">
              <a:cs typeface="+mn-ea"/>
              <a:sym typeface="+mn-lt"/>
            </a:endParaRPr>
          </a:p>
        </p:txBody>
      </p:sp>
      <p:sp>
        <p:nvSpPr>
          <p:cNvPr id="16" name="TextBox 15"/>
          <p:cNvSpPr txBox="1"/>
          <p:nvPr/>
        </p:nvSpPr>
        <p:spPr>
          <a:xfrm>
            <a:off x="4949918" y="1442741"/>
            <a:ext cx="1129155" cy="253916"/>
          </a:xfrm>
          <a:prstGeom prst="rect">
            <a:avLst/>
          </a:prstGeom>
          <a:noFill/>
        </p:spPr>
        <p:txBody>
          <a:bodyPr wrap="none" lIns="68580" tIns="34290" rIns="68580" bIns="34290" rtlCol="0">
            <a:spAutoFit/>
          </a:bodyPr>
          <a:lstStyle/>
          <a:p>
            <a:r>
              <a:rPr lang="en-US" sz="1200" b="1" dirty="0">
                <a:cs typeface="+mn-ea"/>
                <a:sym typeface="+mn-lt"/>
              </a:rPr>
              <a:t>Popular Food</a:t>
            </a:r>
            <a:endParaRPr lang="id-ID" sz="1200" b="1" dirty="0">
              <a:cs typeface="+mn-ea"/>
              <a:sym typeface="+mn-lt"/>
            </a:endParaRPr>
          </a:p>
        </p:txBody>
      </p:sp>
      <p:sp>
        <p:nvSpPr>
          <p:cNvPr id="22" name="Oval 12"/>
          <p:cNvSpPr>
            <a:spLocks noChangeArrowheads="1"/>
          </p:cNvSpPr>
          <p:nvPr/>
        </p:nvSpPr>
        <p:spPr bwMode="auto">
          <a:xfrm>
            <a:off x="5036820" y="2338270"/>
            <a:ext cx="514350" cy="516731"/>
          </a:xfrm>
          <a:prstGeom prst="ellipse">
            <a:avLst/>
          </a:prstGeom>
          <a:solidFill>
            <a:schemeClr val="accent1"/>
          </a:solidFill>
          <a:ln>
            <a:noFill/>
          </a:ln>
        </p:spPr>
        <p:txBody>
          <a:bodyPr vert="horz" wrap="square" lIns="68580" tIns="34290" rIns="68580" bIns="34290" numCol="1" anchor="t" anchorCtr="0" compatLnSpc="1"/>
          <a:lstStyle/>
          <a:p>
            <a:endParaRPr lang="en-US">
              <a:cs typeface="+mn-ea"/>
              <a:sym typeface="+mn-lt"/>
            </a:endParaRPr>
          </a:p>
        </p:txBody>
      </p:sp>
      <p:sp>
        <p:nvSpPr>
          <p:cNvPr id="23" name="Oval 13"/>
          <p:cNvSpPr>
            <a:spLocks noChangeArrowheads="1"/>
          </p:cNvSpPr>
          <p:nvPr/>
        </p:nvSpPr>
        <p:spPr bwMode="auto">
          <a:xfrm>
            <a:off x="5036820" y="3487342"/>
            <a:ext cx="514350" cy="516731"/>
          </a:xfrm>
          <a:prstGeom prst="ellipse">
            <a:avLst/>
          </a:prstGeom>
          <a:solidFill>
            <a:schemeClr val="accent2"/>
          </a:solidFill>
          <a:ln>
            <a:noFill/>
          </a:ln>
        </p:spPr>
        <p:txBody>
          <a:bodyPr vert="horz" wrap="square" lIns="68580" tIns="34290" rIns="68580" bIns="34290" numCol="1" anchor="t" anchorCtr="0" compatLnSpc="1"/>
          <a:lstStyle/>
          <a:p>
            <a:endParaRPr lang="en-US">
              <a:cs typeface="+mn-ea"/>
              <a:sym typeface="+mn-lt"/>
            </a:endParaRPr>
          </a:p>
        </p:txBody>
      </p:sp>
      <p:sp>
        <p:nvSpPr>
          <p:cNvPr id="24" name="Oval 14"/>
          <p:cNvSpPr>
            <a:spLocks noChangeArrowheads="1"/>
          </p:cNvSpPr>
          <p:nvPr/>
        </p:nvSpPr>
        <p:spPr bwMode="auto">
          <a:xfrm>
            <a:off x="6829425" y="2338270"/>
            <a:ext cx="514350" cy="516731"/>
          </a:xfrm>
          <a:prstGeom prst="ellipse">
            <a:avLst/>
          </a:prstGeom>
          <a:solidFill>
            <a:schemeClr val="accent3"/>
          </a:solidFill>
          <a:ln>
            <a:noFill/>
          </a:ln>
        </p:spPr>
        <p:txBody>
          <a:bodyPr vert="horz" wrap="square" lIns="68580" tIns="34290" rIns="68580" bIns="34290" numCol="1" anchor="t" anchorCtr="0" compatLnSpc="1"/>
          <a:lstStyle/>
          <a:p>
            <a:endParaRPr lang="en-US">
              <a:cs typeface="+mn-ea"/>
              <a:sym typeface="+mn-lt"/>
            </a:endParaRPr>
          </a:p>
        </p:txBody>
      </p:sp>
      <p:sp>
        <p:nvSpPr>
          <p:cNvPr id="25" name="Oval 15"/>
          <p:cNvSpPr>
            <a:spLocks noChangeArrowheads="1"/>
          </p:cNvSpPr>
          <p:nvPr/>
        </p:nvSpPr>
        <p:spPr bwMode="auto">
          <a:xfrm>
            <a:off x="6829425" y="3487342"/>
            <a:ext cx="514350" cy="516731"/>
          </a:xfrm>
          <a:prstGeom prst="ellipse">
            <a:avLst/>
          </a:prstGeom>
          <a:solidFill>
            <a:schemeClr val="accent4"/>
          </a:solidFill>
          <a:ln>
            <a:noFill/>
          </a:ln>
        </p:spPr>
        <p:txBody>
          <a:bodyPr vert="horz" wrap="square" lIns="68580" tIns="34290" rIns="68580" bIns="34290" numCol="1" anchor="t" anchorCtr="0" compatLnSpc="1"/>
          <a:lstStyle/>
          <a:p>
            <a:endParaRPr lang="en-US">
              <a:cs typeface="+mn-ea"/>
              <a:sym typeface="+mn-lt"/>
            </a:endParaRPr>
          </a:p>
        </p:txBody>
      </p:sp>
      <p:grpSp>
        <p:nvGrpSpPr>
          <p:cNvPr id="43" name="Group 42"/>
          <p:cNvGrpSpPr/>
          <p:nvPr/>
        </p:nvGrpSpPr>
        <p:grpSpPr>
          <a:xfrm>
            <a:off x="5163027" y="2445427"/>
            <a:ext cx="260747" cy="297656"/>
            <a:chOff x="8194675" y="4184650"/>
            <a:chExt cx="347663" cy="396875"/>
          </a:xfrm>
          <a:solidFill>
            <a:schemeClr val="bg2"/>
          </a:solidFill>
        </p:grpSpPr>
        <p:sp>
          <p:nvSpPr>
            <p:cNvPr id="26" name="Freeform 16"/>
            <p:cNvSpPr/>
            <p:nvPr/>
          </p:nvSpPr>
          <p:spPr bwMode="auto">
            <a:xfrm>
              <a:off x="8204200" y="4337050"/>
              <a:ext cx="146050" cy="244475"/>
            </a:xfrm>
            <a:custGeom>
              <a:avLst/>
              <a:gdLst>
                <a:gd name="T0" fmla="*/ 6 w 56"/>
                <a:gd name="T1" fmla="*/ 0 h 94"/>
                <a:gd name="T2" fmla="*/ 0 w 56"/>
                <a:gd name="T3" fmla="*/ 5 h 94"/>
                <a:gd name="T4" fmla="*/ 0 w 56"/>
                <a:gd name="T5" fmla="*/ 29 h 94"/>
                <a:gd name="T6" fmla="*/ 3 w 56"/>
                <a:gd name="T7" fmla="*/ 30 h 94"/>
                <a:gd name="T8" fmla="*/ 3 w 56"/>
                <a:gd name="T9" fmla="*/ 89 h 94"/>
                <a:gd name="T10" fmla="*/ 8 w 56"/>
                <a:gd name="T11" fmla="*/ 94 h 94"/>
                <a:gd name="T12" fmla="*/ 56 w 56"/>
                <a:gd name="T13" fmla="*/ 94 h 94"/>
                <a:gd name="T14" fmla="*/ 56 w 56"/>
                <a:gd name="T15" fmla="*/ 0 h 94"/>
                <a:gd name="T16" fmla="*/ 6 w 56"/>
                <a:gd name="T17"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94">
                  <a:moveTo>
                    <a:pt x="6" y="0"/>
                  </a:moveTo>
                  <a:cubicBezTo>
                    <a:pt x="3" y="0"/>
                    <a:pt x="0" y="2"/>
                    <a:pt x="0" y="5"/>
                  </a:cubicBezTo>
                  <a:cubicBezTo>
                    <a:pt x="0" y="29"/>
                    <a:pt x="0" y="29"/>
                    <a:pt x="0" y="29"/>
                  </a:cubicBezTo>
                  <a:cubicBezTo>
                    <a:pt x="3" y="30"/>
                    <a:pt x="3" y="30"/>
                    <a:pt x="3" y="30"/>
                  </a:cubicBezTo>
                  <a:cubicBezTo>
                    <a:pt x="3" y="89"/>
                    <a:pt x="3" y="89"/>
                    <a:pt x="3" y="89"/>
                  </a:cubicBezTo>
                  <a:cubicBezTo>
                    <a:pt x="3" y="92"/>
                    <a:pt x="5" y="94"/>
                    <a:pt x="8" y="94"/>
                  </a:cubicBezTo>
                  <a:cubicBezTo>
                    <a:pt x="56" y="94"/>
                    <a:pt x="56" y="94"/>
                    <a:pt x="56" y="94"/>
                  </a:cubicBezTo>
                  <a:cubicBezTo>
                    <a:pt x="56" y="0"/>
                    <a:pt x="56" y="0"/>
                    <a:pt x="56" y="0"/>
                  </a:cubicBezTo>
                  <a:lnTo>
                    <a:pt x="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27" name="Freeform 17"/>
            <p:cNvSpPr/>
            <p:nvPr/>
          </p:nvSpPr>
          <p:spPr bwMode="auto">
            <a:xfrm>
              <a:off x="8386763" y="4337050"/>
              <a:ext cx="146050" cy="244475"/>
            </a:xfrm>
            <a:custGeom>
              <a:avLst/>
              <a:gdLst>
                <a:gd name="T0" fmla="*/ 50 w 56"/>
                <a:gd name="T1" fmla="*/ 0 h 94"/>
                <a:gd name="T2" fmla="*/ 0 w 56"/>
                <a:gd name="T3" fmla="*/ 0 h 94"/>
                <a:gd name="T4" fmla="*/ 0 w 56"/>
                <a:gd name="T5" fmla="*/ 94 h 94"/>
                <a:gd name="T6" fmla="*/ 48 w 56"/>
                <a:gd name="T7" fmla="*/ 94 h 94"/>
                <a:gd name="T8" fmla="*/ 53 w 56"/>
                <a:gd name="T9" fmla="*/ 89 h 94"/>
                <a:gd name="T10" fmla="*/ 53 w 56"/>
                <a:gd name="T11" fmla="*/ 30 h 94"/>
                <a:gd name="T12" fmla="*/ 56 w 56"/>
                <a:gd name="T13" fmla="*/ 29 h 94"/>
                <a:gd name="T14" fmla="*/ 56 w 56"/>
                <a:gd name="T15" fmla="*/ 5 h 94"/>
                <a:gd name="T16" fmla="*/ 50 w 56"/>
                <a:gd name="T17"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94">
                  <a:moveTo>
                    <a:pt x="50" y="0"/>
                  </a:moveTo>
                  <a:cubicBezTo>
                    <a:pt x="0" y="0"/>
                    <a:pt x="0" y="0"/>
                    <a:pt x="0" y="0"/>
                  </a:cubicBezTo>
                  <a:cubicBezTo>
                    <a:pt x="0" y="94"/>
                    <a:pt x="0" y="94"/>
                    <a:pt x="0" y="94"/>
                  </a:cubicBezTo>
                  <a:cubicBezTo>
                    <a:pt x="48" y="94"/>
                    <a:pt x="48" y="94"/>
                    <a:pt x="48" y="94"/>
                  </a:cubicBezTo>
                  <a:cubicBezTo>
                    <a:pt x="51" y="94"/>
                    <a:pt x="53" y="92"/>
                    <a:pt x="53" y="89"/>
                  </a:cubicBezTo>
                  <a:cubicBezTo>
                    <a:pt x="53" y="30"/>
                    <a:pt x="53" y="30"/>
                    <a:pt x="53" y="30"/>
                  </a:cubicBezTo>
                  <a:cubicBezTo>
                    <a:pt x="56" y="29"/>
                    <a:pt x="56" y="29"/>
                    <a:pt x="56" y="29"/>
                  </a:cubicBezTo>
                  <a:cubicBezTo>
                    <a:pt x="56" y="5"/>
                    <a:pt x="56" y="5"/>
                    <a:pt x="56" y="5"/>
                  </a:cubicBezTo>
                  <a:cubicBezTo>
                    <a:pt x="56" y="2"/>
                    <a:pt x="53" y="0"/>
                    <a:pt x="5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28" name="Freeform 18"/>
            <p:cNvSpPr>
              <a:spLocks noEditPoints="1"/>
            </p:cNvSpPr>
            <p:nvPr/>
          </p:nvSpPr>
          <p:spPr bwMode="auto">
            <a:xfrm>
              <a:off x="8370888" y="4184650"/>
              <a:ext cx="96838" cy="125413"/>
            </a:xfrm>
            <a:custGeom>
              <a:avLst/>
              <a:gdLst>
                <a:gd name="T0" fmla="*/ 5 w 37"/>
                <a:gd name="T1" fmla="*/ 48 h 48"/>
                <a:gd name="T2" fmla="*/ 31 w 37"/>
                <a:gd name="T3" fmla="*/ 28 h 48"/>
                <a:gd name="T4" fmla="*/ 28 w 37"/>
                <a:gd name="T5" fmla="*/ 3 h 48"/>
                <a:gd name="T6" fmla="*/ 6 w 37"/>
                <a:gd name="T7" fmla="*/ 15 h 48"/>
                <a:gd name="T8" fmla="*/ 5 w 37"/>
                <a:gd name="T9" fmla="*/ 48 h 48"/>
                <a:gd name="T10" fmla="*/ 26 w 37"/>
                <a:gd name="T11" fmla="*/ 25 h 48"/>
                <a:gd name="T12" fmla="*/ 10 w 37"/>
                <a:gd name="T13" fmla="*/ 39 h 48"/>
                <a:gd name="T14" fmla="*/ 12 w 37"/>
                <a:gd name="T15" fmla="*/ 18 h 48"/>
                <a:gd name="T16" fmla="*/ 20 w 37"/>
                <a:gd name="T17" fmla="*/ 9 h 48"/>
                <a:gd name="T18" fmla="*/ 25 w 37"/>
                <a:gd name="T19" fmla="*/ 9 h 48"/>
                <a:gd name="T20" fmla="*/ 25 w 37"/>
                <a:gd name="T21" fmla="*/ 9 h 48"/>
                <a:gd name="T22" fmla="*/ 28 w 37"/>
                <a:gd name="T23" fmla="*/ 13 h 48"/>
                <a:gd name="T24" fmla="*/ 28 w 37"/>
                <a:gd name="T25" fmla="*/ 13 h 48"/>
                <a:gd name="T26" fmla="*/ 26 w 37"/>
                <a:gd name="T27" fmla="*/ 25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 h="48">
                  <a:moveTo>
                    <a:pt x="5" y="48"/>
                  </a:moveTo>
                  <a:cubicBezTo>
                    <a:pt x="5" y="48"/>
                    <a:pt x="25" y="40"/>
                    <a:pt x="31" y="28"/>
                  </a:cubicBezTo>
                  <a:cubicBezTo>
                    <a:pt x="37" y="15"/>
                    <a:pt x="35" y="7"/>
                    <a:pt x="28" y="3"/>
                  </a:cubicBezTo>
                  <a:cubicBezTo>
                    <a:pt x="20" y="0"/>
                    <a:pt x="12" y="3"/>
                    <a:pt x="6" y="15"/>
                  </a:cubicBezTo>
                  <a:cubicBezTo>
                    <a:pt x="0" y="28"/>
                    <a:pt x="5" y="48"/>
                    <a:pt x="5" y="48"/>
                  </a:cubicBezTo>
                  <a:close/>
                  <a:moveTo>
                    <a:pt x="26" y="25"/>
                  </a:moveTo>
                  <a:cubicBezTo>
                    <a:pt x="23" y="31"/>
                    <a:pt x="16" y="36"/>
                    <a:pt x="10" y="39"/>
                  </a:cubicBezTo>
                  <a:cubicBezTo>
                    <a:pt x="9" y="32"/>
                    <a:pt x="9" y="24"/>
                    <a:pt x="12" y="18"/>
                  </a:cubicBezTo>
                  <a:cubicBezTo>
                    <a:pt x="14" y="13"/>
                    <a:pt x="17" y="10"/>
                    <a:pt x="20" y="9"/>
                  </a:cubicBezTo>
                  <a:cubicBezTo>
                    <a:pt x="22" y="8"/>
                    <a:pt x="23" y="8"/>
                    <a:pt x="25" y="9"/>
                  </a:cubicBezTo>
                  <a:cubicBezTo>
                    <a:pt x="25" y="9"/>
                    <a:pt x="25" y="9"/>
                    <a:pt x="25" y="9"/>
                  </a:cubicBezTo>
                  <a:cubicBezTo>
                    <a:pt x="26" y="10"/>
                    <a:pt x="27" y="11"/>
                    <a:pt x="28" y="13"/>
                  </a:cubicBezTo>
                  <a:cubicBezTo>
                    <a:pt x="28" y="13"/>
                    <a:pt x="28" y="13"/>
                    <a:pt x="28" y="13"/>
                  </a:cubicBezTo>
                  <a:cubicBezTo>
                    <a:pt x="29" y="16"/>
                    <a:pt x="28" y="20"/>
                    <a:pt x="26"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29" name="Freeform 19"/>
            <p:cNvSpPr>
              <a:spLocks noEditPoints="1"/>
            </p:cNvSpPr>
            <p:nvPr/>
          </p:nvSpPr>
          <p:spPr bwMode="auto">
            <a:xfrm>
              <a:off x="8342313" y="4257675"/>
              <a:ext cx="52388" cy="66675"/>
            </a:xfrm>
            <a:custGeom>
              <a:avLst/>
              <a:gdLst>
                <a:gd name="T0" fmla="*/ 16 w 20"/>
                <a:gd name="T1" fmla="*/ 0 h 25"/>
                <a:gd name="T2" fmla="*/ 4 w 20"/>
                <a:gd name="T3" fmla="*/ 0 h 25"/>
                <a:gd name="T4" fmla="*/ 0 w 20"/>
                <a:gd name="T5" fmla="*/ 4 h 25"/>
                <a:gd name="T6" fmla="*/ 0 w 20"/>
                <a:gd name="T7" fmla="*/ 21 h 25"/>
                <a:gd name="T8" fmla="*/ 4 w 20"/>
                <a:gd name="T9" fmla="*/ 25 h 25"/>
                <a:gd name="T10" fmla="*/ 16 w 20"/>
                <a:gd name="T11" fmla="*/ 25 h 25"/>
                <a:gd name="T12" fmla="*/ 20 w 20"/>
                <a:gd name="T13" fmla="*/ 21 h 25"/>
                <a:gd name="T14" fmla="*/ 20 w 20"/>
                <a:gd name="T15" fmla="*/ 4 h 25"/>
                <a:gd name="T16" fmla="*/ 16 w 20"/>
                <a:gd name="T17" fmla="*/ 0 h 25"/>
                <a:gd name="T18" fmla="*/ 14 w 20"/>
                <a:gd name="T19" fmla="*/ 19 h 25"/>
                <a:gd name="T20" fmla="*/ 6 w 20"/>
                <a:gd name="T21" fmla="*/ 19 h 25"/>
                <a:gd name="T22" fmla="*/ 6 w 20"/>
                <a:gd name="T23" fmla="*/ 6 h 25"/>
                <a:gd name="T24" fmla="*/ 14 w 20"/>
                <a:gd name="T25" fmla="*/ 6 h 25"/>
                <a:gd name="T26" fmla="*/ 14 w 20"/>
                <a:gd name="T27" fmla="*/ 19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 h="25">
                  <a:moveTo>
                    <a:pt x="16" y="0"/>
                  </a:moveTo>
                  <a:cubicBezTo>
                    <a:pt x="4" y="0"/>
                    <a:pt x="4" y="0"/>
                    <a:pt x="4" y="0"/>
                  </a:cubicBezTo>
                  <a:cubicBezTo>
                    <a:pt x="2" y="0"/>
                    <a:pt x="0" y="2"/>
                    <a:pt x="0" y="4"/>
                  </a:cubicBezTo>
                  <a:cubicBezTo>
                    <a:pt x="0" y="21"/>
                    <a:pt x="0" y="21"/>
                    <a:pt x="0" y="21"/>
                  </a:cubicBezTo>
                  <a:cubicBezTo>
                    <a:pt x="0" y="23"/>
                    <a:pt x="2" y="25"/>
                    <a:pt x="4" y="25"/>
                  </a:cubicBezTo>
                  <a:cubicBezTo>
                    <a:pt x="16" y="25"/>
                    <a:pt x="16" y="25"/>
                    <a:pt x="16" y="25"/>
                  </a:cubicBezTo>
                  <a:cubicBezTo>
                    <a:pt x="18" y="25"/>
                    <a:pt x="20" y="23"/>
                    <a:pt x="20" y="21"/>
                  </a:cubicBezTo>
                  <a:cubicBezTo>
                    <a:pt x="20" y="4"/>
                    <a:pt x="20" y="4"/>
                    <a:pt x="20" y="4"/>
                  </a:cubicBezTo>
                  <a:cubicBezTo>
                    <a:pt x="20" y="2"/>
                    <a:pt x="18" y="0"/>
                    <a:pt x="16" y="0"/>
                  </a:cubicBezTo>
                  <a:close/>
                  <a:moveTo>
                    <a:pt x="14" y="19"/>
                  </a:moveTo>
                  <a:cubicBezTo>
                    <a:pt x="12" y="19"/>
                    <a:pt x="8" y="19"/>
                    <a:pt x="6" y="19"/>
                  </a:cubicBezTo>
                  <a:cubicBezTo>
                    <a:pt x="6" y="16"/>
                    <a:pt x="6" y="9"/>
                    <a:pt x="6" y="6"/>
                  </a:cubicBezTo>
                  <a:cubicBezTo>
                    <a:pt x="8" y="6"/>
                    <a:pt x="12" y="6"/>
                    <a:pt x="14" y="6"/>
                  </a:cubicBezTo>
                  <a:cubicBezTo>
                    <a:pt x="14" y="9"/>
                    <a:pt x="14" y="16"/>
                    <a:pt x="14" y="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30" name="Freeform 20"/>
            <p:cNvSpPr>
              <a:spLocks noEditPoints="1"/>
            </p:cNvSpPr>
            <p:nvPr/>
          </p:nvSpPr>
          <p:spPr bwMode="auto">
            <a:xfrm>
              <a:off x="8370888" y="4237038"/>
              <a:ext cx="171450" cy="87313"/>
            </a:xfrm>
            <a:custGeom>
              <a:avLst/>
              <a:gdLst>
                <a:gd name="T0" fmla="*/ 45 w 66"/>
                <a:gd name="T1" fmla="*/ 0 h 33"/>
                <a:gd name="T2" fmla="*/ 0 w 66"/>
                <a:gd name="T3" fmla="*/ 33 h 33"/>
                <a:gd name="T4" fmla="*/ 45 w 66"/>
                <a:gd name="T5" fmla="*/ 33 h 33"/>
                <a:gd name="T6" fmla="*/ 66 w 66"/>
                <a:gd name="T7" fmla="*/ 17 h 33"/>
                <a:gd name="T8" fmla="*/ 45 w 66"/>
                <a:gd name="T9" fmla="*/ 0 h 33"/>
                <a:gd name="T10" fmla="*/ 45 w 66"/>
                <a:gd name="T11" fmla="*/ 25 h 33"/>
                <a:gd name="T12" fmla="*/ 16 w 66"/>
                <a:gd name="T13" fmla="*/ 25 h 33"/>
                <a:gd name="T14" fmla="*/ 45 w 66"/>
                <a:gd name="T15" fmla="*/ 7 h 33"/>
                <a:gd name="T16" fmla="*/ 58 w 66"/>
                <a:gd name="T17" fmla="*/ 17 h 33"/>
                <a:gd name="T18" fmla="*/ 45 w 66"/>
                <a:gd name="T19" fmla="*/ 25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6" h="33">
                  <a:moveTo>
                    <a:pt x="45" y="0"/>
                  </a:moveTo>
                  <a:cubicBezTo>
                    <a:pt x="25" y="0"/>
                    <a:pt x="0" y="33"/>
                    <a:pt x="0" y="33"/>
                  </a:cubicBezTo>
                  <a:cubicBezTo>
                    <a:pt x="0" y="33"/>
                    <a:pt x="31" y="33"/>
                    <a:pt x="45" y="33"/>
                  </a:cubicBezTo>
                  <a:cubicBezTo>
                    <a:pt x="58" y="33"/>
                    <a:pt x="66" y="28"/>
                    <a:pt x="66" y="17"/>
                  </a:cubicBezTo>
                  <a:cubicBezTo>
                    <a:pt x="66" y="11"/>
                    <a:pt x="62" y="0"/>
                    <a:pt x="45" y="0"/>
                  </a:cubicBezTo>
                  <a:close/>
                  <a:moveTo>
                    <a:pt x="45" y="25"/>
                  </a:moveTo>
                  <a:cubicBezTo>
                    <a:pt x="45" y="25"/>
                    <a:pt x="29" y="25"/>
                    <a:pt x="16" y="25"/>
                  </a:cubicBezTo>
                  <a:cubicBezTo>
                    <a:pt x="25" y="16"/>
                    <a:pt x="37" y="7"/>
                    <a:pt x="45" y="7"/>
                  </a:cubicBezTo>
                  <a:cubicBezTo>
                    <a:pt x="57" y="7"/>
                    <a:pt x="58" y="14"/>
                    <a:pt x="58" y="17"/>
                  </a:cubicBezTo>
                  <a:cubicBezTo>
                    <a:pt x="58" y="20"/>
                    <a:pt x="58" y="25"/>
                    <a:pt x="45"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31" name="Freeform 21"/>
            <p:cNvSpPr>
              <a:spLocks noEditPoints="1"/>
            </p:cNvSpPr>
            <p:nvPr/>
          </p:nvSpPr>
          <p:spPr bwMode="auto">
            <a:xfrm>
              <a:off x="8267700" y="4184650"/>
              <a:ext cx="98425" cy="125413"/>
            </a:xfrm>
            <a:custGeom>
              <a:avLst/>
              <a:gdLst>
                <a:gd name="T0" fmla="*/ 32 w 38"/>
                <a:gd name="T1" fmla="*/ 15 h 48"/>
                <a:gd name="T2" fmla="*/ 10 w 38"/>
                <a:gd name="T3" fmla="*/ 3 h 48"/>
                <a:gd name="T4" fmla="*/ 7 w 38"/>
                <a:gd name="T5" fmla="*/ 28 h 48"/>
                <a:gd name="T6" fmla="*/ 33 w 38"/>
                <a:gd name="T7" fmla="*/ 48 h 48"/>
                <a:gd name="T8" fmla="*/ 32 w 38"/>
                <a:gd name="T9" fmla="*/ 15 h 48"/>
                <a:gd name="T10" fmla="*/ 10 w 38"/>
                <a:gd name="T11" fmla="*/ 13 h 48"/>
                <a:gd name="T12" fmla="*/ 10 w 38"/>
                <a:gd name="T13" fmla="*/ 13 h 48"/>
                <a:gd name="T14" fmla="*/ 13 w 38"/>
                <a:gd name="T15" fmla="*/ 9 h 48"/>
                <a:gd name="T16" fmla="*/ 13 w 38"/>
                <a:gd name="T17" fmla="*/ 9 h 48"/>
                <a:gd name="T18" fmla="*/ 18 w 38"/>
                <a:gd name="T19" fmla="*/ 9 h 48"/>
                <a:gd name="T20" fmla="*/ 26 w 38"/>
                <a:gd name="T21" fmla="*/ 18 h 48"/>
                <a:gd name="T22" fmla="*/ 28 w 38"/>
                <a:gd name="T23" fmla="*/ 39 h 48"/>
                <a:gd name="T24" fmla="*/ 12 w 38"/>
                <a:gd name="T25" fmla="*/ 25 h 48"/>
                <a:gd name="T26" fmla="*/ 10 w 38"/>
                <a:gd name="T27" fmla="*/ 13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 h="48">
                  <a:moveTo>
                    <a:pt x="32" y="15"/>
                  </a:moveTo>
                  <a:cubicBezTo>
                    <a:pt x="26" y="3"/>
                    <a:pt x="17" y="0"/>
                    <a:pt x="10" y="3"/>
                  </a:cubicBezTo>
                  <a:cubicBezTo>
                    <a:pt x="3" y="7"/>
                    <a:pt x="0" y="15"/>
                    <a:pt x="7" y="28"/>
                  </a:cubicBezTo>
                  <a:cubicBezTo>
                    <a:pt x="13" y="40"/>
                    <a:pt x="33" y="48"/>
                    <a:pt x="33" y="48"/>
                  </a:cubicBezTo>
                  <a:cubicBezTo>
                    <a:pt x="33" y="48"/>
                    <a:pt x="38" y="28"/>
                    <a:pt x="32" y="15"/>
                  </a:cubicBezTo>
                  <a:close/>
                  <a:moveTo>
                    <a:pt x="10" y="13"/>
                  </a:moveTo>
                  <a:cubicBezTo>
                    <a:pt x="10" y="13"/>
                    <a:pt x="10" y="13"/>
                    <a:pt x="10" y="13"/>
                  </a:cubicBezTo>
                  <a:cubicBezTo>
                    <a:pt x="11" y="11"/>
                    <a:pt x="12" y="10"/>
                    <a:pt x="13" y="9"/>
                  </a:cubicBezTo>
                  <a:cubicBezTo>
                    <a:pt x="13" y="9"/>
                    <a:pt x="13" y="9"/>
                    <a:pt x="13" y="9"/>
                  </a:cubicBezTo>
                  <a:cubicBezTo>
                    <a:pt x="15" y="8"/>
                    <a:pt x="16" y="8"/>
                    <a:pt x="18" y="9"/>
                  </a:cubicBezTo>
                  <a:cubicBezTo>
                    <a:pt x="21" y="10"/>
                    <a:pt x="24" y="13"/>
                    <a:pt x="26" y="18"/>
                  </a:cubicBezTo>
                  <a:cubicBezTo>
                    <a:pt x="29" y="24"/>
                    <a:pt x="29" y="32"/>
                    <a:pt x="28" y="39"/>
                  </a:cubicBezTo>
                  <a:cubicBezTo>
                    <a:pt x="22" y="36"/>
                    <a:pt x="15" y="31"/>
                    <a:pt x="12" y="25"/>
                  </a:cubicBezTo>
                  <a:cubicBezTo>
                    <a:pt x="10" y="20"/>
                    <a:pt x="9" y="16"/>
                    <a:pt x="10"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32" name="Freeform 22"/>
            <p:cNvSpPr>
              <a:spLocks noEditPoints="1"/>
            </p:cNvSpPr>
            <p:nvPr/>
          </p:nvSpPr>
          <p:spPr bwMode="auto">
            <a:xfrm>
              <a:off x="8194675" y="4237038"/>
              <a:ext cx="171450" cy="87313"/>
            </a:xfrm>
            <a:custGeom>
              <a:avLst/>
              <a:gdLst>
                <a:gd name="T0" fmla="*/ 0 w 66"/>
                <a:gd name="T1" fmla="*/ 17 h 33"/>
                <a:gd name="T2" fmla="*/ 21 w 66"/>
                <a:gd name="T3" fmla="*/ 33 h 33"/>
                <a:gd name="T4" fmla="*/ 66 w 66"/>
                <a:gd name="T5" fmla="*/ 33 h 33"/>
                <a:gd name="T6" fmla="*/ 21 w 66"/>
                <a:gd name="T7" fmla="*/ 0 h 33"/>
                <a:gd name="T8" fmla="*/ 0 w 66"/>
                <a:gd name="T9" fmla="*/ 17 h 33"/>
                <a:gd name="T10" fmla="*/ 8 w 66"/>
                <a:gd name="T11" fmla="*/ 17 h 33"/>
                <a:gd name="T12" fmla="*/ 21 w 66"/>
                <a:gd name="T13" fmla="*/ 7 h 33"/>
                <a:gd name="T14" fmla="*/ 50 w 66"/>
                <a:gd name="T15" fmla="*/ 25 h 33"/>
                <a:gd name="T16" fmla="*/ 21 w 66"/>
                <a:gd name="T17" fmla="*/ 25 h 33"/>
                <a:gd name="T18" fmla="*/ 8 w 66"/>
                <a:gd name="T19" fmla="*/ 17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6" h="33">
                  <a:moveTo>
                    <a:pt x="0" y="17"/>
                  </a:moveTo>
                  <a:cubicBezTo>
                    <a:pt x="0" y="28"/>
                    <a:pt x="7" y="33"/>
                    <a:pt x="21" y="33"/>
                  </a:cubicBezTo>
                  <a:cubicBezTo>
                    <a:pt x="35" y="33"/>
                    <a:pt x="66" y="33"/>
                    <a:pt x="66" y="33"/>
                  </a:cubicBezTo>
                  <a:cubicBezTo>
                    <a:pt x="66" y="33"/>
                    <a:pt x="41" y="0"/>
                    <a:pt x="21" y="0"/>
                  </a:cubicBezTo>
                  <a:cubicBezTo>
                    <a:pt x="4" y="0"/>
                    <a:pt x="0" y="11"/>
                    <a:pt x="0" y="17"/>
                  </a:cubicBezTo>
                  <a:close/>
                  <a:moveTo>
                    <a:pt x="8" y="17"/>
                  </a:moveTo>
                  <a:cubicBezTo>
                    <a:pt x="8" y="14"/>
                    <a:pt x="9" y="7"/>
                    <a:pt x="21" y="7"/>
                  </a:cubicBezTo>
                  <a:cubicBezTo>
                    <a:pt x="29" y="7"/>
                    <a:pt x="41" y="16"/>
                    <a:pt x="50" y="25"/>
                  </a:cubicBezTo>
                  <a:cubicBezTo>
                    <a:pt x="37" y="25"/>
                    <a:pt x="21" y="25"/>
                    <a:pt x="21" y="25"/>
                  </a:cubicBezTo>
                  <a:cubicBezTo>
                    <a:pt x="8" y="25"/>
                    <a:pt x="8" y="20"/>
                    <a:pt x="8"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grpSp>
      <p:grpSp>
        <p:nvGrpSpPr>
          <p:cNvPr id="44" name="Group 43"/>
          <p:cNvGrpSpPr/>
          <p:nvPr/>
        </p:nvGrpSpPr>
        <p:grpSpPr>
          <a:xfrm>
            <a:off x="6884194" y="2463286"/>
            <a:ext cx="404813" cy="265510"/>
            <a:chOff x="9940925" y="3903663"/>
            <a:chExt cx="539750" cy="354013"/>
          </a:xfrm>
          <a:solidFill>
            <a:schemeClr val="bg2"/>
          </a:solidFill>
        </p:grpSpPr>
        <p:sp>
          <p:nvSpPr>
            <p:cNvPr id="33" name="Freeform 23"/>
            <p:cNvSpPr>
              <a:spLocks noEditPoints="1"/>
            </p:cNvSpPr>
            <p:nvPr/>
          </p:nvSpPr>
          <p:spPr bwMode="auto">
            <a:xfrm>
              <a:off x="9982200" y="3903663"/>
              <a:ext cx="457200" cy="279400"/>
            </a:xfrm>
            <a:custGeom>
              <a:avLst/>
              <a:gdLst>
                <a:gd name="T0" fmla="*/ 118 w 176"/>
                <a:gd name="T1" fmla="*/ 24 h 107"/>
                <a:gd name="T2" fmla="*/ 88 w 176"/>
                <a:gd name="T3" fmla="*/ 0 h 107"/>
                <a:gd name="T4" fmla="*/ 58 w 176"/>
                <a:gd name="T5" fmla="*/ 24 h 107"/>
                <a:gd name="T6" fmla="*/ 0 w 176"/>
                <a:gd name="T7" fmla="*/ 107 h 107"/>
                <a:gd name="T8" fmla="*/ 176 w 176"/>
                <a:gd name="T9" fmla="*/ 107 h 107"/>
                <a:gd name="T10" fmla="*/ 118 w 176"/>
                <a:gd name="T11" fmla="*/ 24 h 107"/>
                <a:gd name="T12" fmla="*/ 88 w 176"/>
                <a:gd name="T13" fmla="*/ 8 h 107"/>
                <a:gd name="T14" fmla="*/ 102 w 176"/>
                <a:gd name="T15" fmla="*/ 20 h 107"/>
                <a:gd name="T16" fmla="*/ 88 w 176"/>
                <a:gd name="T17" fmla="*/ 19 h 107"/>
                <a:gd name="T18" fmla="*/ 73 w 176"/>
                <a:gd name="T19" fmla="*/ 20 h 107"/>
                <a:gd name="T20" fmla="*/ 88 w 176"/>
                <a:gd name="T21" fmla="*/ 8 h 107"/>
                <a:gd name="T22" fmla="*/ 86 w 176"/>
                <a:gd name="T23" fmla="*/ 33 h 107"/>
                <a:gd name="T24" fmla="*/ 96 w 176"/>
                <a:gd name="T25" fmla="*/ 32 h 107"/>
                <a:gd name="T26" fmla="*/ 157 w 176"/>
                <a:gd name="T27" fmla="*/ 94 h 107"/>
                <a:gd name="T28" fmla="*/ 138 w 176"/>
                <a:gd name="T29" fmla="*/ 94 h 107"/>
                <a:gd name="T30" fmla="*/ 86 w 176"/>
                <a:gd name="T31" fmla="*/ 33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6" h="107">
                  <a:moveTo>
                    <a:pt x="118" y="24"/>
                  </a:moveTo>
                  <a:cubicBezTo>
                    <a:pt x="115" y="10"/>
                    <a:pt x="103" y="0"/>
                    <a:pt x="88" y="0"/>
                  </a:cubicBezTo>
                  <a:cubicBezTo>
                    <a:pt x="73" y="0"/>
                    <a:pt x="61" y="10"/>
                    <a:pt x="58" y="24"/>
                  </a:cubicBezTo>
                  <a:cubicBezTo>
                    <a:pt x="24" y="36"/>
                    <a:pt x="0" y="69"/>
                    <a:pt x="0" y="107"/>
                  </a:cubicBezTo>
                  <a:cubicBezTo>
                    <a:pt x="176" y="107"/>
                    <a:pt x="176" y="107"/>
                    <a:pt x="176" y="107"/>
                  </a:cubicBezTo>
                  <a:cubicBezTo>
                    <a:pt x="176" y="69"/>
                    <a:pt x="152" y="36"/>
                    <a:pt x="118" y="24"/>
                  </a:cubicBezTo>
                  <a:close/>
                  <a:moveTo>
                    <a:pt x="88" y="8"/>
                  </a:moveTo>
                  <a:cubicBezTo>
                    <a:pt x="95" y="8"/>
                    <a:pt x="101" y="13"/>
                    <a:pt x="102" y="20"/>
                  </a:cubicBezTo>
                  <a:cubicBezTo>
                    <a:pt x="98" y="19"/>
                    <a:pt x="93" y="19"/>
                    <a:pt x="88" y="19"/>
                  </a:cubicBezTo>
                  <a:cubicBezTo>
                    <a:pt x="83" y="19"/>
                    <a:pt x="78" y="19"/>
                    <a:pt x="73" y="20"/>
                  </a:cubicBezTo>
                  <a:cubicBezTo>
                    <a:pt x="75" y="13"/>
                    <a:pt x="81" y="8"/>
                    <a:pt x="88" y="8"/>
                  </a:cubicBezTo>
                  <a:close/>
                  <a:moveTo>
                    <a:pt x="86" y="33"/>
                  </a:moveTo>
                  <a:cubicBezTo>
                    <a:pt x="89" y="32"/>
                    <a:pt x="92" y="32"/>
                    <a:pt x="96" y="32"/>
                  </a:cubicBezTo>
                  <a:cubicBezTo>
                    <a:pt x="130" y="32"/>
                    <a:pt x="157" y="60"/>
                    <a:pt x="157" y="94"/>
                  </a:cubicBezTo>
                  <a:cubicBezTo>
                    <a:pt x="138" y="94"/>
                    <a:pt x="138" y="94"/>
                    <a:pt x="138" y="94"/>
                  </a:cubicBezTo>
                  <a:cubicBezTo>
                    <a:pt x="138" y="63"/>
                    <a:pt x="115" y="38"/>
                    <a:pt x="86"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34" name="Freeform 24"/>
            <p:cNvSpPr/>
            <p:nvPr/>
          </p:nvSpPr>
          <p:spPr bwMode="auto">
            <a:xfrm>
              <a:off x="9940925" y="4203700"/>
              <a:ext cx="539750" cy="31750"/>
            </a:xfrm>
            <a:custGeom>
              <a:avLst/>
              <a:gdLst>
                <a:gd name="T0" fmla="*/ 0 w 208"/>
                <a:gd name="T1" fmla="*/ 0 h 12"/>
                <a:gd name="T2" fmla="*/ 24 w 208"/>
                <a:gd name="T3" fmla="*/ 12 h 12"/>
                <a:gd name="T4" fmla="*/ 184 w 208"/>
                <a:gd name="T5" fmla="*/ 12 h 12"/>
                <a:gd name="T6" fmla="*/ 208 w 208"/>
                <a:gd name="T7" fmla="*/ 0 h 12"/>
                <a:gd name="T8" fmla="*/ 0 w 208"/>
                <a:gd name="T9" fmla="*/ 0 h 12"/>
              </a:gdLst>
              <a:ahLst/>
              <a:cxnLst>
                <a:cxn ang="0">
                  <a:pos x="T0" y="T1"/>
                </a:cxn>
                <a:cxn ang="0">
                  <a:pos x="T2" y="T3"/>
                </a:cxn>
                <a:cxn ang="0">
                  <a:pos x="T4" y="T5"/>
                </a:cxn>
                <a:cxn ang="0">
                  <a:pos x="T6" y="T7"/>
                </a:cxn>
                <a:cxn ang="0">
                  <a:pos x="T8" y="T9"/>
                </a:cxn>
              </a:cxnLst>
              <a:rect l="0" t="0" r="r" b="b"/>
              <a:pathLst>
                <a:path w="208" h="12">
                  <a:moveTo>
                    <a:pt x="0" y="0"/>
                  </a:moveTo>
                  <a:cubicBezTo>
                    <a:pt x="0" y="6"/>
                    <a:pt x="11" y="12"/>
                    <a:pt x="24" y="12"/>
                  </a:cubicBezTo>
                  <a:cubicBezTo>
                    <a:pt x="184" y="12"/>
                    <a:pt x="184" y="12"/>
                    <a:pt x="184" y="12"/>
                  </a:cubicBezTo>
                  <a:cubicBezTo>
                    <a:pt x="197" y="12"/>
                    <a:pt x="208" y="6"/>
                    <a:pt x="208"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35" name="Freeform 25"/>
            <p:cNvSpPr/>
            <p:nvPr/>
          </p:nvSpPr>
          <p:spPr bwMode="auto">
            <a:xfrm>
              <a:off x="10044113" y="4240213"/>
              <a:ext cx="331788" cy="17463"/>
            </a:xfrm>
            <a:custGeom>
              <a:avLst/>
              <a:gdLst>
                <a:gd name="T0" fmla="*/ 15 w 128"/>
                <a:gd name="T1" fmla="*/ 7 h 7"/>
                <a:gd name="T2" fmla="*/ 113 w 128"/>
                <a:gd name="T3" fmla="*/ 7 h 7"/>
                <a:gd name="T4" fmla="*/ 128 w 128"/>
                <a:gd name="T5" fmla="*/ 0 h 7"/>
                <a:gd name="T6" fmla="*/ 0 w 128"/>
                <a:gd name="T7" fmla="*/ 0 h 7"/>
                <a:gd name="T8" fmla="*/ 15 w 128"/>
                <a:gd name="T9" fmla="*/ 7 h 7"/>
              </a:gdLst>
              <a:ahLst/>
              <a:cxnLst>
                <a:cxn ang="0">
                  <a:pos x="T0" y="T1"/>
                </a:cxn>
                <a:cxn ang="0">
                  <a:pos x="T2" y="T3"/>
                </a:cxn>
                <a:cxn ang="0">
                  <a:pos x="T4" y="T5"/>
                </a:cxn>
                <a:cxn ang="0">
                  <a:pos x="T6" y="T7"/>
                </a:cxn>
                <a:cxn ang="0">
                  <a:pos x="T8" y="T9"/>
                </a:cxn>
              </a:cxnLst>
              <a:rect l="0" t="0" r="r" b="b"/>
              <a:pathLst>
                <a:path w="128" h="7">
                  <a:moveTo>
                    <a:pt x="15" y="7"/>
                  </a:moveTo>
                  <a:cubicBezTo>
                    <a:pt x="113" y="7"/>
                    <a:pt x="113" y="7"/>
                    <a:pt x="113" y="7"/>
                  </a:cubicBezTo>
                  <a:cubicBezTo>
                    <a:pt x="121" y="7"/>
                    <a:pt x="128" y="4"/>
                    <a:pt x="128" y="0"/>
                  </a:cubicBezTo>
                  <a:cubicBezTo>
                    <a:pt x="0" y="0"/>
                    <a:pt x="0" y="0"/>
                    <a:pt x="0" y="0"/>
                  </a:cubicBezTo>
                  <a:cubicBezTo>
                    <a:pt x="0" y="4"/>
                    <a:pt x="7" y="7"/>
                    <a:pt x="15"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grpSp>
      <p:sp>
        <p:nvSpPr>
          <p:cNvPr id="36" name="Freeform 26"/>
          <p:cNvSpPr>
            <a:spLocks noEditPoints="1"/>
          </p:cNvSpPr>
          <p:nvPr/>
        </p:nvSpPr>
        <p:spPr bwMode="auto">
          <a:xfrm>
            <a:off x="5141595" y="3608785"/>
            <a:ext cx="304800" cy="273844"/>
          </a:xfrm>
          <a:custGeom>
            <a:avLst/>
            <a:gdLst>
              <a:gd name="T0" fmla="*/ 78 w 156"/>
              <a:gd name="T1" fmla="*/ 0 h 140"/>
              <a:gd name="T2" fmla="*/ 0 w 156"/>
              <a:gd name="T3" fmla="*/ 63 h 140"/>
              <a:gd name="T4" fmla="*/ 27 w 156"/>
              <a:gd name="T5" fmla="*/ 108 h 140"/>
              <a:gd name="T6" fmla="*/ 69 w 156"/>
              <a:gd name="T7" fmla="*/ 140 h 140"/>
              <a:gd name="T8" fmla="*/ 98 w 156"/>
              <a:gd name="T9" fmla="*/ 140 h 140"/>
              <a:gd name="T10" fmla="*/ 132 w 156"/>
              <a:gd name="T11" fmla="*/ 98 h 140"/>
              <a:gd name="T12" fmla="*/ 122 w 156"/>
              <a:gd name="T13" fmla="*/ 26 h 140"/>
              <a:gd name="T14" fmla="*/ 47 w 156"/>
              <a:gd name="T15" fmla="*/ 129 h 140"/>
              <a:gd name="T16" fmla="*/ 37 w 156"/>
              <a:gd name="T17" fmla="*/ 100 h 140"/>
              <a:gd name="T18" fmla="*/ 51 w 156"/>
              <a:gd name="T19" fmla="*/ 127 h 140"/>
              <a:gd name="T20" fmla="*/ 65 w 156"/>
              <a:gd name="T21" fmla="*/ 131 h 140"/>
              <a:gd name="T22" fmla="*/ 54 w 156"/>
              <a:gd name="T23" fmla="*/ 96 h 140"/>
              <a:gd name="T24" fmla="*/ 62 w 156"/>
              <a:gd name="T25" fmla="*/ 98 h 140"/>
              <a:gd name="T26" fmla="*/ 65 w 156"/>
              <a:gd name="T27" fmla="*/ 131 h 140"/>
              <a:gd name="T28" fmla="*/ 78 w 156"/>
              <a:gd name="T29" fmla="*/ 131 h 140"/>
              <a:gd name="T30" fmla="*/ 74 w 156"/>
              <a:gd name="T31" fmla="*/ 100 h 140"/>
              <a:gd name="T32" fmla="*/ 82 w 156"/>
              <a:gd name="T33" fmla="*/ 100 h 140"/>
              <a:gd name="T34" fmla="*/ 94 w 156"/>
              <a:gd name="T35" fmla="*/ 128 h 140"/>
              <a:gd name="T36" fmla="*/ 89 w 156"/>
              <a:gd name="T37" fmla="*/ 127 h 140"/>
              <a:gd name="T38" fmla="*/ 100 w 156"/>
              <a:gd name="T39" fmla="*/ 95 h 140"/>
              <a:gd name="T40" fmla="*/ 94 w 156"/>
              <a:gd name="T41" fmla="*/ 128 h 140"/>
              <a:gd name="T42" fmla="*/ 106 w 156"/>
              <a:gd name="T43" fmla="*/ 130 h 140"/>
              <a:gd name="T44" fmla="*/ 113 w 156"/>
              <a:gd name="T45" fmla="*/ 100 h 140"/>
              <a:gd name="T46" fmla="*/ 121 w 156"/>
              <a:gd name="T47" fmla="*/ 100 h 140"/>
              <a:gd name="T48" fmla="*/ 118 w 156"/>
              <a:gd name="T49" fmla="*/ 92 h 140"/>
              <a:gd name="T50" fmla="*/ 100 w 156"/>
              <a:gd name="T51" fmla="*/ 86 h 140"/>
              <a:gd name="T52" fmla="*/ 78 w 156"/>
              <a:gd name="T53" fmla="*/ 92 h 140"/>
              <a:gd name="T54" fmla="*/ 55 w 156"/>
              <a:gd name="T55" fmla="*/ 86 h 140"/>
              <a:gd name="T56" fmla="*/ 37 w 156"/>
              <a:gd name="T57" fmla="*/ 92 h 140"/>
              <a:gd name="T58" fmla="*/ 9 w 156"/>
              <a:gd name="T59" fmla="*/ 58 h 140"/>
              <a:gd name="T60" fmla="*/ 52 w 156"/>
              <a:gd name="T61" fmla="*/ 78 h 140"/>
              <a:gd name="T62" fmla="*/ 59 w 156"/>
              <a:gd name="T63" fmla="*/ 78 h 140"/>
              <a:gd name="T64" fmla="*/ 96 w 156"/>
              <a:gd name="T65" fmla="*/ 78 h 140"/>
              <a:gd name="T66" fmla="*/ 104 w 156"/>
              <a:gd name="T67" fmla="*/ 78 h 140"/>
              <a:gd name="T68" fmla="*/ 147 w 156"/>
              <a:gd name="T69" fmla="*/ 58 h 140"/>
              <a:gd name="T70" fmla="*/ 118 w 156"/>
              <a:gd name="T71" fmla="*/ 92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56" h="140">
                <a:moveTo>
                  <a:pt x="122" y="26"/>
                </a:moveTo>
                <a:cubicBezTo>
                  <a:pt x="113" y="10"/>
                  <a:pt x="97" y="0"/>
                  <a:pt x="78" y="0"/>
                </a:cubicBezTo>
                <a:cubicBezTo>
                  <a:pt x="59" y="0"/>
                  <a:pt x="42" y="10"/>
                  <a:pt x="34" y="26"/>
                </a:cubicBezTo>
                <a:cubicBezTo>
                  <a:pt x="15" y="28"/>
                  <a:pt x="0" y="44"/>
                  <a:pt x="0" y="63"/>
                </a:cubicBezTo>
                <a:cubicBezTo>
                  <a:pt x="0" y="79"/>
                  <a:pt x="10" y="92"/>
                  <a:pt x="24" y="98"/>
                </a:cubicBezTo>
                <a:cubicBezTo>
                  <a:pt x="27" y="108"/>
                  <a:pt x="27" y="108"/>
                  <a:pt x="27" y="108"/>
                </a:cubicBezTo>
                <a:cubicBezTo>
                  <a:pt x="37" y="140"/>
                  <a:pt x="46" y="140"/>
                  <a:pt x="58" y="140"/>
                </a:cubicBezTo>
                <a:cubicBezTo>
                  <a:pt x="69" y="140"/>
                  <a:pt x="69" y="140"/>
                  <a:pt x="69" y="140"/>
                </a:cubicBezTo>
                <a:cubicBezTo>
                  <a:pt x="72" y="140"/>
                  <a:pt x="72" y="140"/>
                  <a:pt x="72" y="140"/>
                </a:cubicBezTo>
                <a:cubicBezTo>
                  <a:pt x="98" y="140"/>
                  <a:pt x="98" y="140"/>
                  <a:pt x="98" y="140"/>
                </a:cubicBezTo>
                <a:cubicBezTo>
                  <a:pt x="109" y="140"/>
                  <a:pt x="119" y="140"/>
                  <a:pt x="129" y="108"/>
                </a:cubicBezTo>
                <a:cubicBezTo>
                  <a:pt x="132" y="98"/>
                  <a:pt x="132" y="98"/>
                  <a:pt x="132" y="98"/>
                </a:cubicBezTo>
                <a:cubicBezTo>
                  <a:pt x="146" y="92"/>
                  <a:pt x="156" y="79"/>
                  <a:pt x="156" y="63"/>
                </a:cubicBezTo>
                <a:cubicBezTo>
                  <a:pt x="156" y="44"/>
                  <a:pt x="141" y="28"/>
                  <a:pt x="122" y="26"/>
                </a:cubicBezTo>
                <a:close/>
                <a:moveTo>
                  <a:pt x="50" y="130"/>
                </a:moveTo>
                <a:cubicBezTo>
                  <a:pt x="49" y="131"/>
                  <a:pt x="47" y="130"/>
                  <a:pt x="47" y="129"/>
                </a:cubicBezTo>
                <a:cubicBezTo>
                  <a:pt x="43" y="119"/>
                  <a:pt x="39" y="110"/>
                  <a:pt x="35" y="100"/>
                </a:cubicBezTo>
                <a:cubicBezTo>
                  <a:pt x="36" y="100"/>
                  <a:pt x="37" y="100"/>
                  <a:pt x="37" y="100"/>
                </a:cubicBezTo>
                <a:cubicBezTo>
                  <a:pt x="39" y="100"/>
                  <a:pt x="41" y="100"/>
                  <a:pt x="43" y="100"/>
                </a:cubicBezTo>
                <a:cubicBezTo>
                  <a:pt x="46" y="109"/>
                  <a:pt x="49" y="118"/>
                  <a:pt x="51" y="127"/>
                </a:cubicBezTo>
                <a:cubicBezTo>
                  <a:pt x="52" y="128"/>
                  <a:pt x="51" y="130"/>
                  <a:pt x="50" y="130"/>
                </a:cubicBezTo>
                <a:close/>
                <a:moveTo>
                  <a:pt x="65" y="131"/>
                </a:moveTo>
                <a:cubicBezTo>
                  <a:pt x="63" y="131"/>
                  <a:pt x="62" y="130"/>
                  <a:pt x="61" y="128"/>
                </a:cubicBezTo>
                <a:cubicBezTo>
                  <a:pt x="59" y="117"/>
                  <a:pt x="57" y="107"/>
                  <a:pt x="54" y="96"/>
                </a:cubicBezTo>
                <a:cubicBezTo>
                  <a:pt x="55" y="96"/>
                  <a:pt x="55" y="96"/>
                  <a:pt x="56" y="95"/>
                </a:cubicBezTo>
                <a:cubicBezTo>
                  <a:pt x="58" y="96"/>
                  <a:pt x="60" y="97"/>
                  <a:pt x="62" y="98"/>
                </a:cubicBezTo>
                <a:cubicBezTo>
                  <a:pt x="64" y="108"/>
                  <a:pt x="65" y="117"/>
                  <a:pt x="66" y="127"/>
                </a:cubicBezTo>
                <a:cubicBezTo>
                  <a:pt x="67" y="129"/>
                  <a:pt x="66" y="130"/>
                  <a:pt x="65" y="131"/>
                </a:cubicBezTo>
                <a:close/>
                <a:moveTo>
                  <a:pt x="80" y="128"/>
                </a:moveTo>
                <a:cubicBezTo>
                  <a:pt x="80" y="129"/>
                  <a:pt x="79" y="131"/>
                  <a:pt x="78" y="131"/>
                </a:cubicBezTo>
                <a:cubicBezTo>
                  <a:pt x="77" y="131"/>
                  <a:pt x="75" y="129"/>
                  <a:pt x="75" y="128"/>
                </a:cubicBezTo>
                <a:cubicBezTo>
                  <a:pt x="75" y="118"/>
                  <a:pt x="75" y="109"/>
                  <a:pt x="74" y="100"/>
                </a:cubicBezTo>
                <a:cubicBezTo>
                  <a:pt x="75" y="101"/>
                  <a:pt x="77" y="101"/>
                  <a:pt x="78" y="101"/>
                </a:cubicBezTo>
                <a:cubicBezTo>
                  <a:pt x="79" y="101"/>
                  <a:pt x="80" y="101"/>
                  <a:pt x="82" y="100"/>
                </a:cubicBezTo>
                <a:cubicBezTo>
                  <a:pt x="81" y="109"/>
                  <a:pt x="81" y="118"/>
                  <a:pt x="80" y="128"/>
                </a:cubicBezTo>
                <a:close/>
                <a:moveTo>
                  <a:pt x="94" y="128"/>
                </a:moveTo>
                <a:cubicBezTo>
                  <a:pt x="94" y="130"/>
                  <a:pt x="93" y="131"/>
                  <a:pt x="91" y="131"/>
                </a:cubicBezTo>
                <a:cubicBezTo>
                  <a:pt x="90" y="130"/>
                  <a:pt x="89" y="129"/>
                  <a:pt x="89" y="127"/>
                </a:cubicBezTo>
                <a:cubicBezTo>
                  <a:pt x="91" y="117"/>
                  <a:pt x="92" y="108"/>
                  <a:pt x="93" y="98"/>
                </a:cubicBezTo>
                <a:cubicBezTo>
                  <a:pt x="96" y="97"/>
                  <a:pt x="98" y="96"/>
                  <a:pt x="100" y="95"/>
                </a:cubicBezTo>
                <a:cubicBezTo>
                  <a:pt x="101" y="96"/>
                  <a:pt x="101" y="96"/>
                  <a:pt x="102" y="96"/>
                </a:cubicBezTo>
                <a:cubicBezTo>
                  <a:pt x="99" y="107"/>
                  <a:pt x="97" y="117"/>
                  <a:pt x="94" y="128"/>
                </a:cubicBezTo>
                <a:close/>
                <a:moveTo>
                  <a:pt x="109" y="129"/>
                </a:moveTo>
                <a:cubicBezTo>
                  <a:pt x="108" y="130"/>
                  <a:pt x="107" y="131"/>
                  <a:pt x="106" y="130"/>
                </a:cubicBezTo>
                <a:cubicBezTo>
                  <a:pt x="104" y="130"/>
                  <a:pt x="104" y="128"/>
                  <a:pt x="104" y="127"/>
                </a:cubicBezTo>
                <a:cubicBezTo>
                  <a:pt x="107" y="118"/>
                  <a:pt x="110" y="109"/>
                  <a:pt x="113" y="100"/>
                </a:cubicBezTo>
                <a:cubicBezTo>
                  <a:pt x="115" y="100"/>
                  <a:pt x="116" y="100"/>
                  <a:pt x="118" y="100"/>
                </a:cubicBezTo>
                <a:cubicBezTo>
                  <a:pt x="119" y="100"/>
                  <a:pt x="120" y="100"/>
                  <a:pt x="121" y="100"/>
                </a:cubicBezTo>
                <a:cubicBezTo>
                  <a:pt x="117" y="110"/>
                  <a:pt x="113" y="119"/>
                  <a:pt x="109" y="129"/>
                </a:cubicBezTo>
                <a:close/>
                <a:moveTo>
                  <a:pt x="118" y="92"/>
                </a:moveTo>
                <a:cubicBezTo>
                  <a:pt x="113" y="92"/>
                  <a:pt x="108" y="91"/>
                  <a:pt x="104" y="88"/>
                </a:cubicBezTo>
                <a:cubicBezTo>
                  <a:pt x="100" y="86"/>
                  <a:pt x="100" y="86"/>
                  <a:pt x="100" y="86"/>
                </a:cubicBezTo>
                <a:cubicBezTo>
                  <a:pt x="96" y="88"/>
                  <a:pt x="96" y="88"/>
                  <a:pt x="96" y="88"/>
                </a:cubicBezTo>
                <a:cubicBezTo>
                  <a:pt x="91" y="91"/>
                  <a:pt x="84" y="92"/>
                  <a:pt x="78" y="92"/>
                </a:cubicBezTo>
                <a:cubicBezTo>
                  <a:pt x="71" y="92"/>
                  <a:pt x="65" y="91"/>
                  <a:pt x="59" y="88"/>
                </a:cubicBezTo>
                <a:cubicBezTo>
                  <a:pt x="55" y="86"/>
                  <a:pt x="55" y="86"/>
                  <a:pt x="55" y="86"/>
                </a:cubicBezTo>
                <a:cubicBezTo>
                  <a:pt x="52" y="88"/>
                  <a:pt x="52" y="88"/>
                  <a:pt x="52" y="88"/>
                </a:cubicBezTo>
                <a:cubicBezTo>
                  <a:pt x="47" y="91"/>
                  <a:pt x="42" y="92"/>
                  <a:pt x="37" y="92"/>
                </a:cubicBezTo>
                <a:cubicBezTo>
                  <a:pt x="21" y="92"/>
                  <a:pt x="8" y="79"/>
                  <a:pt x="8" y="63"/>
                </a:cubicBezTo>
                <a:cubicBezTo>
                  <a:pt x="8" y="61"/>
                  <a:pt x="8" y="60"/>
                  <a:pt x="9" y="58"/>
                </a:cubicBezTo>
                <a:cubicBezTo>
                  <a:pt x="11" y="72"/>
                  <a:pt x="23" y="82"/>
                  <a:pt x="37" y="82"/>
                </a:cubicBezTo>
                <a:cubicBezTo>
                  <a:pt x="42" y="82"/>
                  <a:pt x="47" y="81"/>
                  <a:pt x="52" y="78"/>
                </a:cubicBezTo>
                <a:cubicBezTo>
                  <a:pt x="55" y="76"/>
                  <a:pt x="55" y="76"/>
                  <a:pt x="55" y="76"/>
                </a:cubicBezTo>
                <a:cubicBezTo>
                  <a:pt x="59" y="78"/>
                  <a:pt x="59" y="78"/>
                  <a:pt x="59" y="78"/>
                </a:cubicBezTo>
                <a:cubicBezTo>
                  <a:pt x="65" y="81"/>
                  <a:pt x="71" y="83"/>
                  <a:pt x="78" y="83"/>
                </a:cubicBezTo>
                <a:cubicBezTo>
                  <a:pt x="84" y="83"/>
                  <a:pt x="91" y="81"/>
                  <a:pt x="96" y="78"/>
                </a:cubicBezTo>
                <a:cubicBezTo>
                  <a:pt x="100" y="76"/>
                  <a:pt x="100" y="76"/>
                  <a:pt x="100" y="76"/>
                </a:cubicBezTo>
                <a:cubicBezTo>
                  <a:pt x="104" y="78"/>
                  <a:pt x="104" y="78"/>
                  <a:pt x="104" y="78"/>
                </a:cubicBezTo>
                <a:cubicBezTo>
                  <a:pt x="108" y="81"/>
                  <a:pt x="113" y="82"/>
                  <a:pt x="118" y="82"/>
                </a:cubicBezTo>
                <a:cubicBezTo>
                  <a:pt x="133" y="82"/>
                  <a:pt x="145" y="72"/>
                  <a:pt x="147" y="58"/>
                </a:cubicBezTo>
                <a:cubicBezTo>
                  <a:pt x="147" y="60"/>
                  <a:pt x="148" y="61"/>
                  <a:pt x="148" y="63"/>
                </a:cubicBezTo>
                <a:cubicBezTo>
                  <a:pt x="148" y="79"/>
                  <a:pt x="134" y="92"/>
                  <a:pt x="118" y="92"/>
                </a:cubicBezTo>
                <a:close/>
              </a:path>
            </a:pathLst>
          </a:custGeom>
          <a:solidFill>
            <a:schemeClr val="bg2"/>
          </a:solidFill>
          <a:ln>
            <a:noFill/>
          </a:ln>
        </p:spPr>
        <p:txBody>
          <a:bodyPr vert="horz" wrap="square" lIns="68580" tIns="34290" rIns="68580" bIns="34290" numCol="1" anchor="t" anchorCtr="0" compatLnSpc="1"/>
          <a:lstStyle/>
          <a:p>
            <a:endParaRPr lang="en-US">
              <a:cs typeface="+mn-ea"/>
              <a:sym typeface="+mn-lt"/>
            </a:endParaRPr>
          </a:p>
        </p:txBody>
      </p:sp>
      <p:grpSp>
        <p:nvGrpSpPr>
          <p:cNvPr id="45" name="Group 44"/>
          <p:cNvGrpSpPr/>
          <p:nvPr/>
        </p:nvGrpSpPr>
        <p:grpSpPr>
          <a:xfrm>
            <a:off x="6875860" y="3582591"/>
            <a:ext cx="422672" cy="323850"/>
            <a:chOff x="11088688" y="3929063"/>
            <a:chExt cx="563563" cy="431800"/>
          </a:xfrm>
          <a:solidFill>
            <a:schemeClr val="bg2"/>
          </a:solidFill>
        </p:grpSpPr>
        <p:sp>
          <p:nvSpPr>
            <p:cNvPr id="37" name="Freeform 27"/>
            <p:cNvSpPr/>
            <p:nvPr/>
          </p:nvSpPr>
          <p:spPr bwMode="auto">
            <a:xfrm>
              <a:off x="11088688" y="4300538"/>
              <a:ext cx="563563" cy="33338"/>
            </a:xfrm>
            <a:custGeom>
              <a:avLst/>
              <a:gdLst>
                <a:gd name="T0" fmla="*/ 0 w 217"/>
                <a:gd name="T1" fmla="*/ 0 h 13"/>
                <a:gd name="T2" fmla="*/ 25 w 217"/>
                <a:gd name="T3" fmla="*/ 13 h 13"/>
                <a:gd name="T4" fmla="*/ 192 w 217"/>
                <a:gd name="T5" fmla="*/ 13 h 13"/>
                <a:gd name="T6" fmla="*/ 217 w 217"/>
                <a:gd name="T7" fmla="*/ 0 h 13"/>
                <a:gd name="T8" fmla="*/ 0 w 217"/>
                <a:gd name="T9" fmla="*/ 0 h 13"/>
              </a:gdLst>
              <a:ahLst/>
              <a:cxnLst>
                <a:cxn ang="0">
                  <a:pos x="T0" y="T1"/>
                </a:cxn>
                <a:cxn ang="0">
                  <a:pos x="T2" y="T3"/>
                </a:cxn>
                <a:cxn ang="0">
                  <a:pos x="T4" y="T5"/>
                </a:cxn>
                <a:cxn ang="0">
                  <a:pos x="T6" y="T7"/>
                </a:cxn>
                <a:cxn ang="0">
                  <a:pos x="T8" y="T9"/>
                </a:cxn>
              </a:cxnLst>
              <a:rect l="0" t="0" r="r" b="b"/>
              <a:pathLst>
                <a:path w="217" h="13">
                  <a:moveTo>
                    <a:pt x="0" y="0"/>
                  </a:moveTo>
                  <a:cubicBezTo>
                    <a:pt x="0" y="7"/>
                    <a:pt x="11" y="13"/>
                    <a:pt x="25" y="13"/>
                  </a:cubicBezTo>
                  <a:cubicBezTo>
                    <a:pt x="192" y="13"/>
                    <a:pt x="192" y="13"/>
                    <a:pt x="192" y="13"/>
                  </a:cubicBezTo>
                  <a:cubicBezTo>
                    <a:pt x="205" y="13"/>
                    <a:pt x="217" y="7"/>
                    <a:pt x="217"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38" name="Freeform 28"/>
            <p:cNvSpPr/>
            <p:nvPr/>
          </p:nvSpPr>
          <p:spPr bwMode="auto">
            <a:xfrm>
              <a:off x="11195050" y="4338638"/>
              <a:ext cx="347663" cy="22225"/>
            </a:xfrm>
            <a:custGeom>
              <a:avLst/>
              <a:gdLst>
                <a:gd name="T0" fmla="*/ 16 w 134"/>
                <a:gd name="T1" fmla="*/ 8 h 8"/>
                <a:gd name="T2" fmla="*/ 118 w 134"/>
                <a:gd name="T3" fmla="*/ 8 h 8"/>
                <a:gd name="T4" fmla="*/ 134 w 134"/>
                <a:gd name="T5" fmla="*/ 0 h 8"/>
                <a:gd name="T6" fmla="*/ 0 w 134"/>
                <a:gd name="T7" fmla="*/ 0 h 8"/>
                <a:gd name="T8" fmla="*/ 16 w 134"/>
                <a:gd name="T9" fmla="*/ 8 h 8"/>
              </a:gdLst>
              <a:ahLst/>
              <a:cxnLst>
                <a:cxn ang="0">
                  <a:pos x="T0" y="T1"/>
                </a:cxn>
                <a:cxn ang="0">
                  <a:pos x="T2" y="T3"/>
                </a:cxn>
                <a:cxn ang="0">
                  <a:pos x="T4" y="T5"/>
                </a:cxn>
                <a:cxn ang="0">
                  <a:pos x="T6" y="T7"/>
                </a:cxn>
                <a:cxn ang="0">
                  <a:pos x="T8" y="T9"/>
                </a:cxn>
              </a:cxnLst>
              <a:rect l="0" t="0" r="r" b="b"/>
              <a:pathLst>
                <a:path w="134" h="8">
                  <a:moveTo>
                    <a:pt x="16" y="8"/>
                  </a:moveTo>
                  <a:cubicBezTo>
                    <a:pt x="118" y="8"/>
                    <a:pt x="118" y="8"/>
                    <a:pt x="118" y="8"/>
                  </a:cubicBezTo>
                  <a:cubicBezTo>
                    <a:pt x="127" y="8"/>
                    <a:pt x="134" y="4"/>
                    <a:pt x="134" y="0"/>
                  </a:cubicBezTo>
                  <a:cubicBezTo>
                    <a:pt x="0" y="0"/>
                    <a:pt x="0" y="0"/>
                    <a:pt x="0" y="0"/>
                  </a:cubicBezTo>
                  <a:cubicBezTo>
                    <a:pt x="0" y="4"/>
                    <a:pt x="7" y="8"/>
                    <a:pt x="16"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39" name="Freeform 29"/>
            <p:cNvSpPr/>
            <p:nvPr/>
          </p:nvSpPr>
          <p:spPr bwMode="auto">
            <a:xfrm>
              <a:off x="11191875" y="4033838"/>
              <a:ext cx="382588" cy="246063"/>
            </a:xfrm>
            <a:custGeom>
              <a:avLst/>
              <a:gdLst>
                <a:gd name="T0" fmla="*/ 132 w 147"/>
                <a:gd name="T1" fmla="*/ 94 h 94"/>
                <a:gd name="T2" fmla="*/ 134 w 147"/>
                <a:gd name="T3" fmla="*/ 82 h 94"/>
                <a:gd name="T4" fmla="*/ 135 w 147"/>
                <a:gd name="T5" fmla="*/ 62 h 94"/>
                <a:gd name="T6" fmla="*/ 131 w 147"/>
                <a:gd name="T7" fmla="*/ 47 h 94"/>
                <a:gd name="T8" fmla="*/ 131 w 147"/>
                <a:gd name="T9" fmla="*/ 38 h 94"/>
                <a:gd name="T10" fmla="*/ 132 w 147"/>
                <a:gd name="T11" fmla="*/ 29 h 94"/>
                <a:gd name="T12" fmla="*/ 136 w 147"/>
                <a:gd name="T13" fmla="*/ 22 h 94"/>
                <a:gd name="T14" fmla="*/ 141 w 147"/>
                <a:gd name="T15" fmla="*/ 21 h 94"/>
                <a:gd name="T16" fmla="*/ 146 w 147"/>
                <a:gd name="T17" fmla="*/ 16 h 94"/>
                <a:gd name="T18" fmla="*/ 142 w 147"/>
                <a:gd name="T19" fmla="*/ 10 h 94"/>
                <a:gd name="T20" fmla="*/ 139 w 147"/>
                <a:gd name="T21" fmla="*/ 10 h 94"/>
                <a:gd name="T22" fmla="*/ 135 w 147"/>
                <a:gd name="T23" fmla="*/ 7 h 94"/>
                <a:gd name="T24" fmla="*/ 129 w 147"/>
                <a:gd name="T25" fmla="*/ 11 h 94"/>
                <a:gd name="T26" fmla="*/ 128 w 147"/>
                <a:gd name="T27" fmla="*/ 19 h 94"/>
                <a:gd name="T28" fmla="*/ 125 w 147"/>
                <a:gd name="T29" fmla="*/ 25 h 94"/>
                <a:gd name="T30" fmla="*/ 114 w 147"/>
                <a:gd name="T31" fmla="*/ 36 h 94"/>
                <a:gd name="T32" fmla="*/ 73 w 147"/>
                <a:gd name="T33" fmla="*/ 54 h 94"/>
                <a:gd name="T34" fmla="*/ 104 w 147"/>
                <a:gd name="T35" fmla="*/ 36 h 94"/>
                <a:gd name="T36" fmla="*/ 104 w 147"/>
                <a:gd name="T37" fmla="*/ 30 h 94"/>
                <a:gd name="T38" fmla="*/ 104 w 147"/>
                <a:gd name="T39" fmla="*/ 25 h 94"/>
                <a:gd name="T40" fmla="*/ 109 w 147"/>
                <a:gd name="T41" fmla="*/ 16 h 94"/>
                <a:gd name="T42" fmla="*/ 115 w 147"/>
                <a:gd name="T43" fmla="*/ 13 h 94"/>
                <a:gd name="T44" fmla="*/ 116 w 147"/>
                <a:gd name="T45" fmla="*/ 4 h 94"/>
                <a:gd name="T46" fmla="*/ 110 w 147"/>
                <a:gd name="T47" fmla="*/ 4 h 94"/>
                <a:gd name="T48" fmla="*/ 107 w 147"/>
                <a:gd name="T49" fmla="*/ 1 h 94"/>
                <a:gd name="T50" fmla="*/ 101 w 147"/>
                <a:gd name="T51" fmla="*/ 13 h 94"/>
                <a:gd name="T52" fmla="*/ 97 w 147"/>
                <a:gd name="T53" fmla="*/ 20 h 94"/>
                <a:gd name="T54" fmla="*/ 90 w 147"/>
                <a:gd name="T55" fmla="*/ 25 h 94"/>
                <a:gd name="T56" fmla="*/ 70 w 147"/>
                <a:gd name="T57" fmla="*/ 39 h 94"/>
                <a:gd name="T58" fmla="*/ 0 w 147"/>
                <a:gd name="T59" fmla="*/ 90 h 94"/>
                <a:gd name="T60" fmla="*/ 0 w 147"/>
                <a:gd name="T61" fmla="*/ 94 h 94"/>
                <a:gd name="T62" fmla="*/ 132 w 147"/>
                <a:gd name="T63" fmla="*/ 94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7" h="94">
                  <a:moveTo>
                    <a:pt x="132" y="94"/>
                  </a:moveTo>
                  <a:cubicBezTo>
                    <a:pt x="132" y="94"/>
                    <a:pt x="132" y="86"/>
                    <a:pt x="134" y="82"/>
                  </a:cubicBezTo>
                  <a:cubicBezTo>
                    <a:pt x="135" y="77"/>
                    <a:pt x="136" y="68"/>
                    <a:pt x="135" y="62"/>
                  </a:cubicBezTo>
                  <a:cubicBezTo>
                    <a:pt x="134" y="57"/>
                    <a:pt x="131" y="51"/>
                    <a:pt x="131" y="47"/>
                  </a:cubicBezTo>
                  <a:cubicBezTo>
                    <a:pt x="131" y="44"/>
                    <a:pt x="130" y="40"/>
                    <a:pt x="131" y="38"/>
                  </a:cubicBezTo>
                  <a:cubicBezTo>
                    <a:pt x="131" y="34"/>
                    <a:pt x="132" y="29"/>
                    <a:pt x="132" y="29"/>
                  </a:cubicBezTo>
                  <a:cubicBezTo>
                    <a:pt x="136" y="22"/>
                    <a:pt x="136" y="22"/>
                    <a:pt x="136" y="22"/>
                  </a:cubicBezTo>
                  <a:cubicBezTo>
                    <a:pt x="136" y="22"/>
                    <a:pt x="138" y="22"/>
                    <a:pt x="141" y="21"/>
                  </a:cubicBezTo>
                  <a:cubicBezTo>
                    <a:pt x="143" y="20"/>
                    <a:pt x="145" y="19"/>
                    <a:pt x="146" y="16"/>
                  </a:cubicBezTo>
                  <a:cubicBezTo>
                    <a:pt x="147" y="12"/>
                    <a:pt x="146" y="10"/>
                    <a:pt x="142" y="10"/>
                  </a:cubicBezTo>
                  <a:cubicBezTo>
                    <a:pt x="139" y="10"/>
                    <a:pt x="139" y="10"/>
                    <a:pt x="139" y="10"/>
                  </a:cubicBezTo>
                  <a:cubicBezTo>
                    <a:pt x="139" y="10"/>
                    <a:pt x="139" y="8"/>
                    <a:pt x="135" y="7"/>
                  </a:cubicBezTo>
                  <a:cubicBezTo>
                    <a:pt x="132" y="5"/>
                    <a:pt x="130" y="8"/>
                    <a:pt x="129" y="11"/>
                  </a:cubicBezTo>
                  <a:cubicBezTo>
                    <a:pt x="129" y="14"/>
                    <a:pt x="129" y="16"/>
                    <a:pt x="128" y="19"/>
                  </a:cubicBezTo>
                  <a:cubicBezTo>
                    <a:pt x="128" y="20"/>
                    <a:pt x="127" y="22"/>
                    <a:pt x="125" y="25"/>
                  </a:cubicBezTo>
                  <a:cubicBezTo>
                    <a:pt x="123" y="27"/>
                    <a:pt x="118" y="35"/>
                    <a:pt x="114" y="36"/>
                  </a:cubicBezTo>
                  <a:cubicBezTo>
                    <a:pt x="110" y="37"/>
                    <a:pt x="73" y="54"/>
                    <a:pt x="73" y="54"/>
                  </a:cubicBezTo>
                  <a:cubicBezTo>
                    <a:pt x="89" y="43"/>
                    <a:pt x="104" y="36"/>
                    <a:pt x="104" y="36"/>
                  </a:cubicBezTo>
                  <a:cubicBezTo>
                    <a:pt x="104" y="36"/>
                    <a:pt x="104" y="31"/>
                    <a:pt x="104" y="30"/>
                  </a:cubicBezTo>
                  <a:cubicBezTo>
                    <a:pt x="104" y="29"/>
                    <a:pt x="104" y="28"/>
                    <a:pt x="104" y="25"/>
                  </a:cubicBezTo>
                  <a:cubicBezTo>
                    <a:pt x="104" y="22"/>
                    <a:pt x="109" y="16"/>
                    <a:pt x="109" y="16"/>
                  </a:cubicBezTo>
                  <a:cubicBezTo>
                    <a:pt x="109" y="16"/>
                    <a:pt x="112" y="15"/>
                    <a:pt x="115" y="13"/>
                  </a:cubicBezTo>
                  <a:cubicBezTo>
                    <a:pt x="117" y="10"/>
                    <a:pt x="118" y="5"/>
                    <a:pt x="116" y="4"/>
                  </a:cubicBezTo>
                  <a:cubicBezTo>
                    <a:pt x="112" y="1"/>
                    <a:pt x="110" y="4"/>
                    <a:pt x="110" y="4"/>
                  </a:cubicBezTo>
                  <a:cubicBezTo>
                    <a:pt x="110" y="0"/>
                    <a:pt x="107" y="1"/>
                    <a:pt x="107" y="1"/>
                  </a:cubicBezTo>
                  <a:cubicBezTo>
                    <a:pt x="101" y="1"/>
                    <a:pt x="101" y="11"/>
                    <a:pt x="101" y="13"/>
                  </a:cubicBezTo>
                  <a:cubicBezTo>
                    <a:pt x="101" y="16"/>
                    <a:pt x="97" y="20"/>
                    <a:pt x="97" y="20"/>
                  </a:cubicBezTo>
                  <a:cubicBezTo>
                    <a:pt x="96" y="22"/>
                    <a:pt x="90" y="25"/>
                    <a:pt x="90" y="25"/>
                  </a:cubicBezTo>
                  <a:cubicBezTo>
                    <a:pt x="75" y="31"/>
                    <a:pt x="70" y="39"/>
                    <a:pt x="70" y="39"/>
                  </a:cubicBezTo>
                  <a:cubicBezTo>
                    <a:pt x="6" y="36"/>
                    <a:pt x="0" y="90"/>
                    <a:pt x="0" y="90"/>
                  </a:cubicBezTo>
                  <a:cubicBezTo>
                    <a:pt x="0" y="93"/>
                    <a:pt x="0" y="94"/>
                    <a:pt x="0" y="94"/>
                  </a:cubicBezTo>
                  <a:lnTo>
                    <a:pt x="132" y="9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40" name="Freeform 30"/>
            <p:cNvSpPr/>
            <p:nvPr/>
          </p:nvSpPr>
          <p:spPr bwMode="auto">
            <a:xfrm>
              <a:off x="11231563" y="3929063"/>
              <a:ext cx="74613" cy="182563"/>
            </a:xfrm>
            <a:custGeom>
              <a:avLst/>
              <a:gdLst>
                <a:gd name="T0" fmla="*/ 18 w 29"/>
                <a:gd name="T1" fmla="*/ 45 h 70"/>
                <a:gd name="T2" fmla="*/ 18 w 29"/>
                <a:gd name="T3" fmla="*/ 0 h 70"/>
                <a:gd name="T4" fmla="*/ 12 w 29"/>
                <a:gd name="T5" fmla="*/ 40 h 70"/>
                <a:gd name="T6" fmla="*/ 10 w 29"/>
                <a:gd name="T7" fmla="*/ 70 h 70"/>
                <a:gd name="T8" fmla="*/ 18 w 29"/>
                <a:gd name="T9" fmla="*/ 45 h 70"/>
              </a:gdLst>
              <a:ahLst/>
              <a:cxnLst>
                <a:cxn ang="0">
                  <a:pos x="T0" y="T1"/>
                </a:cxn>
                <a:cxn ang="0">
                  <a:pos x="T2" y="T3"/>
                </a:cxn>
                <a:cxn ang="0">
                  <a:pos x="T4" y="T5"/>
                </a:cxn>
                <a:cxn ang="0">
                  <a:pos x="T6" y="T7"/>
                </a:cxn>
                <a:cxn ang="0">
                  <a:pos x="T8" y="T9"/>
                </a:cxn>
              </a:cxnLst>
              <a:rect l="0" t="0" r="r" b="b"/>
              <a:pathLst>
                <a:path w="29" h="70">
                  <a:moveTo>
                    <a:pt x="18" y="45"/>
                  </a:moveTo>
                  <a:cubicBezTo>
                    <a:pt x="29" y="30"/>
                    <a:pt x="18" y="0"/>
                    <a:pt x="18" y="0"/>
                  </a:cubicBezTo>
                  <a:cubicBezTo>
                    <a:pt x="18" y="7"/>
                    <a:pt x="24" y="28"/>
                    <a:pt x="12" y="40"/>
                  </a:cubicBezTo>
                  <a:cubicBezTo>
                    <a:pt x="0" y="52"/>
                    <a:pt x="10" y="70"/>
                    <a:pt x="10" y="70"/>
                  </a:cubicBezTo>
                  <a:cubicBezTo>
                    <a:pt x="10" y="65"/>
                    <a:pt x="7" y="60"/>
                    <a:pt x="18" y="4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41" name="Freeform 31"/>
            <p:cNvSpPr/>
            <p:nvPr/>
          </p:nvSpPr>
          <p:spPr bwMode="auto">
            <a:xfrm>
              <a:off x="11277600" y="3929063"/>
              <a:ext cx="76200" cy="182563"/>
            </a:xfrm>
            <a:custGeom>
              <a:avLst/>
              <a:gdLst>
                <a:gd name="T0" fmla="*/ 18 w 29"/>
                <a:gd name="T1" fmla="*/ 45 h 70"/>
                <a:gd name="T2" fmla="*/ 18 w 29"/>
                <a:gd name="T3" fmla="*/ 0 h 70"/>
                <a:gd name="T4" fmla="*/ 12 w 29"/>
                <a:gd name="T5" fmla="*/ 40 h 70"/>
                <a:gd name="T6" fmla="*/ 11 w 29"/>
                <a:gd name="T7" fmla="*/ 70 h 70"/>
                <a:gd name="T8" fmla="*/ 18 w 29"/>
                <a:gd name="T9" fmla="*/ 45 h 70"/>
              </a:gdLst>
              <a:ahLst/>
              <a:cxnLst>
                <a:cxn ang="0">
                  <a:pos x="T0" y="T1"/>
                </a:cxn>
                <a:cxn ang="0">
                  <a:pos x="T2" y="T3"/>
                </a:cxn>
                <a:cxn ang="0">
                  <a:pos x="T4" y="T5"/>
                </a:cxn>
                <a:cxn ang="0">
                  <a:pos x="T6" y="T7"/>
                </a:cxn>
                <a:cxn ang="0">
                  <a:pos x="T8" y="T9"/>
                </a:cxn>
              </a:cxnLst>
              <a:rect l="0" t="0" r="r" b="b"/>
              <a:pathLst>
                <a:path w="29" h="70">
                  <a:moveTo>
                    <a:pt x="18" y="45"/>
                  </a:moveTo>
                  <a:cubicBezTo>
                    <a:pt x="29" y="30"/>
                    <a:pt x="18" y="0"/>
                    <a:pt x="18" y="0"/>
                  </a:cubicBezTo>
                  <a:cubicBezTo>
                    <a:pt x="18" y="7"/>
                    <a:pt x="24" y="28"/>
                    <a:pt x="12" y="40"/>
                  </a:cubicBezTo>
                  <a:cubicBezTo>
                    <a:pt x="0" y="52"/>
                    <a:pt x="11" y="70"/>
                    <a:pt x="11" y="70"/>
                  </a:cubicBezTo>
                  <a:cubicBezTo>
                    <a:pt x="11" y="65"/>
                    <a:pt x="7" y="60"/>
                    <a:pt x="18" y="4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42" name="Freeform 32"/>
            <p:cNvSpPr/>
            <p:nvPr/>
          </p:nvSpPr>
          <p:spPr bwMode="auto">
            <a:xfrm>
              <a:off x="11329988" y="3929063"/>
              <a:ext cx="76200" cy="182563"/>
            </a:xfrm>
            <a:custGeom>
              <a:avLst/>
              <a:gdLst>
                <a:gd name="T0" fmla="*/ 18 w 29"/>
                <a:gd name="T1" fmla="*/ 45 h 70"/>
                <a:gd name="T2" fmla="*/ 18 w 29"/>
                <a:gd name="T3" fmla="*/ 0 h 70"/>
                <a:gd name="T4" fmla="*/ 12 w 29"/>
                <a:gd name="T5" fmla="*/ 40 h 70"/>
                <a:gd name="T6" fmla="*/ 11 w 29"/>
                <a:gd name="T7" fmla="*/ 70 h 70"/>
                <a:gd name="T8" fmla="*/ 18 w 29"/>
                <a:gd name="T9" fmla="*/ 45 h 70"/>
              </a:gdLst>
              <a:ahLst/>
              <a:cxnLst>
                <a:cxn ang="0">
                  <a:pos x="T0" y="T1"/>
                </a:cxn>
                <a:cxn ang="0">
                  <a:pos x="T2" y="T3"/>
                </a:cxn>
                <a:cxn ang="0">
                  <a:pos x="T4" y="T5"/>
                </a:cxn>
                <a:cxn ang="0">
                  <a:pos x="T6" y="T7"/>
                </a:cxn>
                <a:cxn ang="0">
                  <a:pos x="T8" y="T9"/>
                </a:cxn>
              </a:cxnLst>
              <a:rect l="0" t="0" r="r" b="b"/>
              <a:pathLst>
                <a:path w="29" h="70">
                  <a:moveTo>
                    <a:pt x="18" y="45"/>
                  </a:moveTo>
                  <a:cubicBezTo>
                    <a:pt x="29" y="30"/>
                    <a:pt x="18" y="0"/>
                    <a:pt x="18" y="0"/>
                  </a:cubicBezTo>
                  <a:cubicBezTo>
                    <a:pt x="18" y="7"/>
                    <a:pt x="25" y="28"/>
                    <a:pt x="12" y="40"/>
                  </a:cubicBezTo>
                  <a:cubicBezTo>
                    <a:pt x="0" y="52"/>
                    <a:pt x="11" y="70"/>
                    <a:pt x="11" y="70"/>
                  </a:cubicBezTo>
                  <a:cubicBezTo>
                    <a:pt x="11" y="65"/>
                    <a:pt x="7" y="60"/>
                    <a:pt x="18" y="4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grpSp>
      <p:sp>
        <p:nvSpPr>
          <p:cNvPr id="46" name="TextBox 45"/>
          <p:cNvSpPr txBox="1"/>
          <p:nvPr/>
        </p:nvSpPr>
        <p:spPr>
          <a:xfrm>
            <a:off x="5515058" y="2309710"/>
            <a:ext cx="713176" cy="207749"/>
          </a:xfrm>
          <a:prstGeom prst="rect">
            <a:avLst/>
          </a:prstGeom>
          <a:noFill/>
        </p:spPr>
        <p:txBody>
          <a:bodyPr wrap="none" lIns="68580" tIns="34290" rIns="68580" bIns="34290" rtlCol="0">
            <a:spAutoFit/>
          </a:bodyPr>
          <a:lstStyle/>
          <a:p>
            <a:r>
              <a:rPr lang="en-US" sz="900" dirty="0">
                <a:cs typeface="+mn-ea"/>
                <a:sym typeface="+mn-lt"/>
              </a:rPr>
              <a:t>Description</a:t>
            </a:r>
            <a:endParaRPr lang="id-ID" sz="900" dirty="0">
              <a:cs typeface="+mn-ea"/>
              <a:sym typeface="+mn-lt"/>
            </a:endParaRPr>
          </a:p>
        </p:txBody>
      </p:sp>
      <p:sp>
        <p:nvSpPr>
          <p:cNvPr id="47" name="TextBox 46"/>
          <p:cNvSpPr txBox="1"/>
          <p:nvPr/>
        </p:nvSpPr>
        <p:spPr>
          <a:xfrm>
            <a:off x="5036820" y="2856837"/>
            <a:ext cx="1626700" cy="450123"/>
          </a:xfrm>
          <a:prstGeom prst="rect">
            <a:avLst/>
          </a:prstGeom>
          <a:noFill/>
        </p:spPr>
        <p:txBody>
          <a:bodyPr wrap="square" lIns="68580" tIns="34290" rIns="68580" bIns="34290" rtlCol="0">
            <a:spAutoFit/>
          </a:bodyPr>
          <a:lstStyle/>
          <a:p>
            <a:pPr algn="just"/>
            <a:r>
              <a:rPr lang="en-US" sz="800" dirty="0">
                <a:cs typeface="+mn-ea"/>
                <a:sym typeface="+mn-lt"/>
              </a:rPr>
              <a:t>Click the shape on truck, ungroup it and recolor a fill with your own.</a:t>
            </a:r>
            <a:endParaRPr lang="id-ID" sz="800" dirty="0">
              <a:cs typeface="+mn-ea"/>
              <a:sym typeface="+mn-lt"/>
            </a:endParaRPr>
          </a:p>
        </p:txBody>
      </p:sp>
      <p:sp>
        <p:nvSpPr>
          <p:cNvPr id="48" name="TextBox 47"/>
          <p:cNvSpPr txBox="1"/>
          <p:nvPr/>
        </p:nvSpPr>
        <p:spPr>
          <a:xfrm>
            <a:off x="5515058" y="2409350"/>
            <a:ext cx="830997" cy="484748"/>
          </a:xfrm>
          <a:prstGeom prst="rect">
            <a:avLst/>
          </a:prstGeom>
          <a:noFill/>
        </p:spPr>
        <p:txBody>
          <a:bodyPr wrap="none" lIns="68580" tIns="34290" rIns="68580" bIns="34290" rtlCol="0">
            <a:spAutoFit/>
          </a:bodyPr>
          <a:lstStyle/>
          <a:p>
            <a:r>
              <a:rPr lang="en-US" sz="2700" b="1" dirty="0">
                <a:solidFill>
                  <a:schemeClr val="accent1"/>
                </a:solidFill>
                <a:cs typeface="+mn-ea"/>
                <a:sym typeface="+mn-lt"/>
              </a:rPr>
              <a:t>59%</a:t>
            </a:r>
            <a:endParaRPr lang="id-ID" sz="2700" b="1" dirty="0">
              <a:solidFill>
                <a:schemeClr val="accent1"/>
              </a:solidFill>
              <a:cs typeface="+mn-ea"/>
              <a:sym typeface="+mn-lt"/>
            </a:endParaRPr>
          </a:p>
        </p:txBody>
      </p:sp>
      <p:sp>
        <p:nvSpPr>
          <p:cNvPr id="52" name="TextBox 51"/>
          <p:cNvSpPr txBox="1"/>
          <p:nvPr/>
        </p:nvSpPr>
        <p:spPr>
          <a:xfrm>
            <a:off x="5515058" y="3456946"/>
            <a:ext cx="713176" cy="207749"/>
          </a:xfrm>
          <a:prstGeom prst="rect">
            <a:avLst/>
          </a:prstGeom>
          <a:noFill/>
        </p:spPr>
        <p:txBody>
          <a:bodyPr wrap="none" lIns="68580" tIns="34290" rIns="68580" bIns="34290" rtlCol="0">
            <a:spAutoFit/>
          </a:bodyPr>
          <a:lstStyle/>
          <a:p>
            <a:r>
              <a:rPr lang="en-US" sz="900" dirty="0">
                <a:cs typeface="+mn-ea"/>
                <a:sym typeface="+mn-lt"/>
              </a:rPr>
              <a:t>Description</a:t>
            </a:r>
            <a:endParaRPr lang="id-ID" sz="900" dirty="0">
              <a:cs typeface="+mn-ea"/>
              <a:sym typeface="+mn-lt"/>
            </a:endParaRPr>
          </a:p>
        </p:txBody>
      </p:sp>
      <p:sp>
        <p:nvSpPr>
          <p:cNvPr id="53" name="TextBox 52"/>
          <p:cNvSpPr txBox="1"/>
          <p:nvPr/>
        </p:nvSpPr>
        <p:spPr>
          <a:xfrm>
            <a:off x="5036820" y="4004072"/>
            <a:ext cx="1626700" cy="450123"/>
          </a:xfrm>
          <a:prstGeom prst="rect">
            <a:avLst/>
          </a:prstGeom>
          <a:noFill/>
        </p:spPr>
        <p:txBody>
          <a:bodyPr wrap="square" lIns="68580" tIns="34290" rIns="68580" bIns="34290" rtlCol="0">
            <a:spAutoFit/>
          </a:bodyPr>
          <a:lstStyle/>
          <a:p>
            <a:pPr algn="just"/>
            <a:r>
              <a:rPr lang="en-US" sz="800" dirty="0">
                <a:cs typeface="+mn-ea"/>
                <a:sym typeface="+mn-lt"/>
              </a:rPr>
              <a:t>Click the shape on truck, ungroup it and recolor a fill with your own.</a:t>
            </a:r>
            <a:endParaRPr lang="id-ID" sz="800" dirty="0">
              <a:cs typeface="+mn-ea"/>
              <a:sym typeface="+mn-lt"/>
            </a:endParaRPr>
          </a:p>
        </p:txBody>
      </p:sp>
      <p:sp>
        <p:nvSpPr>
          <p:cNvPr id="54" name="TextBox 53"/>
          <p:cNvSpPr txBox="1"/>
          <p:nvPr/>
        </p:nvSpPr>
        <p:spPr>
          <a:xfrm>
            <a:off x="5515058" y="3556585"/>
            <a:ext cx="830997" cy="484748"/>
          </a:xfrm>
          <a:prstGeom prst="rect">
            <a:avLst/>
          </a:prstGeom>
          <a:noFill/>
        </p:spPr>
        <p:txBody>
          <a:bodyPr wrap="none" lIns="68580" tIns="34290" rIns="68580" bIns="34290" rtlCol="0">
            <a:spAutoFit/>
          </a:bodyPr>
          <a:lstStyle/>
          <a:p>
            <a:r>
              <a:rPr lang="en-US" sz="2700" b="1" dirty="0">
                <a:solidFill>
                  <a:schemeClr val="accent2"/>
                </a:solidFill>
                <a:cs typeface="+mn-ea"/>
                <a:sym typeface="+mn-lt"/>
              </a:rPr>
              <a:t>23%</a:t>
            </a:r>
            <a:endParaRPr lang="id-ID" sz="2700" b="1" dirty="0">
              <a:solidFill>
                <a:schemeClr val="accent2"/>
              </a:solidFill>
              <a:cs typeface="+mn-ea"/>
              <a:sym typeface="+mn-lt"/>
            </a:endParaRPr>
          </a:p>
        </p:txBody>
      </p:sp>
      <p:sp>
        <p:nvSpPr>
          <p:cNvPr id="55" name="TextBox 54"/>
          <p:cNvSpPr txBox="1"/>
          <p:nvPr/>
        </p:nvSpPr>
        <p:spPr>
          <a:xfrm>
            <a:off x="7298532" y="2309710"/>
            <a:ext cx="713176" cy="207749"/>
          </a:xfrm>
          <a:prstGeom prst="rect">
            <a:avLst/>
          </a:prstGeom>
          <a:noFill/>
        </p:spPr>
        <p:txBody>
          <a:bodyPr wrap="none" lIns="68580" tIns="34290" rIns="68580" bIns="34290" rtlCol="0">
            <a:spAutoFit/>
          </a:bodyPr>
          <a:lstStyle/>
          <a:p>
            <a:r>
              <a:rPr lang="en-US" sz="900" dirty="0">
                <a:cs typeface="+mn-ea"/>
                <a:sym typeface="+mn-lt"/>
              </a:rPr>
              <a:t>Description</a:t>
            </a:r>
            <a:endParaRPr lang="id-ID" sz="900" dirty="0">
              <a:cs typeface="+mn-ea"/>
              <a:sym typeface="+mn-lt"/>
            </a:endParaRPr>
          </a:p>
        </p:txBody>
      </p:sp>
      <p:sp>
        <p:nvSpPr>
          <p:cNvPr id="56" name="TextBox 55"/>
          <p:cNvSpPr txBox="1"/>
          <p:nvPr/>
        </p:nvSpPr>
        <p:spPr>
          <a:xfrm>
            <a:off x="6820295" y="2856837"/>
            <a:ext cx="1626700" cy="450123"/>
          </a:xfrm>
          <a:prstGeom prst="rect">
            <a:avLst/>
          </a:prstGeom>
          <a:noFill/>
        </p:spPr>
        <p:txBody>
          <a:bodyPr wrap="square" lIns="68580" tIns="34290" rIns="68580" bIns="34290" rtlCol="0">
            <a:spAutoFit/>
          </a:bodyPr>
          <a:lstStyle/>
          <a:p>
            <a:pPr algn="just"/>
            <a:r>
              <a:rPr lang="en-US" sz="800" dirty="0">
                <a:cs typeface="+mn-ea"/>
                <a:sym typeface="+mn-lt"/>
              </a:rPr>
              <a:t>Click the shape on truck, ungroup it and recolor a fill with your own.</a:t>
            </a:r>
            <a:endParaRPr lang="id-ID" sz="800" dirty="0">
              <a:cs typeface="+mn-ea"/>
              <a:sym typeface="+mn-lt"/>
            </a:endParaRPr>
          </a:p>
        </p:txBody>
      </p:sp>
      <p:sp>
        <p:nvSpPr>
          <p:cNvPr id="57" name="TextBox 56"/>
          <p:cNvSpPr txBox="1"/>
          <p:nvPr/>
        </p:nvSpPr>
        <p:spPr>
          <a:xfrm>
            <a:off x="7298532" y="2409350"/>
            <a:ext cx="830997" cy="484748"/>
          </a:xfrm>
          <a:prstGeom prst="rect">
            <a:avLst/>
          </a:prstGeom>
          <a:noFill/>
        </p:spPr>
        <p:txBody>
          <a:bodyPr wrap="none" lIns="68580" tIns="34290" rIns="68580" bIns="34290" rtlCol="0">
            <a:spAutoFit/>
          </a:bodyPr>
          <a:lstStyle/>
          <a:p>
            <a:r>
              <a:rPr lang="en-US" sz="2700" b="1" dirty="0">
                <a:solidFill>
                  <a:schemeClr val="accent3"/>
                </a:solidFill>
                <a:cs typeface="+mn-ea"/>
                <a:sym typeface="+mn-lt"/>
              </a:rPr>
              <a:t>10%</a:t>
            </a:r>
            <a:endParaRPr lang="id-ID" sz="2700" b="1" dirty="0">
              <a:solidFill>
                <a:schemeClr val="accent3"/>
              </a:solidFill>
              <a:cs typeface="+mn-ea"/>
              <a:sym typeface="+mn-lt"/>
            </a:endParaRPr>
          </a:p>
        </p:txBody>
      </p:sp>
      <p:sp>
        <p:nvSpPr>
          <p:cNvPr id="58" name="TextBox 57"/>
          <p:cNvSpPr txBox="1"/>
          <p:nvPr/>
        </p:nvSpPr>
        <p:spPr>
          <a:xfrm>
            <a:off x="7298532" y="3456946"/>
            <a:ext cx="713176" cy="207749"/>
          </a:xfrm>
          <a:prstGeom prst="rect">
            <a:avLst/>
          </a:prstGeom>
          <a:noFill/>
        </p:spPr>
        <p:txBody>
          <a:bodyPr wrap="none" lIns="68580" tIns="34290" rIns="68580" bIns="34290" rtlCol="0">
            <a:spAutoFit/>
          </a:bodyPr>
          <a:lstStyle/>
          <a:p>
            <a:r>
              <a:rPr lang="en-US" sz="900" dirty="0">
                <a:cs typeface="+mn-ea"/>
                <a:sym typeface="+mn-lt"/>
              </a:rPr>
              <a:t>Description</a:t>
            </a:r>
            <a:endParaRPr lang="id-ID" sz="900" dirty="0">
              <a:cs typeface="+mn-ea"/>
              <a:sym typeface="+mn-lt"/>
            </a:endParaRPr>
          </a:p>
        </p:txBody>
      </p:sp>
      <p:sp>
        <p:nvSpPr>
          <p:cNvPr id="59" name="TextBox 58"/>
          <p:cNvSpPr txBox="1"/>
          <p:nvPr/>
        </p:nvSpPr>
        <p:spPr>
          <a:xfrm>
            <a:off x="6820295" y="4004072"/>
            <a:ext cx="1626700" cy="450123"/>
          </a:xfrm>
          <a:prstGeom prst="rect">
            <a:avLst/>
          </a:prstGeom>
          <a:noFill/>
        </p:spPr>
        <p:txBody>
          <a:bodyPr wrap="square" lIns="68580" tIns="34290" rIns="68580" bIns="34290" rtlCol="0">
            <a:spAutoFit/>
          </a:bodyPr>
          <a:lstStyle/>
          <a:p>
            <a:pPr algn="just"/>
            <a:r>
              <a:rPr lang="en-US" sz="800" dirty="0">
                <a:cs typeface="+mn-ea"/>
                <a:sym typeface="+mn-lt"/>
              </a:rPr>
              <a:t>Click the shape on truck, ungroup it and recolor a fill with your own.</a:t>
            </a:r>
            <a:endParaRPr lang="id-ID" sz="800" dirty="0">
              <a:cs typeface="+mn-ea"/>
              <a:sym typeface="+mn-lt"/>
            </a:endParaRPr>
          </a:p>
        </p:txBody>
      </p:sp>
      <p:sp>
        <p:nvSpPr>
          <p:cNvPr id="60" name="TextBox 59"/>
          <p:cNvSpPr txBox="1"/>
          <p:nvPr/>
        </p:nvSpPr>
        <p:spPr>
          <a:xfrm>
            <a:off x="7298533" y="3556585"/>
            <a:ext cx="638636" cy="484748"/>
          </a:xfrm>
          <a:prstGeom prst="rect">
            <a:avLst/>
          </a:prstGeom>
          <a:noFill/>
        </p:spPr>
        <p:txBody>
          <a:bodyPr wrap="none" lIns="68580" tIns="34290" rIns="68580" bIns="34290" rtlCol="0">
            <a:spAutoFit/>
          </a:bodyPr>
          <a:lstStyle/>
          <a:p>
            <a:r>
              <a:rPr lang="en-US" sz="2700" b="1" dirty="0">
                <a:solidFill>
                  <a:schemeClr val="accent4"/>
                </a:solidFill>
                <a:cs typeface="+mn-ea"/>
                <a:sym typeface="+mn-lt"/>
              </a:rPr>
              <a:t>9%</a:t>
            </a:r>
            <a:endParaRPr lang="id-ID" sz="2700" b="1" dirty="0">
              <a:solidFill>
                <a:schemeClr val="accent4"/>
              </a:solidFill>
              <a:cs typeface="+mn-ea"/>
              <a:sym typeface="+mn-lt"/>
            </a:endParaRPr>
          </a:p>
        </p:txBody>
      </p:sp>
      <p:sp>
        <p:nvSpPr>
          <p:cNvPr id="4" name="Slide Number Placeholder 3"/>
          <p:cNvSpPr>
            <a:spLocks noGrp="1"/>
          </p:cNvSpPr>
          <p:nvPr>
            <p:ph type="sldNum" sz="quarter" idx="12"/>
          </p:nvPr>
        </p:nvSpPr>
        <p:spPr>
          <a:xfrm>
            <a:off x="8446770" y="308848"/>
            <a:ext cx="480060" cy="273844"/>
          </a:xfrm>
        </p:spPr>
        <p:txBody>
          <a:bodyPr/>
          <a:lstStyle/>
          <a:p>
            <a:fld id="{EA01570A-8480-497D-96D4-D725A6D7C6AA}" type="slidenum">
              <a:rPr lang="en-US" smtClean="0">
                <a:cs typeface="+mn-ea"/>
                <a:sym typeface="+mn-lt"/>
              </a:rPr>
              <a:t>49</a:t>
            </a:fld>
            <a:endParaRPr lang="en-US">
              <a:cs typeface="+mn-ea"/>
              <a:sym typeface="+mn-lt"/>
            </a:endParaRPr>
          </a:p>
        </p:txBody>
      </p:sp>
    </p:spTree>
  </p:cSld>
  <p:clrMapOvr>
    <a:masterClrMapping/>
  </p:clrMapOvr>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14:presetBounceEnd="60000">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14:bounceEnd="60000">
                                          <p:cBhvr additive="base">
                                            <p:cTn id="7" dur="500" fill="hold"/>
                                            <p:tgtEl>
                                              <p:spTgt spid="3"/>
                                            </p:tgtEl>
                                            <p:attrNameLst>
                                              <p:attrName>ppt_x</p:attrName>
                                            </p:attrNameLst>
                                          </p:cBhvr>
                                          <p:tavLst>
                                            <p:tav tm="0">
                                              <p:val>
                                                <p:strVal val="#ppt_x"/>
                                              </p:val>
                                            </p:tav>
                                            <p:tav tm="100000">
                                              <p:val>
                                                <p:strVal val="#ppt_x"/>
                                              </p:val>
                                            </p:tav>
                                          </p:tavLst>
                                        </p:anim>
                                        <p:anim calcmode="lin" valueType="num" p14:bounceEnd="60000">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14:presetBounceEnd="60000">
                                      <p:stCondLst>
                                        <p:cond delay="250"/>
                                      </p:stCondLst>
                                      <p:childTnLst>
                                        <p:set>
                                          <p:cBhvr>
                                            <p:cTn id="10" dur="1" fill="hold">
                                              <p:stCondLst>
                                                <p:cond delay="0"/>
                                              </p:stCondLst>
                                            </p:cTn>
                                            <p:tgtEl>
                                              <p:spTgt spid="10"/>
                                            </p:tgtEl>
                                            <p:attrNameLst>
                                              <p:attrName>style.visibility</p:attrName>
                                            </p:attrNameLst>
                                          </p:cBhvr>
                                          <p:to>
                                            <p:strVal val="visible"/>
                                          </p:to>
                                        </p:set>
                                        <p:anim calcmode="lin" valueType="num" p14:bounceEnd="60000">
                                          <p:cBhvr additive="base">
                                            <p:cTn id="11" dur="500" fill="hold"/>
                                            <p:tgtEl>
                                              <p:spTgt spid="10"/>
                                            </p:tgtEl>
                                            <p:attrNameLst>
                                              <p:attrName>ppt_x</p:attrName>
                                            </p:attrNameLst>
                                          </p:cBhvr>
                                          <p:tavLst>
                                            <p:tav tm="0">
                                              <p:val>
                                                <p:strVal val="#ppt_x"/>
                                              </p:val>
                                            </p:tav>
                                            <p:tav tm="100000">
                                              <p:val>
                                                <p:strVal val="#ppt_x"/>
                                              </p:val>
                                            </p:tav>
                                          </p:tavLst>
                                        </p:anim>
                                        <p:anim calcmode="lin" valueType="num" p14:bounceEnd="60000">
                                          <p:cBhvr additive="base">
                                            <p:cTn id="12" dur="5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14:presetBounceEnd="60000">
                                      <p:stCondLst>
                                        <p:cond delay="250"/>
                                      </p:stCondLst>
                                      <p:childTnLst>
                                        <p:set>
                                          <p:cBhvr>
                                            <p:cTn id="14" dur="1" fill="hold">
                                              <p:stCondLst>
                                                <p:cond delay="0"/>
                                              </p:stCondLst>
                                            </p:cTn>
                                            <p:tgtEl>
                                              <p:spTgt spid="9"/>
                                            </p:tgtEl>
                                            <p:attrNameLst>
                                              <p:attrName>style.visibility</p:attrName>
                                            </p:attrNameLst>
                                          </p:cBhvr>
                                          <p:to>
                                            <p:strVal val="visible"/>
                                          </p:to>
                                        </p:set>
                                        <p:anim calcmode="lin" valueType="num" p14:bounceEnd="60000">
                                          <p:cBhvr additive="base">
                                            <p:cTn id="15" dur="500" fill="hold"/>
                                            <p:tgtEl>
                                              <p:spTgt spid="9"/>
                                            </p:tgtEl>
                                            <p:attrNameLst>
                                              <p:attrName>ppt_x</p:attrName>
                                            </p:attrNameLst>
                                          </p:cBhvr>
                                          <p:tavLst>
                                            <p:tav tm="0">
                                              <p:val>
                                                <p:strVal val="#ppt_x"/>
                                              </p:val>
                                            </p:tav>
                                            <p:tav tm="100000">
                                              <p:val>
                                                <p:strVal val="#ppt_x"/>
                                              </p:val>
                                            </p:tav>
                                          </p:tavLst>
                                        </p:anim>
                                        <p:anim calcmode="lin" valueType="num" p14:bounceEnd="60000">
                                          <p:cBhvr additive="base">
                                            <p:cTn id="16" dur="500" fill="hold"/>
                                            <p:tgtEl>
                                              <p:spTgt spid="9"/>
                                            </p:tgtEl>
                                            <p:attrNameLst>
                                              <p:attrName>ppt_y</p:attrName>
                                            </p:attrNameLst>
                                          </p:cBhvr>
                                          <p:tavLst>
                                            <p:tav tm="0">
                                              <p:val>
                                                <p:strVal val="1+#ppt_h/2"/>
                                              </p:val>
                                            </p:tav>
                                            <p:tav tm="100000">
                                              <p:val>
                                                <p:strVal val="#ppt_y"/>
                                              </p:val>
                                            </p:tav>
                                          </p:tavLst>
                                        </p:anim>
                                      </p:childTnLst>
                                    </p:cTn>
                                  </p:par>
                                </p:childTnLst>
                              </p:cTn>
                            </p:par>
                            <p:par>
                              <p:cTn id="17" fill="hold">
                                <p:stCondLst>
                                  <p:cond delay="500"/>
                                </p:stCondLst>
                                <p:childTnLst>
                                  <p:par>
                                    <p:cTn id="18" presetID="21" presetClass="entr" presetSubtype="1" fill="hold" grpId="0" nodeType="after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heel(1)">
                                          <p:cBhvr>
                                            <p:cTn id="20" dur="750"/>
                                            <p:tgtEl>
                                              <p:spTgt spid="1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500"/>
                                            <p:tgtEl>
                                              <p:spTgt spid="16"/>
                                            </p:tgtEl>
                                          </p:cBhvr>
                                        </p:animEffect>
                                      </p:childTnLst>
                                    </p:cTn>
                                  </p:par>
                                </p:childTnLst>
                              </p:cTn>
                            </p:par>
                            <p:par>
                              <p:cTn id="25" fill="hold">
                                <p:stCondLst>
                                  <p:cond delay="2000"/>
                                </p:stCondLst>
                                <p:childTnLst>
                                  <p:par>
                                    <p:cTn id="26" presetID="10" presetClass="entr" presetSubtype="0"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500"/>
                                            <p:tgtEl>
                                              <p:spTgt spid="15"/>
                                            </p:tgtEl>
                                          </p:cBhvr>
                                        </p:animEffect>
                                      </p:childTnLst>
                                    </p:cTn>
                                  </p:par>
                                </p:childTnLst>
                              </p:cTn>
                            </p:par>
                            <p:par>
                              <p:cTn id="29" fill="hold">
                                <p:stCondLst>
                                  <p:cond delay="2500"/>
                                </p:stCondLst>
                                <p:childTnLst>
                                  <p:par>
                                    <p:cTn id="30" presetID="53" presetClass="entr" presetSubtype="16"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p:cTn id="32" dur="500" fill="hold"/>
                                            <p:tgtEl>
                                              <p:spTgt spid="22"/>
                                            </p:tgtEl>
                                            <p:attrNameLst>
                                              <p:attrName>ppt_w</p:attrName>
                                            </p:attrNameLst>
                                          </p:cBhvr>
                                          <p:tavLst>
                                            <p:tav tm="0">
                                              <p:val>
                                                <p:fltVal val="0"/>
                                              </p:val>
                                            </p:tav>
                                            <p:tav tm="100000">
                                              <p:val>
                                                <p:strVal val="#ppt_w"/>
                                              </p:val>
                                            </p:tav>
                                          </p:tavLst>
                                        </p:anim>
                                        <p:anim calcmode="lin" valueType="num">
                                          <p:cBhvr>
                                            <p:cTn id="33" dur="500" fill="hold"/>
                                            <p:tgtEl>
                                              <p:spTgt spid="22"/>
                                            </p:tgtEl>
                                            <p:attrNameLst>
                                              <p:attrName>ppt_h</p:attrName>
                                            </p:attrNameLst>
                                          </p:cBhvr>
                                          <p:tavLst>
                                            <p:tav tm="0">
                                              <p:val>
                                                <p:fltVal val="0"/>
                                              </p:val>
                                            </p:tav>
                                            <p:tav tm="100000">
                                              <p:val>
                                                <p:strVal val="#ppt_h"/>
                                              </p:val>
                                            </p:tav>
                                          </p:tavLst>
                                        </p:anim>
                                        <p:animEffect transition="in" filter="fade">
                                          <p:cBhvr>
                                            <p:cTn id="34" dur="500"/>
                                            <p:tgtEl>
                                              <p:spTgt spid="22"/>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p:cTn id="37" dur="500" fill="hold"/>
                                            <p:tgtEl>
                                              <p:spTgt spid="23"/>
                                            </p:tgtEl>
                                            <p:attrNameLst>
                                              <p:attrName>ppt_w</p:attrName>
                                            </p:attrNameLst>
                                          </p:cBhvr>
                                          <p:tavLst>
                                            <p:tav tm="0">
                                              <p:val>
                                                <p:fltVal val="0"/>
                                              </p:val>
                                            </p:tav>
                                            <p:tav tm="100000">
                                              <p:val>
                                                <p:strVal val="#ppt_w"/>
                                              </p:val>
                                            </p:tav>
                                          </p:tavLst>
                                        </p:anim>
                                        <p:anim calcmode="lin" valueType="num">
                                          <p:cBhvr>
                                            <p:cTn id="38" dur="500" fill="hold"/>
                                            <p:tgtEl>
                                              <p:spTgt spid="23"/>
                                            </p:tgtEl>
                                            <p:attrNameLst>
                                              <p:attrName>ppt_h</p:attrName>
                                            </p:attrNameLst>
                                          </p:cBhvr>
                                          <p:tavLst>
                                            <p:tav tm="0">
                                              <p:val>
                                                <p:fltVal val="0"/>
                                              </p:val>
                                            </p:tav>
                                            <p:tav tm="100000">
                                              <p:val>
                                                <p:strVal val="#ppt_h"/>
                                              </p:val>
                                            </p:tav>
                                          </p:tavLst>
                                        </p:anim>
                                        <p:animEffect transition="in" filter="fade">
                                          <p:cBhvr>
                                            <p:cTn id="39" dur="500"/>
                                            <p:tgtEl>
                                              <p:spTgt spid="23"/>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24"/>
                                            </p:tgtEl>
                                            <p:attrNameLst>
                                              <p:attrName>style.visibility</p:attrName>
                                            </p:attrNameLst>
                                          </p:cBhvr>
                                          <p:to>
                                            <p:strVal val="visible"/>
                                          </p:to>
                                        </p:set>
                                        <p:anim calcmode="lin" valueType="num">
                                          <p:cBhvr>
                                            <p:cTn id="42" dur="500" fill="hold"/>
                                            <p:tgtEl>
                                              <p:spTgt spid="24"/>
                                            </p:tgtEl>
                                            <p:attrNameLst>
                                              <p:attrName>ppt_w</p:attrName>
                                            </p:attrNameLst>
                                          </p:cBhvr>
                                          <p:tavLst>
                                            <p:tav tm="0">
                                              <p:val>
                                                <p:fltVal val="0"/>
                                              </p:val>
                                            </p:tav>
                                            <p:tav tm="100000">
                                              <p:val>
                                                <p:strVal val="#ppt_w"/>
                                              </p:val>
                                            </p:tav>
                                          </p:tavLst>
                                        </p:anim>
                                        <p:anim calcmode="lin" valueType="num">
                                          <p:cBhvr>
                                            <p:cTn id="43" dur="500" fill="hold"/>
                                            <p:tgtEl>
                                              <p:spTgt spid="24"/>
                                            </p:tgtEl>
                                            <p:attrNameLst>
                                              <p:attrName>ppt_h</p:attrName>
                                            </p:attrNameLst>
                                          </p:cBhvr>
                                          <p:tavLst>
                                            <p:tav tm="0">
                                              <p:val>
                                                <p:fltVal val="0"/>
                                              </p:val>
                                            </p:tav>
                                            <p:tav tm="100000">
                                              <p:val>
                                                <p:strVal val="#ppt_h"/>
                                              </p:val>
                                            </p:tav>
                                          </p:tavLst>
                                        </p:anim>
                                        <p:animEffect transition="in" filter="fade">
                                          <p:cBhvr>
                                            <p:cTn id="44" dur="500"/>
                                            <p:tgtEl>
                                              <p:spTgt spid="24"/>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25"/>
                                            </p:tgtEl>
                                            <p:attrNameLst>
                                              <p:attrName>style.visibility</p:attrName>
                                            </p:attrNameLst>
                                          </p:cBhvr>
                                          <p:to>
                                            <p:strVal val="visible"/>
                                          </p:to>
                                        </p:set>
                                        <p:anim calcmode="lin" valueType="num">
                                          <p:cBhvr>
                                            <p:cTn id="47" dur="500" fill="hold"/>
                                            <p:tgtEl>
                                              <p:spTgt spid="25"/>
                                            </p:tgtEl>
                                            <p:attrNameLst>
                                              <p:attrName>ppt_w</p:attrName>
                                            </p:attrNameLst>
                                          </p:cBhvr>
                                          <p:tavLst>
                                            <p:tav tm="0">
                                              <p:val>
                                                <p:fltVal val="0"/>
                                              </p:val>
                                            </p:tav>
                                            <p:tav tm="100000">
                                              <p:val>
                                                <p:strVal val="#ppt_w"/>
                                              </p:val>
                                            </p:tav>
                                          </p:tavLst>
                                        </p:anim>
                                        <p:anim calcmode="lin" valueType="num">
                                          <p:cBhvr>
                                            <p:cTn id="48" dur="500" fill="hold"/>
                                            <p:tgtEl>
                                              <p:spTgt spid="25"/>
                                            </p:tgtEl>
                                            <p:attrNameLst>
                                              <p:attrName>ppt_h</p:attrName>
                                            </p:attrNameLst>
                                          </p:cBhvr>
                                          <p:tavLst>
                                            <p:tav tm="0">
                                              <p:val>
                                                <p:fltVal val="0"/>
                                              </p:val>
                                            </p:tav>
                                            <p:tav tm="100000">
                                              <p:val>
                                                <p:strVal val="#ppt_h"/>
                                              </p:val>
                                            </p:tav>
                                          </p:tavLst>
                                        </p:anim>
                                        <p:animEffect transition="in" filter="fade">
                                          <p:cBhvr>
                                            <p:cTn id="49" dur="500"/>
                                            <p:tgtEl>
                                              <p:spTgt spid="25"/>
                                            </p:tgtEl>
                                          </p:cBhvr>
                                        </p:animEffect>
                                      </p:childTnLst>
                                    </p:cTn>
                                  </p:par>
                                </p:childTnLst>
                              </p:cTn>
                            </p:par>
                            <p:par>
                              <p:cTn id="50" fill="hold">
                                <p:stCondLst>
                                  <p:cond delay="3000"/>
                                </p:stCondLst>
                                <p:childTnLst>
                                  <p:par>
                                    <p:cTn id="51" presetID="53" presetClass="entr" presetSubtype="16" fill="hold" nodeType="afterEffect">
                                      <p:stCondLst>
                                        <p:cond delay="0"/>
                                      </p:stCondLst>
                                      <p:childTnLst>
                                        <p:set>
                                          <p:cBhvr>
                                            <p:cTn id="52" dur="1" fill="hold">
                                              <p:stCondLst>
                                                <p:cond delay="0"/>
                                              </p:stCondLst>
                                            </p:cTn>
                                            <p:tgtEl>
                                              <p:spTgt spid="43"/>
                                            </p:tgtEl>
                                            <p:attrNameLst>
                                              <p:attrName>style.visibility</p:attrName>
                                            </p:attrNameLst>
                                          </p:cBhvr>
                                          <p:to>
                                            <p:strVal val="visible"/>
                                          </p:to>
                                        </p:set>
                                        <p:anim calcmode="lin" valueType="num">
                                          <p:cBhvr>
                                            <p:cTn id="53" dur="500" fill="hold"/>
                                            <p:tgtEl>
                                              <p:spTgt spid="43"/>
                                            </p:tgtEl>
                                            <p:attrNameLst>
                                              <p:attrName>ppt_w</p:attrName>
                                            </p:attrNameLst>
                                          </p:cBhvr>
                                          <p:tavLst>
                                            <p:tav tm="0">
                                              <p:val>
                                                <p:fltVal val="0"/>
                                              </p:val>
                                            </p:tav>
                                            <p:tav tm="100000">
                                              <p:val>
                                                <p:strVal val="#ppt_w"/>
                                              </p:val>
                                            </p:tav>
                                          </p:tavLst>
                                        </p:anim>
                                        <p:anim calcmode="lin" valueType="num">
                                          <p:cBhvr>
                                            <p:cTn id="54" dur="500" fill="hold"/>
                                            <p:tgtEl>
                                              <p:spTgt spid="43"/>
                                            </p:tgtEl>
                                            <p:attrNameLst>
                                              <p:attrName>ppt_h</p:attrName>
                                            </p:attrNameLst>
                                          </p:cBhvr>
                                          <p:tavLst>
                                            <p:tav tm="0">
                                              <p:val>
                                                <p:fltVal val="0"/>
                                              </p:val>
                                            </p:tav>
                                            <p:tav tm="100000">
                                              <p:val>
                                                <p:strVal val="#ppt_h"/>
                                              </p:val>
                                            </p:tav>
                                          </p:tavLst>
                                        </p:anim>
                                        <p:animEffect transition="in" filter="fade">
                                          <p:cBhvr>
                                            <p:cTn id="55" dur="500"/>
                                            <p:tgtEl>
                                              <p:spTgt spid="43"/>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36"/>
                                            </p:tgtEl>
                                            <p:attrNameLst>
                                              <p:attrName>style.visibility</p:attrName>
                                            </p:attrNameLst>
                                          </p:cBhvr>
                                          <p:to>
                                            <p:strVal val="visible"/>
                                          </p:to>
                                        </p:set>
                                        <p:anim calcmode="lin" valueType="num">
                                          <p:cBhvr>
                                            <p:cTn id="58" dur="500" fill="hold"/>
                                            <p:tgtEl>
                                              <p:spTgt spid="36"/>
                                            </p:tgtEl>
                                            <p:attrNameLst>
                                              <p:attrName>ppt_w</p:attrName>
                                            </p:attrNameLst>
                                          </p:cBhvr>
                                          <p:tavLst>
                                            <p:tav tm="0">
                                              <p:val>
                                                <p:fltVal val="0"/>
                                              </p:val>
                                            </p:tav>
                                            <p:tav tm="100000">
                                              <p:val>
                                                <p:strVal val="#ppt_w"/>
                                              </p:val>
                                            </p:tav>
                                          </p:tavLst>
                                        </p:anim>
                                        <p:anim calcmode="lin" valueType="num">
                                          <p:cBhvr>
                                            <p:cTn id="59" dur="500" fill="hold"/>
                                            <p:tgtEl>
                                              <p:spTgt spid="36"/>
                                            </p:tgtEl>
                                            <p:attrNameLst>
                                              <p:attrName>ppt_h</p:attrName>
                                            </p:attrNameLst>
                                          </p:cBhvr>
                                          <p:tavLst>
                                            <p:tav tm="0">
                                              <p:val>
                                                <p:fltVal val="0"/>
                                              </p:val>
                                            </p:tav>
                                            <p:tav tm="100000">
                                              <p:val>
                                                <p:strVal val="#ppt_h"/>
                                              </p:val>
                                            </p:tav>
                                          </p:tavLst>
                                        </p:anim>
                                        <p:animEffect transition="in" filter="fade">
                                          <p:cBhvr>
                                            <p:cTn id="60" dur="500"/>
                                            <p:tgtEl>
                                              <p:spTgt spid="36"/>
                                            </p:tgtEl>
                                          </p:cBhvr>
                                        </p:animEffect>
                                      </p:childTnLst>
                                    </p:cTn>
                                  </p:par>
                                  <p:par>
                                    <p:cTn id="61" presetID="53" presetClass="entr" presetSubtype="16" fill="hold" nodeType="withEffect">
                                      <p:stCondLst>
                                        <p:cond delay="0"/>
                                      </p:stCondLst>
                                      <p:childTnLst>
                                        <p:set>
                                          <p:cBhvr>
                                            <p:cTn id="62" dur="1" fill="hold">
                                              <p:stCondLst>
                                                <p:cond delay="0"/>
                                              </p:stCondLst>
                                            </p:cTn>
                                            <p:tgtEl>
                                              <p:spTgt spid="44"/>
                                            </p:tgtEl>
                                            <p:attrNameLst>
                                              <p:attrName>style.visibility</p:attrName>
                                            </p:attrNameLst>
                                          </p:cBhvr>
                                          <p:to>
                                            <p:strVal val="visible"/>
                                          </p:to>
                                        </p:set>
                                        <p:anim calcmode="lin" valueType="num">
                                          <p:cBhvr>
                                            <p:cTn id="63" dur="500" fill="hold"/>
                                            <p:tgtEl>
                                              <p:spTgt spid="44"/>
                                            </p:tgtEl>
                                            <p:attrNameLst>
                                              <p:attrName>ppt_w</p:attrName>
                                            </p:attrNameLst>
                                          </p:cBhvr>
                                          <p:tavLst>
                                            <p:tav tm="0">
                                              <p:val>
                                                <p:fltVal val="0"/>
                                              </p:val>
                                            </p:tav>
                                            <p:tav tm="100000">
                                              <p:val>
                                                <p:strVal val="#ppt_w"/>
                                              </p:val>
                                            </p:tav>
                                          </p:tavLst>
                                        </p:anim>
                                        <p:anim calcmode="lin" valueType="num">
                                          <p:cBhvr>
                                            <p:cTn id="64" dur="500" fill="hold"/>
                                            <p:tgtEl>
                                              <p:spTgt spid="44"/>
                                            </p:tgtEl>
                                            <p:attrNameLst>
                                              <p:attrName>ppt_h</p:attrName>
                                            </p:attrNameLst>
                                          </p:cBhvr>
                                          <p:tavLst>
                                            <p:tav tm="0">
                                              <p:val>
                                                <p:fltVal val="0"/>
                                              </p:val>
                                            </p:tav>
                                            <p:tav tm="100000">
                                              <p:val>
                                                <p:strVal val="#ppt_h"/>
                                              </p:val>
                                            </p:tav>
                                          </p:tavLst>
                                        </p:anim>
                                        <p:animEffect transition="in" filter="fade">
                                          <p:cBhvr>
                                            <p:cTn id="65" dur="500"/>
                                            <p:tgtEl>
                                              <p:spTgt spid="44"/>
                                            </p:tgtEl>
                                          </p:cBhvr>
                                        </p:animEffect>
                                      </p:childTnLst>
                                    </p:cTn>
                                  </p:par>
                                  <p:par>
                                    <p:cTn id="66" presetID="53" presetClass="entr" presetSubtype="16" fill="hold" nodeType="with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3500"/>
                                </p:stCondLst>
                                <p:childTnLst>
                                  <p:par>
                                    <p:cTn id="72" presetID="10" presetClass="entr" presetSubtype="0" fill="hold" grpId="0" nodeType="afterEffect">
                                      <p:stCondLst>
                                        <p:cond delay="0"/>
                                      </p:stCondLst>
                                      <p:childTnLst>
                                        <p:set>
                                          <p:cBhvr>
                                            <p:cTn id="73" dur="1" fill="hold">
                                              <p:stCondLst>
                                                <p:cond delay="0"/>
                                              </p:stCondLst>
                                            </p:cTn>
                                            <p:tgtEl>
                                              <p:spTgt spid="46"/>
                                            </p:tgtEl>
                                            <p:attrNameLst>
                                              <p:attrName>style.visibility</p:attrName>
                                            </p:attrNameLst>
                                          </p:cBhvr>
                                          <p:to>
                                            <p:strVal val="visible"/>
                                          </p:to>
                                        </p:set>
                                        <p:animEffect transition="in" filter="fade">
                                          <p:cBhvr>
                                            <p:cTn id="74" dur="500"/>
                                            <p:tgtEl>
                                              <p:spTgt spid="46"/>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55"/>
                                            </p:tgtEl>
                                            <p:attrNameLst>
                                              <p:attrName>style.visibility</p:attrName>
                                            </p:attrNameLst>
                                          </p:cBhvr>
                                          <p:to>
                                            <p:strVal val="visible"/>
                                          </p:to>
                                        </p:set>
                                        <p:animEffect transition="in" filter="fade">
                                          <p:cBhvr>
                                            <p:cTn id="77" dur="500"/>
                                            <p:tgtEl>
                                              <p:spTgt spid="55"/>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Effect transition="in" filter="fade">
                                          <p:cBhvr>
                                            <p:cTn id="80" dur="500"/>
                                            <p:tgtEl>
                                              <p:spTgt spid="52"/>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58"/>
                                            </p:tgtEl>
                                            <p:attrNameLst>
                                              <p:attrName>style.visibility</p:attrName>
                                            </p:attrNameLst>
                                          </p:cBhvr>
                                          <p:to>
                                            <p:strVal val="visible"/>
                                          </p:to>
                                        </p:set>
                                        <p:animEffect transition="in" filter="fade">
                                          <p:cBhvr>
                                            <p:cTn id="83" dur="500"/>
                                            <p:tgtEl>
                                              <p:spTgt spid="58"/>
                                            </p:tgtEl>
                                          </p:cBhvr>
                                        </p:animEffect>
                                      </p:childTnLst>
                                    </p:cTn>
                                  </p:par>
                                </p:childTnLst>
                              </p:cTn>
                            </p:par>
                            <p:par>
                              <p:cTn id="84" fill="hold">
                                <p:stCondLst>
                                  <p:cond delay="4000"/>
                                </p:stCondLst>
                                <p:childTnLst>
                                  <p:par>
                                    <p:cTn id="85" presetID="53" presetClass="entr" presetSubtype="16" fill="hold" grpId="0" nodeType="afterEffect">
                                      <p:stCondLst>
                                        <p:cond delay="0"/>
                                      </p:stCondLst>
                                      <p:childTnLst>
                                        <p:set>
                                          <p:cBhvr>
                                            <p:cTn id="86" dur="1" fill="hold">
                                              <p:stCondLst>
                                                <p:cond delay="0"/>
                                              </p:stCondLst>
                                            </p:cTn>
                                            <p:tgtEl>
                                              <p:spTgt spid="48"/>
                                            </p:tgtEl>
                                            <p:attrNameLst>
                                              <p:attrName>style.visibility</p:attrName>
                                            </p:attrNameLst>
                                          </p:cBhvr>
                                          <p:to>
                                            <p:strVal val="visible"/>
                                          </p:to>
                                        </p:set>
                                        <p:anim calcmode="lin" valueType="num">
                                          <p:cBhvr>
                                            <p:cTn id="87" dur="500" fill="hold"/>
                                            <p:tgtEl>
                                              <p:spTgt spid="48"/>
                                            </p:tgtEl>
                                            <p:attrNameLst>
                                              <p:attrName>ppt_w</p:attrName>
                                            </p:attrNameLst>
                                          </p:cBhvr>
                                          <p:tavLst>
                                            <p:tav tm="0">
                                              <p:val>
                                                <p:fltVal val="0"/>
                                              </p:val>
                                            </p:tav>
                                            <p:tav tm="100000">
                                              <p:val>
                                                <p:strVal val="#ppt_w"/>
                                              </p:val>
                                            </p:tav>
                                          </p:tavLst>
                                        </p:anim>
                                        <p:anim calcmode="lin" valueType="num">
                                          <p:cBhvr>
                                            <p:cTn id="88" dur="500" fill="hold"/>
                                            <p:tgtEl>
                                              <p:spTgt spid="48"/>
                                            </p:tgtEl>
                                            <p:attrNameLst>
                                              <p:attrName>ppt_h</p:attrName>
                                            </p:attrNameLst>
                                          </p:cBhvr>
                                          <p:tavLst>
                                            <p:tav tm="0">
                                              <p:val>
                                                <p:fltVal val="0"/>
                                              </p:val>
                                            </p:tav>
                                            <p:tav tm="100000">
                                              <p:val>
                                                <p:strVal val="#ppt_h"/>
                                              </p:val>
                                            </p:tav>
                                          </p:tavLst>
                                        </p:anim>
                                        <p:animEffect transition="in" filter="fade">
                                          <p:cBhvr>
                                            <p:cTn id="89" dur="500"/>
                                            <p:tgtEl>
                                              <p:spTgt spid="48"/>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57"/>
                                            </p:tgtEl>
                                            <p:attrNameLst>
                                              <p:attrName>style.visibility</p:attrName>
                                            </p:attrNameLst>
                                          </p:cBhvr>
                                          <p:to>
                                            <p:strVal val="visible"/>
                                          </p:to>
                                        </p:set>
                                        <p:anim calcmode="lin" valueType="num">
                                          <p:cBhvr>
                                            <p:cTn id="92" dur="500" fill="hold"/>
                                            <p:tgtEl>
                                              <p:spTgt spid="57"/>
                                            </p:tgtEl>
                                            <p:attrNameLst>
                                              <p:attrName>ppt_w</p:attrName>
                                            </p:attrNameLst>
                                          </p:cBhvr>
                                          <p:tavLst>
                                            <p:tav tm="0">
                                              <p:val>
                                                <p:fltVal val="0"/>
                                              </p:val>
                                            </p:tav>
                                            <p:tav tm="100000">
                                              <p:val>
                                                <p:strVal val="#ppt_w"/>
                                              </p:val>
                                            </p:tav>
                                          </p:tavLst>
                                        </p:anim>
                                        <p:anim calcmode="lin" valueType="num">
                                          <p:cBhvr>
                                            <p:cTn id="93" dur="500" fill="hold"/>
                                            <p:tgtEl>
                                              <p:spTgt spid="57"/>
                                            </p:tgtEl>
                                            <p:attrNameLst>
                                              <p:attrName>ppt_h</p:attrName>
                                            </p:attrNameLst>
                                          </p:cBhvr>
                                          <p:tavLst>
                                            <p:tav tm="0">
                                              <p:val>
                                                <p:fltVal val="0"/>
                                              </p:val>
                                            </p:tav>
                                            <p:tav tm="100000">
                                              <p:val>
                                                <p:strVal val="#ppt_h"/>
                                              </p:val>
                                            </p:tav>
                                          </p:tavLst>
                                        </p:anim>
                                        <p:animEffect transition="in" filter="fade">
                                          <p:cBhvr>
                                            <p:cTn id="94" dur="500"/>
                                            <p:tgtEl>
                                              <p:spTgt spid="57"/>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54"/>
                                            </p:tgtEl>
                                            <p:attrNameLst>
                                              <p:attrName>style.visibility</p:attrName>
                                            </p:attrNameLst>
                                          </p:cBhvr>
                                          <p:to>
                                            <p:strVal val="visible"/>
                                          </p:to>
                                        </p:set>
                                        <p:anim calcmode="lin" valueType="num">
                                          <p:cBhvr>
                                            <p:cTn id="97" dur="500" fill="hold"/>
                                            <p:tgtEl>
                                              <p:spTgt spid="54"/>
                                            </p:tgtEl>
                                            <p:attrNameLst>
                                              <p:attrName>ppt_w</p:attrName>
                                            </p:attrNameLst>
                                          </p:cBhvr>
                                          <p:tavLst>
                                            <p:tav tm="0">
                                              <p:val>
                                                <p:fltVal val="0"/>
                                              </p:val>
                                            </p:tav>
                                            <p:tav tm="100000">
                                              <p:val>
                                                <p:strVal val="#ppt_w"/>
                                              </p:val>
                                            </p:tav>
                                          </p:tavLst>
                                        </p:anim>
                                        <p:anim calcmode="lin" valueType="num">
                                          <p:cBhvr>
                                            <p:cTn id="98" dur="500" fill="hold"/>
                                            <p:tgtEl>
                                              <p:spTgt spid="54"/>
                                            </p:tgtEl>
                                            <p:attrNameLst>
                                              <p:attrName>ppt_h</p:attrName>
                                            </p:attrNameLst>
                                          </p:cBhvr>
                                          <p:tavLst>
                                            <p:tav tm="0">
                                              <p:val>
                                                <p:fltVal val="0"/>
                                              </p:val>
                                            </p:tav>
                                            <p:tav tm="100000">
                                              <p:val>
                                                <p:strVal val="#ppt_h"/>
                                              </p:val>
                                            </p:tav>
                                          </p:tavLst>
                                        </p:anim>
                                        <p:animEffect transition="in" filter="fade">
                                          <p:cBhvr>
                                            <p:cTn id="99" dur="500"/>
                                            <p:tgtEl>
                                              <p:spTgt spid="54"/>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60"/>
                                            </p:tgtEl>
                                            <p:attrNameLst>
                                              <p:attrName>style.visibility</p:attrName>
                                            </p:attrNameLst>
                                          </p:cBhvr>
                                          <p:to>
                                            <p:strVal val="visible"/>
                                          </p:to>
                                        </p:set>
                                        <p:anim calcmode="lin" valueType="num">
                                          <p:cBhvr>
                                            <p:cTn id="102" dur="500" fill="hold"/>
                                            <p:tgtEl>
                                              <p:spTgt spid="60"/>
                                            </p:tgtEl>
                                            <p:attrNameLst>
                                              <p:attrName>ppt_w</p:attrName>
                                            </p:attrNameLst>
                                          </p:cBhvr>
                                          <p:tavLst>
                                            <p:tav tm="0">
                                              <p:val>
                                                <p:fltVal val="0"/>
                                              </p:val>
                                            </p:tav>
                                            <p:tav tm="100000">
                                              <p:val>
                                                <p:strVal val="#ppt_w"/>
                                              </p:val>
                                            </p:tav>
                                          </p:tavLst>
                                        </p:anim>
                                        <p:anim calcmode="lin" valueType="num">
                                          <p:cBhvr>
                                            <p:cTn id="103" dur="500" fill="hold"/>
                                            <p:tgtEl>
                                              <p:spTgt spid="60"/>
                                            </p:tgtEl>
                                            <p:attrNameLst>
                                              <p:attrName>ppt_h</p:attrName>
                                            </p:attrNameLst>
                                          </p:cBhvr>
                                          <p:tavLst>
                                            <p:tav tm="0">
                                              <p:val>
                                                <p:fltVal val="0"/>
                                              </p:val>
                                            </p:tav>
                                            <p:tav tm="100000">
                                              <p:val>
                                                <p:strVal val="#ppt_h"/>
                                              </p:val>
                                            </p:tav>
                                          </p:tavLst>
                                        </p:anim>
                                        <p:animEffect transition="in" filter="fade">
                                          <p:cBhvr>
                                            <p:cTn id="104" dur="500"/>
                                            <p:tgtEl>
                                              <p:spTgt spid="60"/>
                                            </p:tgtEl>
                                          </p:cBhvr>
                                        </p:animEffect>
                                      </p:childTnLst>
                                    </p:cTn>
                                  </p:par>
                                </p:childTnLst>
                              </p:cTn>
                            </p:par>
                            <p:par>
                              <p:cTn id="105" fill="hold">
                                <p:stCondLst>
                                  <p:cond delay="4500"/>
                                </p:stCondLst>
                                <p:childTnLst>
                                  <p:par>
                                    <p:cTn id="106" presetID="10" presetClass="entr" presetSubtype="0" fill="hold" grpId="0" nodeType="afterEffect">
                                      <p:stCondLst>
                                        <p:cond delay="0"/>
                                      </p:stCondLst>
                                      <p:childTnLst>
                                        <p:set>
                                          <p:cBhvr>
                                            <p:cTn id="107" dur="1" fill="hold">
                                              <p:stCondLst>
                                                <p:cond delay="0"/>
                                              </p:stCondLst>
                                            </p:cTn>
                                            <p:tgtEl>
                                              <p:spTgt spid="47"/>
                                            </p:tgtEl>
                                            <p:attrNameLst>
                                              <p:attrName>style.visibility</p:attrName>
                                            </p:attrNameLst>
                                          </p:cBhvr>
                                          <p:to>
                                            <p:strVal val="visible"/>
                                          </p:to>
                                        </p:set>
                                        <p:animEffect transition="in" filter="fade">
                                          <p:cBhvr>
                                            <p:cTn id="108" dur="500"/>
                                            <p:tgtEl>
                                              <p:spTgt spid="47"/>
                                            </p:tgtEl>
                                          </p:cBhvr>
                                        </p:animEffect>
                                      </p:childTnLst>
                                    </p:cTn>
                                  </p:par>
                                  <p:par>
                                    <p:cTn id="109" presetID="10" presetClass="entr" presetSubtype="0" fill="hold" grpId="0" nodeType="withEffect">
                                      <p:stCondLst>
                                        <p:cond delay="0"/>
                                      </p:stCondLst>
                                      <p:childTnLst>
                                        <p:set>
                                          <p:cBhvr>
                                            <p:cTn id="110" dur="1" fill="hold">
                                              <p:stCondLst>
                                                <p:cond delay="0"/>
                                              </p:stCondLst>
                                            </p:cTn>
                                            <p:tgtEl>
                                              <p:spTgt spid="56"/>
                                            </p:tgtEl>
                                            <p:attrNameLst>
                                              <p:attrName>style.visibility</p:attrName>
                                            </p:attrNameLst>
                                          </p:cBhvr>
                                          <p:to>
                                            <p:strVal val="visible"/>
                                          </p:to>
                                        </p:set>
                                        <p:animEffect transition="in" filter="fade">
                                          <p:cBhvr>
                                            <p:cTn id="111" dur="500"/>
                                            <p:tgtEl>
                                              <p:spTgt spid="56"/>
                                            </p:tgtEl>
                                          </p:cBhvr>
                                        </p:animEffect>
                                      </p:childTnLst>
                                    </p:cTn>
                                  </p:par>
                                  <p:par>
                                    <p:cTn id="112" presetID="10" presetClass="entr" presetSubtype="0" fill="hold" grpId="0" nodeType="withEffect">
                                      <p:stCondLst>
                                        <p:cond delay="0"/>
                                      </p:stCondLst>
                                      <p:childTnLst>
                                        <p:set>
                                          <p:cBhvr>
                                            <p:cTn id="113" dur="1" fill="hold">
                                              <p:stCondLst>
                                                <p:cond delay="0"/>
                                              </p:stCondLst>
                                            </p:cTn>
                                            <p:tgtEl>
                                              <p:spTgt spid="53"/>
                                            </p:tgtEl>
                                            <p:attrNameLst>
                                              <p:attrName>style.visibility</p:attrName>
                                            </p:attrNameLst>
                                          </p:cBhvr>
                                          <p:to>
                                            <p:strVal val="visible"/>
                                          </p:to>
                                        </p:set>
                                        <p:animEffect transition="in" filter="fade">
                                          <p:cBhvr>
                                            <p:cTn id="114" dur="500"/>
                                            <p:tgtEl>
                                              <p:spTgt spid="53"/>
                                            </p:tgtEl>
                                          </p:cBhvr>
                                        </p:animEffect>
                                      </p:childTnLst>
                                    </p:cTn>
                                  </p:par>
                                  <p:par>
                                    <p:cTn id="115" presetID="10" presetClass="entr" presetSubtype="0" fill="hold" grpId="0" nodeType="withEffect">
                                      <p:stCondLst>
                                        <p:cond delay="0"/>
                                      </p:stCondLst>
                                      <p:childTnLst>
                                        <p:set>
                                          <p:cBhvr>
                                            <p:cTn id="116" dur="1" fill="hold">
                                              <p:stCondLst>
                                                <p:cond delay="0"/>
                                              </p:stCondLst>
                                            </p:cTn>
                                            <p:tgtEl>
                                              <p:spTgt spid="59"/>
                                            </p:tgtEl>
                                            <p:attrNameLst>
                                              <p:attrName>style.visibility</p:attrName>
                                            </p:attrNameLst>
                                          </p:cBhvr>
                                          <p:to>
                                            <p:strVal val="visible"/>
                                          </p:to>
                                        </p:set>
                                        <p:animEffect transition="in" filter="fade">
                                          <p:cBhvr>
                                            <p:cTn id="117"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Graphic spid="14" grpId="0">
            <p:bldAsOne/>
          </p:bldGraphic>
          <p:bldP spid="15" grpId="0"/>
          <p:bldP spid="16" grpId="0"/>
          <p:bldP spid="22" grpId="0" animBg="1"/>
          <p:bldP spid="23" grpId="0" animBg="1"/>
          <p:bldP spid="24" grpId="0" animBg="1"/>
          <p:bldP spid="25" grpId="0" animBg="1"/>
          <p:bldP spid="36" grpId="0" animBg="1"/>
          <p:bldP spid="46" grpId="0"/>
          <p:bldP spid="47" grpId="0"/>
          <p:bldP spid="48" grpId="0"/>
          <p:bldP spid="52" grpId="0"/>
          <p:bldP spid="53" grpId="0"/>
          <p:bldP spid="54" grpId="0"/>
          <p:bldP spid="55" grpId="0"/>
          <p:bldP spid="56" grpId="0"/>
          <p:bldP spid="57" grpId="0"/>
          <p:bldP spid="58" grpId="0"/>
          <p:bldP spid="59" grpId="0"/>
          <p:bldP spid="60"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25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ppt_x"/>
                                              </p:val>
                                            </p:tav>
                                            <p:tav tm="100000">
                                              <p:val>
                                                <p:strVal val="#ppt_x"/>
                                              </p:val>
                                            </p:tav>
                                          </p:tavLst>
                                        </p:anim>
                                        <p:anim calcmode="lin" valueType="num">
                                          <p:cBhvr additive="base">
                                            <p:cTn id="16" dur="500" fill="hold"/>
                                            <p:tgtEl>
                                              <p:spTgt spid="9"/>
                                            </p:tgtEl>
                                            <p:attrNameLst>
                                              <p:attrName>ppt_y</p:attrName>
                                            </p:attrNameLst>
                                          </p:cBhvr>
                                          <p:tavLst>
                                            <p:tav tm="0">
                                              <p:val>
                                                <p:strVal val="1+#ppt_h/2"/>
                                              </p:val>
                                            </p:tav>
                                            <p:tav tm="100000">
                                              <p:val>
                                                <p:strVal val="#ppt_y"/>
                                              </p:val>
                                            </p:tav>
                                          </p:tavLst>
                                        </p:anim>
                                      </p:childTnLst>
                                    </p:cTn>
                                  </p:par>
                                </p:childTnLst>
                              </p:cTn>
                            </p:par>
                            <p:par>
                              <p:cTn id="17" fill="hold">
                                <p:stCondLst>
                                  <p:cond delay="500"/>
                                </p:stCondLst>
                                <p:childTnLst>
                                  <p:par>
                                    <p:cTn id="18" presetID="21" presetClass="entr" presetSubtype="1" fill="hold" grpId="0" nodeType="after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heel(1)">
                                          <p:cBhvr>
                                            <p:cTn id="20" dur="750"/>
                                            <p:tgtEl>
                                              <p:spTgt spid="1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500"/>
                                            <p:tgtEl>
                                              <p:spTgt spid="16"/>
                                            </p:tgtEl>
                                          </p:cBhvr>
                                        </p:animEffect>
                                      </p:childTnLst>
                                    </p:cTn>
                                  </p:par>
                                </p:childTnLst>
                              </p:cTn>
                            </p:par>
                            <p:par>
                              <p:cTn id="25" fill="hold">
                                <p:stCondLst>
                                  <p:cond delay="2000"/>
                                </p:stCondLst>
                                <p:childTnLst>
                                  <p:par>
                                    <p:cTn id="26" presetID="10" presetClass="entr" presetSubtype="0"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500"/>
                                            <p:tgtEl>
                                              <p:spTgt spid="15"/>
                                            </p:tgtEl>
                                          </p:cBhvr>
                                        </p:animEffect>
                                      </p:childTnLst>
                                    </p:cTn>
                                  </p:par>
                                </p:childTnLst>
                              </p:cTn>
                            </p:par>
                            <p:par>
                              <p:cTn id="29" fill="hold">
                                <p:stCondLst>
                                  <p:cond delay="2500"/>
                                </p:stCondLst>
                                <p:childTnLst>
                                  <p:par>
                                    <p:cTn id="30" presetID="53" presetClass="entr" presetSubtype="16"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p:cTn id="32" dur="500" fill="hold"/>
                                            <p:tgtEl>
                                              <p:spTgt spid="22"/>
                                            </p:tgtEl>
                                            <p:attrNameLst>
                                              <p:attrName>ppt_w</p:attrName>
                                            </p:attrNameLst>
                                          </p:cBhvr>
                                          <p:tavLst>
                                            <p:tav tm="0">
                                              <p:val>
                                                <p:fltVal val="0"/>
                                              </p:val>
                                            </p:tav>
                                            <p:tav tm="100000">
                                              <p:val>
                                                <p:strVal val="#ppt_w"/>
                                              </p:val>
                                            </p:tav>
                                          </p:tavLst>
                                        </p:anim>
                                        <p:anim calcmode="lin" valueType="num">
                                          <p:cBhvr>
                                            <p:cTn id="33" dur="500" fill="hold"/>
                                            <p:tgtEl>
                                              <p:spTgt spid="22"/>
                                            </p:tgtEl>
                                            <p:attrNameLst>
                                              <p:attrName>ppt_h</p:attrName>
                                            </p:attrNameLst>
                                          </p:cBhvr>
                                          <p:tavLst>
                                            <p:tav tm="0">
                                              <p:val>
                                                <p:fltVal val="0"/>
                                              </p:val>
                                            </p:tav>
                                            <p:tav tm="100000">
                                              <p:val>
                                                <p:strVal val="#ppt_h"/>
                                              </p:val>
                                            </p:tav>
                                          </p:tavLst>
                                        </p:anim>
                                        <p:animEffect transition="in" filter="fade">
                                          <p:cBhvr>
                                            <p:cTn id="34" dur="500"/>
                                            <p:tgtEl>
                                              <p:spTgt spid="22"/>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p:cTn id="37" dur="500" fill="hold"/>
                                            <p:tgtEl>
                                              <p:spTgt spid="23"/>
                                            </p:tgtEl>
                                            <p:attrNameLst>
                                              <p:attrName>ppt_w</p:attrName>
                                            </p:attrNameLst>
                                          </p:cBhvr>
                                          <p:tavLst>
                                            <p:tav tm="0">
                                              <p:val>
                                                <p:fltVal val="0"/>
                                              </p:val>
                                            </p:tav>
                                            <p:tav tm="100000">
                                              <p:val>
                                                <p:strVal val="#ppt_w"/>
                                              </p:val>
                                            </p:tav>
                                          </p:tavLst>
                                        </p:anim>
                                        <p:anim calcmode="lin" valueType="num">
                                          <p:cBhvr>
                                            <p:cTn id="38" dur="500" fill="hold"/>
                                            <p:tgtEl>
                                              <p:spTgt spid="23"/>
                                            </p:tgtEl>
                                            <p:attrNameLst>
                                              <p:attrName>ppt_h</p:attrName>
                                            </p:attrNameLst>
                                          </p:cBhvr>
                                          <p:tavLst>
                                            <p:tav tm="0">
                                              <p:val>
                                                <p:fltVal val="0"/>
                                              </p:val>
                                            </p:tav>
                                            <p:tav tm="100000">
                                              <p:val>
                                                <p:strVal val="#ppt_h"/>
                                              </p:val>
                                            </p:tav>
                                          </p:tavLst>
                                        </p:anim>
                                        <p:animEffect transition="in" filter="fade">
                                          <p:cBhvr>
                                            <p:cTn id="39" dur="500"/>
                                            <p:tgtEl>
                                              <p:spTgt spid="23"/>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24"/>
                                            </p:tgtEl>
                                            <p:attrNameLst>
                                              <p:attrName>style.visibility</p:attrName>
                                            </p:attrNameLst>
                                          </p:cBhvr>
                                          <p:to>
                                            <p:strVal val="visible"/>
                                          </p:to>
                                        </p:set>
                                        <p:anim calcmode="lin" valueType="num">
                                          <p:cBhvr>
                                            <p:cTn id="42" dur="500" fill="hold"/>
                                            <p:tgtEl>
                                              <p:spTgt spid="24"/>
                                            </p:tgtEl>
                                            <p:attrNameLst>
                                              <p:attrName>ppt_w</p:attrName>
                                            </p:attrNameLst>
                                          </p:cBhvr>
                                          <p:tavLst>
                                            <p:tav tm="0">
                                              <p:val>
                                                <p:fltVal val="0"/>
                                              </p:val>
                                            </p:tav>
                                            <p:tav tm="100000">
                                              <p:val>
                                                <p:strVal val="#ppt_w"/>
                                              </p:val>
                                            </p:tav>
                                          </p:tavLst>
                                        </p:anim>
                                        <p:anim calcmode="lin" valueType="num">
                                          <p:cBhvr>
                                            <p:cTn id="43" dur="500" fill="hold"/>
                                            <p:tgtEl>
                                              <p:spTgt spid="24"/>
                                            </p:tgtEl>
                                            <p:attrNameLst>
                                              <p:attrName>ppt_h</p:attrName>
                                            </p:attrNameLst>
                                          </p:cBhvr>
                                          <p:tavLst>
                                            <p:tav tm="0">
                                              <p:val>
                                                <p:fltVal val="0"/>
                                              </p:val>
                                            </p:tav>
                                            <p:tav tm="100000">
                                              <p:val>
                                                <p:strVal val="#ppt_h"/>
                                              </p:val>
                                            </p:tav>
                                          </p:tavLst>
                                        </p:anim>
                                        <p:animEffect transition="in" filter="fade">
                                          <p:cBhvr>
                                            <p:cTn id="44" dur="500"/>
                                            <p:tgtEl>
                                              <p:spTgt spid="24"/>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25"/>
                                            </p:tgtEl>
                                            <p:attrNameLst>
                                              <p:attrName>style.visibility</p:attrName>
                                            </p:attrNameLst>
                                          </p:cBhvr>
                                          <p:to>
                                            <p:strVal val="visible"/>
                                          </p:to>
                                        </p:set>
                                        <p:anim calcmode="lin" valueType="num">
                                          <p:cBhvr>
                                            <p:cTn id="47" dur="500" fill="hold"/>
                                            <p:tgtEl>
                                              <p:spTgt spid="25"/>
                                            </p:tgtEl>
                                            <p:attrNameLst>
                                              <p:attrName>ppt_w</p:attrName>
                                            </p:attrNameLst>
                                          </p:cBhvr>
                                          <p:tavLst>
                                            <p:tav tm="0">
                                              <p:val>
                                                <p:fltVal val="0"/>
                                              </p:val>
                                            </p:tav>
                                            <p:tav tm="100000">
                                              <p:val>
                                                <p:strVal val="#ppt_w"/>
                                              </p:val>
                                            </p:tav>
                                          </p:tavLst>
                                        </p:anim>
                                        <p:anim calcmode="lin" valueType="num">
                                          <p:cBhvr>
                                            <p:cTn id="48" dur="500" fill="hold"/>
                                            <p:tgtEl>
                                              <p:spTgt spid="25"/>
                                            </p:tgtEl>
                                            <p:attrNameLst>
                                              <p:attrName>ppt_h</p:attrName>
                                            </p:attrNameLst>
                                          </p:cBhvr>
                                          <p:tavLst>
                                            <p:tav tm="0">
                                              <p:val>
                                                <p:fltVal val="0"/>
                                              </p:val>
                                            </p:tav>
                                            <p:tav tm="100000">
                                              <p:val>
                                                <p:strVal val="#ppt_h"/>
                                              </p:val>
                                            </p:tav>
                                          </p:tavLst>
                                        </p:anim>
                                        <p:animEffect transition="in" filter="fade">
                                          <p:cBhvr>
                                            <p:cTn id="49" dur="500"/>
                                            <p:tgtEl>
                                              <p:spTgt spid="25"/>
                                            </p:tgtEl>
                                          </p:cBhvr>
                                        </p:animEffect>
                                      </p:childTnLst>
                                    </p:cTn>
                                  </p:par>
                                </p:childTnLst>
                              </p:cTn>
                            </p:par>
                            <p:par>
                              <p:cTn id="50" fill="hold">
                                <p:stCondLst>
                                  <p:cond delay="3000"/>
                                </p:stCondLst>
                                <p:childTnLst>
                                  <p:par>
                                    <p:cTn id="51" presetID="53" presetClass="entr" presetSubtype="16" fill="hold" nodeType="afterEffect">
                                      <p:stCondLst>
                                        <p:cond delay="0"/>
                                      </p:stCondLst>
                                      <p:childTnLst>
                                        <p:set>
                                          <p:cBhvr>
                                            <p:cTn id="52" dur="1" fill="hold">
                                              <p:stCondLst>
                                                <p:cond delay="0"/>
                                              </p:stCondLst>
                                            </p:cTn>
                                            <p:tgtEl>
                                              <p:spTgt spid="43"/>
                                            </p:tgtEl>
                                            <p:attrNameLst>
                                              <p:attrName>style.visibility</p:attrName>
                                            </p:attrNameLst>
                                          </p:cBhvr>
                                          <p:to>
                                            <p:strVal val="visible"/>
                                          </p:to>
                                        </p:set>
                                        <p:anim calcmode="lin" valueType="num">
                                          <p:cBhvr>
                                            <p:cTn id="53" dur="500" fill="hold"/>
                                            <p:tgtEl>
                                              <p:spTgt spid="43"/>
                                            </p:tgtEl>
                                            <p:attrNameLst>
                                              <p:attrName>ppt_w</p:attrName>
                                            </p:attrNameLst>
                                          </p:cBhvr>
                                          <p:tavLst>
                                            <p:tav tm="0">
                                              <p:val>
                                                <p:fltVal val="0"/>
                                              </p:val>
                                            </p:tav>
                                            <p:tav tm="100000">
                                              <p:val>
                                                <p:strVal val="#ppt_w"/>
                                              </p:val>
                                            </p:tav>
                                          </p:tavLst>
                                        </p:anim>
                                        <p:anim calcmode="lin" valueType="num">
                                          <p:cBhvr>
                                            <p:cTn id="54" dur="500" fill="hold"/>
                                            <p:tgtEl>
                                              <p:spTgt spid="43"/>
                                            </p:tgtEl>
                                            <p:attrNameLst>
                                              <p:attrName>ppt_h</p:attrName>
                                            </p:attrNameLst>
                                          </p:cBhvr>
                                          <p:tavLst>
                                            <p:tav tm="0">
                                              <p:val>
                                                <p:fltVal val="0"/>
                                              </p:val>
                                            </p:tav>
                                            <p:tav tm="100000">
                                              <p:val>
                                                <p:strVal val="#ppt_h"/>
                                              </p:val>
                                            </p:tav>
                                          </p:tavLst>
                                        </p:anim>
                                        <p:animEffect transition="in" filter="fade">
                                          <p:cBhvr>
                                            <p:cTn id="55" dur="500"/>
                                            <p:tgtEl>
                                              <p:spTgt spid="43"/>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36"/>
                                            </p:tgtEl>
                                            <p:attrNameLst>
                                              <p:attrName>style.visibility</p:attrName>
                                            </p:attrNameLst>
                                          </p:cBhvr>
                                          <p:to>
                                            <p:strVal val="visible"/>
                                          </p:to>
                                        </p:set>
                                        <p:anim calcmode="lin" valueType="num">
                                          <p:cBhvr>
                                            <p:cTn id="58" dur="500" fill="hold"/>
                                            <p:tgtEl>
                                              <p:spTgt spid="36"/>
                                            </p:tgtEl>
                                            <p:attrNameLst>
                                              <p:attrName>ppt_w</p:attrName>
                                            </p:attrNameLst>
                                          </p:cBhvr>
                                          <p:tavLst>
                                            <p:tav tm="0">
                                              <p:val>
                                                <p:fltVal val="0"/>
                                              </p:val>
                                            </p:tav>
                                            <p:tav tm="100000">
                                              <p:val>
                                                <p:strVal val="#ppt_w"/>
                                              </p:val>
                                            </p:tav>
                                          </p:tavLst>
                                        </p:anim>
                                        <p:anim calcmode="lin" valueType="num">
                                          <p:cBhvr>
                                            <p:cTn id="59" dur="500" fill="hold"/>
                                            <p:tgtEl>
                                              <p:spTgt spid="36"/>
                                            </p:tgtEl>
                                            <p:attrNameLst>
                                              <p:attrName>ppt_h</p:attrName>
                                            </p:attrNameLst>
                                          </p:cBhvr>
                                          <p:tavLst>
                                            <p:tav tm="0">
                                              <p:val>
                                                <p:fltVal val="0"/>
                                              </p:val>
                                            </p:tav>
                                            <p:tav tm="100000">
                                              <p:val>
                                                <p:strVal val="#ppt_h"/>
                                              </p:val>
                                            </p:tav>
                                          </p:tavLst>
                                        </p:anim>
                                        <p:animEffect transition="in" filter="fade">
                                          <p:cBhvr>
                                            <p:cTn id="60" dur="500"/>
                                            <p:tgtEl>
                                              <p:spTgt spid="36"/>
                                            </p:tgtEl>
                                          </p:cBhvr>
                                        </p:animEffect>
                                      </p:childTnLst>
                                    </p:cTn>
                                  </p:par>
                                  <p:par>
                                    <p:cTn id="61" presetID="53" presetClass="entr" presetSubtype="16" fill="hold" nodeType="withEffect">
                                      <p:stCondLst>
                                        <p:cond delay="0"/>
                                      </p:stCondLst>
                                      <p:childTnLst>
                                        <p:set>
                                          <p:cBhvr>
                                            <p:cTn id="62" dur="1" fill="hold">
                                              <p:stCondLst>
                                                <p:cond delay="0"/>
                                              </p:stCondLst>
                                            </p:cTn>
                                            <p:tgtEl>
                                              <p:spTgt spid="44"/>
                                            </p:tgtEl>
                                            <p:attrNameLst>
                                              <p:attrName>style.visibility</p:attrName>
                                            </p:attrNameLst>
                                          </p:cBhvr>
                                          <p:to>
                                            <p:strVal val="visible"/>
                                          </p:to>
                                        </p:set>
                                        <p:anim calcmode="lin" valueType="num">
                                          <p:cBhvr>
                                            <p:cTn id="63" dur="500" fill="hold"/>
                                            <p:tgtEl>
                                              <p:spTgt spid="44"/>
                                            </p:tgtEl>
                                            <p:attrNameLst>
                                              <p:attrName>ppt_w</p:attrName>
                                            </p:attrNameLst>
                                          </p:cBhvr>
                                          <p:tavLst>
                                            <p:tav tm="0">
                                              <p:val>
                                                <p:fltVal val="0"/>
                                              </p:val>
                                            </p:tav>
                                            <p:tav tm="100000">
                                              <p:val>
                                                <p:strVal val="#ppt_w"/>
                                              </p:val>
                                            </p:tav>
                                          </p:tavLst>
                                        </p:anim>
                                        <p:anim calcmode="lin" valueType="num">
                                          <p:cBhvr>
                                            <p:cTn id="64" dur="500" fill="hold"/>
                                            <p:tgtEl>
                                              <p:spTgt spid="44"/>
                                            </p:tgtEl>
                                            <p:attrNameLst>
                                              <p:attrName>ppt_h</p:attrName>
                                            </p:attrNameLst>
                                          </p:cBhvr>
                                          <p:tavLst>
                                            <p:tav tm="0">
                                              <p:val>
                                                <p:fltVal val="0"/>
                                              </p:val>
                                            </p:tav>
                                            <p:tav tm="100000">
                                              <p:val>
                                                <p:strVal val="#ppt_h"/>
                                              </p:val>
                                            </p:tav>
                                          </p:tavLst>
                                        </p:anim>
                                        <p:animEffect transition="in" filter="fade">
                                          <p:cBhvr>
                                            <p:cTn id="65" dur="500"/>
                                            <p:tgtEl>
                                              <p:spTgt spid="44"/>
                                            </p:tgtEl>
                                          </p:cBhvr>
                                        </p:animEffect>
                                      </p:childTnLst>
                                    </p:cTn>
                                  </p:par>
                                  <p:par>
                                    <p:cTn id="66" presetID="53" presetClass="entr" presetSubtype="16" fill="hold" nodeType="with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3500"/>
                                </p:stCondLst>
                                <p:childTnLst>
                                  <p:par>
                                    <p:cTn id="72" presetID="10" presetClass="entr" presetSubtype="0" fill="hold" grpId="0" nodeType="afterEffect">
                                      <p:stCondLst>
                                        <p:cond delay="0"/>
                                      </p:stCondLst>
                                      <p:childTnLst>
                                        <p:set>
                                          <p:cBhvr>
                                            <p:cTn id="73" dur="1" fill="hold">
                                              <p:stCondLst>
                                                <p:cond delay="0"/>
                                              </p:stCondLst>
                                            </p:cTn>
                                            <p:tgtEl>
                                              <p:spTgt spid="46"/>
                                            </p:tgtEl>
                                            <p:attrNameLst>
                                              <p:attrName>style.visibility</p:attrName>
                                            </p:attrNameLst>
                                          </p:cBhvr>
                                          <p:to>
                                            <p:strVal val="visible"/>
                                          </p:to>
                                        </p:set>
                                        <p:animEffect transition="in" filter="fade">
                                          <p:cBhvr>
                                            <p:cTn id="74" dur="500"/>
                                            <p:tgtEl>
                                              <p:spTgt spid="46"/>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55"/>
                                            </p:tgtEl>
                                            <p:attrNameLst>
                                              <p:attrName>style.visibility</p:attrName>
                                            </p:attrNameLst>
                                          </p:cBhvr>
                                          <p:to>
                                            <p:strVal val="visible"/>
                                          </p:to>
                                        </p:set>
                                        <p:animEffect transition="in" filter="fade">
                                          <p:cBhvr>
                                            <p:cTn id="77" dur="500"/>
                                            <p:tgtEl>
                                              <p:spTgt spid="55"/>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Effect transition="in" filter="fade">
                                          <p:cBhvr>
                                            <p:cTn id="80" dur="500"/>
                                            <p:tgtEl>
                                              <p:spTgt spid="52"/>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58"/>
                                            </p:tgtEl>
                                            <p:attrNameLst>
                                              <p:attrName>style.visibility</p:attrName>
                                            </p:attrNameLst>
                                          </p:cBhvr>
                                          <p:to>
                                            <p:strVal val="visible"/>
                                          </p:to>
                                        </p:set>
                                        <p:animEffect transition="in" filter="fade">
                                          <p:cBhvr>
                                            <p:cTn id="83" dur="500"/>
                                            <p:tgtEl>
                                              <p:spTgt spid="58"/>
                                            </p:tgtEl>
                                          </p:cBhvr>
                                        </p:animEffect>
                                      </p:childTnLst>
                                    </p:cTn>
                                  </p:par>
                                </p:childTnLst>
                              </p:cTn>
                            </p:par>
                            <p:par>
                              <p:cTn id="84" fill="hold">
                                <p:stCondLst>
                                  <p:cond delay="4000"/>
                                </p:stCondLst>
                                <p:childTnLst>
                                  <p:par>
                                    <p:cTn id="85" presetID="53" presetClass="entr" presetSubtype="16" fill="hold" grpId="0" nodeType="afterEffect">
                                      <p:stCondLst>
                                        <p:cond delay="0"/>
                                      </p:stCondLst>
                                      <p:childTnLst>
                                        <p:set>
                                          <p:cBhvr>
                                            <p:cTn id="86" dur="1" fill="hold">
                                              <p:stCondLst>
                                                <p:cond delay="0"/>
                                              </p:stCondLst>
                                            </p:cTn>
                                            <p:tgtEl>
                                              <p:spTgt spid="48"/>
                                            </p:tgtEl>
                                            <p:attrNameLst>
                                              <p:attrName>style.visibility</p:attrName>
                                            </p:attrNameLst>
                                          </p:cBhvr>
                                          <p:to>
                                            <p:strVal val="visible"/>
                                          </p:to>
                                        </p:set>
                                        <p:anim calcmode="lin" valueType="num">
                                          <p:cBhvr>
                                            <p:cTn id="87" dur="500" fill="hold"/>
                                            <p:tgtEl>
                                              <p:spTgt spid="48"/>
                                            </p:tgtEl>
                                            <p:attrNameLst>
                                              <p:attrName>ppt_w</p:attrName>
                                            </p:attrNameLst>
                                          </p:cBhvr>
                                          <p:tavLst>
                                            <p:tav tm="0">
                                              <p:val>
                                                <p:fltVal val="0"/>
                                              </p:val>
                                            </p:tav>
                                            <p:tav tm="100000">
                                              <p:val>
                                                <p:strVal val="#ppt_w"/>
                                              </p:val>
                                            </p:tav>
                                          </p:tavLst>
                                        </p:anim>
                                        <p:anim calcmode="lin" valueType="num">
                                          <p:cBhvr>
                                            <p:cTn id="88" dur="500" fill="hold"/>
                                            <p:tgtEl>
                                              <p:spTgt spid="48"/>
                                            </p:tgtEl>
                                            <p:attrNameLst>
                                              <p:attrName>ppt_h</p:attrName>
                                            </p:attrNameLst>
                                          </p:cBhvr>
                                          <p:tavLst>
                                            <p:tav tm="0">
                                              <p:val>
                                                <p:fltVal val="0"/>
                                              </p:val>
                                            </p:tav>
                                            <p:tav tm="100000">
                                              <p:val>
                                                <p:strVal val="#ppt_h"/>
                                              </p:val>
                                            </p:tav>
                                          </p:tavLst>
                                        </p:anim>
                                        <p:animEffect transition="in" filter="fade">
                                          <p:cBhvr>
                                            <p:cTn id="89" dur="500"/>
                                            <p:tgtEl>
                                              <p:spTgt spid="48"/>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57"/>
                                            </p:tgtEl>
                                            <p:attrNameLst>
                                              <p:attrName>style.visibility</p:attrName>
                                            </p:attrNameLst>
                                          </p:cBhvr>
                                          <p:to>
                                            <p:strVal val="visible"/>
                                          </p:to>
                                        </p:set>
                                        <p:anim calcmode="lin" valueType="num">
                                          <p:cBhvr>
                                            <p:cTn id="92" dur="500" fill="hold"/>
                                            <p:tgtEl>
                                              <p:spTgt spid="57"/>
                                            </p:tgtEl>
                                            <p:attrNameLst>
                                              <p:attrName>ppt_w</p:attrName>
                                            </p:attrNameLst>
                                          </p:cBhvr>
                                          <p:tavLst>
                                            <p:tav tm="0">
                                              <p:val>
                                                <p:fltVal val="0"/>
                                              </p:val>
                                            </p:tav>
                                            <p:tav tm="100000">
                                              <p:val>
                                                <p:strVal val="#ppt_w"/>
                                              </p:val>
                                            </p:tav>
                                          </p:tavLst>
                                        </p:anim>
                                        <p:anim calcmode="lin" valueType="num">
                                          <p:cBhvr>
                                            <p:cTn id="93" dur="500" fill="hold"/>
                                            <p:tgtEl>
                                              <p:spTgt spid="57"/>
                                            </p:tgtEl>
                                            <p:attrNameLst>
                                              <p:attrName>ppt_h</p:attrName>
                                            </p:attrNameLst>
                                          </p:cBhvr>
                                          <p:tavLst>
                                            <p:tav tm="0">
                                              <p:val>
                                                <p:fltVal val="0"/>
                                              </p:val>
                                            </p:tav>
                                            <p:tav tm="100000">
                                              <p:val>
                                                <p:strVal val="#ppt_h"/>
                                              </p:val>
                                            </p:tav>
                                          </p:tavLst>
                                        </p:anim>
                                        <p:animEffect transition="in" filter="fade">
                                          <p:cBhvr>
                                            <p:cTn id="94" dur="500"/>
                                            <p:tgtEl>
                                              <p:spTgt spid="57"/>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54"/>
                                            </p:tgtEl>
                                            <p:attrNameLst>
                                              <p:attrName>style.visibility</p:attrName>
                                            </p:attrNameLst>
                                          </p:cBhvr>
                                          <p:to>
                                            <p:strVal val="visible"/>
                                          </p:to>
                                        </p:set>
                                        <p:anim calcmode="lin" valueType="num">
                                          <p:cBhvr>
                                            <p:cTn id="97" dur="500" fill="hold"/>
                                            <p:tgtEl>
                                              <p:spTgt spid="54"/>
                                            </p:tgtEl>
                                            <p:attrNameLst>
                                              <p:attrName>ppt_w</p:attrName>
                                            </p:attrNameLst>
                                          </p:cBhvr>
                                          <p:tavLst>
                                            <p:tav tm="0">
                                              <p:val>
                                                <p:fltVal val="0"/>
                                              </p:val>
                                            </p:tav>
                                            <p:tav tm="100000">
                                              <p:val>
                                                <p:strVal val="#ppt_w"/>
                                              </p:val>
                                            </p:tav>
                                          </p:tavLst>
                                        </p:anim>
                                        <p:anim calcmode="lin" valueType="num">
                                          <p:cBhvr>
                                            <p:cTn id="98" dur="500" fill="hold"/>
                                            <p:tgtEl>
                                              <p:spTgt spid="54"/>
                                            </p:tgtEl>
                                            <p:attrNameLst>
                                              <p:attrName>ppt_h</p:attrName>
                                            </p:attrNameLst>
                                          </p:cBhvr>
                                          <p:tavLst>
                                            <p:tav tm="0">
                                              <p:val>
                                                <p:fltVal val="0"/>
                                              </p:val>
                                            </p:tav>
                                            <p:tav tm="100000">
                                              <p:val>
                                                <p:strVal val="#ppt_h"/>
                                              </p:val>
                                            </p:tav>
                                          </p:tavLst>
                                        </p:anim>
                                        <p:animEffect transition="in" filter="fade">
                                          <p:cBhvr>
                                            <p:cTn id="99" dur="500"/>
                                            <p:tgtEl>
                                              <p:spTgt spid="54"/>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60"/>
                                            </p:tgtEl>
                                            <p:attrNameLst>
                                              <p:attrName>style.visibility</p:attrName>
                                            </p:attrNameLst>
                                          </p:cBhvr>
                                          <p:to>
                                            <p:strVal val="visible"/>
                                          </p:to>
                                        </p:set>
                                        <p:anim calcmode="lin" valueType="num">
                                          <p:cBhvr>
                                            <p:cTn id="102" dur="500" fill="hold"/>
                                            <p:tgtEl>
                                              <p:spTgt spid="60"/>
                                            </p:tgtEl>
                                            <p:attrNameLst>
                                              <p:attrName>ppt_w</p:attrName>
                                            </p:attrNameLst>
                                          </p:cBhvr>
                                          <p:tavLst>
                                            <p:tav tm="0">
                                              <p:val>
                                                <p:fltVal val="0"/>
                                              </p:val>
                                            </p:tav>
                                            <p:tav tm="100000">
                                              <p:val>
                                                <p:strVal val="#ppt_w"/>
                                              </p:val>
                                            </p:tav>
                                          </p:tavLst>
                                        </p:anim>
                                        <p:anim calcmode="lin" valueType="num">
                                          <p:cBhvr>
                                            <p:cTn id="103" dur="500" fill="hold"/>
                                            <p:tgtEl>
                                              <p:spTgt spid="60"/>
                                            </p:tgtEl>
                                            <p:attrNameLst>
                                              <p:attrName>ppt_h</p:attrName>
                                            </p:attrNameLst>
                                          </p:cBhvr>
                                          <p:tavLst>
                                            <p:tav tm="0">
                                              <p:val>
                                                <p:fltVal val="0"/>
                                              </p:val>
                                            </p:tav>
                                            <p:tav tm="100000">
                                              <p:val>
                                                <p:strVal val="#ppt_h"/>
                                              </p:val>
                                            </p:tav>
                                          </p:tavLst>
                                        </p:anim>
                                        <p:animEffect transition="in" filter="fade">
                                          <p:cBhvr>
                                            <p:cTn id="104" dur="500"/>
                                            <p:tgtEl>
                                              <p:spTgt spid="60"/>
                                            </p:tgtEl>
                                          </p:cBhvr>
                                        </p:animEffect>
                                      </p:childTnLst>
                                    </p:cTn>
                                  </p:par>
                                </p:childTnLst>
                              </p:cTn>
                            </p:par>
                            <p:par>
                              <p:cTn id="105" fill="hold">
                                <p:stCondLst>
                                  <p:cond delay="4500"/>
                                </p:stCondLst>
                                <p:childTnLst>
                                  <p:par>
                                    <p:cTn id="106" presetID="10" presetClass="entr" presetSubtype="0" fill="hold" grpId="0" nodeType="afterEffect">
                                      <p:stCondLst>
                                        <p:cond delay="0"/>
                                      </p:stCondLst>
                                      <p:childTnLst>
                                        <p:set>
                                          <p:cBhvr>
                                            <p:cTn id="107" dur="1" fill="hold">
                                              <p:stCondLst>
                                                <p:cond delay="0"/>
                                              </p:stCondLst>
                                            </p:cTn>
                                            <p:tgtEl>
                                              <p:spTgt spid="47"/>
                                            </p:tgtEl>
                                            <p:attrNameLst>
                                              <p:attrName>style.visibility</p:attrName>
                                            </p:attrNameLst>
                                          </p:cBhvr>
                                          <p:to>
                                            <p:strVal val="visible"/>
                                          </p:to>
                                        </p:set>
                                        <p:animEffect transition="in" filter="fade">
                                          <p:cBhvr>
                                            <p:cTn id="108" dur="500"/>
                                            <p:tgtEl>
                                              <p:spTgt spid="47"/>
                                            </p:tgtEl>
                                          </p:cBhvr>
                                        </p:animEffect>
                                      </p:childTnLst>
                                    </p:cTn>
                                  </p:par>
                                  <p:par>
                                    <p:cTn id="109" presetID="10" presetClass="entr" presetSubtype="0" fill="hold" grpId="0" nodeType="withEffect">
                                      <p:stCondLst>
                                        <p:cond delay="0"/>
                                      </p:stCondLst>
                                      <p:childTnLst>
                                        <p:set>
                                          <p:cBhvr>
                                            <p:cTn id="110" dur="1" fill="hold">
                                              <p:stCondLst>
                                                <p:cond delay="0"/>
                                              </p:stCondLst>
                                            </p:cTn>
                                            <p:tgtEl>
                                              <p:spTgt spid="56"/>
                                            </p:tgtEl>
                                            <p:attrNameLst>
                                              <p:attrName>style.visibility</p:attrName>
                                            </p:attrNameLst>
                                          </p:cBhvr>
                                          <p:to>
                                            <p:strVal val="visible"/>
                                          </p:to>
                                        </p:set>
                                        <p:animEffect transition="in" filter="fade">
                                          <p:cBhvr>
                                            <p:cTn id="111" dur="500"/>
                                            <p:tgtEl>
                                              <p:spTgt spid="56"/>
                                            </p:tgtEl>
                                          </p:cBhvr>
                                        </p:animEffect>
                                      </p:childTnLst>
                                    </p:cTn>
                                  </p:par>
                                  <p:par>
                                    <p:cTn id="112" presetID="10" presetClass="entr" presetSubtype="0" fill="hold" grpId="0" nodeType="withEffect">
                                      <p:stCondLst>
                                        <p:cond delay="0"/>
                                      </p:stCondLst>
                                      <p:childTnLst>
                                        <p:set>
                                          <p:cBhvr>
                                            <p:cTn id="113" dur="1" fill="hold">
                                              <p:stCondLst>
                                                <p:cond delay="0"/>
                                              </p:stCondLst>
                                            </p:cTn>
                                            <p:tgtEl>
                                              <p:spTgt spid="53"/>
                                            </p:tgtEl>
                                            <p:attrNameLst>
                                              <p:attrName>style.visibility</p:attrName>
                                            </p:attrNameLst>
                                          </p:cBhvr>
                                          <p:to>
                                            <p:strVal val="visible"/>
                                          </p:to>
                                        </p:set>
                                        <p:animEffect transition="in" filter="fade">
                                          <p:cBhvr>
                                            <p:cTn id="114" dur="500"/>
                                            <p:tgtEl>
                                              <p:spTgt spid="53"/>
                                            </p:tgtEl>
                                          </p:cBhvr>
                                        </p:animEffect>
                                      </p:childTnLst>
                                    </p:cTn>
                                  </p:par>
                                  <p:par>
                                    <p:cTn id="115" presetID="10" presetClass="entr" presetSubtype="0" fill="hold" grpId="0" nodeType="withEffect">
                                      <p:stCondLst>
                                        <p:cond delay="0"/>
                                      </p:stCondLst>
                                      <p:childTnLst>
                                        <p:set>
                                          <p:cBhvr>
                                            <p:cTn id="116" dur="1" fill="hold">
                                              <p:stCondLst>
                                                <p:cond delay="0"/>
                                              </p:stCondLst>
                                            </p:cTn>
                                            <p:tgtEl>
                                              <p:spTgt spid="59"/>
                                            </p:tgtEl>
                                            <p:attrNameLst>
                                              <p:attrName>style.visibility</p:attrName>
                                            </p:attrNameLst>
                                          </p:cBhvr>
                                          <p:to>
                                            <p:strVal val="visible"/>
                                          </p:to>
                                        </p:set>
                                        <p:animEffect transition="in" filter="fade">
                                          <p:cBhvr>
                                            <p:cTn id="117"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Graphic spid="14" grpId="0">
            <p:bldAsOne/>
          </p:bldGraphic>
          <p:bldP spid="15" grpId="0"/>
          <p:bldP spid="16" grpId="0"/>
          <p:bldP spid="22" grpId="0" animBg="1"/>
          <p:bldP spid="23" grpId="0" animBg="1"/>
          <p:bldP spid="24" grpId="0" animBg="1"/>
          <p:bldP spid="25" grpId="0" animBg="1"/>
          <p:bldP spid="36" grpId="0" animBg="1"/>
          <p:bldP spid="46" grpId="0"/>
          <p:bldP spid="47" grpId="0"/>
          <p:bldP spid="48" grpId="0"/>
          <p:bldP spid="52" grpId="0"/>
          <p:bldP spid="53" grpId="0"/>
          <p:bldP spid="54" grpId="0"/>
          <p:bldP spid="55" grpId="0"/>
          <p:bldP spid="56" grpId="0"/>
          <p:bldP spid="57" grpId="0"/>
          <p:bldP spid="58" grpId="0"/>
          <p:bldP spid="59" grpId="0"/>
          <p:bldP spid="60" grpId="0"/>
        </p:bldLst>
      </p:timing>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等腰三角形 1"/>
          <p:cNvSpPr/>
          <p:nvPr/>
        </p:nvSpPr>
        <p:spPr>
          <a:xfrm rot="10800000">
            <a:off x="3923928" y="564818"/>
            <a:ext cx="1296144" cy="113368"/>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3779912" y="146338"/>
            <a:ext cx="1569660" cy="369332"/>
          </a:xfrm>
          <a:prstGeom prst="rect">
            <a:avLst/>
          </a:prstGeom>
          <a:noFill/>
        </p:spPr>
        <p:txBody>
          <a:bodyPr wrap="none" rtlCol="0">
            <a:spAutoFit/>
          </a:bodyPr>
          <a:lstStyle/>
          <a:p>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添加标题内容</a:t>
            </a:r>
          </a:p>
        </p:txBody>
      </p:sp>
      <p:cxnSp>
        <p:nvCxnSpPr>
          <p:cNvPr id="4" name="Line"/>
          <p:cNvCxnSpPr/>
          <p:nvPr/>
        </p:nvCxnSpPr>
        <p:spPr>
          <a:xfrm>
            <a:off x="3268473" y="4108045"/>
            <a:ext cx="4888271" cy="0"/>
          </a:xfrm>
          <a:prstGeom prst="line">
            <a:avLst/>
          </a:prstGeom>
          <a:ln w="25400" cap="rnd">
            <a:solidFill>
              <a:schemeClr val="tx1">
                <a:lumMod val="60000"/>
                <a:lumOff val="40000"/>
              </a:schemeClr>
            </a:solidFill>
            <a:prstDash val="sysDot"/>
          </a:ln>
        </p:spPr>
        <p:style>
          <a:lnRef idx="1">
            <a:schemeClr val="accent1"/>
          </a:lnRef>
          <a:fillRef idx="0">
            <a:schemeClr val="accent1"/>
          </a:fillRef>
          <a:effectRef idx="0">
            <a:schemeClr val="accent1"/>
          </a:effectRef>
          <a:fontRef idx="minor">
            <a:schemeClr val="tx1"/>
          </a:fontRef>
        </p:style>
      </p:cxnSp>
      <p:sp>
        <p:nvSpPr>
          <p:cNvPr id="5" name="Dot"/>
          <p:cNvSpPr/>
          <p:nvPr/>
        </p:nvSpPr>
        <p:spPr>
          <a:xfrm>
            <a:off x="3204795" y="4069204"/>
            <a:ext cx="77681" cy="77681"/>
          </a:xfrm>
          <a:prstGeom prst="ellipse">
            <a:avLst/>
          </a:prstGeom>
          <a:solidFill>
            <a:schemeClr val="accent3"/>
          </a:solidFill>
          <a:ln w="635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ko-KR" altLang="en-US" sz="700" dirty="0">
              <a:cs typeface="+mn-ea"/>
              <a:sym typeface="+mn-lt"/>
            </a:endParaRPr>
          </a:p>
        </p:txBody>
      </p:sp>
      <p:sp>
        <p:nvSpPr>
          <p:cNvPr id="6" name="TextBox 80"/>
          <p:cNvSpPr txBox="1"/>
          <p:nvPr/>
        </p:nvSpPr>
        <p:spPr>
          <a:xfrm>
            <a:off x="3018442" y="4204363"/>
            <a:ext cx="450386" cy="138500"/>
          </a:xfrm>
          <a:prstGeom prst="rect">
            <a:avLst/>
          </a:prstGeom>
          <a:noFill/>
        </p:spPr>
        <p:txBody>
          <a:bodyPr wrap="square" lIns="0" tIns="0" rIns="0" bIns="0" rtlCol="0">
            <a:spAutoFit/>
          </a:bodyPr>
          <a:lstStyle/>
          <a:p>
            <a:pPr algn="ctr"/>
            <a:r>
              <a:rPr lang="nb-NO" altLang="ko-KR" sz="900" b="1" dirty="0">
                <a:solidFill>
                  <a:schemeClr val="tx1">
                    <a:lumMod val="60000"/>
                    <a:lumOff val="40000"/>
                  </a:schemeClr>
                </a:solidFill>
                <a:cs typeface="+mn-ea"/>
                <a:sym typeface="+mn-lt"/>
              </a:rPr>
              <a:t>2009</a:t>
            </a:r>
            <a:endParaRPr lang="ko-KR" altLang="en-US" sz="900" b="1" dirty="0">
              <a:solidFill>
                <a:schemeClr val="tx1">
                  <a:lumMod val="60000"/>
                  <a:lumOff val="40000"/>
                </a:schemeClr>
              </a:solidFill>
              <a:cs typeface="+mn-ea"/>
              <a:sym typeface="+mn-lt"/>
            </a:endParaRPr>
          </a:p>
        </p:txBody>
      </p:sp>
      <p:sp>
        <p:nvSpPr>
          <p:cNvPr id="7" name="Dot"/>
          <p:cNvSpPr/>
          <p:nvPr/>
        </p:nvSpPr>
        <p:spPr>
          <a:xfrm>
            <a:off x="3907051" y="4069204"/>
            <a:ext cx="77681" cy="77681"/>
          </a:xfrm>
          <a:prstGeom prst="ellipse">
            <a:avLst/>
          </a:prstGeom>
          <a:solidFill>
            <a:schemeClr val="tx1">
              <a:lumMod val="60000"/>
              <a:lumOff val="40000"/>
            </a:schemeClr>
          </a:solidFill>
          <a:ln w="635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ko-KR" altLang="en-US" sz="700" dirty="0">
              <a:cs typeface="+mn-ea"/>
              <a:sym typeface="+mn-lt"/>
            </a:endParaRPr>
          </a:p>
        </p:txBody>
      </p:sp>
      <p:sp>
        <p:nvSpPr>
          <p:cNvPr id="8" name="TextBox 78"/>
          <p:cNvSpPr txBox="1"/>
          <p:nvPr/>
        </p:nvSpPr>
        <p:spPr>
          <a:xfrm>
            <a:off x="3720697" y="4204363"/>
            <a:ext cx="450386" cy="138500"/>
          </a:xfrm>
          <a:prstGeom prst="rect">
            <a:avLst/>
          </a:prstGeom>
          <a:noFill/>
        </p:spPr>
        <p:txBody>
          <a:bodyPr wrap="square" lIns="0" tIns="0" rIns="0" bIns="0" rtlCol="0">
            <a:spAutoFit/>
          </a:bodyPr>
          <a:lstStyle/>
          <a:p>
            <a:pPr algn="ctr"/>
            <a:r>
              <a:rPr lang="nb-NO" altLang="ko-KR" sz="900" b="1" dirty="0">
                <a:solidFill>
                  <a:schemeClr val="tx1">
                    <a:lumMod val="60000"/>
                    <a:lumOff val="40000"/>
                  </a:schemeClr>
                </a:solidFill>
                <a:cs typeface="+mn-ea"/>
                <a:sym typeface="+mn-lt"/>
              </a:rPr>
              <a:t>2010</a:t>
            </a:r>
            <a:endParaRPr lang="ko-KR" altLang="en-US" sz="900" b="1" dirty="0">
              <a:solidFill>
                <a:schemeClr val="tx1">
                  <a:lumMod val="60000"/>
                  <a:lumOff val="40000"/>
                </a:schemeClr>
              </a:solidFill>
              <a:cs typeface="+mn-ea"/>
              <a:sym typeface="+mn-lt"/>
            </a:endParaRPr>
          </a:p>
        </p:txBody>
      </p:sp>
      <p:sp>
        <p:nvSpPr>
          <p:cNvPr id="9" name="Dot"/>
          <p:cNvSpPr/>
          <p:nvPr/>
        </p:nvSpPr>
        <p:spPr>
          <a:xfrm>
            <a:off x="4609307" y="4069204"/>
            <a:ext cx="77681" cy="77681"/>
          </a:xfrm>
          <a:prstGeom prst="ellipse">
            <a:avLst/>
          </a:prstGeom>
          <a:solidFill>
            <a:schemeClr val="tx1">
              <a:lumMod val="60000"/>
              <a:lumOff val="40000"/>
            </a:schemeClr>
          </a:solidFill>
          <a:ln w="635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ko-KR" altLang="en-US" sz="700" dirty="0">
              <a:cs typeface="+mn-ea"/>
              <a:sym typeface="+mn-lt"/>
            </a:endParaRPr>
          </a:p>
        </p:txBody>
      </p:sp>
      <p:sp>
        <p:nvSpPr>
          <p:cNvPr id="10" name="TextBox 76"/>
          <p:cNvSpPr txBox="1"/>
          <p:nvPr/>
        </p:nvSpPr>
        <p:spPr>
          <a:xfrm>
            <a:off x="4422954" y="4204363"/>
            <a:ext cx="450386" cy="138500"/>
          </a:xfrm>
          <a:prstGeom prst="rect">
            <a:avLst/>
          </a:prstGeom>
          <a:noFill/>
        </p:spPr>
        <p:txBody>
          <a:bodyPr wrap="square" lIns="0" tIns="0" rIns="0" bIns="0" rtlCol="0">
            <a:spAutoFit/>
          </a:bodyPr>
          <a:lstStyle/>
          <a:p>
            <a:pPr algn="ctr"/>
            <a:r>
              <a:rPr lang="nb-NO" altLang="ko-KR" sz="900" b="1" dirty="0">
                <a:solidFill>
                  <a:schemeClr val="tx1">
                    <a:lumMod val="60000"/>
                    <a:lumOff val="40000"/>
                  </a:schemeClr>
                </a:solidFill>
                <a:cs typeface="+mn-ea"/>
                <a:sym typeface="+mn-lt"/>
              </a:rPr>
              <a:t>2011</a:t>
            </a:r>
            <a:endParaRPr lang="ko-KR" altLang="en-US" sz="900" b="1" dirty="0">
              <a:solidFill>
                <a:schemeClr val="tx1">
                  <a:lumMod val="60000"/>
                  <a:lumOff val="40000"/>
                </a:schemeClr>
              </a:solidFill>
              <a:cs typeface="+mn-ea"/>
              <a:sym typeface="+mn-lt"/>
            </a:endParaRPr>
          </a:p>
        </p:txBody>
      </p:sp>
      <p:sp>
        <p:nvSpPr>
          <p:cNvPr id="11" name="Dot"/>
          <p:cNvSpPr/>
          <p:nvPr/>
        </p:nvSpPr>
        <p:spPr>
          <a:xfrm>
            <a:off x="5311563" y="4069204"/>
            <a:ext cx="77681" cy="77681"/>
          </a:xfrm>
          <a:prstGeom prst="ellipse">
            <a:avLst/>
          </a:prstGeom>
          <a:solidFill>
            <a:schemeClr val="tx1">
              <a:lumMod val="60000"/>
              <a:lumOff val="40000"/>
            </a:schemeClr>
          </a:solidFill>
          <a:ln w="635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ko-KR" altLang="en-US" sz="700" dirty="0">
              <a:cs typeface="+mn-ea"/>
              <a:sym typeface="+mn-lt"/>
            </a:endParaRPr>
          </a:p>
        </p:txBody>
      </p:sp>
      <p:sp>
        <p:nvSpPr>
          <p:cNvPr id="12" name="TextBox 74"/>
          <p:cNvSpPr txBox="1"/>
          <p:nvPr/>
        </p:nvSpPr>
        <p:spPr>
          <a:xfrm>
            <a:off x="5125210" y="4204363"/>
            <a:ext cx="450386" cy="138500"/>
          </a:xfrm>
          <a:prstGeom prst="rect">
            <a:avLst/>
          </a:prstGeom>
          <a:noFill/>
        </p:spPr>
        <p:txBody>
          <a:bodyPr wrap="square" lIns="0" tIns="0" rIns="0" bIns="0" rtlCol="0">
            <a:spAutoFit/>
          </a:bodyPr>
          <a:lstStyle/>
          <a:p>
            <a:pPr algn="ctr"/>
            <a:r>
              <a:rPr lang="nb-NO" altLang="ko-KR" sz="900" b="1" dirty="0">
                <a:solidFill>
                  <a:schemeClr val="tx1">
                    <a:lumMod val="60000"/>
                    <a:lumOff val="40000"/>
                  </a:schemeClr>
                </a:solidFill>
                <a:cs typeface="+mn-ea"/>
                <a:sym typeface="+mn-lt"/>
              </a:rPr>
              <a:t>2012</a:t>
            </a:r>
            <a:endParaRPr lang="ko-KR" altLang="en-US" sz="900" b="1" dirty="0">
              <a:solidFill>
                <a:schemeClr val="tx1">
                  <a:lumMod val="60000"/>
                  <a:lumOff val="40000"/>
                </a:schemeClr>
              </a:solidFill>
              <a:cs typeface="+mn-ea"/>
              <a:sym typeface="+mn-lt"/>
            </a:endParaRPr>
          </a:p>
        </p:txBody>
      </p:sp>
      <p:sp>
        <p:nvSpPr>
          <p:cNvPr id="13" name="Dot"/>
          <p:cNvSpPr/>
          <p:nvPr/>
        </p:nvSpPr>
        <p:spPr>
          <a:xfrm>
            <a:off x="6013819" y="4069204"/>
            <a:ext cx="77681" cy="77681"/>
          </a:xfrm>
          <a:prstGeom prst="ellipse">
            <a:avLst/>
          </a:prstGeom>
          <a:solidFill>
            <a:schemeClr val="tx1">
              <a:lumMod val="60000"/>
              <a:lumOff val="40000"/>
            </a:schemeClr>
          </a:solidFill>
          <a:ln w="635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ko-KR" altLang="en-US" sz="700" dirty="0">
              <a:cs typeface="+mn-ea"/>
              <a:sym typeface="+mn-lt"/>
            </a:endParaRPr>
          </a:p>
        </p:txBody>
      </p:sp>
      <p:sp>
        <p:nvSpPr>
          <p:cNvPr id="14" name="TextBox 72"/>
          <p:cNvSpPr txBox="1"/>
          <p:nvPr/>
        </p:nvSpPr>
        <p:spPr>
          <a:xfrm>
            <a:off x="5827465" y="4204363"/>
            <a:ext cx="450386" cy="138500"/>
          </a:xfrm>
          <a:prstGeom prst="rect">
            <a:avLst/>
          </a:prstGeom>
          <a:noFill/>
        </p:spPr>
        <p:txBody>
          <a:bodyPr wrap="square" lIns="0" tIns="0" rIns="0" bIns="0" rtlCol="0">
            <a:spAutoFit/>
          </a:bodyPr>
          <a:lstStyle/>
          <a:p>
            <a:pPr algn="ctr"/>
            <a:r>
              <a:rPr lang="nb-NO" altLang="ko-KR" sz="900" b="1" dirty="0">
                <a:solidFill>
                  <a:schemeClr val="tx1">
                    <a:lumMod val="60000"/>
                    <a:lumOff val="40000"/>
                  </a:schemeClr>
                </a:solidFill>
                <a:cs typeface="+mn-ea"/>
                <a:sym typeface="+mn-lt"/>
              </a:rPr>
              <a:t>2013</a:t>
            </a:r>
            <a:endParaRPr lang="ko-KR" altLang="en-US" sz="900" b="1" dirty="0">
              <a:solidFill>
                <a:schemeClr val="tx1">
                  <a:lumMod val="60000"/>
                  <a:lumOff val="40000"/>
                </a:schemeClr>
              </a:solidFill>
              <a:cs typeface="+mn-ea"/>
              <a:sym typeface="+mn-lt"/>
            </a:endParaRPr>
          </a:p>
        </p:txBody>
      </p:sp>
      <p:sp>
        <p:nvSpPr>
          <p:cNvPr id="15" name="Dot"/>
          <p:cNvSpPr/>
          <p:nvPr/>
        </p:nvSpPr>
        <p:spPr>
          <a:xfrm>
            <a:off x="6716075" y="4069204"/>
            <a:ext cx="77681" cy="77681"/>
          </a:xfrm>
          <a:prstGeom prst="ellipse">
            <a:avLst/>
          </a:prstGeom>
          <a:solidFill>
            <a:schemeClr val="tx1">
              <a:lumMod val="60000"/>
              <a:lumOff val="40000"/>
            </a:schemeClr>
          </a:solidFill>
          <a:ln w="635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ko-KR" altLang="en-US" sz="700" dirty="0">
              <a:cs typeface="+mn-ea"/>
              <a:sym typeface="+mn-lt"/>
            </a:endParaRPr>
          </a:p>
        </p:txBody>
      </p:sp>
      <p:sp>
        <p:nvSpPr>
          <p:cNvPr id="16" name="TextBox 70"/>
          <p:cNvSpPr txBox="1"/>
          <p:nvPr/>
        </p:nvSpPr>
        <p:spPr>
          <a:xfrm>
            <a:off x="6529722" y="4204363"/>
            <a:ext cx="450386" cy="138500"/>
          </a:xfrm>
          <a:prstGeom prst="rect">
            <a:avLst/>
          </a:prstGeom>
          <a:noFill/>
        </p:spPr>
        <p:txBody>
          <a:bodyPr wrap="square" lIns="0" tIns="0" rIns="0" bIns="0" rtlCol="0">
            <a:spAutoFit/>
          </a:bodyPr>
          <a:lstStyle/>
          <a:p>
            <a:pPr algn="ctr"/>
            <a:r>
              <a:rPr lang="nb-NO" altLang="ko-KR" sz="900" b="1" dirty="0">
                <a:solidFill>
                  <a:schemeClr val="tx1">
                    <a:lumMod val="60000"/>
                    <a:lumOff val="40000"/>
                  </a:schemeClr>
                </a:solidFill>
                <a:cs typeface="+mn-ea"/>
                <a:sym typeface="+mn-lt"/>
              </a:rPr>
              <a:t>2014</a:t>
            </a:r>
            <a:endParaRPr lang="ko-KR" altLang="en-US" sz="900" b="1" dirty="0">
              <a:solidFill>
                <a:schemeClr val="tx1">
                  <a:lumMod val="60000"/>
                  <a:lumOff val="40000"/>
                </a:schemeClr>
              </a:solidFill>
              <a:cs typeface="+mn-ea"/>
              <a:sym typeface="+mn-lt"/>
            </a:endParaRPr>
          </a:p>
        </p:txBody>
      </p:sp>
      <p:sp>
        <p:nvSpPr>
          <p:cNvPr id="17" name="Dot"/>
          <p:cNvSpPr/>
          <p:nvPr/>
        </p:nvSpPr>
        <p:spPr>
          <a:xfrm>
            <a:off x="7418331" y="4069204"/>
            <a:ext cx="77681" cy="77681"/>
          </a:xfrm>
          <a:prstGeom prst="ellipse">
            <a:avLst/>
          </a:prstGeom>
          <a:solidFill>
            <a:schemeClr val="accent1"/>
          </a:solidFill>
          <a:ln w="635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ko-KR" altLang="en-US" sz="700" dirty="0">
              <a:cs typeface="+mn-ea"/>
              <a:sym typeface="+mn-lt"/>
            </a:endParaRPr>
          </a:p>
        </p:txBody>
      </p:sp>
      <p:sp>
        <p:nvSpPr>
          <p:cNvPr id="18" name="TextBox 68"/>
          <p:cNvSpPr txBox="1"/>
          <p:nvPr/>
        </p:nvSpPr>
        <p:spPr>
          <a:xfrm>
            <a:off x="7231978" y="4204363"/>
            <a:ext cx="450386" cy="138500"/>
          </a:xfrm>
          <a:prstGeom prst="rect">
            <a:avLst/>
          </a:prstGeom>
          <a:noFill/>
        </p:spPr>
        <p:txBody>
          <a:bodyPr wrap="square" lIns="0" tIns="0" rIns="0" bIns="0" rtlCol="0">
            <a:spAutoFit/>
          </a:bodyPr>
          <a:lstStyle/>
          <a:p>
            <a:pPr algn="ctr"/>
            <a:r>
              <a:rPr lang="nb-NO" altLang="ko-KR" sz="900" b="1" dirty="0">
                <a:solidFill>
                  <a:schemeClr val="tx1">
                    <a:lumMod val="60000"/>
                    <a:lumOff val="40000"/>
                  </a:schemeClr>
                </a:solidFill>
                <a:cs typeface="+mn-ea"/>
                <a:sym typeface="+mn-lt"/>
              </a:rPr>
              <a:t>2015</a:t>
            </a:r>
            <a:endParaRPr lang="ko-KR" altLang="en-US" sz="900" b="1" dirty="0">
              <a:solidFill>
                <a:schemeClr val="tx1">
                  <a:lumMod val="60000"/>
                  <a:lumOff val="40000"/>
                </a:schemeClr>
              </a:solidFill>
              <a:cs typeface="+mn-ea"/>
              <a:sym typeface="+mn-lt"/>
            </a:endParaRPr>
          </a:p>
        </p:txBody>
      </p:sp>
      <p:sp>
        <p:nvSpPr>
          <p:cNvPr id="19" name="Dot"/>
          <p:cNvSpPr/>
          <p:nvPr/>
        </p:nvSpPr>
        <p:spPr>
          <a:xfrm>
            <a:off x="8120589" y="4069204"/>
            <a:ext cx="77681" cy="77681"/>
          </a:xfrm>
          <a:prstGeom prst="ellipse">
            <a:avLst/>
          </a:prstGeom>
          <a:solidFill>
            <a:schemeClr val="accent2"/>
          </a:solidFill>
          <a:ln w="635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ko-KR" altLang="en-US" sz="700" dirty="0">
              <a:cs typeface="+mn-ea"/>
              <a:sym typeface="+mn-lt"/>
            </a:endParaRPr>
          </a:p>
        </p:txBody>
      </p:sp>
      <p:sp>
        <p:nvSpPr>
          <p:cNvPr id="20" name="TextBox 66"/>
          <p:cNvSpPr txBox="1"/>
          <p:nvPr/>
        </p:nvSpPr>
        <p:spPr>
          <a:xfrm>
            <a:off x="7934236" y="4204363"/>
            <a:ext cx="450386" cy="138500"/>
          </a:xfrm>
          <a:prstGeom prst="rect">
            <a:avLst/>
          </a:prstGeom>
          <a:noFill/>
        </p:spPr>
        <p:txBody>
          <a:bodyPr wrap="square" lIns="0" tIns="0" rIns="0" bIns="0" rtlCol="0">
            <a:spAutoFit/>
          </a:bodyPr>
          <a:lstStyle/>
          <a:p>
            <a:pPr algn="ctr"/>
            <a:r>
              <a:rPr lang="nb-NO" altLang="ko-KR" sz="900" b="1" dirty="0">
                <a:solidFill>
                  <a:schemeClr val="tx1">
                    <a:lumMod val="60000"/>
                    <a:lumOff val="40000"/>
                  </a:schemeClr>
                </a:solidFill>
                <a:cs typeface="+mn-ea"/>
                <a:sym typeface="+mn-lt"/>
              </a:rPr>
              <a:t>2016</a:t>
            </a:r>
            <a:endParaRPr lang="ko-KR" altLang="en-US" sz="900" b="1" dirty="0">
              <a:solidFill>
                <a:schemeClr val="tx1">
                  <a:lumMod val="60000"/>
                  <a:lumOff val="40000"/>
                </a:schemeClr>
              </a:solidFill>
              <a:cs typeface="+mn-ea"/>
              <a:sym typeface="+mn-lt"/>
            </a:endParaRPr>
          </a:p>
        </p:txBody>
      </p:sp>
      <p:sp>
        <p:nvSpPr>
          <p:cNvPr id="21" name="SpaceBar"/>
          <p:cNvSpPr/>
          <p:nvPr/>
        </p:nvSpPr>
        <p:spPr>
          <a:xfrm rot="10800000">
            <a:off x="3057693" y="1728644"/>
            <a:ext cx="371883" cy="2242881"/>
          </a:xfrm>
          <a:prstGeom prst="roundRect">
            <a:avLst>
              <a:gd name="adj" fmla="val 50000"/>
            </a:avLst>
          </a:prstGeom>
          <a:pattFill prst="ltUpDiag">
            <a:fgClr>
              <a:schemeClr val="tx1">
                <a:lumMod val="40000"/>
                <a:lumOff val="60000"/>
              </a:schemeClr>
            </a:fgClr>
            <a:bgClr>
              <a:schemeClr val="tx1">
                <a:lumMod val="20000"/>
                <a:lumOff val="80000"/>
              </a:schemeClr>
            </a:bgClr>
          </a:patt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ko-KR" altLang="en-US" dirty="0">
              <a:cs typeface="+mn-ea"/>
              <a:sym typeface="+mn-lt"/>
            </a:endParaRPr>
          </a:p>
        </p:txBody>
      </p:sp>
      <p:sp>
        <p:nvSpPr>
          <p:cNvPr id="22" name="SpaceBar"/>
          <p:cNvSpPr/>
          <p:nvPr/>
        </p:nvSpPr>
        <p:spPr>
          <a:xfrm rot="10800000">
            <a:off x="3759950" y="1728644"/>
            <a:ext cx="371883" cy="2242881"/>
          </a:xfrm>
          <a:prstGeom prst="roundRect">
            <a:avLst>
              <a:gd name="adj" fmla="val 50000"/>
            </a:avLst>
          </a:prstGeom>
          <a:pattFill prst="ltUpDiag">
            <a:fgClr>
              <a:schemeClr val="tx1">
                <a:lumMod val="40000"/>
                <a:lumOff val="60000"/>
              </a:schemeClr>
            </a:fgClr>
            <a:bgClr>
              <a:schemeClr val="tx1">
                <a:lumMod val="20000"/>
                <a:lumOff val="80000"/>
              </a:schemeClr>
            </a:bgClr>
          </a:patt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ko-KR" altLang="en-US" dirty="0">
              <a:cs typeface="+mn-ea"/>
              <a:sym typeface="+mn-lt"/>
            </a:endParaRPr>
          </a:p>
        </p:txBody>
      </p:sp>
      <p:sp>
        <p:nvSpPr>
          <p:cNvPr id="23" name="SpaceBar"/>
          <p:cNvSpPr/>
          <p:nvPr/>
        </p:nvSpPr>
        <p:spPr>
          <a:xfrm rot="10800000">
            <a:off x="4462205" y="1728644"/>
            <a:ext cx="371883" cy="2242881"/>
          </a:xfrm>
          <a:prstGeom prst="roundRect">
            <a:avLst>
              <a:gd name="adj" fmla="val 50000"/>
            </a:avLst>
          </a:prstGeom>
          <a:pattFill prst="ltUpDiag">
            <a:fgClr>
              <a:schemeClr val="tx1">
                <a:lumMod val="40000"/>
                <a:lumOff val="60000"/>
              </a:schemeClr>
            </a:fgClr>
            <a:bgClr>
              <a:schemeClr val="tx1">
                <a:lumMod val="20000"/>
                <a:lumOff val="80000"/>
              </a:schemeClr>
            </a:bgClr>
          </a:patt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ko-KR" altLang="en-US" dirty="0">
              <a:cs typeface="+mn-ea"/>
              <a:sym typeface="+mn-lt"/>
            </a:endParaRPr>
          </a:p>
        </p:txBody>
      </p:sp>
      <p:sp>
        <p:nvSpPr>
          <p:cNvPr id="24" name="SpaceBar"/>
          <p:cNvSpPr/>
          <p:nvPr/>
        </p:nvSpPr>
        <p:spPr>
          <a:xfrm rot="10800000">
            <a:off x="5164461" y="1728644"/>
            <a:ext cx="371883" cy="2242881"/>
          </a:xfrm>
          <a:prstGeom prst="roundRect">
            <a:avLst>
              <a:gd name="adj" fmla="val 50000"/>
            </a:avLst>
          </a:prstGeom>
          <a:pattFill prst="ltUpDiag">
            <a:fgClr>
              <a:schemeClr val="tx1">
                <a:lumMod val="40000"/>
                <a:lumOff val="60000"/>
              </a:schemeClr>
            </a:fgClr>
            <a:bgClr>
              <a:schemeClr val="tx1">
                <a:lumMod val="20000"/>
                <a:lumOff val="80000"/>
              </a:schemeClr>
            </a:bgClr>
          </a:patt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ko-KR" altLang="en-US" dirty="0">
              <a:cs typeface="+mn-ea"/>
              <a:sym typeface="+mn-lt"/>
            </a:endParaRPr>
          </a:p>
        </p:txBody>
      </p:sp>
      <p:sp>
        <p:nvSpPr>
          <p:cNvPr id="25" name="SpaceBar"/>
          <p:cNvSpPr/>
          <p:nvPr/>
        </p:nvSpPr>
        <p:spPr>
          <a:xfrm rot="10800000">
            <a:off x="5866718" y="1728644"/>
            <a:ext cx="371883" cy="2242881"/>
          </a:xfrm>
          <a:prstGeom prst="roundRect">
            <a:avLst>
              <a:gd name="adj" fmla="val 50000"/>
            </a:avLst>
          </a:prstGeom>
          <a:pattFill prst="ltUpDiag">
            <a:fgClr>
              <a:schemeClr val="tx1">
                <a:lumMod val="40000"/>
                <a:lumOff val="60000"/>
              </a:schemeClr>
            </a:fgClr>
            <a:bgClr>
              <a:schemeClr val="tx1">
                <a:lumMod val="20000"/>
                <a:lumOff val="80000"/>
              </a:schemeClr>
            </a:bgClr>
          </a:patt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ko-KR" altLang="en-US" dirty="0">
              <a:cs typeface="+mn-ea"/>
              <a:sym typeface="+mn-lt"/>
            </a:endParaRPr>
          </a:p>
        </p:txBody>
      </p:sp>
      <p:sp>
        <p:nvSpPr>
          <p:cNvPr id="26" name="SpaceBar"/>
          <p:cNvSpPr/>
          <p:nvPr/>
        </p:nvSpPr>
        <p:spPr>
          <a:xfrm rot="10800000">
            <a:off x="6568973" y="1728644"/>
            <a:ext cx="371883" cy="2242881"/>
          </a:xfrm>
          <a:prstGeom prst="roundRect">
            <a:avLst>
              <a:gd name="adj" fmla="val 50000"/>
            </a:avLst>
          </a:prstGeom>
          <a:pattFill prst="ltUpDiag">
            <a:fgClr>
              <a:schemeClr val="tx1">
                <a:lumMod val="40000"/>
                <a:lumOff val="60000"/>
              </a:schemeClr>
            </a:fgClr>
            <a:bgClr>
              <a:schemeClr val="tx1">
                <a:lumMod val="20000"/>
                <a:lumOff val="80000"/>
              </a:schemeClr>
            </a:bgClr>
          </a:patt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ko-KR" altLang="en-US" dirty="0">
              <a:cs typeface="+mn-ea"/>
              <a:sym typeface="+mn-lt"/>
            </a:endParaRPr>
          </a:p>
        </p:txBody>
      </p:sp>
      <p:sp>
        <p:nvSpPr>
          <p:cNvPr id="27" name="SpaceBar"/>
          <p:cNvSpPr/>
          <p:nvPr/>
        </p:nvSpPr>
        <p:spPr>
          <a:xfrm rot="10800000">
            <a:off x="7271229" y="1728644"/>
            <a:ext cx="371883" cy="2242881"/>
          </a:xfrm>
          <a:prstGeom prst="roundRect">
            <a:avLst>
              <a:gd name="adj" fmla="val 50000"/>
            </a:avLst>
          </a:prstGeom>
          <a:pattFill prst="ltUpDiag">
            <a:fgClr>
              <a:schemeClr val="tx1">
                <a:lumMod val="40000"/>
                <a:lumOff val="60000"/>
              </a:schemeClr>
            </a:fgClr>
            <a:bgClr>
              <a:schemeClr val="tx1">
                <a:lumMod val="20000"/>
                <a:lumOff val="80000"/>
              </a:schemeClr>
            </a:bgClr>
          </a:patt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ko-KR" altLang="en-US" dirty="0">
              <a:cs typeface="+mn-ea"/>
              <a:sym typeface="+mn-lt"/>
            </a:endParaRPr>
          </a:p>
        </p:txBody>
      </p:sp>
      <p:sp>
        <p:nvSpPr>
          <p:cNvPr id="28" name="SpaceBar"/>
          <p:cNvSpPr/>
          <p:nvPr/>
        </p:nvSpPr>
        <p:spPr>
          <a:xfrm rot="10800000">
            <a:off x="7973486" y="1728644"/>
            <a:ext cx="371883" cy="2242881"/>
          </a:xfrm>
          <a:prstGeom prst="roundRect">
            <a:avLst>
              <a:gd name="adj" fmla="val 50000"/>
            </a:avLst>
          </a:prstGeom>
          <a:pattFill prst="ltUpDiag">
            <a:fgClr>
              <a:schemeClr val="tx1">
                <a:lumMod val="40000"/>
                <a:lumOff val="60000"/>
              </a:schemeClr>
            </a:fgClr>
            <a:bgClr>
              <a:schemeClr val="tx1">
                <a:lumMod val="20000"/>
                <a:lumOff val="80000"/>
              </a:schemeClr>
            </a:bgClr>
          </a:patt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ko-KR" altLang="en-US" dirty="0">
              <a:cs typeface="+mn-ea"/>
              <a:sym typeface="+mn-lt"/>
            </a:endParaRPr>
          </a:p>
        </p:txBody>
      </p:sp>
      <p:sp>
        <p:nvSpPr>
          <p:cNvPr id="29" name="Bar"/>
          <p:cNvSpPr/>
          <p:nvPr/>
        </p:nvSpPr>
        <p:spPr>
          <a:xfrm rot="10800000">
            <a:off x="3057694" y="3285725"/>
            <a:ext cx="371882" cy="685800"/>
          </a:xfrm>
          <a:prstGeom prst="roundRect">
            <a:avLst>
              <a:gd name="adj" fmla="val 50000"/>
            </a:avLst>
          </a:prstGeom>
          <a:solidFill>
            <a:schemeClr val="accent3"/>
          </a:solidFill>
          <a:ln w="317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ko-KR" altLang="en-US" dirty="0">
              <a:cs typeface="+mn-ea"/>
              <a:sym typeface="+mn-lt"/>
            </a:endParaRPr>
          </a:p>
        </p:txBody>
      </p:sp>
      <p:sp>
        <p:nvSpPr>
          <p:cNvPr id="30" name="TextBox 83"/>
          <p:cNvSpPr txBox="1"/>
          <p:nvPr/>
        </p:nvSpPr>
        <p:spPr>
          <a:xfrm>
            <a:off x="2967044" y="3378702"/>
            <a:ext cx="553182" cy="138500"/>
          </a:xfrm>
          <a:prstGeom prst="rect">
            <a:avLst/>
          </a:prstGeom>
          <a:noFill/>
        </p:spPr>
        <p:txBody>
          <a:bodyPr wrap="square" lIns="0" tIns="0" rIns="0" bIns="0" rtlCol="0" anchor="b">
            <a:spAutoFit/>
          </a:bodyPr>
          <a:lstStyle/>
          <a:p>
            <a:pPr algn="ctr"/>
            <a:r>
              <a:rPr lang="nb-NO" altLang="ko-KR" sz="900" b="1" dirty="0">
                <a:gradFill>
                  <a:gsLst>
                    <a:gs pos="0">
                      <a:schemeClr val="bg2"/>
                    </a:gs>
                    <a:gs pos="100000">
                      <a:schemeClr val="bg2"/>
                    </a:gs>
                  </a:gsLst>
                  <a:lin ang="5400000" scaled="0"/>
                </a:gradFill>
                <a:cs typeface="+mn-ea"/>
                <a:sym typeface="+mn-lt"/>
              </a:rPr>
              <a:t>31</a:t>
            </a:r>
            <a:r>
              <a:rPr lang="nb-NO" altLang="ko-KR" sz="900" dirty="0">
                <a:gradFill>
                  <a:gsLst>
                    <a:gs pos="0">
                      <a:schemeClr val="bg2"/>
                    </a:gs>
                    <a:gs pos="100000">
                      <a:schemeClr val="bg2"/>
                    </a:gs>
                  </a:gsLst>
                  <a:lin ang="5400000" scaled="0"/>
                </a:gradFill>
                <a:cs typeface="+mn-ea"/>
                <a:sym typeface="+mn-lt"/>
              </a:rPr>
              <a:t>%</a:t>
            </a:r>
            <a:endParaRPr lang="ko-KR" altLang="en-US" sz="900" dirty="0">
              <a:gradFill>
                <a:gsLst>
                  <a:gs pos="0">
                    <a:schemeClr val="bg2"/>
                  </a:gs>
                  <a:gs pos="100000">
                    <a:schemeClr val="bg2"/>
                  </a:gs>
                </a:gsLst>
                <a:lin ang="5400000" scaled="0"/>
              </a:gradFill>
              <a:cs typeface="+mn-ea"/>
              <a:sym typeface="+mn-lt"/>
            </a:endParaRPr>
          </a:p>
        </p:txBody>
      </p:sp>
      <p:sp>
        <p:nvSpPr>
          <p:cNvPr id="31" name="Bar"/>
          <p:cNvSpPr/>
          <p:nvPr/>
        </p:nvSpPr>
        <p:spPr>
          <a:xfrm rot="10800000">
            <a:off x="3759950" y="3011405"/>
            <a:ext cx="371882" cy="960120"/>
          </a:xfrm>
          <a:prstGeom prst="roundRect">
            <a:avLst>
              <a:gd name="adj" fmla="val 50000"/>
            </a:avLst>
          </a:prstGeom>
          <a:solidFill>
            <a:schemeClr val="tx1">
              <a:lumMod val="60000"/>
              <a:lumOff val="40000"/>
            </a:schemeClr>
          </a:solidFill>
          <a:ln w="317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ko-KR" altLang="en-US" dirty="0">
              <a:cs typeface="+mn-ea"/>
              <a:sym typeface="+mn-lt"/>
            </a:endParaRPr>
          </a:p>
        </p:txBody>
      </p:sp>
      <p:sp>
        <p:nvSpPr>
          <p:cNvPr id="32" name="TextBox 86"/>
          <p:cNvSpPr txBox="1"/>
          <p:nvPr/>
        </p:nvSpPr>
        <p:spPr>
          <a:xfrm>
            <a:off x="3669300" y="3138630"/>
            <a:ext cx="553182" cy="138500"/>
          </a:xfrm>
          <a:prstGeom prst="rect">
            <a:avLst/>
          </a:prstGeom>
          <a:noFill/>
        </p:spPr>
        <p:txBody>
          <a:bodyPr wrap="square" lIns="0" tIns="0" rIns="0" bIns="0" rtlCol="0" anchor="b">
            <a:spAutoFit/>
          </a:bodyPr>
          <a:lstStyle/>
          <a:p>
            <a:pPr algn="ctr"/>
            <a:r>
              <a:rPr lang="nb-NO" altLang="ko-KR" sz="900" b="1" dirty="0">
                <a:gradFill>
                  <a:gsLst>
                    <a:gs pos="0">
                      <a:schemeClr val="bg2"/>
                    </a:gs>
                    <a:gs pos="100000">
                      <a:schemeClr val="bg2"/>
                    </a:gs>
                  </a:gsLst>
                  <a:lin ang="5400000" scaled="0"/>
                </a:gradFill>
                <a:cs typeface="+mn-ea"/>
                <a:sym typeface="+mn-lt"/>
              </a:rPr>
              <a:t>43</a:t>
            </a:r>
            <a:r>
              <a:rPr lang="nb-NO" altLang="ko-KR" sz="900" dirty="0">
                <a:gradFill>
                  <a:gsLst>
                    <a:gs pos="0">
                      <a:schemeClr val="bg2"/>
                    </a:gs>
                    <a:gs pos="100000">
                      <a:schemeClr val="bg2"/>
                    </a:gs>
                  </a:gsLst>
                  <a:lin ang="5400000" scaled="0"/>
                </a:gradFill>
                <a:cs typeface="+mn-ea"/>
                <a:sym typeface="+mn-lt"/>
              </a:rPr>
              <a:t>%</a:t>
            </a:r>
            <a:endParaRPr lang="ko-KR" altLang="en-US" sz="900" dirty="0">
              <a:gradFill>
                <a:gsLst>
                  <a:gs pos="0">
                    <a:schemeClr val="bg2"/>
                  </a:gs>
                  <a:gs pos="100000">
                    <a:schemeClr val="bg2"/>
                  </a:gs>
                </a:gsLst>
                <a:lin ang="5400000" scaled="0"/>
              </a:gradFill>
              <a:cs typeface="+mn-ea"/>
              <a:sym typeface="+mn-lt"/>
            </a:endParaRPr>
          </a:p>
        </p:txBody>
      </p:sp>
      <p:sp>
        <p:nvSpPr>
          <p:cNvPr id="33" name="Bar"/>
          <p:cNvSpPr/>
          <p:nvPr/>
        </p:nvSpPr>
        <p:spPr>
          <a:xfrm rot="10800000">
            <a:off x="4462207" y="2805665"/>
            <a:ext cx="371882" cy="1165860"/>
          </a:xfrm>
          <a:prstGeom prst="roundRect">
            <a:avLst>
              <a:gd name="adj" fmla="val 50000"/>
            </a:avLst>
          </a:prstGeom>
          <a:solidFill>
            <a:schemeClr val="tx1">
              <a:lumMod val="60000"/>
              <a:lumOff val="40000"/>
            </a:schemeClr>
          </a:solidFill>
          <a:ln w="317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ko-KR" altLang="en-US" dirty="0">
              <a:cs typeface="+mn-ea"/>
              <a:sym typeface="+mn-lt"/>
            </a:endParaRPr>
          </a:p>
        </p:txBody>
      </p:sp>
      <p:sp>
        <p:nvSpPr>
          <p:cNvPr id="34" name="TextBox 89"/>
          <p:cNvSpPr txBox="1"/>
          <p:nvPr/>
        </p:nvSpPr>
        <p:spPr>
          <a:xfrm>
            <a:off x="4371557" y="2929965"/>
            <a:ext cx="553182" cy="138500"/>
          </a:xfrm>
          <a:prstGeom prst="rect">
            <a:avLst/>
          </a:prstGeom>
          <a:noFill/>
        </p:spPr>
        <p:txBody>
          <a:bodyPr wrap="square" lIns="0" tIns="0" rIns="0" bIns="0" rtlCol="0" anchor="b">
            <a:spAutoFit/>
          </a:bodyPr>
          <a:lstStyle/>
          <a:p>
            <a:pPr algn="ctr"/>
            <a:r>
              <a:rPr lang="nb-NO" altLang="ko-KR" sz="900" b="1" dirty="0">
                <a:gradFill>
                  <a:gsLst>
                    <a:gs pos="0">
                      <a:schemeClr val="bg2"/>
                    </a:gs>
                    <a:gs pos="100000">
                      <a:schemeClr val="bg2"/>
                    </a:gs>
                  </a:gsLst>
                  <a:lin ang="5400000" scaled="0"/>
                </a:gradFill>
                <a:cs typeface="+mn-ea"/>
                <a:sym typeface="+mn-lt"/>
              </a:rPr>
              <a:t>50%</a:t>
            </a:r>
            <a:endParaRPr lang="ko-KR" altLang="en-US" sz="900" dirty="0">
              <a:gradFill>
                <a:gsLst>
                  <a:gs pos="0">
                    <a:schemeClr val="bg2"/>
                  </a:gs>
                  <a:gs pos="100000">
                    <a:schemeClr val="bg2"/>
                  </a:gs>
                </a:gsLst>
                <a:lin ang="5400000" scaled="0"/>
              </a:gradFill>
              <a:cs typeface="+mn-ea"/>
              <a:sym typeface="+mn-lt"/>
            </a:endParaRPr>
          </a:p>
        </p:txBody>
      </p:sp>
      <p:sp>
        <p:nvSpPr>
          <p:cNvPr id="35" name="Bar"/>
          <p:cNvSpPr/>
          <p:nvPr/>
        </p:nvSpPr>
        <p:spPr>
          <a:xfrm rot="10800000">
            <a:off x="5164462" y="2647328"/>
            <a:ext cx="371882" cy="1324197"/>
          </a:xfrm>
          <a:prstGeom prst="roundRect">
            <a:avLst>
              <a:gd name="adj" fmla="val 50000"/>
            </a:avLst>
          </a:prstGeom>
          <a:solidFill>
            <a:schemeClr val="tx1">
              <a:lumMod val="60000"/>
              <a:lumOff val="40000"/>
            </a:schemeClr>
          </a:solidFill>
          <a:ln w="317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ko-KR" altLang="en-US" dirty="0">
              <a:cs typeface="+mn-ea"/>
              <a:sym typeface="+mn-lt"/>
            </a:endParaRPr>
          </a:p>
        </p:txBody>
      </p:sp>
      <p:sp>
        <p:nvSpPr>
          <p:cNvPr id="36" name="TextBox 92"/>
          <p:cNvSpPr txBox="1"/>
          <p:nvPr/>
        </p:nvSpPr>
        <p:spPr>
          <a:xfrm>
            <a:off x="5073812" y="2787858"/>
            <a:ext cx="553182" cy="138500"/>
          </a:xfrm>
          <a:prstGeom prst="rect">
            <a:avLst/>
          </a:prstGeom>
          <a:noFill/>
        </p:spPr>
        <p:txBody>
          <a:bodyPr wrap="square" lIns="0" tIns="0" rIns="0" bIns="0" rtlCol="0" anchor="b">
            <a:spAutoFit/>
          </a:bodyPr>
          <a:lstStyle/>
          <a:p>
            <a:pPr algn="ctr"/>
            <a:r>
              <a:rPr lang="nb-NO" altLang="ko-KR" sz="900" b="1" dirty="0">
                <a:gradFill>
                  <a:gsLst>
                    <a:gs pos="0">
                      <a:schemeClr val="bg2"/>
                    </a:gs>
                    <a:gs pos="100000">
                      <a:schemeClr val="bg2"/>
                    </a:gs>
                  </a:gsLst>
                  <a:lin ang="5400000" scaled="0"/>
                </a:gradFill>
                <a:cs typeface="+mn-ea"/>
                <a:sym typeface="+mn-lt"/>
              </a:rPr>
              <a:t>59%</a:t>
            </a:r>
            <a:endParaRPr lang="ko-KR" altLang="en-US" sz="900" b="1" dirty="0">
              <a:gradFill>
                <a:gsLst>
                  <a:gs pos="0">
                    <a:schemeClr val="bg2"/>
                  </a:gs>
                  <a:gs pos="100000">
                    <a:schemeClr val="bg2"/>
                  </a:gs>
                </a:gsLst>
                <a:lin ang="5400000" scaled="0"/>
              </a:gradFill>
              <a:cs typeface="+mn-ea"/>
              <a:sym typeface="+mn-lt"/>
            </a:endParaRPr>
          </a:p>
        </p:txBody>
      </p:sp>
      <p:sp>
        <p:nvSpPr>
          <p:cNvPr id="37" name="Bar"/>
          <p:cNvSpPr/>
          <p:nvPr/>
        </p:nvSpPr>
        <p:spPr>
          <a:xfrm rot="10800000">
            <a:off x="5866718" y="2188445"/>
            <a:ext cx="371882" cy="1783080"/>
          </a:xfrm>
          <a:prstGeom prst="roundRect">
            <a:avLst>
              <a:gd name="adj" fmla="val 50000"/>
            </a:avLst>
          </a:prstGeom>
          <a:solidFill>
            <a:schemeClr val="tx1">
              <a:lumMod val="60000"/>
              <a:lumOff val="40000"/>
            </a:schemeClr>
          </a:solidFill>
          <a:ln w="317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ko-KR" altLang="en-US" dirty="0">
              <a:cs typeface="+mn-ea"/>
              <a:sym typeface="+mn-lt"/>
            </a:endParaRPr>
          </a:p>
        </p:txBody>
      </p:sp>
      <p:sp>
        <p:nvSpPr>
          <p:cNvPr id="38" name="TextBox 95"/>
          <p:cNvSpPr txBox="1"/>
          <p:nvPr/>
        </p:nvSpPr>
        <p:spPr>
          <a:xfrm>
            <a:off x="5776068" y="2319613"/>
            <a:ext cx="553182" cy="138500"/>
          </a:xfrm>
          <a:prstGeom prst="rect">
            <a:avLst/>
          </a:prstGeom>
          <a:noFill/>
        </p:spPr>
        <p:txBody>
          <a:bodyPr wrap="square" lIns="0" tIns="0" rIns="0" bIns="0" rtlCol="0" anchor="b">
            <a:spAutoFit/>
          </a:bodyPr>
          <a:lstStyle/>
          <a:p>
            <a:pPr algn="ctr"/>
            <a:r>
              <a:rPr lang="nb-NO" altLang="ko-KR" sz="900" b="1" dirty="0">
                <a:gradFill>
                  <a:gsLst>
                    <a:gs pos="0">
                      <a:schemeClr val="bg2"/>
                    </a:gs>
                    <a:gs pos="100000">
                      <a:schemeClr val="bg2"/>
                    </a:gs>
                  </a:gsLst>
                  <a:lin ang="5400000" scaled="0"/>
                </a:gradFill>
                <a:cs typeface="+mn-ea"/>
                <a:sym typeface="+mn-lt"/>
              </a:rPr>
              <a:t>80%</a:t>
            </a:r>
            <a:endParaRPr lang="ko-KR" altLang="en-US" sz="900" b="1" dirty="0">
              <a:gradFill>
                <a:gsLst>
                  <a:gs pos="0">
                    <a:schemeClr val="bg2"/>
                  </a:gs>
                  <a:gs pos="100000">
                    <a:schemeClr val="bg2"/>
                  </a:gs>
                </a:gsLst>
                <a:lin ang="5400000" scaled="0"/>
              </a:gradFill>
              <a:cs typeface="+mn-ea"/>
              <a:sym typeface="+mn-lt"/>
            </a:endParaRPr>
          </a:p>
        </p:txBody>
      </p:sp>
      <p:sp>
        <p:nvSpPr>
          <p:cNvPr id="39" name="Bar"/>
          <p:cNvSpPr/>
          <p:nvPr/>
        </p:nvSpPr>
        <p:spPr>
          <a:xfrm rot="10800000">
            <a:off x="6568975" y="2335119"/>
            <a:ext cx="371882" cy="1636406"/>
          </a:xfrm>
          <a:prstGeom prst="roundRect">
            <a:avLst>
              <a:gd name="adj" fmla="val 50000"/>
            </a:avLst>
          </a:prstGeom>
          <a:solidFill>
            <a:schemeClr val="tx1">
              <a:lumMod val="60000"/>
              <a:lumOff val="40000"/>
            </a:schemeClr>
          </a:solidFill>
          <a:ln w="317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ko-KR" altLang="en-US" dirty="0">
              <a:cs typeface="+mn-ea"/>
              <a:sym typeface="+mn-lt"/>
            </a:endParaRPr>
          </a:p>
        </p:txBody>
      </p:sp>
      <p:sp>
        <p:nvSpPr>
          <p:cNvPr id="40" name="TextBox 98"/>
          <p:cNvSpPr txBox="1"/>
          <p:nvPr/>
        </p:nvSpPr>
        <p:spPr>
          <a:xfrm>
            <a:off x="6478325" y="2475649"/>
            <a:ext cx="553182" cy="138500"/>
          </a:xfrm>
          <a:prstGeom prst="rect">
            <a:avLst/>
          </a:prstGeom>
          <a:noFill/>
        </p:spPr>
        <p:txBody>
          <a:bodyPr wrap="square" lIns="0" tIns="0" rIns="0" bIns="0" rtlCol="0" anchor="b">
            <a:spAutoFit/>
          </a:bodyPr>
          <a:lstStyle/>
          <a:p>
            <a:pPr algn="ctr"/>
            <a:r>
              <a:rPr lang="nb-NO" altLang="ko-KR" sz="900" b="1" dirty="0">
                <a:gradFill>
                  <a:gsLst>
                    <a:gs pos="0">
                      <a:schemeClr val="bg2"/>
                    </a:gs>
                    <a:gs pos="100000">
                      <a:schemeClr val="bg2"/>
                    </a:gs>
                  </a:gsLst>
                  <a:lin ang="5400000" scaled="0"/>
                </a:gradFill>
                <a:cs typeface="+mn-ea"/>
                <a:sym typeface="+mn-lt"/>
              </a:rPr>
              <a:t>75</a:t>
            </a:r>
            <a:r>
              <a:rPr lang="nb-NO" altLang="ko-KR" sz="900" dirty="0">
                <a:gradFill>
                  <a:gsLst>
                    <a:gs pos="0">
                      <a:schemeClr val="bg2"/>
                    </a:gs>
                    <a:gs pos="100000">
                      <a:schemeClr val="bg2"/>
                    </a:gs>
                  </a:gsLst>
                  <a:lin ang="5400000" scaled="0"/>
                </a:gradFill>
                <a:cs typeface="+mn-ea"/>
                <a:sym typeface="+mn-lt"/>
              </a:rPr>
              <a:t>%</a:t>
            </a:r>
            <a:endParaRPr lang="ko-KR" altLang="en-US" sz="900" dirty="0">
              <a:gradFill>
                <a:gsLst>
                  <a:gs pos="0">
                    <a:schemeClr val="bg2"/>
                  </a:gs>
                  <a:gs pos="100000">
                    <a:schemeClr val="bg2"/>
                  </a:gs>
                </a:gsLst>
                <a:lin ang="5400000" scaled="0"/>
              </a:gradFill>
              <a:cs typeface="+mn-ea"/>
              <a:sym typeface="+mn-lt"/>
            </a:endParaRPr>
          </a:p>
        </p:txBody>
      </p:sp>
      <p:sp>
        <p:nvSpPr>
          <p:cNvPr id="41" name="Bar"/>
          <p:cNvSpPr/>
          <p:nvPr/>
        </p:nvSpPr>
        <p:spPr>
          <a:xfrm rot="10800000">
            <a:off x="7271230" y="1728959"/>
            <a:ext cx="371882" cy="2242566"/>
          </a:xfrm>
          <a:prstGeom prst="roundRect">
            <a:avLst>
              <a:gd name="adj" fmla="val 50000"/>
            </a:avLst>
          </a:prstGeom>
          <a:solidFill>
            <a:schemeClr val="accent1"/>
          </a:solidFill>
          <a:ln w="317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ko-KR" altLang="en-US" dirty="0">
              <a:cs typeface="+mn-ea"/>
              <a:sym typeface="+mn-lt"/>
            </a:endParaRPr>
          </a:p>
        </p:txBody>
      </p:sp>
      <p:sp>
        <p:nvSpPr>
          <p:cNvPr id="42" name="TextBox 101"/>
          <p:cNvSpPr txBox="1"/>
          <p:nvPr/>
        </p:nvSpPr>
        <p:spPr>
          <a:xfrm>
            <a:off x="7180580" y="1847012"/>
            <a:ext cx="553182" cy="138500"/>
          </a:xfrm>
          <a:prstGeom prst="rect">
            <a:avLst/>
          </a:prstGeom>
          <a:noFill/>
        </p:spPr>
        <p:txBody>
          <a:bodyPr wrap="square" lIns="0" tIns="0" rIns="0" bIns="0" rtlCol="0" anchor="b">
            <a:spAutoFit/>
          </a:bodyPr>
          <a:lstStyle/>
          <a:p>
            <a:pPr algn="ctr"/>
            <a:r>
              <a:rPr lang="nb-NO" altLang="ko-KR" sz="900" b="1" dirty="0">
                <a:gradFill>
                  <a:gsLst>
                    <a:gs pos="0">
                      <a:schemeClr val="bg2"/>
                    </a:gs>
                    <a:gs pos="100000">
                      <a:schemeClr val="bg2"/>
                    </a:gs>
                  </a:gsLst>
                  <a:lin ang="5400000" scaled="0"/>
                </a:gradFill>
                <a:cs typeface="+mn-ea"/>
                <a:sym typeface="+mn-lt"/>
              </a:rPr>
              <a:t>100%</a:t>
            </a:r>
            <a:endParaRPr lang="ko-KR" altLang="en-US" sz="900" b="1" dirty="0">
              <a:gradFill>
                <a:gsLst>
                  <a:gs pos="0">
                    <a:schemeClr val="bg2"/>
                  </a:gs>
                  <a:gs pos="100000">
                    <a:schemeClr val="bg2"/>
                  </a:gs>
                </a:gsLst>
                <a:lin ang="5400000" scaled="0"/>
              </a:gradFill>
              <a:cs typeface="+mn-ea"/>
              <a:sym typeface="+mn-lt"/>
            </a:endParaRPr>
          </a:p>
        </p:txBody>
      </p:sp>
      <p:sp>
        <p:nvSpPr>
          <p:cNvPr id="43" name="Bar"/>
          <p:cNvSpPr/>
          <p:nvPr/>
        </p:nvSpPr>
        <p:spPr>
          <a:xfrm rot="10800000">
            <a:off x="7973488" y="1982705"/>
            <a:ext cx="371882" cy="1988820"/>
          </a:xfrm>
          <a:prstGeom prst="roundRect">
            <a:avLst>
              <a:gd name="adj" fmla="val 50000"/>
            </a:avLst>
          </a:prstGeom>
          <a:pattFill prst="dkUpDiag">
            <a:fgClr>
              <a:schemeClr val="accent2"/>
            </a:fgClr>
            <a:bgClr>
              <a:schemeClr val="accent2">
                <a:lumMod val="60000"/>
                <a:lumOff val="40000"/>
              </a:schemeClr>
            </a:bgClr>
          </a:pattFill>
          <a:ln w="3175">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ko-KR" altLang="en-US" dirty="0">
              <a:cs typeface="+mn-ea"/>
              <a:sym typeface="+mn-lt"/>
            </a:endParaRPr>
          </a:p>
        </p:txBody>
      </p:sp>
      <p:sp>
        <p:nvSpPr>
          <p:cNvPr id="44" name="TextBox 104"/>
          <p:cNvSpPr txBox="1"/>
          <p:nvPr/>
        </p:nvSpPr>
        <p:spPr>
          <a:xfrm>
            <a:off x="7882838" y="2132143"/>
            <a:ext cx="553182" cy="138500"/>
          </a:xfrm>
          <a:prstGeom prst="rect">
            <a:avLst/>
          </a:prstGeom>
          <a:noFill/>
        </p:spPr>
        <p:txBody>
          <a:bodyPr wrap="square" lIns="0" tIns="0" rIns="0" bIns="0" rtlCol="0" anchor="b">
            <a:spAutoFit/>
          </a:bodyPr>
          <a:lstStyle/>
          <a:p>
            <a:pPr algn="ctr"/>
            <a:r>
              <a:rPr lang="nb-NO" altLang="ko-KR" sz="900" b="1" dirty="0">
                <a:gradFill>
                  <a:gsLst>
                    <a:gs pos="0">
                      <a:schemeClr val="bg2"/>
                    </a:gs>
                    <a:gs pos="100000">
                      <a:schemeClr val="bg2"/>
                    </a:gs>
                  </a:gsLst>
                  <a:lin ang="5400000" scaled="0"/>
                </a:gradFill>
                <a:cs typeface="+mn-ea"/>
                <a:sym typeface="+mn-lt"/>
              </a:rPr>
              <a:t>90%</a:t>
            </a:r>
            <a:endParaRPr lang="ko-KR" altLang="en-US" sz="900" dirty="0">
              <a:gradFill>
                <a:gsLst>
                  <a:gs pos="0">
                    <a:schemeClr val="bg2"/>
                  </a:gs>
                  <a:gs pos="100000">
                    <a:schemeClr val="bg2"/>
                  </a:gs>
                </a:gsLst>
                <a:lin ang="5400000" scaled="0"/>
              </a:gradFill>
              <a:cs typeface="+mn-ea"/>
              <a:sym typeface="+mn-lt"/>
            </a:endParaRPr>
          </a:p>
        </p:txBody>
      </p:sp>
      <p:sp>
        <p:nvSpPr>
          <p:cNvPr id="45" name="Oval Callout 2"/>
          <p:cNvSpPr/>
          <p:nvPr/>
        </p:nvSpPr>
        <p:spPr>
          <a:xfrm>
            <a:off x="2997011" y="2610841"/>
            <a:ext cx="542925" cy="535022"/>
          </a:xfrm>
          <a:prstGeom prst="wedgeEllipseCallout">
            <a:avLst>
              <a:gd name="adj1" fmla="val -2325"/>
              <a:gd name="adj2" fmla="val 68025"/>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a:cs typeface="+mn-ea"/>
              <a:sym typeface="+mn-lt"/>
            </a:endParaRPr>
          </a:p>
        </p:txBody>
      </p:sp>
      <p:sp>
        <p:nvSpPr>
          <p:cNvPr id="46" name="TextBox 115"/>
          <p:cNvSpPr txBox="1"/>
          <p:nvPr/>
        </p:nvSpPr>
        <p:spPr>
          <a:xfrm>
            <a:off x="2982803" y="2815554"/>
            <a:ext cx="553182" cy="138500"/>
          </a:xfrm>
          <a:prstGeom prst="rect">
            <a:avLst/>
          </a:prstGeom>
          <a:noFill/>
        </p:spPr>
        <p:txBody>
          <a:bodyPr wrap="square" lIns="0" tIns="0" rIns="0" bIns="0" rtlCol="0" anchor="b">
            <a:spAutoFit/>
          </a:bodyPr>
          <a:lstStyle/>
          <a:p>
            <a:pPr algn="ctr"/>
            <a:r>
              <a:rPr lang="nb-NO" altLang="ko-KR" sz="900" b="1" dirty="0">
                <a:gradFill>
                  <a:gsLst>
                    <a:gs pos="0">
                      <a:schemeClr val="bg2"/>
                    </a:gs>
                    <a:gs pos="100000">
                      <a:schemeClr val="bg2"/>
                    </a:gs>
                  </a:gsLst>
                  <a:lin ang="5400000" scaled="0"/>
                </a:gradFill>
                <a:cs typeface="+mn-ea"/>
                <a:sym typeface="+mn-lt"/>
              </a:rPr>
              <a:t>Lowest</a:t>
            </a:r>
            <a:endParaRPr lang="ko-KR" altLang="en-US" sz="900" b="1" dirty="0">
              <a:gradFill>
                <a:gsLst>
                  <a:gs pos="0">
                    <a:schemeClr val="bg2"/>
                  </a:gs>
                  <a:gs pos="100000">
                    <a:schemeClr val="bg2"/>
                  </a:gs>
                </a:gsLst>
                <a:lin ang="5400000" scaled="0"/>
              </a:gradFill>
              <a:cs typeface="+mn-ea"/>
              <a:sym typeface="+mn-lt"/>
            </a:endParaRPr>
          </a:p>
        </p:txBody>
      </p:sp>
      <p:sp>
        <p:nvSpPr>
          <p:cNvPr id="47" name="Oval Callout 116"/>
          <p:cNvSpPr/>
          <p:nvPr/>
        </p:nvSpPr>
        <p:spPr>
          <a:xfrm>
            <a:off x="7190837" y="1055272"/>
            <a:ext cx="542925" cy="535022"/>
          </a:xfrm>
          <a:prstGeom prst="wedgeEllipseCallout">
            <a:avLst>
              <a:gd name="adj1" fmla="val -2325"/>
              <a:gd name="adj2" fmla="val 6802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a:cs typeface="+mn-ea"/>
              <a:sym typeface="+mn-lt"/>
            </a:endParaRPr>
          </a:p>
        </p:txBody>
      </p:sp>
      <p:sp>
        <p:nvSpPr>
          <p:cNvPr id="48" name="TextBox 117"/>
          <p:cNvSpPr txBox="1"/>
          <p:nvPr/>
        </p:nvSpPr>
        <p:spPr>
          <a:xfrm>
            <a:off x="7176629" y="1259985"/>
            <a:ext cx="553182" cy="138500"/>
          </a:xfrm>
          <a:prstGeom prst="rect">
            <a:avLst/>
          </a:prstGeom>
          <a:noFill/>
        </p:spPr>
        <p:txBody>
          <a:bodyPr wrap="square" lIns="0" tIns="0" rIns="0" bIns="0" rtlCol="0" anchor="b">
            <a:spAutoFit/>
          </a:bodyPr>
          <a:lstStyle/>
          <a:p>
            <a:pPr algn="ctr"/>
            <a:r>
              <a:rPr lang="nb-NO" altLang="ko-KR" sz="900" b="1" dirty="0">
                <a:gradFill>
                  <a:gsLst>
                    <a:gs pos="0">
                      <a:schemeClr val="bg2"/>
                    </a:gs>
                    <a:gs pos="100000">
                      <a:schemeClr val="bg2"/>
                    </a:gs>
                  </a:gsLst>
                  <a:lin ang="5400000" scaled="0"/>
                </a:gradFill>
                <a:cs typeface="+mn-ea"/>
                <a:sym typeface="+mn-lt"/>
              </a:rPr>
              <a:t>Highest</a:t>
            </a:r>
            <a:endParaRPr lang="ko-KR" altLang="en-US" sz="900" b="1" dirty="0">
              <a:gradFill>
                <a:gsLst>
                  <a:gs pos="0">
                    <a:schemeClr val="bg2"/>
                  </a:gs>
                  <a:gs pos="100000">
                    <a:schemeClr val="bg2"/>
                  </a:gs>
                </a:gsLst>
                <a:lin ang="5400000" scaled="0"/>
              </a:gradFill>
              <a:cs typeface="+mn-ea"/>
              <a:sym typeface="+mn-lt"/>
            </a:endParaRPr>
          </a:p>
        </p:txBody>
      </p:sp>
      <p:sp>
        <p:nvSpPr>
          <p:cNvPr id="49" name="Oval Callout 118"/>
          <p:cNvSpPr/>
          <p:nvPr/>
        </p:nvSpPr>
        <p:spPr>
          <a:xfrm>
            <a:off x="7899667" y="1282579"/>
            <a:ext cx="542925" cy="535022"/>
          </a:xfrm>
          <a:prstGeom prst="wedgeEllipseCallout">
            <a:avLst>
              <a:gd name="adj1" fmla="val -2325"/>
              <a:gd name="adj2" fmla="val 6802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a:cs typeface="+mn-ea"/>
              <a:sym typeface="+mn-lt"/>
            </a:endParaRPr>
          </a:p>
        </p:txBody>
      </p:sp>
      <p:sp>
        <p:nvSpPr>
          <p:cNvPr id="50" name="TextBox 119"/>
          <p:cNvSpPr txBox="1"/>
          <p:nvPr/>
        </p:nvSpPr>
        <p:spPr>
          <a:xfrm>
            <a:off x="7885459" y="1487291"/>
            <a:ext cx="553182" cy="138500"/>
          </a:xfrm>
          <a:prstGeom prst="rect">
            <a:avLst/>
          </a:prstGeom>
          <a:noFill/>
        </p:spPr>
        <p:txBody>
          <a:bodyPr wrap="square" lIns="0" tIns="0" rIns="0" bIns="0" rtlCol="0" anchor="b">
            <a:spAutoFit/>
          </a:bodyPr>
          <a:lstStyle/>
          <a:p>
            <a:pPr algn="ctr"/>
            <a:r>
              <a:rPr lang="nb-NO" altLang="ko-KR" sz="900" b="1" dirty="0">
                <a:gradFill>
                  <a:gsLst>
                    <a:gs pos="0">
                      <a:schemeClr val="bg2"/>
                    </a:gs>
                    <a:gs pos="100000">
                      <a:schemeClr val="bg2"/>
                    </a:gs>
                  </a:gsLst>
                  <a:lin ang="5400000" scaled="0"/>
                </a:gradFill>
                <a:cs typeface="+mn-ea"/>
                <a:sym typeface="+mn-lt"/>
              </a:rPr>
              <a:t>Predict</a:t>
            </a:r>
            <a:endParaRPr lang="ko-KR" altLang="en-US" sz="900" b="1" dirty="0">
              <a:gradFill>
                <a:gsLst>
                  <a:gs pos="0">
                    <a:schemeClr val="bg2"/>
                  </a:gs>
                  <a:gs pos="100000">
                    <a:schemeClr val="bg2"/>
                  </a:gs>
                </a:gsLst>
                <a:lin ang="5400000" scaled="0"/>
              </a:gradFill>
              <a:cs typeface="+mn-ea"/>
              <a:sym typeface="+mn-lt"/>
            </a:endParaRPr>
          </a:p>
        </p:txBody>
      </p:sp>
      <p:sp>
        <p:nvSpPr>
          <p:cNvPr id="51" name="TextBox 120"/>
          <p:cNvSpPr txBox="1"/>
          <p:nvPr/>
        </p:nvSpPr>
        <p:spPr>
          <a:xfrm>
            <a:off x="353529" y="1888689"/>
            <a:ext cx="2039264" cy="2562240"/>
          </a:xfrm>
          <a:prstGeom prst="rect">
            <a:avLst/>
          </a:prstGeom>
          <a:noFill/>
        </p:spPr>
        <p:txBody>
          <a:bodyPr wrap="square" lIns="68580" tIns="34290" rIns="68580" bIns="34290" rtlCol="0">
            <a:spAutoFit/>
          </a:bodyPr>
          <a:lstStyle/>
          <a:p>
            <a:pPr algn="just">
              <a:lnSpc>
                <a:spcPct val="150000"/>
              </a:lnSpc>
            </a:pPr>
            <a:r>
              <a:rPr lang="id-ID" sz="900" dirty="0">
                <a:cs typeface="+mn-ea"/>
                <a:sym typeface="+mn-lt"/>
              </a:rPr>
              <a:t>For every 6 emails received, we get 3 Phone calls. Suitable for all categories business and personal presentation</a:t>
            </a:r>
            <a:r>
              <a:rPr lang="id-ID" sz="900" b="1" dirty="0">
                <a:cs typeface="+mn-ea"/>
                <a:sym typeface="+mn-lt"/>
              </a:rPr>
              <a:t>, </a:t>
            </a:r>
            <a:r>
              <a:rPr lang="id-ID" sz="900" dirty="0">
                <a:cs typeface="+mn-ea"/>
                <a:sym typeface="+mn-lt"/>
              </a:rPr>
              <a:t>Suitable for all categories business and personal presentation</a:t>
            </a:r>
            <a:r>
              <a:rPr lang="id-ID" sz="900" b="1" dirty="0">
                <a:cs typeface="+mn-ea"/>
                <a:sym typeface="+mn-lt"/>
              </a:rPr>
              <a:t>,</a:t>
            </a:r>
            <a:r>
              <a:rPr lang="id-ID" sz="900" dirty="0">
                <a:cs typeface="+mn-ea"/>
                <a:sym typeface="+mn-lt"/>
              </a:rPr>
              <a:t> eaque ipsa quae ab illo inventore veritatis et quasi</a:t>
            </a:r>
            <a:r>
              <a:rPr lang="en-US" sz="900" dirty="0">
                <a:cs typeface="+mn-ea"/>
                <a:sym typeface="+mn-lt"/>
              </a:rPr>
              <a:t>.</a:t>
            </a:r>
          </a:p>
          <a:p>
            <a:pPr algn="just">
              <a:lnSpc>
                <a:spcPct val="150000"/>
              </a:lnSpc>
            </a:pPr>
            <a:r>
              <a:rPr lang="en-US" sz="900" dirty="0">
                <a:cs typeface="+mn-ea"/>
                <a:sym typeface="+mn-lt"/>
              </a:rPr>
              <a:t>Lorem Ipsum dolor sit </a:t>
            </a:r>
            <a:r>
              <a:rPr lang="en-US" sz="900" dirty="0" err="1">
                <a:cs typeface="+mn-ea"/>
                <a:sym typeface="+mn-lt"/>
              </a:rPr>
              <a:t>amet</a:t>
            </a:r>
            <a:r>
              <a:rPr lang="en-US" sz="900" dirty="0">
                <a:cs typeface="+mn-ea"/>
                <a:sym typeface="+mn-lt"/>
              </a:rPr>
              <a:t>, </a:t>
            </a:r>
            <a:r>
              <a:rPr lang="en-US" sz="900" dirty="0" err="1">
                <a:cs typeface="+mn-ea"/>
                <a:sym typeface="+mn-lt"/>
              </a:rPr>
              <a:t>consectetur</a:t>
            </a:r>
            <a:r>
              <a:rPr lang="en-US" sz="900" dirty="0">
                <a:cs typeface="+mn-ea"/>
                <a:sym typeface="+mn-lt"/>
              </a:rPr>
              <a:t> </a:t>
            </a:r>
            <a:r>
              <a:rPr lang="en-US" sz="900" dirty="0" err="1">
                <a:cs typeface="+mn-ea"/>
                <a:sym typeface="+mn-lt"/>
              </a:rPr>
              <a:t>adipiscing</a:t>
            </a:r>
            <a:r>
              <a:rPr lang="en-US" sz="900" dirty="0">
                <a:cs typeface="+mn-ea"/>
                <a:sym typeface="+mn-lt"/>
              </a:rPr>
              <a:t> </a:t>
            </a:r>
            <a:r>
              <a:rPr lang="en-US" sz="900" dirty="0" err="1">
                <a:cs typeface="+mn-ea"/>
                <a:sym typeface="+mn-lt"/>
              </a:rPr>
              <a:t>elit</a:t>
            </a:r>
            <a:r>
              <a:rPr lang="en-US" sz="900" dirty="0">
                <a:cs typeface="+mn-ea"/>
                <a:sym typeface="+mn-lt"/>
              </a:rPr>
              <a:t>, </a:t>
            </a:r>
            <a:r>
              <a:rPr lang="en-US" sz="900" dirty="0" err="1">
                <a:cs typeface="+mn-ea"/>
                <a:sym typeface="+mn-lt"/>
              </a:rPr>
              <a:t>sed</a:t>
            </a:r>
            <a:r>
              <a:rPr lang="en-US" sz="900" dirty="0">
                <a:cs typeface="+mn-ea"/>
                <a:sym typeface="+mn-lt"/>
              </a:rPr>
              <a:t> do </a:t>
            </a:r>
            <a:r>
              <a:rPr lang="en-US" sz="900" dirty="0" err="1">
                <a:cs typeface="+mn-ea"/>
                <a:sym typeface="+mn-lt"/>
              </a:rPr>
              <a:t>eiusmod</a:t>
            </a:r>
            <a:r>
              <a:rPr lang="en-US" sz="900" dirty="0">
                <a:cs typeface="+mn-ea"/>
                <a:sym typeface="+mn-lt"/>
              </a:rPr>
              <a:t> </a:t>
            </a:r>
            <a:r>
              <a:rPr lang="en-US" sz="900" dirty="0" err="1">
                <a:cs typeface="+mn-ea"/>
                <a:sym typeface="+mn-lt"/>
              </a:rPr>
              <a:t>tempor</a:t>
            </a:r>
            <a:r>
              <a:rPr lang="en-US" sz="900" dirty="0">
                <a:cs typeface="+mn-ea"/>
                <a:sym typeface="+mn-lt"/>
              </a:rPr>
              <a:t> </a:t>
            </a:r>
            <a:r>
              <a:rPr lang="en-US" sz="900" dirty="0" err="1">
                <a:cs typeface="+mn-ea"/>
                <a:sym typeface="+mn-lt"/>
              </a:rPr>
              <a:t>incididunt</a:t>
            </a:r>
            <a:r>
              <a:rPr lang="en-US" sz="900" dirty="0">
                <a:cs typeface="+mn-ea"/>
                <a:sym typeface="+mn-lt"/>
              </a:rPr>
              <a:t> </a:t>
            </a:r>
            <a:r>
              <a:rPr lang="en-US" sz="900" dirty="0" err="1">
                <a:cs typeface="+mn-ea"/>
                <a:sym typeface="+mn-lt"/>
              </a:rPr>
              <a:t>ut</a:t>
            </a:r>
            <a:r>
              <a:rPr lang="en-US" sz="900" dirty="0">
                <a:cs typeface="+mn-ea"/>
                <a:sym typeface="+mn-lt"/>
              </a:rPr>
              <a:t> </a:t>
            </a:r>
            <a:r>
              <a:rPr lang="en-US" sz="900" dirty="0" err="1">
                <a:cs typeface="+mn-ea"/>
                <a:sym typeface="+mn-lt"/>
              </a:rPr>
              <a:t>labore</a:t>
            </a:r>
            <a:r>
              <a:rPr lang="en-US" sz="900" dirty="0">
                <a:cs typeface="+mn-ea"/>
                <a:sym typeface="+mn-lt"/>
              </a:rPr>
              <a:t> et </a:t>
            </a:r>
            <a:r>
              <a:rPr lang="en-US" sz="900" dirty="0" err="1">
                <a:cs typeface="+mn-ea"/>
                <a:sym typeface="+mn-lt"/>
              </a:rPr>
              <a:t>dolore</a:t>
            </a:r>
            <a:r>
              <a:rPr lang="en-US" sz="900" dirty="0">
                <a:cs typeface="+mn-ea"/>
                <a:sym typeface="+mn-lt"/>
              </a:rPr>
              <a:t> magna </a:t>
            </a:r>
            <a:r>
              <a:rPr lang="en-US" sz="900" dirty="0" err="1">
                <a:cs typeface="+mn-ea"/>
                <a:sym typeface="+mn-lt"/>
              </a:rPr>
              <a:t>aliqua</a:t>
            </a:r>
            <a:r>
              <a:rPr lang="en-US" sz="900" dirty="0">
                <a:cs typeface="+mn-ea"/>
                <a:sym typeface="+mn-lt"/>
              </a:rPr>
              <a:t>.</a:t>
            </a:r>
          </a:p>
          <a:p>
            <a:pPr algn="just">
              <a:lnSpc>
                <a:spcPct val="150000"/>
              </a:lnSpc>
            </a:pPr>
            <a:endParaRPr lang="id-ID" sz="900" dirty="0">
              <a:cs typeface="+mn-ea"/>
              <a:sym typeface="+mn-lt"/>
            </a:endParaRPr>
          </a:p>
        </p:txBody>
      </p:sp>
      <p:sp>
        <p:nvSpPr>
          <p:cNvPr id="52" name="TextBox 121"/>
          <p:cNvSpPr txBox="1"/>
          <p:nvPr/>
        </p:nvSpPr>
        <p:spPr>
          <a:xfrm>
            <a:off x="353529" y="1695937"/>
            <a:ext cx="1339550" cy="253916"/>
          </a:xfrm>
          <a:prstGeom prst="rect">
            <a:avLst/>
          </a:prstGeom>
          <a:noFill/>
        </p:spPr>
        <p:txBody>
          <a:bodyPr wrap="none" lIns="68580" tIns="34290" rIns="68580" bIns="34290" rtlCol="0">
            <a:spAutoFit/>
          </a:bodyPr>
          <a:lstStyle/>
          <a:p>
            <a:r>
              <a:rPr lang="en-US" sz="1200" b="1" dirty="0">
                <a:cs typeface="+mn-ea"/>
                <a:sym typeface="+mn-lt"/>
              </a:rPr>
              <a:t>Income </a:t>
            </a:r>
            <a:r>
              <a:rPr lang="id-ID" sz="1200" b="1" dirty="0">
                <a:cs typeface="+mn-ea"/>
                <a:sym typeface="+mn-lt"/>
              </a:rPr>
              <a:t>Analysis</a:t>
            </a:r>
          </a:p>
        </p:txBody>
      </p:sp>
    </p:spTree>
  </p:cSld>
  <p:clrMapOvr>
    <a:masterClrMapping/>
  </p:clrMapOvr>
  <p:transition spd="med" advClick="0"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 calcmode="lin" valueType="num">
                                      <p:cBhvr additive="base">
                                        <p:cTn id="7" dur="500" fill="hold"/>
                                        <p:tgtEl>
                                          <p:spTgt spid="52"/>
                                        </p:tgtEl>
                                        <p:attrNameLst>
                                          <p:attrName>ppt_x</p:attrName>
                                        </p:attrNameLst>
                                      </p:cBhvr>
                                      <p:tavLst>
                                        <p:tav tm="0">
                                          <p:val>
                                            <p:strVal val="0-#ppt_w/2"/>
                                          </p:val>
                                        </p:tav>
                                        <p:tav tm="100000">
                                          <p:val>
                                            <p:strVal val="#ppt_x"/>
                                          </p:val>
                                        </p:tav>
                                      </p:tavLst>
                                    </p:anim>
                                    <p:anim calcmode="lin" valueType="num">
                                      <p:cBhvr additive="base">
                                        <p:cTn id="8" dur="500" fill="hold"/>
                                        <p:tgtEl>
                                          <p:spTgt spid="5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51"/>
                                        </p:tgtEl>
                                        <p:attrNameLst>
                                          <p:attrName>style.visibility</p:attrName>
                                        </p:attrNameLst>
                                      </p:cBhvr>
                                      <p:to>
                                        <p:strVal val="visible"/>
                                      </p:to>
                                    </p:set>
                                    <p:anim calcmode="lin" valueType="num">
                                      <p:cBhvr additive="base">
                                        <p:cTn id="12" dur="500" fill="hold"/>
                                        <p:tgtEl>
                                          <p:spTgt spid="51"/>
                                        </p:tgtEl>
                                        <p:attrNameLst>
                                          <p:attrName>ppt_x</p:attrName>
                                        </p:attrNameLst>
                                      </p:cBhvr>
                                      <p:tavLst>
                                        <p:tav tm="0">
                                          <p:val>
                                            <p:strVal val="0-#ppt_w/2"/>
                                          </p:val>
                                        </p:tav>
                                        <p:tav tm="100000">
                                          <p:val>
                                            <p:strVal val="#ppt_x"/>
                                          </p:val>
                                        </p:tav>
                                      </p:tavLst>
                                    </p:anim>
                                    <p:anim calcmode="lin" valueType="num">
                                      <p:cBhvr additive="base">
                                        <p:cTn id="13" dur="500" fill="hold"/>
                                        <p:tgtEl>
                                          <p:spTgt spid="5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500" fill="hold"/>
                                        <p:tgtEl>
                                          <p:spTgt spid="5"/>
                                        </p:tgtEl>
                                        <p:attrNameLst>
                                          <p:attrName>ppt_w</p:attrName>
                                        </p:attrNameLst>
                                      </p:cBhvr>
                                      <p:tavLst>
                                        <p:tav tm="0">
                                          <p:val>
                                            <p:fltVal val="0"/>
                                          </p:val>
                                        </p:tav>
                                        <p:tav tm="100000">
                                          <p:val>
                                            <p:strVal val="#ppt_w"/>
                                          </p:val>
                                        </p:tav>
                                      </p:tavLst>
                                    </p:anim>
                                    <p:anim calcmode="lin" valueType="num">
                                      <p:cBhvr>
                                        <p:cTn id="22" dur="500" fill="hold"/>
                                        <p:tgtEl>
                                          <p:spTgt spid="5"/>
                                        </p:tgtEl>
                                        <p:attrNameLst>
                                          <p:attrName>ppt_h</p:attrName>
                                        </p:attrNameLst>
                                      </p:cBhvr>
                                      <p:tavLst>
                                        <p:tav tm="0">
                                          <p:val>
                                            <p:fltVal val="0"/>
                                          </p:val>
                                        </p:tav>
                                        <p:tav tm="100000">
                                          <p:val>
                                            <p:strVal val="#ppt_h"/>
                                          </p:val>
                                        </p:tav>
                                      </p:tavLst>
                                    </p:anim>
                                    <p:animEffect transition="in" filter="fade">
                                      <p:cBhvr>
                                        <p:cTn id="23" dur="500"/>
                                        <p:tgtEl>
                                          <p:spTgt spid="5"/>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500" fill="hold"/>
                                        <p:tgtEl>
                                          <p:spTgt spid="7"/>
                                        </p:tgtEl>
                                        <p:attrNameLst>
                                          <p:attrName>ppt_w</p:attrName>
                                        </p:attrNameLst>
                                      </p:cBhvr>
                                      <p:tavLst>
                                        <p:tav tm="0">
                                          <p:val>
                                            <p:fltVal val="0"/>
                                          </p:val>
                                        </p:tav>
                                        <p:tav tm="100000">
                                          <p:val>
                                            <p:strVal val="#ppt_w"/>
                                          </p:val>
                                        </p:tav>
                                      </p:tavLst>
                                    </p:anim>
                                    <p:anim calcmode="lin" valueType="num">
                                      <p:cBhvr>
                                        <p:cTn id="27" dur="500" fill="hold"/>
                                        <p:tgtEl>
                                          <p:spTgt spid="7"/>
                                        </p:tgtEl>
                                        <p:attrNameLst>
                                          <p:attrName>ppt_h</p:attrName>
                                        </p:attrNameLst>
                                      </p:cBhvr>
                                      <p:tavLst>
                                        <p:tav tm="0">
                                          <p:val>
                                            <p:fltVal val="0"/>
                                          </p:val>
                                        </p:tav>
                                        <p:tav tm="100000">
                                          <p:val>
                                            <p:strVal val="#ppt_h"/>
                                          </p:val>
                                        </p:tav>
                                      </p:tavLst>
                                    </p:anim>
                                    <p:animEffect transition="in" filter="fade">
                                      <p:cBhvr>
                                        <p:cTn id="28" dur="500"/>
                                        <p:tgtEl>
                                          <p:spTgt spid="7"/>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p:cTn id="31" dur="500" fill="hold"/>
                                        <p:tgtEl>
                                          <p:spTgt spid="9"/>
                                        </p:tgtEl>
                                        <p:attrNameLst>
                                          <p:attrName>ppt_w</p:attrName>
                                        </p:attrNameLst>
                                      </p:cBhvr>
                                      <p:tavLst>
                                        <p:tav tm="0">
                                          <p:val>
                                            <p:fltVal val="0"/>
                                          </p:val>
                                        </p:tav>
                                        <p:tav tm="100000">
                                          <p:val>
                                            <p:strVal val="#ppt_w"/>
                                          </p:val>
                                        </p:tav>
                                      </p:tavLst>
                                    </p:anim>
                                    <p:anim calcmode="lin" valueType="num">
                                      <p:cBhvr>
                                        <p:cTn id="32" dur="500" fill="hold"/>
                                        <p:tgtEl>
                                          <p:spTgt spid="9"/>
                                        </p:tgtEl>
                                        <p:attrNameLst>
                                          <p:attrName>ppt_h</p:attrName>
                                        </p:attrNameLst>
                                      </p:cBhvr>
                                      <p:tavLst>
                                        <p:tav tm="0">
                                          <p:val>
                                            <p:fltVal val="0"/>
                                          </p:val>
                                        </p:tav>
                                        <p:tav tm="100000">
                                          <p:val>
                                            <p:strVal val="#ppt_h"/>
                                          </p:val>
                                        </p:tav>
                                      </p:tavLst>
                                    </p:anim>
                                    <p:animEffect transition="in" filter="fade">
                                      <p:cBhvr>
                                        <p:cTn id="33" dur="500"/>
                                        <p:tgtEl>
                                          <p:spTgt spid="9"/>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p:cTn id="36" dur="500" fill="hold"/>
                                        <p:tgtEl>
                                          <p:spTgt spid="11"/>
                                        </p:tgtEl>
                                        <p:attrNameLst>
                                          <p:attrName>ppt_w</p:attrName>
                                        </p:attrNameLst>
                                      </p:cBhvr>
                                      <p:tavLst>
                                        <p:tav tm="0">
                                          <p:val>
                                            <p:fltVal val="0"/>
                                          </p:val>
                                        </p:tav>
                                        <p:tav tm="100000">
                                          <p:val>
                                            <p:strVal val="#ppt_w"/>
                                          </p:val>
                                        </p:tav>
                                      </p:tavLst>
                                    </p:anim>
                                    <p:anim calcmode="lin" valueType="num">
                                      <p:cBhvr>
                                        <p:cTn id="37" dur="500" fill="hold"/>
                                        <p:tgtEl>
                                          <p:spTgt spid="11"/>
                                        </p:tgtEl>
                                        <p:attrNameLst>
                                          <p:attrName>ppt_h</p:attrName>
                                        </p:attrNameLst>
                                      </p:cBhvr>
                                      <p:tavLst>
                                        <p:tav tm="0">
                                          <p:val>
                                            <p:fltVal val="0"/>
                                          </p:val>
                                        </p:tav>
                                        <p:tav tm="100000">
                                          <p:val>
                                            <p:strVal val="#ppt_h"/>
                                          </p:val>
                                        </p:tav>
                                      </p:tavLst>
                                    </p:anim>
                                    <p:animEffect transition="in" filter="fade">
                                      <p:cBhvr>
                                        <p:cTn id="38" dur="500"/>
                                        <p:tgtEl>
                                          <p:spTgt spid="11"/>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5"/>
                                        </p:tgtEl>
                                        <p:attrNameLst>
                                          <p:attrName>style.visibility</p:attrName>
                                        </p:attrNameLst>
                                      </p:cBhvr>
                                      <p:to>
                                        <p:strVal val="visible"/>
                                      </p:to>
                                    </p:set>
                                    <p:anim calcmode="lin" valueType="num">
                                      <p:cBhvr>
                                        <p:cTn id="46" dur="500" fill="hold"/>
                                        <p:tgtEl>
                                          <p:spTgt spid="15"/>
                                        </p:tgtEl>
                                        <p:attrNameLst>
                                          <p:attrName>ppt_w</p:attrName>
                                        </p:attrNameLst>
                                      </p:cBhvr>
                                      <p:tavLst>
                                        <p:tav tm="0">
                                          <p:val>
                                            <p:fltVal val="0"/>
                                          </p:val>
                                        </p:tav>
                                        <p:tav tm="100000">
                                          <p:val>
                                            <p:strVal val="#ppt_w"/>
                                          </p:val>
                                        </p:tav>
                                      </p:tavLst>
                                    </p:anim>
                                    <p:anim calcmode="lin" valueType="num">
                                      <p:cBhvr>
                                        <p:cTn id="47" dur="500" fill="hold"/>
                                        <p:tgtEl>
                                          <p:spTgt spid="15"/>
                                        </p:tgtEl>
                                        <p:attrNameLst>
                                          <p:attrName>ppt_h</p:attrName>
                                        </p:attrNameLst>
                                      </p:cBhvr>
                                      <p:tavLst>
                                        <p:tav tm="0">
                                          <p:val>
                                            <p:fltVal val="0"/>
                                          </p:val>
                                        </p:tav>
                                        <p:tav tm="100000">
                                          <p:val>
                                            <p:strVal val="#ppt_h"/>
                                          </p:val>
                                        </p:tav>
                                      </p:tavLst>
                                    </p:anim>
                                    <p:animEffect transition="in" filter="fade">
                                      <p:cBhvr>
                                        <p:cTn id="48" dur="500"/>
                                        <p:tgtEl>
                                          <p:spTgt spid="15"/>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childTnLst>
                                </p:cTn>
                              </p:par>
                            </p:childTnLst>
                          </p:cTn>
                        </p:par>
                        <p:par>
                          <p:cTn id="59" fill="hold">
                            <p:stCondLst>
                              <p:cond delay="2000"/>
                            </p:stCondLst>
                            <p:childTnLst>
                              <p:par>
                                <p:cTn id="60" presetID="42" presetClass="entr" presetSubtype="0" fill="hold" grpId="0" nodeType="afterEffect">
                                  <p:stCondLst>
                                    <p:cond delay="0"/>
                                  </p:stCondLst>
                                  <p:childTnLst>
                                    <p:set>
                                      <p:cBhvr>
                                        <p:cTn id="61" dur="1" fill="hold">
                                          <p:stCondLst>
                                            <p:cond delay="0"/>
                                          </p:stCondLst>
                                        </p:cTn>
                                        <p:tgtEl>
                                          <p:spTgt spid="6"/>
                                        </p:tgtEl>
                                        <p:attrNameLst>
                                          <p:attrName>style.visibility</p:attrName>
                                        </p:attrNameLst>
                                      </p:cBhvr>
                                      <p:to>
                                        <p:strVal val="visible"/>
                                      </p:to>
                                    </p:set>
                                    <p:animEffect transition="in" filter="fade">
                                      <p:cBhvr>
                                        <p:cTn id="62" dur="500"/>
                                        <p:tgtEl>
                                          <p:spTgt spid="6"/>
                                        </p:tgtEl>
                                      </p:cBhvr>
                                    </p:animEffect>
                                    <p:anim calcmode="lin" valueType="num">
                                      <p:cBhvr>
                                        <p:cTn id="63" dur="500" fill="hold"/>
                                        <p:tgtEl>
                                          <p:spTgt spid="6"/>
                                        </p:tgtEl>
                                        <p:attrNameLst>
                                          <p:attrName>ppt_x</p:attrName>
                                        </p:attrNameLst>
                                      </p:cBhvr>
                                      <p:tavLst>
                                        <p:tav tm="0">
                                          <p:val>
                                            <p:strVal val="#ppt_x"/>
                                          </p:val>
                                        </p:tav>
                                        <p:tav tm="100000">
                                          <p:val>
                                            <p:strVal val="#ppt_x"/>
                                          </p:val>
                                        </p:tav>
                                      </p:tavLst>
                                    </p:anim>
                                    <p:anim calcmode="lin" valueType="num">
                                      <p:cBhvr>
                                        <p:cTn id="64" dur="500" fill="hold"/>
                                        <p:tgtEl>
                                          <p:spTgt spid="6"/>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8"/>
                                        </p:tgtEl>
                                        <p:attrNameLst>
                                          <p:attrName>style.visibility</p:attrName>
                                        </p:attrNameLst>
                                      </p:cBhvr>
                                      <p:to>
                                        <p:strVal val="visible"/>
                                      </p:to>
                                    </p:set>
                                    <p:animEffect transition="in" filter="fade">
                                      <p:cBhvr>
                                        <p:cTn id="67" dur="500"/>
                                        <p:tgtEl>
                                          <p:spTgt spid="8"/>
                                        </p:tgtEl>
                                      </p:cBhvr>
                                    </p:animEffect>
                                    <p:anim calcmode="lin" valueType="num">
                                      <p:cBhvr>
                                        <p:cTn id="68" dur="500" fill="hold"/>
                                        <p:tgtEl>
                                          <p:spTgt spid="8"/>
                                        </p:tgtEl>
                                        <p:attrNameLst>
                                          <p:attrName>ppt_x</p:attrName>
                                        </p:attrNameLst>
                                      </p:cBhvr>
                                      <p:tavLst>
                                        <p:tav tm="0">
                                          <p:val>
                                            <p:strVal val="#ppt_x"/>
                                          </p:val>
                                        </p:tav>
                                        <p:tav tm="100000">
                                          <p:val>
                                            <p:strVal val="#ppt_x"/>
                                          </p:val>
                                        </p:tav>
                                      </p:tavLst>
                                    </p:anim>
                                    <p:anim calcmode="lin" valueType="num">
                                      <p:cBhvr>
                                        <p:cTn id="69" dur="500" fill="hold"/>
                                        <p:tgtEl>
                                          <p:spTgt spid="8"/>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10"/>
                                        </p:tgtEl>
                                        <p:attrNameLst>
                                          <p:attrName>style.visibility</p:attrName>
                                        </p:attrNameLst>
                                      </p:cBhvr>
                                      <p:to>
                                        <p:strVal val="visible"/>
                                      </p:to>
                                    </p:set>
                                    <p:animEffect transition="in" filter="fade">
                                      <p:cBhvr>
                                        <p:cTn id="72" dur="500"/>
                                        <p:tgtEl>
                                          <p:spTgt spid="10"/>
                                        </p:tgtEl>
                                      </p:cBhvr>
                                    </p:animEffect>
                                    <p:anim calcmode="lin" valueType="num">
                                      <p:cBhvr>
                                        <p:cTn id="73" dur="500" fill="hold"/>
                                        <p:tgtEl>
                                          <p:spTgt spid="10"/>
                                        </p:tgtEl>
                                        <p:attrNameLst>
                                          <p:attrName>ppt_x</p:attrName>
                                        </p:attrNameLst>
                                      </p:cBhvr>
                                      <p:tavLst>
                                        <p:tav tm="0">
                                          <p:val>
                                            <p:strVal val="#ppt_x"/>
                                          </p:val>
                                        </p:tav>
                                        <p:tav tm="100000">
                                          <p:val>
                                            <p:strVal val="#ppt_x"/>
                                          </p:val>
                                        </p:tav>
                                      </p:tavLst>
                                    </p:anim>
                                    <p:anim calcmode="lin" valueType="num">
                                      <p:cBhvr>
                                        <p:cTn id="74" dur="500" fill="hold"/>
                                        <p:tgtEl>
                                          <p:spTgt spid="10"/>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fade">
                                      <p:cBhvr>
                                        <p:cTn id="77" dur="500"/>
                                        <p:tgtEl>
                                          <p:spTgt spid="12"/>
                                        </p:tgtEl>
                                      </p:cBhvr>
                                    </p:animEffect>
                                    <p:anim calcmode="lin" valueType="num">
                                      <p:cBhvr>
                                        <p:cTn id="78" dur="500" fill="hold"/>
                                        <p:tgtEl>
                                          <p:spTgt spid="12"/>
                                        </p:tgtEl>
                                        <p:attrNameLst>
                                          <p:attrName>ppt_x</p:attrName>
                                        </p:attrNameLst>
                                      </p:cBhvr>
                                      <p:tavLst>
                                        <p:tav tm="0">
                                          <p:val>
                                            <p:strVal val="#ppt_x"/>
                                          </p:val>
                                        </p:tav>
                                        <p:tav tm="100000">
                                          <p:val>
                                            <p:strVal val="#ppt_x"/>
                                          </p:val>
                                        </p:tav>
                                      </p:tavLst>
                                    </p:anim>
                                    <p:anim calcmode="lin" valueType="num">
                                      <p:cBhvr>
                                        <p:cTn id="79" dur="500" fill="hold"/>
                                        <p:tgtEl>
                                          <p:spTgt spid="12"/>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14"/>
                                        </p:tgtEl>
                                        <p:attrNameLst>
                                          <p:attrName>style.visibility</p:attrName>
                                        </p:attrNameLst>
                                      </p:cBhvr>
                                      <p:to>
                                        <p:strVal val="visible"/>
                                      </p:to>
                                    </p:set>
                                    <p:animEffect transition="in" filter="fade">
                                      <p:cBhvr>
                                        <p:cTn id="82" dur="500"/>
                                        <p:tgtEl>
                                          <p:spTgt spid="14"/>
                                        </p:tgtEl>
                                      </p:cBhvr>
                                    </p:animEffect>
                                    <p:anim calcmode="lin" valueType="num">
                                      <p:cBhvr>
                                        <p:cTn id="83" dur="500" fill="hold"/>
                                        <p:tgtEl>
                                          <p:spTgt spid="14"/>
                                        </p:tgtEl>
                                        <p:attrNameLst>
                                          <p:attrName>ppt_x</p:attrName>
                                        </p:attrNameLst>
                                      </p:cBhvr>
                                      <p:tavLst>
                                        <p:tav tm="0">
                                          <p:val>
                                            <p:strVal val="#ppt_x"/>
                                          </p:val>
                                        </p:tav>
                                        <p:tav tm="100000">
                                          <p:val>
                                            <p:strVal val="#ppt_x"/>
                                          </p:val>
                                        </p:tav>
                                      </p:tavLst>
                                    </p:anim>
                                    <p:anim calcmode="lin" valueType="num">
                                      <p:cBhvr>
                                        <p:cTn id="84" dur="500" fill="hold"/>
                                        <p:tgtEl>
                                          <p:spTgt spid="14"/>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16"/>
                                        </p:tgtEl>
                                        <p:attrNameLst>
                                          <p:attrName>style.visibility</p:attrName>
                                        </p:attrNameLst>
                                      </p:cBhvr>
                                      <p:to>
                                        <p:strVal val="visible"/>
                                      </p:to>
                                    </p:set>
                                    <p:animEffect transition="in" filter="fade">
                                      <p:cBhvr>
                                        <p:cTn id="87" dur="500"/>
                                        <p:tgtEl>
                                          <p:spTgt spid="16"/>
                                        </p:tgtEl>
                                      </p:cBhvr>
                                    </p:animEffect>
                                    <p:anim calcmode="lin" valueType="num">
                                      <p:cBhvr>
                                        <p:cTn id="88" dur="500" fill="hold"/>
                                        <p:tgtEl>
                                          <p:spTgt spid="16"/>
                                        </p:tgtEl>
                                        <p:attrNameLst>
                                          <p:attrName>ppt_x</p:attrName>
                                        </p:attrNameLst>
                                      </p:cBhvr>
                                      <p:tavLst>
                                        <p:tav tm="0">
                                          <p:val>
                                            <p:strVal val="#ppt_x"/>
                                          </p:val>
                                        </p:tav>
                                        <p:tav tm="100000">
                                          <p:val>
                                            <p:strVal val="#ppt_x"/>
                                          </p:val>
                                        </p:tav>
                                      </p:tavLst>
                                    </p:anim>
                                    <p:anim calcmode="lin" valueType="num">
                                      <p:cBhvr>
                                        <p:cTn id="89" dur="500" fill="hold"/>
                                        <p:tgtEl>
                                          <p:spTgt spid="16"/>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18"/>
                                        </p:tgtEl>
                                        <p:attrNameLst>
                                          <p:attrName>style.visibility</p:attrName>
                                        </p:attrNameLst>
                                      </p:cBhvr>
                                      <p:to>
                                        <p:strVal val="visible"/>
                                      </p:to>
                                    </p:set>
                                    <p:animEffect transition="in" filter="fade">
                                      <p:cBhvr>
                                        <p:cTn id="92" dur="500"/>
                                        <p:tgtEl>
                                          <p:spTgt spid="18"/>
                                        </p:tgtEl>
                                      </p:cBhvr>
                                    </p:animEffect>
                                    <p:anim calcmode="lin" valueType="num">
                                      <p:cBhvr>
                                        <p:cTn id="93" dur="500" fill="hold"/>
                                        <p:tgtEl>
                                          <p:spTgt spid="18"/>
                                        </p:tgtEl>
                                        <p:attrNameLst>
                                          <p:attrName>ppt_x</p:attrName>
                                        </p:attrNameLst>
                                      </p:cBhvr>
                                      <p:tavLst>
                                        <p:tav tm="0">
                                          <p:val>
                                            <p:strVal val="#ppt_x"/>
                                          </p:val>
                                        </p:tav>
                                        <p:tav tm="100000">
                                          <p:val>
                                            <p:strVal val="#ppt_x"/>
                                          </p:val>
                                        </p:tav>
                                      </p:tavLst>
                                    </p:anim>
                                    <p:anim calcmode="lin" valueType="num">
                                      <p:cBhvr>
                                        <p:cTn id="94" dur="500" fill="hold"/>
                                        <p:tgtEl>
                                          <p:spTgt spid="18"/>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20"/>
                                        </p:tgtEl>
                                        <p:attrNameLst>
                                          <p:attrName>style.visibility</p:attrName>
                                        </p:attrNameLst>
                                      </p:cBhvr>
                                      <p:to>
                                        <p:strVal val="visible"/>
                                      </p:to>
                                    </p:set>
                                    <p:animEffect transition="in" filter="fade">
                                      <p:cBhvr>
                                        <p:cTn id="97" dur="500"/>
                                        <p:tgtEl>
                                          <p:spTgt spid="20"/>
                                        </p:tgtEl>
                                      </p:cBhvr>
                                    </p:animEffect>
                                    <p:anim calcmode="lin" valueType="num">
                                      <p:cBhvr>
                                        <p:cTn id="98" dur="500" fill="hold"/>
                                        <p:tgtEl>
                                          <p:spTgt spid="20"/>
                                        </p:tgtEl>
                                        <p:attrNameLst>
                                          <p:attrName>ppt_x</p:attrName>
                                        </p:attrNameLst>
                                      </p:cBhvr>
                                      <p:tavLst>
                                        <p:tav tm="0">
                                          <p:val>
                                            <p:strVal val="#ppt_x"/>
                                          </p:val>
                                        </p:tav>
                                        <p:tav tm="100000">
                                          <p:val>
                                            <p:strVal val="#ppt_x"/>
                                          </p:val>
                                        </p:tav>
                                      </p:tavLst>
                                    </p:anim>
                                    <p:anim calcmode="lin" valueType="num">
                                      <p:cBhvr>
                                        <p:cTn id="99" dur="500" fill="hold"/>
                                        <p:tgtEl>
                                          <p:spTgt spid="20"/>
                                        </p:tgtEl>
                                        <p:attrNameLst>
                                          <p:attrName>ppt_y</p:attrName>
                                        </p:attrNameLst>
                                      </p:cBhvr>
                                      <p:tavLst>
                                        <p:tav tm="0">
                                          <p:val>
                                            <p:strVal val="#ppt_y+.1"/>
                                          </p:val>
                                        </p:tav>
                                        <p:tav tm="100000">
                                          <p:val>
                                            <p:strVal val="#ppt_y"/>
                                          </p:val>
                                        </p:tav>
                                      </p:tavLst>
                                    </p:anim>
                                  </p:childTnLst>
                                </p:cTn>
                              </p:par>
                            </p:childTnLst>
                          </p:cTn>
                        </p:par>
                        <p:par>
                          <p:cTn id="100" fill="hold">
                            <p:stCondLst>
                              <p:cond delay="2500"/>
                            </p:stCondLst>
                            <p:childTnLst>
                              <p:par>
                                <p:cTn id="101" presetID="22" presetClass="entr" presetSubtype="4" fill="hold" grpId="0" nodeType="afterEffect">
                                  <p:stCondLst>
                                    <p:cond delay="0"/>
                                  </p:stCondLst>
                                  <p:childTnLst>
                                    <p:set>
                                      <p:cBhvr>
                                        <p:cTn id="102" dur="1" fill="hold">
                                          <p:stCondLst>
                                            <p:cond delay="0"/>
                                          </p:stCondLst>
                                        </p:cTn>
                                        <p:tgtEl>
                                          <p:spTgt spid="21"/>
                                        </p:tgtEl>
                                        <p:attrNameLst>
                                          <p:attrName>style.visibility</p:attrName>
                                        </p:attrNameLst>
                                      </p:cBhvr>
                                      <p:to>
                                        <p:strVal val="visible"/>
                                      </p:to>
                                    </p:set>
                                    <p:animEffect transition="in" filter="wipe(down)">
                                      <p:cBhvr>
                                        <p:cTn id="103" dur="500"/>
                                        <p:tgtEl>
                                          <p:spTgt spid="21"/>
                                        </p:tgtEl>
                                      </p:cBhvr>
                                    </p:animEffect>
                                  </p:childTnLst>
                                </p:cTn>
                              </p:par>
                              <p:par>
                                <p:cTn id="104" presetID="22" presetClass="entr" presetSubtype="4" fill="hold" grpId="0" nodeType="withEffect">
                                  <p:stCondLst>
                                    <p:cond delay="0"/>
                                  </p:stCondLst>
                                  <p:childTnLst>
                                    <p:set>
                                      <p:cBhvr>
                                        <p:cTn id="105" dur="1" fill="hold">
                                          <p:stCondLst>
                                            <p:cond delay="0"/>
                                          </p:stCondLst>
                                        </p:cTn>
                                        <p:tgtEl>
                                          <p:spTgt spid="22"/>
                                        </p:tgtEl>
                                        <p:attrNameLst>
                                          <p:attrName>style.visibility</p:attrName>
                                        </p:attrNameLst>
                                      </p:cBhvr>
                                      <p:to>
                                        <p:strVal val="visible"/>
                                      </p:to>
                                    </p:set>
                                    <p:animEffect transition="in" filter="wipe(down)">
                                      <p:cBhvr>
                                        <p:cTn id="106" dur="500"/>
                                        <p:tgtEl>
                                          <p:spTgt spid="22"/>
                                        </p:tgtEl>
                                      </p:cBhvr>
                                    </p:animEffect>
                                  </p:childTnLst>
                                </p:cTn>
                              </p:par>
                              <p:par>
                                <p:cTn id="107" presetID="22" presetClass="entr" presetSubtype="4" fill="hold" grpId="0" nodeType="withEffect">
                                  <p:stCondLst>
                                    <p:cond delay="0"/>
                                  </p:stCondLst>
                                  <p:childTnLst>
                                    <p:set>
                                      <p:cBhvr>
                                        <p:cTn id="108" dur="1" fill="hold">
                                          <p:stCondLst>
                                            <p:cond delay="0"/>
                                          </p:stCondLst>
                                        </p:cTn>
                                        <p:tgtEl>
                                          <p:spTgt spid="23"/>
                                        </p:tgtEl>
                                        <p:attrNameLst>
                                          <p:attrName>style.visibility</p:attrName>
                                        </p:attrNameLst>
                                      </p:cBhvr>
                                      <p:to>
                                        <p:strVal val="visible"/>
                                      </p:to>
                                    </p:set>
                                    <p:animEffect transition="in" filter="wipe(down)">
                                      <p:cBhvr>
                                        <p:cTn id="109" dur="500"/>
                                        <p:tgtEl>
                                          <p:spTgt spid="23"/>
                                        </p:tgtEl>
                                      </p:cBhvr>
                                    </p:animEffect>
                                  </p:childTnLst>
                                </p:cTn>
                              </p:par>
                              <p:par>
                                <p:cTn id="110" presetID="22" presetClass="entr" presetSubtype="4" fill="hold" grpId="0" nodeType="withEffect">
                                  <p:stCondLst>
                                    <p:cond delay="0"/>
                                  </p:stCondLst>
                                  <p:childTnLst>
                                    <p:set>
                                      <p:cBhvr>
                                        <p:cTn id="111" dur="1" fill="hold">
                                          <p:stCondLst>
                                            <p:cond delay="0"/>
                                          </p:stCondLst>
                                        </p:cTn>
                                        <p:tgtEl>
                                          <p:spTgt spid="24"/>
                                        </p:tgtEl>
                                        <p:attrNameLst>
                                          <p:attrName>style.visibility</p:attrName>
                                        </p:attrNameLst>
                                      </p:cBhvr>
                                      <p:to>
                                        <p:strVal val="visible"/>
                                      </p:to>
                                    </p:set>
                                    <p:animEffect transition="in" filter="wipe(down)">
                                      <p:cBhvr>
                                        <p:cTn id="112" dur="500"/>
                                        <p:tgtEl>
                                          <p:spTgt spid="24"/>
                                        </p:tgtEl>
                                      </p:cBhvr>
                                    </p:animEffect>
                                  </p:childTnLst>
                                </p:cTn>
                              </p:par>
                              <p:par>
                                <p:cTn id="113" presetID="22" presetClass="entr" presetSubtype="4" fill="hold" grpId="0" nodeType="withEffect">
                                  <p:stCondLst>
                                    <p:cond delay="0"/>
                                  </p:stCondLst>
                                  <p:childTnLst>
                                    <p:set>
                                      <p:cBhvr>
                                        <p:cTn id="114" dur="1" fill="hold">
                                          <p:stCondLst>
                                            <p:cond delay="0"/>
                                          </p:stCondLst>
                                        </p:cTn>
                                        <p:tgtEl>
                                          <p:spTgt spid="25"/>
                                        </p:tgtEl>
                                        <p:attrNameLst>
                                          <p:attrName>style.visibility</p:attrName>
                                        </p:attrNameLst>
                                      </p:cBhvr>
                                      <p:to>
                                        <p:strVal val="visible"/>
                                      </p:to>
                                    </p:set>
                                    <p:animEffect transition="in" filter="wipe(down)">
                                      <p:cBhvr>
                                        <p:cTn id="115" dur="500"/>
                                        <p:tgtEl>
                                          <p:spTgt spid="25"/>
                                        </p:tgtEl>
                                      </p:cBhvr>
                                    </p:animEffect>
                                  </p:childTnLst>
                                </p:cTn>
                              </p:par>
                              <p:par>
                                <p:cTn id="116" presetID="22" presetClass="entr" presetSubtype="4" fill="hold" grpId="0" nodeType="with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down)">
                                      <p:cBhvr>
                                        <p:cTn id="118" dur="500"/>
                                        <p:tgtEl>
                                          <p:spTgt spid="26"/>
                                        </p:tgtEl>
                                      </p:cBhvr>
                                    </p:animEffect>
                                  </p:childTnLst>
                                </p:cTn>
                              </p:par>
                              <p:par>
                                <p:cTn id="119" presetID="22" presetClass="entr" presetSubtype="4" fill="hold" grpId="0" nodeType="withEffect">
                                  <p:stCondLst>
                                    <p:cond delay="0"/>
                                  </p:stCondLst>
                                  <p:childTnLst>
                                    <p:set>
                                      <p:cBhvr>
                                        <p:cTn id="120" dur="1" fill="hold">
                                          <p:stCondLst>
                                            <p:cond delay="0"/>
                                          </p:stCondLst>
                                        </p:cTn>
                                        <p:tgtEl>
                                          <p:spTgt spid="27"/>
                                        </p:tgtEl>
                                        <p:attrNameLst>
                                          <p:attrName>style.visibility</p:attrName>
                                        </p:attrNameLst>
                                      </p:cBhvr>
                                      <p:to>
                                        <p:strVal val="visible"/>
                                      </p:to>
                                    </p:set>
                                    <p:animEffect transition="in" filter="wipe(down)">
                                      <p:cBhvr>
                                        <p:cTn id="121" dur="500"/>
                                        <p:tgtEl>
                                          <p:spTgt spid="27"/>
                                        </p:tgtEl>
                                      </p:cBhvr>
                                    </p:animEffect>
                                  </p:childTnLst>
                                </p:cTn>
                              </p:par>
                              <p:par>
                                <p:cTn id="122" presetID="22" presetClass="entr" presetSubtype="4" fill="hold" grpId="0" nodeType="withEffect">
                                  <p:stCondLst>
                                    <p:cond delay="0"/>
                                  </p:stCondLst>
                                  <p:childTnLst>
                                    <p:set>
                                      <p:cBhvr>
                                        <p:cTn id="123" dur="1" fill="hold">
                                          <p:stCondLst>
                                            <p:cond delay="0"/>
                                          </p:stCondLst>
                                        </p:cTn>
                                        <p:tgtEl>
                                          <p:spTgt spid="28"/>
                                        </p:tgtEl>
                                        <p:attrNameLst>
                                          <p:attrName>style.visibility</p:attrName>
                                        </p:attrNameLst>
                                      </p:cBhvr>
                                      <p:to>
                                        <p:strVal val="visible"/>
                                      </p:to>
                                    </p:set>
                                    <p:animEffect transition="in" filter="wipe(down)">
                                      <p:cBhvr>
                                        <p:cTn id="124" dur="500"/>
                                        <p:tgtEl>
                                          <p:spTgt spid="28"/>
                                        </p:tgtEl>
                                      </p:cBhvr>
                                    </p:animEffect>
                                  </p:childTnLst>
                                </p:cTn>
                              </p:par>
                            </p:childTnLst>
                          </p:cTn>
                        </p:par>
                        <p:par>
                          <p:cTn id="125" fill="hold">
                            <p:stCondLst>
                              <p:cond delay="3000"/>
                            </p:stCondLst>
                            <p:childTnLst>
                              <p:par>
                                <p:cTn id="126" presetID="22" presetClass="entr" presetSubtype="4" fill="hold" grpId="0" nodeType="afterEffect">
                                  <p:stCondLst>
                                    <p:cond delay="0"/>
                                  </p:stCondLst>
                                  <p:childTnLst>
                                    <p:set>
                                      <p:cBhvr>
                                        <p:cTn id="127" dur="1" fill="hold">
                                          <p:stCondLst>
                                            <p:cond delay="0"/>
                                          </p:stCondLst>
                                        </p:cTn>
                                        <p:tgtEl>
                                          <p:spTgt spid="29"/>
                                        </p:tgtEl>
                                        <p:attrNameLst>
                                          <p:attrName>style.visibility</p:attrName>
                                        </p:attrNameLst>
                                      </p:cBhvr>
                                      <p:to>
                                        <p:strVal val="visible"/>
                                      </p:to>
                                    </p:set>
                                    <p:animEffect transition="in" filter="wipe(down)">
                                      <p:cBhvr>
                                        <p:cTn id="128" dur="500"/>
                                        <p:tgtEl>
                                          <p:spTgt spid="29"/>
                                        </p:tgtEl>
                                      </p:cBhvr>
                                    </p:animEffect>
                                  </p:childTnLst>
                                </p:cTn>
                              </p:par>
                              <p:par>
                                <p:cTn id="129" presetID="22" presetClass="entr" presetSubtype="4" fill="hold" grpId="0" nodeType="withEffect">
                                  <p:stCondLst>
                                    <p:cond delay="0"/>
                                  </p:stCondLst>
                                  <p:childTnLst>
                                    <p:set>
                                      <p:cBhvr>
                                        <p:cTn id="130" dur="1" fill="hold">
                                          <p:stCondLst>
                                            <p:cond delay="0"/>
                                          </p:stCondLst>
                                        </p:cTn>
                                        <p:tgtEl>
                                          <p:spTgt spid="31"/>
                                        </p:tgtEl>
                                        <p:attrNameLst>
                                          <p:attrName>style.visibility</p:attrName>
                                        </p:attrNameLst>
                                      </p:cBhvr>
                                      <p:to>
                                        <p:strVal val="visible"/>
                                      </p:to>
                                    </p:set>
                                    <p:animEffect transition="in" filter="wipe(down)">
                                      <p:cBhvr>
                                        <p:cTn id="131" dur="500"/>
                                        <p:tgtEl>
                                          <p:spTgt spid="31"/>
                                        </p:tgtEl>
                                      </p:cBhvr>
                                    </p:animEffect>
                                  </p:childTnLst>
                                </p:cTn>
                              </p:par>
                              <p:par>
                                <p:cTn id="132" presetID="22" presetClass="entr" presetSubtype="4" fill="hold" grpId="0" nodeType="withEffect">
                                  <p:stCondLst>
                                    <p:cond delay="0"/>
                                  </p:stCondLst>
                                  <p:childTnLst>
                                    <p:set>
                                      <p:cBhvr>
                                        <p:cTn id="133" dur="1" fill="hold">
                                          <p:stCondLst>
                                            <p:cond delay="0"/>
                                          </p:stCondLst>
                                        </p:cTn>
                                        <p:tgtEl>
                                          <p:spTgt spid="33"/>
                                        </p:tgtEl>
                                        <p:attrNameLst>
                                          <p:attrName>style.visibility</p:attrName>
                                        </p:attrNameLst>
                                      </p:cBhvr>
                                      <p:to>
                                        <p:strVal val="visible"/>
                                      </p:to>
                                    </p:set>
                                    <p:animEffect transition="in" filter="wipe(down)">
                                      <p:cBhvr>
                                        <p:cTn id="134" dur="500"/>
                                        <p:tgtEl>
                                          <p:spTgt spid="33"/>
                                        </p:tgtEl>
                                      </p:cBhvr>
                                    </p:animEffect>
                                  </p:childTnLst>
                                </p:cTn>
                              </p:par>
                              <p:par>
                                <p:cTn id="135" presetID="22" presetClass="entr" presetSubtype="4" fill="hold" grpId="0" nodeType="withEffect">
                                  <p:stCondLst>
                                    <p:cond delay="0"/>
                                  </p:stCondLst>
                                  <p:childTnLst>
                                    <p:set>
                                      <p:cBhvr>
                                        <p:cTn id="136" dur="1" fill="hold">
                                          <p:stCondLst>
                                            <p:cond delay="0"/>
                                          </p:stCondLst>
                                        </p:cTn>
                                        <p:tgtEl>
                                          <p:spTgt spid="35"/>
                                        </p:tgtEl>
                                        <p:attrNameLst>
                                          <p:attrName>style.visibility</p:attrName>
                                        </p:attrNameLst>
                                      </p:cBhvr>
                                      <p:to>
                                        <p:strVal val="visible"/>
                                      </p:to>
                                    </p:set>
                                    <p:animEffect transition="in" filter="wipe(down)">
                                      <p:cBhvr>
                                        <p:cTn id="137" dur="500"/>
                                        <p:tgtEl>
                                          <p:spTgt spid="35"/>
                                        </p:tgtEl>
                                      </p:cBhvr>
                                    </p:animEffect>
                                  </p:childTnLst>
                                </p:cTn>
                              </p:par>
                              <p:par>
                                <p:cTn id="138" presetID="22" presetClass="entr" presetSubtype="4" fill="hold" grpId="0" nodeType="with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down)">
                                      <p:cBhvr>
                                        <p:cTn id="140" dur="500"/>
                                        <p:tgtEl>
                                          <p:spTgt spid="37"/>
                                        </p:tgtEl>
                                      </p:cBhvr>
                                    </p:animEffect>
                                  </p:childTnLst>
                                </p:cTn>
                              </p:par>
                              <p:par>
                                <p:cTn id="141" presetID="22" presetClass="entr" presetSubtype="4" fill="hold" grpId="0" nodeType="withEffect">
                                  <p:stCondLst>
                                    <p:cond delay="0"/>
                                  </p:stCondLst>
                                  <p:childTnLst>
                                    <p:set>
                                      <p:cBhvr>
                                        <p:cTn id="142" dur="1" fill="hold">
                                          <p:stCondLst>
                                            <p:cond delay="0"/>
                                          </p:stCondLst>
                                        </p:cTn>
                                        <p:tgtEl>
                                          <p:spTgt spid="39"/>
                                        </p:tgtEl>
                                        <p:attrNameLst>
                                          <p:attrName>style.visibility</p:attrName>
                                        </p:attrNameLst>
                                      </p:cBhvr>
                                      <p:to>
                                        <p:strVal val="visible"/>
                                      </p:to>
                                    </p:set>
                                    <p:animEffect transition="in" filter="wipe(down)">
                                      <p:cBhvr>
                                        <p:cTn id="143" dur="500"/>
                                        <p:tgtEl>
                                          <p:spTgt spid="39"/>
                                        </p:tgtEl>
                                      </p:cBhvr>
                                    </p:animEffect>
                                  </p:childTnLst>
                                </p:cTn>
                              </p:par>
                              <p:par>
                                <p:cTn id="144" presetID="22" presetClass="entr" presetSubtype="4" fill="hold" grpId="0" nodeType="withEffect">
                                  <p:stCondLst>
                                    <p:cond delay="0"/>
                                  </p:stCondLst>
                                  <p:childTnLst>
                                    <p:set>
                                      <p:cBhvr>
                                        <p:cTn id="145" dur="1" fill="hold">
                                          <p:stCondLst>
                                            <p:cond delay="0"/>
                                          </p:stCondLst>
                                        </p:cTn>
                                        <p:tgtEl>
                                          <p:spTgt spid="41"/>
                                        </p:tgtEl>
                                        <p:attrNameLst>
                                          <p:attrName>style.visibility</p:attrName>
                                        </p:attrNameLst>
                                      </p:cBhvr>
                                      <p:to>
                                        <p:strVal val="visible"/>
                                      </p:to>
                                    </p:set>
                                    <p:animEffect transition="in" filter="wipe(down)">
                                      <p:cBhvr>
                                        <p:cTn id="146" dur="500"/>
                                        <p:tgtEl>
                                          <p:spTgt spid="41"/>
                                        </p:tgtEl>
                                      </p:cBhvr>
                                    </p:animEffect>
                                  </p:childTnLst>
                                </p:cTn>
                              </p:par>
                              <p:par>
                                <p:cTn id="147" presetID="22" presetClass="entr" presetSubtype="4" fill="hold" grpId="0" nodeType="withEffect">
                                  <p:stCondLst>
                                    <p:cond delay="0"/>
                                  </p:stCondLst>
                                  <p:childTnLst>
                                    <p:set>
                                      <p:cBhvr>
                                        <p:cTn id="148" dur="1" fill="hold">
                                          <p:stCondLst>
                                            <p:cond delay="0"/>
                                          </p:stCondLst>
                                        </p:cTn>
                                        <p:tgtEl>
                                          <p:spTgt spid="43"/>
                                        </p:tgtEl>
                                        <p:attrNameLst>
                                          <p:attrName>style.visibility</p:attrName>
                                        </p:attrNameLst>
                                      </p:cBhvr>
                                      <p:to>
                                        <p:strVal val="visible"/>
                                      </p:to>
                                    </p:set>
                                    <p:animEffect transition="in" filter="wipe(down)">
                                      <p:cBhvr>
                                        <p:cTn id="149" dur="500"/>
                                        <p:tgtEl>
                                          <p:spTgt spid="43"/>
                                        </p:tgtEl>
                                      </p:cBhvr>
                                    </p:animEffect>
                                  </p:childTnLst>
                                </p:cTn>
                              </p:par>
                            </p:childTnLst>
                          </p:cTn>
                        </p:par>
                        <p:par>
                          <p:cTn id="150" fill="hold">
                            <p:stCondLst>
                              <p:cond delay="3500"/>
                            </p:stCondLst>
                            <p:childTnLst>
                              <p:par>
                                <p:cTn id="151" presetID="53" presetClass="entr" presetSubtype="16" fill="hold" grpId="0" nodeType="afterEffect">
                                  <p:stCondLst>
                                    <p:cond delay="0"/>
                                  </p:stCondLst>
                                  <p:childTnLst>
                                    <p:set>
                                      <p:cBhvr>
                                        <p:cTn id="152" dur="1" fill="hold">
                                          <p:stCondLst>
                                            <p:cond delay="0"/>
                                          </p:stCondLst>
                                        </p:cTn>
                                        <p:tgtEl>
                                          <p:spTgt spid="30"/>
                                        </p:tgtEl>
                                        <p:attrNameLst>
                                          <p:attrName>style.visibility</p:attrName>
                                        </p:attrNameLst>
                                      </p:cBhvr>
                                      <p:to>
                                        <p:strVal val="visible"/>
                                      </p:to>
                                    </p:set>
                                    <p:anim calcmode="lin" valueType="num">
                                      <p:cBhvr>
                                        <p:cTn id="153" dur="500" fill="hold"/>
                                        <p:tgtEl>
                                          <p:spTgt spid="30"/>
                                        </p:tgtEl>
                                        <p:attrNameLst>
                                          <p:attrName>ppt_w</p:attrName>
                                        </p:attrNameLst>
                                      </p:cBhvr>
                                      <p:tavLst>
                                        <p:tav tm="0">
                                          <p:val>
                                            <p:fltVal val="0"/>
                                          </p:val>
                                        </p:tav>
                                        <p:tav tm="100000">
                                          <p:val>
                                            <p:strVal val="#ppt_w"/>
                                          </p:val>
                                        </p:tav>
                                      </p:tavLst>
                                    </p:anim>
                                    <p:anim calcmode="lin" valueType="num">
                                      <p:cBhvr>
                                        <p:cTn id="154" dur="500" fill="hold"/>
                                        <p:tgtEl>
                                          <p:spTgt spid="30"/>
                                        </p:tgtEl>
                                        <p:attrNameLst>
                                          <p:attrName>ppt_h</p:attrName>
                                        </p:attrNameLst>
                                      </p:cBhvr>
                                      <p:tavLst>
                                        <p:tav tm="0">
                                          <p:val>
                                            <p:fltVal val="0"/>
                                          </p:val>
                                        </p:tav>
                                        <p:tav tm="100000">
                                          <p:val>
                                            <p:strVal val="#ppt_h"/>
                                          </p:val>
                                        </p:tav>
                                      </p:tavLst>
                                    </p:anim>
                                    <p:animEffect transition="in" filter="fade">
                                      <p:cBhvr>
                                        <p:cTn id="155" dur="500"/>
                                        <p:tgtEl>
                                          <p:spTgt spid="30"/>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32"/>
                                        </p:tgtEl>
                                        <p:attrNameLst>
                                          <p:attrName>style.visibility</p:attrName>
                                        </p:attrNameLst>
                                      </p:cBhvr>
                                      <p:to>
                                        <p:strVal val="visible"/>
                                      </p:to>
                                    </p:set>
                                    <p:anim calcmode="lin" valueType="num">
                                      <p:cBhvr>
                                        <p:cTn id="158" dur="500" fill="hold"/>
                                        <p:tgtEl>
                                          <p:spTgt spid="32"/>
                                        </p:tgtEl>
                                        <p:attrNameLst>
                                          <p:attrName>ppt_w</p:attrName>
                                        </p:attrNameLst>
                                      </p:cBhvr>
                                      <p:tavLst>
                                        <p:tav tm="0">
                                          <p:val>
                                            <p:fltVal val="0"/>
                                          </p:val>
                                        </p:tav>
                                        <p:tav tm="100000">
                                          <p:val>
                                            <p:strVal val="#ppt_w"/>
                                          </p:val>
                                        </p:tav>
                                      </p:tavLst>
                                    </p:anim>
                                    <p:anim calcmode="lin" valueType="num">
                                      <p:cBhvr>
                                        <p:cTn id="159" dur="500" fill="hold"/>
                                        <p:tgtEl>
                                          <p:spTgt spid="32"/>
                                        </p:tgtEl>
                                        <p:attrNameLst>
                                          <p:attrName>ppt_h</p:attrName>
                                        </p:attrNameLst>
                                      </p:cBhvr>
                                      <p:tavLst>
                                        <p:tav tm="0">
                                          <p:val>
                                            <p:fltVal val="0"/>
                                          </p:val>
                                        </p:tav>
                                        <p:tav tm="100000">
                                          <p:val>
                                            <p:strVal val="#ppt_h"/>
                                          </p:val>
                                        </p:tav>
                                      </p:tavLst>
                                    </p:anim>
                                    <p:animEffect transition="in" filter="fade">
                                      <p:cBhvr>
                                        <p:cTn id="160" dur="500"/>
                                        <p:tgtEl>
                                          <p:spTgt spid="32"/>
                                        </p:tgtEl>
                                      </p:cBhvr>
                                    </p:animEffect>
                                  </p:childTnLst>
                                </p:cTn>
                              </p:par>
                              <p:par>
                                <p:cTn id="161" presetID="53" presetClass="entr" presetSubtype="16" fill="hold" grpId="0" nodeType="withEffect">
                                  <p:stCondLst>
                                    <p:cond delay="0"/>
                                  </p:stCondLst>
                                  <p:childTnLst>
                                    <p:set>
                                      <p:cBhvr>
                                        <p:cTn id="162" dur="1" fill="hold">
                                          <p:stCondLst>
                                            <p:cond delay="0"/>
                                          </p:stCondLst>
                                        </p:cTn>
                                        <p:tgtEl>
                                          <p:spTgt spid="34"/>
                                        </p:tgtEl>
                                        <p:attrNameLst>
                                          <p:attrName>style.visibility</p:attrName>
                                        </p:attrNameLst>
                                      </p:cBhvr>
                                      <p:to>
                                        <p:strVal val="visible"/>
                                      </p:to>
                                    </p:set>
                                    <p:anim calcmode="lin" valueType="num">
                                      <p:cBhvr>
                                        <p:cTn id="163" dur="500" fill="hold"/>
                                        <p:tgtEl>
                                          <p:spTgt spid="34"/>
                                        </p:tgtEl>
                                        <p:attrNameLst>
                                          <p:attrName>ppt_w</p:attrName>
                                        </p:attrNameLst>
                                      </p:cBhvr>
                                      <p:tavLst>
                                        <p:tav tm="0">
                                          <p:val>
                                            <p:fltVal val="0"/>
                                          </p:val>
                                        </p:tav>
                                        <p:tav tm="100000">
                                          <p:val>
                                            <p:strVal val="#ppt_w"/>
                                          </p:val>
                                        </p:tav>
                                      </p:tavLst>
                                    </p:anim>
                                    <p:anim calcmode="lin" valueType="num">
                                      <p:cBhvr>
                                        <p:cTn id="164" dur="500" fill="hold"/>
                                        <p:tgtEl>
                                          <p:spTgt spid="34"/>
                                        </p:tgtEl>
                                        <p:attrNameLst>
                                          <p:attrName>ppt_h</p:attrName>
                                        </p:attrNameLst>
                                      </p:cBhvr>
                                      <p:tavLst>
                                        <p:tav tm="0">
                                          <p:val>
                                            <p:fltVal val="0"/>
                                          </p:val>
                                        </p:tav>
                                        <p:tav tm="100000">
                                          <p:val>
                                            <p:strVal val="#ppt_h"/>
                                          </p:val>
                                        </p:tav>
                                      </p:tavLst>
                                    </p:anim>
                                    <p:animEffect transition="in" filter="fade">
                                      <p:cBhvr>
                                        <p:cTn id="165" dur="500"/>
                                        <p:tgtEl>
                                          <p:spTgt spid="34"/>
                                        </p:tgtEl>
                                      </p:cBhvr>
                                    </p:animEffect>
                                  </p:childTnLst>
                                </p:cTn>
                              </p:par>
                              <p:par>
                                <p:cTn id="166" presetID="53" presetClass="entr" presetSubtype="16" fill="hold" grpId="0" nodeType="withEffect">
                                  <p:stCondLst>
                                    <p:cond delay="0"/>
                                  </p:stCondLst>
                                  <p:childTnLst>
                                    <p:set>
                                      <p:cBhvr>
                                        <p:cTn id="167" dur="1" fill="hold">
                                          <p:stCondLst>
                                            <p:cond delay="0"/>
                                          </p:stCondLst>
                                        </p:cTn>
                                        <p:tgtEl>
                                          <p:spTgt spid="36"/>
                                        </p:tgtEl>
                                        <p:attrNameLst>
                                          <p:attrName>style.visibility</p:attrName>
                                        </p:attrNameLst>
                                      </p:cBhvr>
                                      <p:to>
                                        <p:strVal val="visible"/>
                                      </p:to>
                                    </p:set>
                                    <p:anim calcmode="lin" valueType="num">
                                      <p:cBhvr>
                                        <p:cTn id="168" dur="500" fill="hold"/>
                                        <p:tgtEl>
                                          <p:spTgt spid="36"/>
                                        </p:tgtEl>
                                        <p:attrNameLst>
                                          <p:attrName>ppt_w</p:attrName>
                                        </p:attrNameLst>
                                      </p:cBhvr>
                                      <p:tavLst>
                                        <p:tav tm="0">
                                          <p:val>
                                            <p:fltVal val="0"/>
                                          </p:val>
                                        </p:tav>
                                        <p:tav tm="100000">
                                          <p:val>
                                            <p:strVal val="#ppt_w"/>
                                          </p:val>
                                        </p:tav>
                                      </p:tavLst>
                                    </p:anim>
                                    <p:anim calcmode="lin" valueType="num">
                                      <p:cBhvr>
                                        <p:cTn id="169" dur="500" fill="hold"/>
                                        <p:tgtEl>
                                          <p:spTgt spid="36"/>
                                        </p:tgtEl>
                                        <p:attrNameLst>
                                          <p:attrName>ppt_h</p:attrName>
                                        </p:attrNameLst>
                                      </p:cBhvr>
                                      <p:tavLst>
                                        <p:tav tm="0">
                                          <p:val>
                                            <p:fltVal val="0"/>
                                          </p:val>
                                        </p:tav>
                                        <p:tav tm="100000">
                                          <p:val>
                                            <p:strVal val="#ppt_h"/>
                                          </p:val>
                                        </p:tav>
                                      </p:tavLst>
                                    </p:anim>
                                    <p:animEffect transition="in" filter="fade">
                                      <p:cBhvr>
                                        <p:cTn id="170" dur="500"/>
                                        <p:tgtEl>
                                          <p:spTgt spid="36"/>
                                        </p:tgtEl>
                                      </p:cBhvr>
                                    </p:animEffect>
                                  </p:childTnLst>
                                </p:cTn>
                              </p:par>
                              <p:par>
                                <p:cTn id="171" presetID="53" presetClass="entr" presetSubtype="16" fill="hold" grpId="0" nodeType="withEffect">
                                  <p:stCondLst>
                                    <p:cond delay="0"/>
                                  </p:stCondLst>
                                  <p:childTnLst>
                                    <p:set>
                                      <p:cBhvr>
                                        <p:cTn id="172" dur="1" fill="hold">
                                          <p:stCondLst>
                                            <p:cond delay="0"/>
                                          </p:stCondLst>
                                        </p:cTn>
                                        <p:tgtEl>
                                          <p:spTgt spid="38"/>
                                        </p:tgtEl>
                                        <p:attrNameLst>
                                          <p:attrName>style.visibility</p:attrName>
                                        </p:attrNameLst>
                                      </p:cBhvr>
                                      <p:to>
                                        <p:strVal val="visible"/>
                                      </p:to>
                                    </p:set>
                                    <p:anim calcmode="lin" valueType="num">
                                      <p:cBhvr>
                                        <p:cTn id="173" dur="500" fill="hold"/>
                                        <p:tgtEl>
                                          <p:spTgt spid="38"/>
                                        </p:tgtEl>
                                        <p:attrNameLst>
                                          <p:attrName>ppt_w</p:attrName>
                                        </p:attrNameLst>
                                      </p:cBhvr>
                                      <p:tavLst>
                                        <p:tav tm="0">
                                          <p:val>
                                            <p:fltVal val="0"/>
                                          </p:val>
                                        </p:tav>
                                        <p:tav tm="100000">
                                          <p:val>
                                            <p:strVal val="#ppt_w"/>
                                          </p:val>
                                        </p:tav>
                                      </p:tavLst>
                                    </p:anim>
                                    <p:anim calcmode="lin" valueType="num">
                                      <p:cBhvr>
                                        <p:cTn id="174" dur="500" fill="hold"/>
                                        <p:tgtEl>
                                          <p:spTgt spid="38"/>
                                        </p:tgtEl>
                                        <p:attrNameLst>
                                          <p:attrName>ppt_h</p:attrName>
                                        </p:attrNameLst>
                                      </p:cBhvr>
                                      <p:tavLst>
                                        <p:tav tm="0">
                                          <p:val>
                                            <p:fltVal val="0"/>
                                          </p:val>
                                        </p:tav>
                                        <p:tav tm="100000">
                                          <p:val>
                                            <p:strVal val="#ppt_h"/>
                                          </p:val>
                                        </p:tav>
                                      </p:tavLst>
                                    </p:anim>
                                    <p:animEffect transition="in" filter="fade">
                                      <p:cBhvr>
                                        <p:cTn id="175" dur="500"/>
                                        <p:tgtEl>
                                          <p:spTgt spid="38"/>
                                        </p:tgtEl>
                                      </p:cBhvr>
                                    </p:animEffect>
                                  </p:childTnLst>
                                </p:cTn>
                              </p:par>
                              <p:par>
                                <p:cTn id="176" presetID="53" presetClass="entr" presetSubtype="16" fill="hold" grpId="0" nodeType="withEffect">
                                  <p:stCondLst>
                                    <p:cond delay="0"/>
                                  </p:stCondLst>
                                  <p:childTnLst>
                                    <p:set>
                                      <p:cBhvr>
                                        <p:cTn id="177" dur="1" fill="hold">
                                          <p:stCondLst>
                                            <p:cond delay="0"/>
                                          </p:stCondLst>
                                        </p:cTn>
                                        <p:tgtEl>
                                          <p:spTgt spid="40"/>
                                        </p:tgtEl>
                                        <p:attrNameLst>
                                          <p:attrName>style.visibility</p:attrName>
                                        </p:attrNameLst>
                                      </p:cBhvr>
                                      <p:to>
                                        <p:strVal val="visible"/>
                                      </p:to>
                                    </p:set>
                                    <p:anim calcmode="lin" valueType="num">
                                      <p:cBhvr>
                                        <p:cTn id="178" dur="500" fill="hold"/>
                                        <p:tgtEl>
                                          <p:spTgt spid="40"/>
                                        </p:tgtEl>
                                        <p:attrNameLst>
                                          <p:attrName>ppt_w</p:attrName>
                                        </p:attrNameLst>
                                      </p:cBhvr>
                                      <p:tavLst>
                                        <p:tav tm="0">
                                          <p:val>
                                            <p:fltVal val="0"/>
                                          </p:val>
                                        </p:tav>
                                        <p:tav tm="100000">
                                          <p:val>
                                            <p:strVal val="#ppt_w"/>
                                          </p:val>
                                        </p:tav>
                                      </p:tavLst>
                                    </p:anim>
                                    <p:anim calcmode="lin" valueType="num">
                                      <p:cBhvr>
                                        <p:cTn id="179" dur="500" fill="hold"/>
                                        <p:tgtEl>
                                          <p:spTgt spid="40"/>
                                        </p:tgtEl>
                                        <p:attrNameLst>
                                          <p:attrName>ppt_h</p:attrName>
                                        </p:attrNameLst>
                                      </p:cBhvr>
                                      <p:tavLst>
                                        <p:tav tm="0">
                                          <p:val>
                                            <p:fltVal val="0"/>
                                          </p:val>
                                        </p:tav>
                                        <p:tav tm="100000">
                                          <p:val>
                                            <p:strVal val="#ppt_h"/>
                                          </p:val>
                                        </p:tav>
                                      </p:tavLst>
                                    </p:anim>
                                    <p:animEffect transition="in" filter="fade">
                                      <p:cBhvr>
                                        <p:cTn id="180" dur="500"/>
                                        <p:tgtEl>
                                          <p:spTgt spid="40"/>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42"/>
                                        </p:tgtEl>
                                        <p:attrNameLst>
                                          <p:attrName>style.visibility</p:attrName>
                                        </p:attrNameLst>
                                      </p:cBhvr>
                                      <p:to>
                                        <p:strVal val="visible"/>
                                      </p:to>
                                    </p:set>
                                    <p:anim calcmode="lin" valueType="num">
                                      <p:cBhvr>
                                        <p:cTn id="183" dur="500" fill="hold"/>
                                        <p:tgtEl>
                                          <p:spTgt spid="42"/>
                                        </p:tgtEl>
                                        <p:attrNameLst>
                                          <p:attrName>ppt_w</p:attrName>
                                        </p:attrNameLst>
                                      </p:cBhvr>
                                      <p:tavLst>
                                        <p:tav tm="0">
                                          <p:val>
                                            <p:fltVal val="0"/>
                                          </p:val>
                                        </p:tav>
                                        <p:tav tm="100000">
                                          <p:val>
                                            <p:strVal val="#ppt_w"/>
                                          </p:val>
                                        </p:tav>
                                      </p:tavLst>
                                    </p:anim>
                                    <p:anim calcmode="lin" valueType="num">
                                      <p:cBhvr>
                                        <p:cTn id="184" dur="500" fill="hold"/>
                                        <p:tgtEl>
                                          <p:spTgt spid="42"/>
                                        </p:tgtEl>
                                        <p:attrNameLst>
                                          <p:attrName>ppt_h</p:attrName>
                                        </p:attrNameLst>
                                      </p:cBhvr>
                                      <p:tavLst>
                                        <p:tav tm="0">
                                          <p:val>
                                            <p:fltVal val="0"/>
                                          </p:val>
                                        </p:tav>
                                        <p:tav tm="100000">
                                          <p:val>
                                            <p:strVal val="#ppt_h"/>
                                          </p:val>
                                        </p:tav>
                                      </p:tavLst>
                                    </p:anim>
                                    <p:animEffect transition="in" filter="fade">
                                      <p:cBhvr>
                                        <p:cTn id="185" dur="500"/>
                                        <p:tgtEl>
                                          <p:spTgt spid="42"/>
                                        </p:tgtEl>
                                      </p:cBhvr>
                                    </p:animEffect>
                                  </p:childTnLst>
                                </p:cTn>
                              </p:par>
                              <p:par>
                                <p:cTn id="186" presetID="53" presetClass="entr" presetSubtype="16" fill="hold" grpId="0" nodeType="withEffect">
                                  <p:stCondLst>
                                    <p:cond delay="0"/>
                                  </p:stCondLst>
                                  <p:childTnLst>
                                    <p:set>
                                      <p:cBhvr>
                                        <p:cTn id="187" dur="1" fill="hold">
                                          <p:stCondLst>
                                            <p:cond delay="0"/>
                                          </p:stCondLst>
                                        </p:cTn>
                                        <p:tgtEl>
                                          <p:spTgt spid="44"/>
                                        </p:tgtEl>
                                        <p:attrNameLst>
                                          <p:attrName>style.visibility</p:attrName>
                                        </p:attrNameLst>
                                      </p:cBhvr>
                                      <p:to>
                                        <p:strVal val="visible"/>
                                      </p:to>
                                    </p:set>
                                    <p:anim calcmode="lin" valueType="num">
                                      <p:cBhvr>
                                        <p:cTn id="188" dur="500" fill="hold"/>
                                        <p:tgtEl>
                                          <p:spTgt spid="44"/>
                                        </p:tgtEl>
                                        <p:attrNameLst>
                                          <p:attrName>ppt_w</p:attrName>
                                        </p:attrNameLst>
                                      </p:cBhvr>
                                      <p:tavLst>
                                        <p:tav tm="0">
                                          <p:val>
                                            <p:fltVal val="0"/>
                                          </p:val>
                                        </p:tav>
                                        <p:tav tm="100000">
                                          <p:val>
                                            <p:strVal val="#ppt_w"/>
                                          </p:val>
                                        </p:tav>
                                      </p:tavLst>
                                    </p:anim>
                                    <p:anim calcmode="lin" valueType="num">
                                      <p:cBhvr>
                                        <p:cTn id="189" dur="500" fill="hold"/>
                                        <p:tgtEl>
                                          <p:spTgt spid="44"/>
                                        </p:tgtEl>
                                        <p:attrNameLst>
                                          <p:attrName>ppt_h</p:attrName>
                                        </p:attrNameLst>
                                      </p:cBhvr>
                                      <p:tavLst>
                                        <p:tav tm="0">
                                          <p:val>
                                            <p:fltVal val="0"/>
                                          </p:val>
                                        </p:tav>
                                        <p:tav tm="100000">
                                          <p:val>
                                            <p:strVal val="#ppt_h"/>
                                          </p:val>
                                        </p:tav>
                                      </p:tavLst>
                                    </p:anim>
                                    <p:animEffect transition="in" filter="fade">
                                      <p:cBhvr>
                                        <p:cTn id="190" dur="500"/>
                                        <p:tgtEl>
                                          <p:spTgt spid="44"/>
                                        </p:tgtEl>
                                      </p:cBhvr>
                                    </p:animEffect>
                                  </p:childTnLst>
                                </p:cTn>
                              </p:par>
                            </p:childTnLst>
                          </p:cTn>
                        </p:par>
                        <p:par>
                          <p:cTn id="191" fill="hold">
                            <p:stCondLst>
                              <p:cond delay="4000"/>
                            </p:stCondLst>
                            <p:childTnLst>
                              <p:par>
                                <p:cTn id="192" presetID="47" presetClass="entr" presetSubtype="0" fill="hold" grpId="0" nodeType="afterEffect">
                                  <p:stCondLst>
                                    <p:cond delay="0"/>
                                  </p:stCondLst>
                                  <p:childTnLst>
                                    <p:set>
                                      <p:cBhvr>
                                        <p:cTn id="193" dur="1" fill="hold">
                                          <p:stCondLst>
                                            <p:cond delay="0"/>
                                          </p:stCondLst>
                                        </p:cTn>
                                        <p:tgtEl>
                                          <p:spTgt spid="45"/>
                                        </p:tgtEl>
                                        <p:attrNameLst>
                                          <p:attrName>style.visibility</p:attrName>
                                        </p:attrNameLst>
                                      </p:cBhvr>
                                      <p:to>
                                        <p:strVal val="visible"/>
                                      </p:to>
                                    </p:set>
                                    <p:animEffect transition="in" filter="fade">
                                      <p:cBhvr>
                                        <p:cTn id="194" dur="1000"/>
                                        <p:tgtEl>
                                          <p:spTgt spid="45"/>
                                        </p:tgtEl>
                                      </p:cBhvr>
                                    </p:animEffect>
                                    <p:anim calcmode="lin" valueType="num">
                                      <p:cBhvr>
                                        <p:cTn id="195" dur="1000" fill="hold"/>
                                        <p:tgtEl>
                                          <p:spTgt spid="45"/>
                                        </p:tgtEl>
                                        <p:attrNameLst>
                                          <p:attrName>ppt_x</p:attrName>
                                        </p:attrNameLst>
                                      </p:cBhvr>
                                      <p:tavLst>
                                        <p:tav tm="0">
                                          <p:val>
                                            <p:strVal val="#ppt_x"/>
                                          </p:val>
                                        </p:tav>
                                        <p:tav tm="100000">
                                          <p:val>
                                            <p:strVal val="#ppt_x"/>
                                          </p:val>
                                        </p:tav>
                                      </p:tavLst>
                                    </p:anim>
                                    <p:anim calcmode="lin" valueType="num">
                                      <p:cBhvr>
                                        <p:cTn id="196" dur="1000" fill="hold"/>
                                        <p:tgtEl>
                                          <p:spTgt spid="45"/>
                                        </p:tgtEl>
                                        <p:attrNameLst>
                                          <p:attrName>ppt_y</p:attrName>
                                        </p:attrNameLst>
                                      </p:cBhvr>
                                      <p:tavLst>
                                        <p:tav tm="0">
                                          <p:val>
                                            <p:strVal val="#ppt_y-.1"/>
                                          </p:val>
                                        </p:tav>
                                        <p:tav tm="100000">
                                          <p:val>
                                            <p:strVal val="#ppt_y"/>
                                          </p:val>
                                        </p:tav>
                                      </p:tavLst>
                                    </p:anim>
                                  </p:childTnLst>
                                </p:cTn>
                              </p:par>
                            </p:childTnLst>
                          </p:cTn>
                        </p:par>
                        <p:par>
                          <p:cTn id="197" fill="hold">
                            <p:stCondLst>
                              <p:cond delay="5000"/>
                            </p:stCondLst>
                            <p:childTnLst>
                              <p:par>
                                <p:cTn id="198" presetID="10" presetClass="entr" presetSubtype="0" fill="hold" grpId="0" nodeType="afterEffect">
                                  <p:stCondLst>
                                    <p:cond delay="0"/>
                                  </p:stCondLst>
                                  <p:childTnLst>
                                    <p:set>
                                      <p:cBhvr>
                                        <p:cTn id="199" dur="1" fill="hold">
                                          <p:stCondLst>
                                            <p:cond delay="0"/>
                                          </p:stCondLst>
                                        </p:cTn>
                                        <p:tgtEl>
                                          <p:spTgt spid="46"/>
                                        </p:tgtEl>
                                        <p:attrNameLst>
                                          <p:attrName>style.visibility</p:attrName>
                                        </p:attrNameLst>
                                      </p:cBhvr>
                                      <p:to>
                                        <p:strVal val="visible"/>
                                      </p:to>
                                    </p:set>
                                    <p:animEffect transition="in" filter="fade">
                                      <p:cBhvr>
                                        <p:cTn id="200" dur="500"/>
                                        <p:tgtEl>
                                          <p:spTgt spid="46"/>
                                        </p:tgtEl>
                                      </p:cBhvr>
                                    </p:animEffect>
                                  </p:childTnLst>
                                </p:cTn>
                              </p:par>
                            </p:childTnLst>
                          </p:cTn>
                        </p:par>
                        <p:par>
                          <p:cTn id="201" fill="hold">
                            <p:stCondLst>
                              <p:cond delay="5500"/>
                            </p:stCondLst>
                            <p:childTnLst>
                              <p:par>
                                <p:cTn id="202" presetID="47" presetClass="entr" presetSubtype="0" fill="hold" grpId="0" nodeType="afterEffect">
                                  <p:stCondLst>
                                    <p:cond delay="0"/>
                                  </p:stCondLst>
                                  <p:childTnLst>
                                    <p:set>
                                      <p:cBhvr>
                                        <p:cTn id="203" dur="1" fill="hold">
                                          <p:stCondLst>
                                            <p:cond delay="0"/>
                                          </p:stCondLst>
                                        </p:cTn>
                                        <p:tgtEl>
                                          <p:spTgt spid="47"/>
                                        </p:tgtEl>
                                        <p:attrNameLst>
                                          <p:attrName>style.visibility</p:attrName>
                                        </p:attrNameLst>
                                      </p:cBhvr>
                                      <p:to>
                                        <p:strVal val="visible"/>
                                      </p:to>
                                    </p:set>
                                    <p:animEffect transition="in" filter="fade">
                                      <p:cBhvr>
                                        <p:cTn id="204" dur="1000"/>
                                        <p:tgtEl>
                                          <p:spTgt spid="47"/>
                                        </p:tgtEl>
                                      </p:cBhvr>
                                    </p:animEffect>
                                    <p:anim calcmode="lin" valueType="num">
                                      <p:cBhvr>
                                        <p:cTn id="205" dur="1000" fill="hold"/>
                                        <p:tgtEl>
                                          <p:spTgt spid="47"/>
                                        </p:tgtEl>
                                        <p:attrNameLst>
                                          <p:attrName>ppt_x</p:attrName>
                                        </p:attrNameLst>
                                      </p:cBhvr>
                                      <p:tavLst>
                                        <p:tav tm="0">
                                          <p:val>
                                            <p:strVal val="#ppt_x"/>
                                          </p:val>
                                        </p:tav>
                                        <p:tav tm="100000">
                                          <p:val>
                                            <p:strVal val="#ppt_x"/>
                                          </p:val>
                                        </p:tav>
                                      </p:tavLst>
                                    </p:anim>
                                    <p:anim calcmode="lin" valueType="num">
                                      <p:cBhvr>
                                        <p:cTn id="206" dur="1000" fill="hold"/>
                                        <p:tgtEl>
                                          <p:spTgt spid="47"/>
                                        </p:tgtEl>
                                        <p:attrNameLst>
                                          <p:attrName>ppt_y</p:attrName>
                                        </p:attrNameLst>
                                      </p:cBhvr>
                                      <p:tavLst>
                                        <p:tav tm="0">
                                          <p:val>
                                            <p:strVal val="#ppt_y-.1"/>
                                          </p:val>
                                        </p:tav>
                                        <p:tav tm="100000">
                                          <p:val>
                                            <p:strVal val="#ppt_y"/>
                                          </p:val>
                                        </p:tav>
                                      </p:tavLst>
                                    </p:anim>
                                  </p:childTnLst>
                                </p:cTn>
                              </p:par>
                            </p:childTnLst>
                          </p:cTn>
                        </p:par>
                        <p:par>
                          <p:cTn id="207" fill="hold">
                            <p:stCondLst>
                              <p:cond delay="6500"/>
                            </p:stCondLst>
                            <p:childTnLst>
                              <p:par>
                                <p:cTn id="208" presetID="10" presetClass="entr" presetSubtype="0" fill="hold" grpId="0" nodeType="afterEffect">
                                  <p:stCondLst>
                                    <p:cond delay="0"/>
                                  </p:stCondLst>
                                  <p:childTnLst>
                                    <p:set>
                                      <p:cBhvr>
                                        <p:cTn id="209" dur="1" fill="hold">
                                          <p:stCondLst>
                                            <p:cond delay="0"/>
                                          </p:stCondLst>
                                        </p:cTn>
                                        <p:tgtEl>
                                          <p:spTgt spid="48"/>
                                        </p:tgtEl>
                                        <p:attrNameLst>
                                          <p:attrName>style.visibility</p:attrName>
                                        </p:attrNameLst>
                                      </p:cBhvr>
                                      <p:to>
                                        <p:strVal val="visible"/>
                                      </p:to>
                                    </p:set>
                                    <p:animEffect transition="in" filter="fade">
                                      <p:cBhvr>
                                        <p:cTn id="210" dur="500"/>
                                        <p:tgtEl>
                                          <p:spTgt spid="48"/>
                                        </p:tgtEl>
                                      </p:cBhvr>
                                    </p:animEffect>
                                  </p:childTnLst>
                                </p:cTn>
                              </p:par>
                            </p:childTnLst>
                          </p:cTn>
                        </p:par>
                        <p:par>
                          <p:cTn id="211" fill="hold">
                            <p:stCondLst>
                              <p:cond delay="7000"/>
                            </p:stCondLst>
                            <p:childTnLst>
                              <p:par>
                                <p:cTn id="212" presetID="47" presetClass="entr" presetSubtype="0" fill="hold" grpId="0" nodeType="afterEffect">
                                  <p:stCondLst>
                                    <p:cond delay="0"/>
                                  </p:stCondLst>
                                  <p:childTnLst>
                                    <p:set>
                                      <p:cBhvr>
                                        <p:cTn id="213" dur="1" fill="hold">
                                          <p:stCondLst>
                                            <p:cond delay="0"/>
                                          </p:stCondLst>
                                        </p:cTn>
                                        <p:tgtEl>
                                          <p:spTgt spid="49"/>
                                        </p:tgtEl>
                                        <p:attrNameLst>
                                          <p:attrName>style.visibility</p:attrName>
                                        </p:attrNameLst>
                                      </p:cBhvr>
                                      <p:to>
                                        <p:strVal val="visible"/>
                                      </p:to>
                                    </p:set>
                                    <p:animEffect transition="in" filter="fade">
                                      <p:cBhvr>
                                        <p:cTn id="214" dur="1000"/>
                                        <p:tgtEl>
                                          <p:spTgt spid="49"/>
                                        </p:tgtEl>
                                      </p:cBhvr>
                                    </p:animEffect>
                                    <p:anim calcmode="lin" valueType="num">
                                      <p:cBhvr>
                                        <p:cTn id="215" dur="1000" fill="hold"/>
                                        <p:tgtEl>
                                          <p:spTgt spid="49"/>
                                        </p:tgtEl>
                                        <p:attrNameLst>
                                          <p:attrName>ppt_x</p:attrName>
                                        </p:attrNameLst>
                                      </p:cBhvr>
                                      <p:tavLst>
                                        <p:tav tm="0">
                                          <p:val>
                                            <p:strVal val="#ppt_x"/>
                                          </p:val>
                                        </p:tav>
                                        <p:tav tm="100000">
                                          <p:val>
                                            <p:strVal val="#ppt_x"/>
                                          </p:val>
                                        </p:tav>
                                      </p:tavLst>
                                    </p:anim>
                                    <p:anim calcmode="lin" valueType="num">
                                      <p:cBhvr>
                                        <p:cTn id="216" dur="1000" fill="hold"/>
                                        <p:tgtEl>
                                          <p:spTgt spid="49"/>
                                        </p:tgtEl>
                                        <p:attrNameLst>
                                          <p:attrName>ppt_y</p:attrName>
                                        </p:attrNameLst>
                                      </p:cBhvr>
                                      <p:tavLst>
                                        <p:tav tm="0">
                                          <p:val>
                                            <p:strVal val="#ppt_y-.1"/>
                                          </p:val>
                                        </p:tav>
                                        <p:tav tm="100000">
                                          <p:val>
                                            <p:strVal val="#ppt_y"/>
                                          </p:val>
                                        </p:tav>
                                      </p:tavLst>
                                    </p:anim>
                                  </p:childTnLst>
                                </p:cTn>
                              </p:par>
                            </p:childTnLst>
                          </p:cTn>
                        </p:par>
                        <p:par>
                          <p:cTn id="217" fill="hold">
                            <p:stCondLst>
                              <p:cond delay="8000"/>
                            </p:stCondLst>
                            <p:childTnLst>
                              <p:par>
                                <p:cTn id="218" presetID="10" presetClass="entr" presetSubtype="0" fill="hold" grpId="0" nodeType="afterEffect">
                                  <p:stCondLst>
                                    <p:cond delay="0"/>
                                  </p:stCondLst>
                                  <p:childTnLst>
                                    <p:set>
                                      <p:cBhvr>
                                        <p:cTn id="219" dur="1" fill="hold">
                                          <p:stCondLst>
                                            <p:cond delay="0"/>
                                          </p:stCondLst>
                                        </p:cTn>
                                        <p:tgtEl>
                                          <p:spTgt spid="50"/>
                                        </p:tgtEl>
                                        <p:attrNameLst>
                                          <p:attrName>style.visibility</p:attrName>
                                        </p:attrNameLst>
                                      </p:cBhvr>
                                      <p:to>
                                        <p:strVal val="visible"/>
                                      </p:to>
                                    </p:set>
                                    <p:animEffect transition="in" filter="fade">
                                      <p:cBhvr>
                                        <p:cTn id="220"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animBg="1"/>
      <p:bldP spid="8" grpId="0"/>
      <p:bldP spid="9" grpId="0" animBg="1"/>
      <p:bldP spid="10" grpId="0"/>
      <p:bldP spid="11" grpId="0" animBg="1"/>
      <p:bldP spid="12" grpId="0"/>
      <p:bldP spid="13" grpId="0" animBg="1"/>
      <p:bldP spid="14" grpId="0"/>
      <p:bldP spid="15" grpId="0" animBg="1"/>
      <p:bldP spid="16" grpId="0"/>
      <p:bldP spid="17" grpId="0" animBg="1"/>
      <p:bldP spid="18" grpId="0"/>
      <p:bldP spid="19" grpId="0" animBg="1"/>
      <p:bldP spid="20" grpId="0"/>
      <p:bldP spid="21" grpId="0" animBg="1"/>
      <p:bldP spid="22" grpId="0" animBg="1"/>
      <p:bldP spid="23" grpId="0" animBg="1"/>
      <p:bldP spid="24" grpId="0" animBg="1"/>
      <p:bldP spid="25" grpId="0" animBg="1"/>
      <p:bldP spid="26" grpId="0" animBg="1"/>
      <p:bldP spid="27" grpId="0" animBg="1"/>
      <p:bldP spid="28" grpId="0" animBg="1"/>
      <p:bldP spid="29" grpId="0" animBg="1"/>
      <p:bldP spid="30" grpId="0"/>
      <p:bldP spid="31" grpId="0" animBg="1"/>
      <p:bldP spid="32" grpId="0"/>
      <p:bldP spid="33" grpId="0" animBg="1"/>
      <p:bldP spid="34" grpId="0"/>
      <p:bldP spid="35" grpId="0" animBg="1"/>
      <p:bldP spid="36" grpId="0"/>
      <p:bldP spid="37" grpId="0" animBg="1"/>
      <p:bldP spid="38" grpId="0"/>
      <p:bldP spid="39" grpId="0" animBg="1"/>
      <p:bldP spid="40" grpId="0"/>
      <p:bldP spid="41" grpId="0" animBg="1"/>
      <p:bldP spid="42" grpId="0"/>
      <p:bldP spid="43" grpId="0" animBg="1"/>
      <p:bldP spid="44" grpId="0"/>
      <p:bldP spid="45" grpId="0" animBg="1"/>
      <p:bldP spid="46" grpId="0"/>
      <p:bldP spid="47" grpId="0" animBg="1"/>
      <p:bldP spid="48" grpId="0"/>
      <p:bldP spid="49" grpId="0" animBg="1"/>
      <p:bldP spid="50" grpId="0"/>
      <p:bldP spid="51" grpId="0"/>
      <p:bldP spid="52"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n-lt"/>
                <a:ea typeface="+mn-ea"/>
                <a:cs typeface="+mn-ea"/>
                <a:sym typeface="+mn-lt"/>
              </a:rPr>
              <a:t>Pencil Diagram</a:t>
            </a:r>
          </a:p>
        </p:txBody>
      </p:sp>
      <p:cxnSp>
        <p:nvCxnSpPr>
          <p:cNvPr id="3" name="Straight Connector 2"/>
          <p:cNvCxnSpPr/>
          <p:nvPr/>
        </p:nvCxnSpPr>
        <p:spPr>
          <a:xfrm>
            <a:off x="2645621" y="4327481"/>
            <a:ext cx="4860235" cy="0"/>
          </a:xfrm>
          <a:prstGeom prst="line">
            <a:avLst/>
          </a:prstGeom>
          <a:ln w="15875">
            <a:solidFill>
              <a:schemeClr val="tx1">
                <a:lumMod val="40000"/>
                <a:lumOff val="60000"/>
              </a:schemeClr>
            </a:solidFill>
            <a:prstDash val="sysDot"/>
            <a:tailEnd type="oval"/>
          </a:ln>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a:off x="2645621" y="3643502"/>
            <a:ext cx="4860235" cy="0"/>
          </a:xfrm>
          <a:prstGeom prst="line">
            <a:avLst/>
          </a:prstGeom>
          <a:ln w="15875">
            <a:solidFill>
              <a:schemeClr val="tx1">
                <a:lumMod val="40000"/>
                <a:lumOff val="60000"/>
              </a:schemeClr>
            </a:solidFill>
            <a:prstDash val="sysDot"/>
            <a:tailEnd type="ova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2645621" y="2980231"/>
            <a:ext cx="4860235" cy="0"/>
          </a:xfrm>
          <a:prstGeom prst="line">
            <a:avLst/>
          </a:prstGeom>
          <a:ln w="15875">
            <a:solidFill>
              <a:schemeClr val="tx1">
                <a:lumMod val="40000"/>
                <a:lumOff val="60000"/>
              </a:schemeClr>
            </a:solidFill>
            <a:prstDash val="sysDot"/>
            <a:tailEnd type="ova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2645621" y="2311047"/>
            <a:ext cx="4860235" cy="0"/>
          </a:xfrm>
          <a:prstGeom prst="line">
            <a:avLst/>
          </a:prstGeom>
          <a:ln w="15875">
            <a:solidFill>
              <a:schemeClr val="tx1">
                <a:lumMod val="40000"/>
                <a:lumOff val="60000"/>
              </a:schemeClr>
            </a:solidFill>
            <a:prstDash val="sysDot"/>
            <a:tailEnd type="ova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2645621" y="1632125"/>
            <a:ext cx="4860235" cy="0"/>
          </a:xfrm>
          <a:prstGeom prst="line">
            <a:avLst/>
          </a:prstGeom>
          <a:ln w="15875">
            <a:solidFill>
              <a:schemeClr val="tx1">
                <a:lumMod val="40000"/>
                <a:lumOff val="60000"/>
              </a:schemeClr>
            </a:solidFill>
            <a:prstDash val="sysDot"/>
            <a:tailEnd type="oval"/>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2528830" y="4263094"/>
            <a:ext cx="129161" cy="128776"/>
            <a:chOff x="3689273" y="5442825"/>
            <a:chExt cx="172215" cy="171701"/>
          </a:xfrm>
          <a:solidFill>
            <a:schemeClr val="tx1">
              <a:lumMod val="40000"/>
              <a:lumOff val="60000"/>
            </a:schemeClr>
          </a:solidFill>
        </p:grpSpPr>
        <p:sp>
          <p:nvSpPr>
            <p:cNvPr id="9" name="Oval 8"/>
            <p:cNvSpPr>
              <a:spLocks noChangeArrowheads="1"/>
            </p:cNvSpPr>
            <p:nvPr/>
          </p:nvSpPr>
          <p:spPr bwMode="auto">
            <a:xfrm>
              <a:off x="3733697" y="5486906"/>
              <a:ext cx="83369" cy="83539"/>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cs typeface="+mn-ea"/>
                <a:sym typeface="+mn-lt"/>
              </a:endParaRPr>
            </a:p>
          </p:txBody>
        </p:sp>
        <p:sp>
          <p:nvSpPr>
            <p:cNvPr id="10" name="Freeform 9"/>
            <p:cNvSpPr>
              <a:spLocks noEditPoints="1"/>
            </p:cNvSpPr>
            <p:nvPr/>
          </p:nvSpPr>
          <p:spPr bwMode="auto">
            <a:xfrm>
              <a:off x="3689273" y="5442825"/>
              <a:ext cx="172215" cy="171701"/>
            </a:xfrm>
            <a:custGeom>
              <a:avLst/>
              <a:gdLst>
                <a:gd name="T0" fmla="*/ 212 w 423"/>
                <a:gd name="T1" fmla="*/ 0 h 424"/>
                <a:gd name="T2" fmla="*/ 0 w 423"/>
                <a:gd name="T3" fmla="*/ 212 h 424"/>
                <a:gd name="T4" fmla="*/ 212 w 423"/>
                <a:gd name="T5" fmla="*/ 424 h 424"/>
                <a:gd name="T6" fmla="*/ 423 w 423"/>
                <a:gd name="T7" fmla="*/ 212 h 424"/>
                <a:gd name="T8" fmla="*/ 212 w 423"/>
                <a:gd name="T9" fmla="*/ 0 h 424"/>
                <a:gd name="T10" fmla="*/ 212 w 423"/>
                <a:gd name="T11" fmla="*/ 386 h 424"/>
                <a:gd name="T12" fmla="*/ 38 w 423"/>
                <a:gd name="T13" fmla="*/ 212 h 424"/>
                <a:gd name="T14" fmla="*/ 212 w 423"/>
                <a:gd name="T15" fmla="*/ 38 h 424"/>
                <a:gd name="T16" fmla="*/ 386 w 423"/>
                <a:gd name="T17" fmla="*/ 212 h 424"/>
                <a:gd name="T18" fmla="*/ 212 w 423"/>
                <a:gd name="T19" fmla="*/ 386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3" h="424">
                  <a:moveTo>
                    <a:pt x="212" y="0"/>
                  </a:moveTo>
                  <a:cubicBezTo>
                    <a:pt x="95" y="0"/>
                    <a:pt x="0" y="95"/>
                    <a:pt x="0" y="212"/>
                  </a:cubicBezTo>
                  <a:cubicBezTo>
                    <a:pt x="0" y="329"/>
                    <a:pt x="95" y="424"/>
                    <a:pt x="212" y="424"/>
                  </a:cubicBezTo>
                  <a:cubicBezTo>
                    <a:pt x="329" y="424"/>
                    <a:pt x="423" y="329"/>
                    <a:pt x="423" y="212"/>
                  </a:cubicBezTo>
                  <a:cubicBezTo>
                    <a:pt x="423" y="95"/>
                    <a:pt x="329" y="0"/>
                    <a:pt x="212" y="0"/>
                  </a:cubicBezTo>
                  <a:close/>
                  <a:moveTo>
                    <a:pt x="212" y="386"/>
                  </a:moveTo>
                  <a:cubicBezTo>
                    <a:pt x="116" y="386"/>
                    <a:pt x="38" y="308"/>
                    <a:pt x="38" y="212"/>
                  </a:cubicBezTo>
                  <a:cubicBezTo>
                    <a:pt x="38" y="116"/>
                    <a:pt x="116" y="38"/>
                    <a:pt x="212" y="38"/>
                  </a:cubicBezTo>
                  <a:cubicBezTo>
                    <a:pt x="308" y="38"/>
                    <a:pt x="386" y="116"/>
                    <a:pt x="386" y="212"/>
                  </a:cubicBezTo>
                  <a:cubicBezTo>
                    <a:pt x="386" y="308"/>
                    <a:pt x="308" y="386"/>
                    <a:pt x="212" y="38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cs typeface="+mn-ea"/>
                <a:sym typeface="+mn-lt"/>
              </a:endParaRPr>
            </a:p>
          </p:txBody>
        </p:sp>
      </p:grpSp>
      <p:cxnSp>
        <p:nvCxnSpPr>
          <p:cNvPr id="11" name="Straight Connector 10"/>
          <p:cNvCxnSpPr/>
          <p:nvPr/>
        </p:nvCxnSpPr>
        <p:spPr>
          <a:xfrm>
            <a:off x="2593410" y="3739434"/>
            <a:ext cx="0" cy="489814"/>
          </a:xfrm>
          <a:prstGeom prst="line">
            <a:avLst/>
          </a:prstGeom>
          <a:ln w="9525">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1240627" y="3745096"/>
            <a:ext cx="865862" cy="253916"/>
          </a:xfrm>
          <a:prstGeom prst="rect">
            <a:avLst/>
          </a:prstGeom>
          <a:noFill/>
        </p:spPr>
        <p:txBody>
          <a:bodyPr wrap="none" lIns="68580" tIns="34290" rIns="68580" bIns="34290" rtlCol="0">
            <a:spAutoFit/>
          </a:bodyPr>
          <a:lstStyle/>
          <a:p>
            <a:r>
              <a:rPr lang="id-ID" sz="1200" b="1" dirty="0">
                <a:cs typeface="+mn-ea"/>
                <a:sym typeface="+mn-lt"/>
              </a:rPr>
              <a:t>Marketing</a:t>
            </a:r>
          </a:p>
        </p:txBody>
      </p:sp>
      <p:sp>
        <p:nvSpPr>
          <p:cNvPr id="13" name="Rectangle 12"/>
          <p:cNvSpPr/>
          <p:nvPr/>
        </p:nvSpPr>
        <p:spPr>
          <a:xfrm>
            <a:off x="1240626" y="3938314"/>
            <a:ext cx="1262729" cy="484748"/>
          </a:xfrm>
          <a:prstGeom prst="rect">
            <a:avLst/>
          </a:prstGeom>
        </p:spPr>
        <p:txBody>
          <a:bodyPr wrap="square" lIns="68580" tIns="34290" rIns="68580" bIns="34290">
            <a:spAutoFit/>
          </a:bodyPr>
          <a:lstStyle/>
          <a:p>
            <a:r>
              <a:rPr lang="id-ID" sz="900" dirty="0">
                <a:solidFill>
                  <a:schemeClr val="tx1">
                    <a:lumMod val="60000"/>
                    <a:lumOff val="40000"/>
                  </a:schemeClr>
                </a:solidFill>
                <a:cs typeface="+mn-ea"/>
                <a:sym typeface="+mn-lt"/>
              </a:rPr>
              <a:t>Go ahead and replace it with your own text. </a:t>
            </a:r>
          </a:p>
        </p:txBody>
      </p:sp>
      <p:grpSp>
        <p:nvGrpSpPr>
          <p:cNvPr id="14" name="Group 13"/>
          <p:cNvGrpSpPr/>
          <p:nvPr/>
        </p:nvGrpSpPr>
        <p:grpSpPr>
          <a:xfrm>
            <a:off x="2528830" y="3586866"/>
            <a:ext cx="129161" cy="128776"/>
            <a:chOff x="3689273" y="4541187"/>
            <a:chExt cx="172215" cy="171701"/>
          </a:xfrm>
          <a:solidFill>
            <a:schemeClr val="tx1">
              <a:lumMod val="40000"/>
              <a:lumOff val="60000"/>
            </a:schemeClr>
          </a:solidFill>
        </p:grpSpPr>
        <p:sp>
          <p:nvSpPr>
            <p:cNvPr id="15" name="Oval 14"/>
            <p:cNvSpPr>
              <a:spLocks noChangeArrowheads="1"/>
            </p:cNvSpPr>
            <p:nvPr/>
          </p:nvSpPr>
          <p:spPr bwMode="auto">
            <a:xfrm>
              <a:off x="3733697" y="4585268"/>
              <a:ext cx="83369" cy="83539"/>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cs typeface="+mn-ea"/>
                <a:sym typeface="+mn-lt"/>
              </a:endParaRPr>
            </a:p>
          </p:txBody>
        </p:sp>
        <p:sp>
          <p:nvSpPr>
            <p:cNvPr id="16" name="Freeform 15"/>
            <p:cNvSpPr>
              <a:spLocks noEditPoints="1"/>
            </p:cNvSpPr>
            <p:nvPr/>
          </p:nvSpPr>
          <p:spPr bwMode="auto">
            <a:xfrm>
              <a:off x="3689273" y="4541187"/>
              <a:ext cx="172215" cy="171701"/>
            </a:xfrm>
            <a:custGeom>
              <a:avLst/>
              <a:gdLst>
                <a:gd name="T0" fmla="*/ 212 w 423"/>
                <a:gd name="T1" fmla="*/ 0 h 424"/>
                <a:gd name="T2" fmla="*/ 0 w 423"/>
                <a:gd name="T3" fmla="*/ 212 h 424"/>
                <a:gd name="T4" fmla="*/ 212 w 423"/>
                <a:gd name="T5" fmla="*/ 424 h 424"/>
                <a:gd name="T6" fmla="*/ 423 w 423"/>
                <a:gd name="T7" fmla="*/ 212 h 424"/>
                <a:gd name="T8" fmla="*/ 212 w 423"/>
                <a:gd name="T9" fmla="*/ 0 h 424"/>
                <a:gd name="T10" fmla="*/ 212 w 423"/>
                <a:gd name="T11" fmla="*/ 386 h 424"/>
                <a:gd name="T12" fmla="*/ 38 w 423"/>
                <a:gd name="T13" fmla="*/ 212 h 424"/>
                <a:gd name="T14" fmla="*/ 212 w 423"/>
                <a:gd name="T15" fmla="*/ 38 h 424"/>
                <a:gd name="T16" fmla="*/ 386 w 423"/>
                <a:gd name="T17" fmla="*/ 212 h 424"/>
                <a:gd name="T18" fmla="*/ 212 w 423"/>
                <a:gd name="T19" fmla="*/ 386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3" h="424">
                  <a:moveTo>
                    <a:pt x="212" y="0"/>
                  </a:moveTo>
                  <a:cubicBezTo>
                    <a:pt x="95" y="0"/>
                    <a:pt x="0" y="95"/>
                    <a:pt x="0" y="212"/>
                  </a:cubicBezTo>
                  <a:cubicBezTo>
                    <a:pt x="0" y="329"/>
                    <a:pt x="95" y="424"/>
                    <a:pt x="212" y="424"/>
                  </a:cubicBezTo>
                  <a:cubicBezTo>
                    <a:pt x="329" y="424"/>
                    <a:pt x="423" y="329"/>
                    <a:pt x="423" y="212"/>
                  </a:cubicBezTo>
                  <a:cubicBezTo>
                    <a:pt x="423" y="95"/>
                    <a:pt x="329" y="0"/>
                    <a:pt x="212" y="0"/>
                  </a:cubicBezTo>
                  <a:close/>
                  <a:moveTo>
                    <a:pt x="212" y="386"/>
                  </a:moveTo>
                  <a:cubicBezTo>
                    <a:pt x="116" y="386"/>
                    <a:pt x="38" y="308"/>
                    <a:pt x="38" y="212"/>
                  </a:cubicBezTo>
                  <a:cubicBezTo>
                    <a:pt x="38" y="116"/>
                    <a:pt x="116" y="38"/>
                    <a:pt x="212" y="38"/>
                  </a:cubicBezTo>
                  <a:cubicBezTo>
                    <a:pt x="308" y="38"/>
                    <a:pt x="386" y="116"/>
                    <a:pt x="386" y="212"/>
                  </a:cubicBezTo>
                  <a:cubicBezTo>
                    <a:pt x="386" y="308"/>
                    <a:pt x="308" y="386"/>
                    <a:pt x="212" y="38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cs typeface="+mn-ea"/>
                <a:sym typeface="+mn-lt"/>
              </a:endParaRPr>
            </a:p>
          </p:txBody>
        </p:sp>
      </p:grpSp>
      <p:cxnSp>
        <p:nvCxnSpPr>
          <p:cNvPr id="17" name="Straight Connector 16"/>
          <p:cNvCxnSpPr/>
          <p:nvPr/>
        </p:nvCxnSpPr>
        <p:spPr>
          <a:xfrm>
            <a:off x="2593410" y="3063206"/>
            <a:ext cx="0" cy="489814"/>
          </a:xfrm>
          <a:prstGeom prst="line">
            <a:avLst/>
          </a:prstGeom>
          <a:ln w="9525">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2528830" y="2915844"/>
            <a:ext cx="129161" cy="128776"/>
            <a:chOff x="3689273" y="3646491"/>
            <a:chExt cx="172215" cy="171701"/>
          </a:xfrm>
          <a:solidFill>
            <a:schemeClr val="tx1">
              <a:lumMod val="40000"/>
              <a:lumOff val="60000"/>
            </a:schemeClr>
          </a:solidFill>
        </p:grpSpPr>
        <p:sp>
          <p:nvSpPr>
            <p:cNvPr id="19" name="Oval 18"/>
            <p:cNvSpPr>
              <a:spLocks noChangeArrowheads="1"/>
            </p:cNvSpPr>
            <p:nvPr/>
          </p:nvSpPr>
          <p:spPr bwMode="auto">
            <a:xfrm>
              <a:off x="3733697" y="3690572"/>
              <a:ext cx="83369" cy="83539"/>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cs typeface="+mn-ea"/>
                <a:sym typeface="+mn-lt"/>
              </a:endParaRPr>
            </a:p>
          </p:txBody>
        </p:sp>
        <p:sp>
          <p:nvSpPr>
            <p:cNvPr id="20" name="Freeform 19"/>
            <p:cNvSpPr>
              <a:spLocks noEditPoints="1"/>
            </p:cNvSpPr>
            <p:nvPr/>
          </p:nvSpPr>
          <p:spPr bwMode="auto">
            <a:xfrm>
              <a:off x="3689273" y="3646491"/>
              <a:ext cx="172215" cy="171701"/>
            </a:xfrm>
            <a:custGeom>
              <a:avLst/>
              <a:gdLst>
                <a:gd name="T0" fmla="*/ 212 w 423"/>
                <a:gd name="T1" fmla="*/ 0 h 424"/>
                <a:gd name="T2" fmla="*/ 0 w 423"/>
                <a:gd name="T3" fmla="*/ 212 h 424"/>
                <a:gd name="T4" fmla="*/ 212 w 423"/>
                <a:gd name="T5" fmla="*/ 424 h 424"/>
                <a:gd name="T6" fmla="*/ 423 w 423"/>
                <a:gd name="T7" fmla="*/ 212 h 424"/>
                <a:gd name="T8" fmla="*/ 212 w 423"/>
                <a:gd name="T9" fmla="*/ 0 h 424"/>
                <a:gd name="T10" fmla="*/ 212 w 423"/>
                <a:gd name="T11" fmla="*/ 386 h 424"/>
                <a:gd name="T12" fmla="*/ 38 w 423"/>
                <a:gd name="T13" fmla="*/ 212 h 424"/>
                <a:gd name="T14" fmla="*/ 212 w 423"/>
                <a:gd name="T15" fmla="*/ 38 h 424"/>
                <a:gd name="T16" fmla="*/ 386 w 423"/>
                <a:gd name="T17" fmla="*/ 212 h 424"/>
                <a:gd name="T18" fmla="*/ 212 w 423"/>
                <a:gd name="T19" fmla="*/ 386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3" h="424">
                  <a:moveTo>
                    <a:pt x="212" y="0"/>
                  </a:moveTo>
                  <a:cubicBezTo>
                    <a:pt x="95" y="0"/>
                    <a:pt x="0" y="95"/>
                    <a:pt x="0" y="212"/>
                  </a:cubicBezTo>
                  <a:cubicBezTo>
                    <a:pt x="0" y="329"/>
                    <a:pt x="95" y="424"/>
                    <a:pt x="212" y="424"/>
                  </a:cubicBezTo>
                  <a:cubicBezTo>
                    <a:pt x="329" y="424"/>
                    <a:pt x="423" y="329"/>
                    <a:pt x="423" y="212"/>
                  </a:cubicBezTo>
                  <a:cubicBezTo>
                    <a:pt x="423" y="95"/>
                    <a:pt x="329" y="0"/>
                    <a:pt x="212" y="0"/>
                  </a:cubicBezTo>
                  <a:close/>
                  <a:moveTo>
                    <a:pt x="212" y="386"/>
                  </a:moveTo>
                  <a:cubicBezTo>
                    <a:pt x="116" y="386"/>
                    <a:pt x="38" y="308"/>
                    <a:pt x="38" y="212"/>
                  </a:cubicBezTo>
                  <a:cubicBezTo>
                    <a:pt x="38" y="116"/>
                    <a:pt x="116" y="38"/>
                    <a:pt x="212" y="38"/>
                  </a:cubicBezTo>
                  <a:cubicBezTo>
                    <a:pt x="308" y="38"/>
                    <a:pt x="386" y="116"/>
                    <a:pt x="386" y="212"/>
                  </a:cubicBezTo>
                  <a:cubicBezTo>
                    <a:pt x="386" y="308"/>
                    <a:pt x="308" y="386"/>
                    <a:pt x="212" y="38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cs typeface="+mn-ea"/>
                <a:sym typeface="+mn-lt"/>
              </a:endParaRPr>
            </a:p>
          </p:txBody>
        </p:sp>
      </p:grpSp>
      <p:cxnSp>
        <p:nvCxnSpPr>
          <p:cNvPr id="21" name="Straight Connector 20"/>
          <p:cNvCxnSpPr/>
          <p:nvPr/>
        </p:nvCxnSpPr>
        <p:spPr>
          <a:xfrm>
            <a:off x="2593410" y="2386206"/>
            <a:ext cx="0" cy="489814"/>
          </a:xfrm>
          <a:prstGeom prst="line">
            <a:avLst/>
          </a:prstGeom>
          <a:ln w="9525">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grpSp>
        <p:nvGrpSpPr>
          <p:cNvPr id="22" name="Group 21"/>
          <p:cNvGrpSpPr/>
          <p:nvPr/>
        </p:nvGrpSpPr>
        <p:grpSpPr>
          <a:xfrm>
            <a:off x="2528830" y="2238844"/>
            <a:ext cx="129161" cy="128776"/>
            <a:chOff x="3689273" y="2743825"/>
            <a:chExt cx="172215" cy="171701"/>
          </a:xfrm>
          <a:solidFill>
            <a:schemeClr val="tx1">
              <a:lumMod val="40000"/>
              <a:lumOff val="60000"/>
            </a:schemeClr>
          </a:solidFill>
        </p:grpSpPr>
        <p:sp>
          <p:nvSpPr>
            <p:cNvPr id="23" name="Oval 22"/>
            <p:cNvSpPr>
              <a:spLocks noChangeArrowheads="1"/>
            </p:cNvSpPr>
            <p:nvPr/>
          </p:nvSpPr>
          <p:spPr bwMode="auto">
            <a:xfrm>
              <a:off x="3733697" y="2787906"/>
              <a:ext cx="83369" cy="83539"/>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cs typeface="+mn-ea"/>
                <a:sym typeface="+mn-lt"/>
              </a:endParaRPr>
            </a:p>
          </p:txBody>
        </p:sp>
        <p:sp>
          <p:nvSpPr>
            <p:cNvPr id="24" name="Freeform 23"/>
            <p:cNvSpPr>
              <a:spLocks noEditPoints="1"/>
            </p:cNvSpPr>
            <p:nvPr/>
          </p:nvSpPr>
          <p:spPr bwMode="auto">
            <a:xfrm>
              <a:off x="3689273" y="2743825"/>
              <a:ext cx="172215" cy="171701"/>
            </a:xfrm>
            <a:custGeom>
              <a:avLst/>
              <a:gdLst>
                <a:gd name="T0" fmla="*/ 212 w 423"/>
                <a:gd name="T1" fmla="*/ 0 h 424"/>
                <a:gd name="T2" fmla="*/ 0 w 423"/>
                <a:gd name="T3" fmla="*/ 212 h 424"/>
                <a:gd name="T4" fmla="*/ 212 w 423"/>
                <a:gd name="T5" fmla="*/ 424 h 424"/>
                <a:gd name="T6" fmla="*/ 423 w 423"/>
                <a:gd name="T7" fmla="*/ 212 h 424"/>
                <a:gd name="T8" fmla="*/ 212 w 423"/>
                <a:gd name="T9" fmla="*/ 0 h 424"/>
                <a:gd name="T10" fmla="*/ 212 w 423"/>
                <a:gd name="T11" fmla="*/ 386 h 424"/>
                <a:gd name="T12" fmla="*/ 38 w 423"/>
                <a:gd name="T13" fmla="*/ 212 h 424"/>
                <a:gd name="T14" fmla="*/ 212 w 423"/>
                <a:gd name="T15" fmla="*/ 38 h 424"/>
                <a:gd name="T16" fmla="*/ 386 w 423"/>
                <a:gd name="T17" fmla="*/ 212 h 424"/>
                <a:gd name="T18" fmla="*/ 212 w 423"/>
                <a:gd name="T19" fmla="*/ 386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3" h="424">
                  <a:moveTo>
                    <a:pt x="212" y="0"/>
                  </a:moveTo>
                  <a:cubicBezTo>
                    <a:pt x="95" y="0"/>
                    <a:pt x="0" y="95"/>
                    <a:pt x="0" y="212"/>
                  </a:cubicBezTo>
                  <a:cubicBezTo>
                    <a:pt x="0" y="329"/>
                    <a:pt x="95" y="424"/>
                    <a:pt x="212" y="424"/>
                  </a:cubicBezTo>
                  <a:cubicBezTo>
                    <a:pt x="329" y="424"/>
                    <a:pt x="423" y="329"/>
                    <a:pt x="423" y="212"/>
                  </a:cubicBezTo>
                  <a:cubicBezTo>
                    <a:pt x="423" y="95"/>
                    <a:pt x="329" y="0"/>
                    <a:pt x="212" y="0"/>
                  </a:cubicBezTo>
                  <a:close/>
                  <a:moveTo>
                    <a:pt x="212" y="386"/>
                  </a:moveTo>
                  <a:cubicBezTo>
                    <a:pt x="116" y="386"/>
                    <a:pt x="38" y="308"/>
                    <a:pt x="38" y="212"/>
                  </a:cubicBezTo>
                  <a:cubicBezTo>
                    <a:pt x="38" y="116"/>
                    <a:pt x="116" y="38"/>
                    <a:pt x="212" y="38"/>
                  </a:cubicBezTo>
                  <a:cubicBezTo>
                    <a:pt x="308" y="38"/>
                    <a:pt x="386" y="116"/>
                    <a:pt x="386" y="212"/>
                  </a:cubicBezTo>
                  <a:cubicBezTo>
                    <a:pt x="386" y="308"/>
                    <a:pt x="308" y="386"/>
                    <a:pt x="212" y="38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cs typeface="+mn-ea"/>
                <a:sym typeface="+mn-lt"/>
              </a:endParaRPr>
            </a:p>
          </p:txBody>
        </p:sp>
      </p:grpSp>
      <p:cxnSp>
        <p:nvCxnSpPr>
          <p:cNvPr id="25" name="Straight Connector 24"/>
          <p:cNvCxnSpPr/>
          <p:nvPr/>
        </p:nvCxnSpPr>
        <p:spPr>
          <a:xfrm>
            <a:off x="2593410" y="1712099"/>
            <a:ext cx="0" cy="489814"/>
          </a:xfrm>
          <a:prstGeom prst="line">
            <a:avLst/>
          </a:prstGeom>
          <a:ln w="9525">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grpSp>
        <p:nvGrpSpPr>
          <p:cNvPr id="26" name="Group 25"/>
          <p:cNvGrpSpPr/>
          <p:nvPr/>
        </p:nvGrpSpPr>
        <p:grpSpPr>
          <a:xfrm>
            <a:off x="2528830" y="1564737"/>
            <a:ext cx="129161" cy="128776"/>
            <a:chOff x="3689273" y="1845015"/>
            <a:chExt cx="172215" cy="171701"/>
          </a:xfrm>
          <a:solidFill>
            <a:schemeClr val="tx1">
              <a:lumMod val="40000"/>
              <a:lumOff val="60000"/>
            </a:schemeClr>
          </a:solidFill>
        </p:grpSpPr>
        <p:sp>
          <p:nvSpPr>
            <p:cNvPr id="27" name="Oval 26"/>
            <p:cNvSpPr>
              <a:spLocks noChangeArrowheads="1"/>
            </p:cNvSpPr>
            <p:nvPr/>
          </p:nvSpPr>
          <p:spPr bwMode="auto">
            <a:xfrm>
              <a:off x="3733697" y="1889096"/>
              <a:ext cx="83369" cy="83539"/>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cs typeface="+mn-ea"/>
                <a:sym typeface="+mn-lt"/>
              </a:endParaRPr>
            </a:p>
          </p:txBody>
        </p:sp>
        <p:sp>
          <p:nvSpPr>
            <p:cNvPr id="28" name="Freeform 27"/>
            <p:cNvSpPr>
              <a:spLocks noEditPoints="1"/>
            </p:cNvSpPr>
            <p:nvPr/>
          </p:nvSpPr>
          <p:spPr bwMode="auto">
            <a:xfrm>
              <a:off x="3689273" y="1845015"/>
              <a:ext cx="172215" cy="171701"/>
            </a:xfrm>
            <a:custGeom>
              <a:avLst/>
              <a:gdLst>
                <a:gd name="T0" fmla="*/ 212 w 423"/>
                <a:gd name="T1" fmla="*/ 0 h 424"/>
                <a:gd name="T2" fmla="*/ 0 w 423"/>
                <a:gd name="T3" fmla="*/ 212 h 424"/>
                <a:gd name="T4" fmla="*/ 212 w 423"/>
                <a:gd name="T5" fmla="*/ 424 h 424"/>
                <a:gd name="T6" fmla="*/ 423 w 423"/>
                <a:gd name="T7" fmla="*/ 212 h 424"/>
                <a:gd name="T8" fmla="*/ 212 w 423"/>
                <a:gd name="T9" fmla="*/ 0 h 424"/>
                <a:gd name="T10" fmla="*/ 212 w 423"/>
                <a:gd name="T11" fmla="*/ 386 h 424"/>
                <a:gd name="T12" fmla="*/ 38 w 423"/>
                <a:gd name="T13" fmla="*/ 212 h 424"/>
                <a:gd name="T14" fmla="*/ 212 w 423"/>
                <a:gd name="T15" fmla="*/ 38 h 424"/>
                <a:gd name="T16" fmla="*/ 386 w 423"/>
                <a:gd name="T17" fmla="*/ 212 h 424"/>
                <a:gd name="T18" fmla="*/ 212 w 423"/>
                <a:gd name="T19" fmla="*/ 386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3" h="424">
                  <a:moveTo>
                    <a:pt x="212" y="0"/>
                  </a:moveTo>
                  <a:cubicBezTo>
                    <a:pt x="95" y="0"/>
                    <a:pt x="0" y="95"/>
                    <a:pt x="0" y="212"/>
                  </a:cubicBezTo>
                  <a:cubicBezTo>
                    <a:pt x="0" y="329"/>
                    <a:pt x="95" y="424"/>
                    <a:pt x="212" y="424"/>
                  </a:cubicBezTo>
                  <a:cubicBezTo>
                    <a:pt x="329" y="424"/>
                    <a:pt x="423" y="329"/>
                    <a:pt x="423" y="212"/>
                  </a:cubicBezTo>
                  <a:cubicBezTo>
                    <a:pt x="423" y="95"/>
                    <a:pt x="329" y="0"/>
                    <a:pt x="212" y="0"/>
                  </a:cubicBezTo>
                  <a:close/>
                  <a:moveTo>
                    <a:pt x="212" y="386"/>
                  </a:moveTo>
                  <a:cubicBezTo>
                    <a:pt x="116" y="386"/>
                    <a:pt x="38" y="308"/>
                    <a:pt x="38" y="212"/>
                  </a:cubicBezTo>
                  <a:cubicBezTo>
                    <a:pt x="38" y="116"/>
                    <a:pt x="116" y="38"/>
                    <a:pt x="212" y="38"/>
                  </a:cubicBezTo>
                  <a:cubicBezTo>
                    <a:pt x="308" y="38"/>
                    <a:pt x="386" y="116"/>
                    <a:pt x="386" y="212"/>
                  </a:cubicBezTo>
                  <a:cubicBezTo>
                    <a:pt x="386" y="308"/>
                    <a:pt x="308" y="386"/>
                    <a:pt x="212" y="38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cs typeface="+mn-ea"/>
                <a:sym typeface="+mn-lt"/>
              </a:endParaRPr>
            </a:p>
          </p:txBody>
        </p:sp>
      </p:grpSp>
      <p:sp>
        <p:nvSpPr>
          <p:cNvPr id="29" name="TextBox 28"/>
          <p:cNvSpPr txBox="1"/>
          <p:nvPr/>
        </p:nvSpPr>
        <p:spPr>
          <a:xfrm>
            <a:off x="1240626" y="2950936"/>
            <a:ext cx="463108" cy="253916"/>
          </a:xfrm>
          <a:prstGeom prst="rect">
            <a:avLst/>
          </a:prstGeom>
          <a:noFill/>
        </p:spPr>
        <p:txBody>
          <a:bodyPr wrap="none" lIns="68580" tIns="34290" rIns="68580" bIns="34290" rtlCol="0">
            <a:spAutoFit/>
          </a:bodyPr>
          <a:lstStyle/>
          <a:p>
            <a:r>
              <a:rPr lang="id-ID" sz="1200" b="1" dirty="0">
                <a:cs typeface="+mn-ea"/>
                <a:sym typeface="+mn-lt"/>
              </a:rPr>
              <a:t>SEO</a:t>
            </a:r>
          </a:p>
        </p:txBody>
      </p:sp>
      <p:sp>
        <p:nvSpPr>
          <p:cNvPr id="30" name="Rectangle 29"/>
          <p:cNvSpPr/>
          <p:nvPr/>
        </p:nvSpPr>
        <p:spPr>
          <a:xfrm>
            <a:off x="1240626" y="3144154"/>
            <a:ext cx="1262729" cy="484748"/>
          </a:xfrm>
          <a:prstGeom prst="rect">
            <a:avLst/>
          </a:prstGeom>
        </p:spPr>
        <p:txBody>
          <a:bodyPr wrap="square" lIns="68580" tIns="34290" rIns="68580" bIns="34290">
            <a:spAutoFit/>
          </a:bodyPr>
          <a:lstStyle/>
          <a:p>
            <a:r>
              <a:rPr lang="id-ID" sz="900" dirty="0">
                <a:solidFill>
                  <a:schemeClr val="tx1">
                    <a:lumMod val="60000"/>
                    <a:lumOff val="40000"/>
                  </a:schemeClr>
                </a:solidFill>
                <a:cs typeface="+mn-ea"/>
                <a:sym typeface="+mn-lt"/>
              </a:rPr>
              <a:t>Go ahead and replace it with your own text. </a:t>
            </a:r>
          </a:p>
        </p:txBody>
      </p:sp>
      <p:sp>
        <p:nvSpPr>
          <p:cNvPr id="31" name="TextBox 30"/>
          <p:cNvSpPr txBox="1"/>
          <p:nvPr/>
        </p:nvSpPr>
        <p:spPr>
          <a:xfrm>
            <a:off x="1240626" y="2271904"/>
            <a:ext cx="950020" cy="253916"/>
          </a:xfrm>
          <a:prstGeom prst="rect">
            <a:avLst/>
          </a:prstGeom>
          <a:noFill/>
        </p:spPr>
        <p:txBody>
          <a:bodyPr wrap="none" lIns="68580" tIns="34290" rIns="68580" bIns="34290" rtlCol="0">
            <a:spAutoFit/>
          </a:bodyPr>
          <a:lstStyle/>
          <a:p>
            <a:r>
              <a:rPr lang="id-ID" sz="1200" b="1" dirty="0">
                <a:cs typeface="+mn-ea"/>
                <a:sym typeface="+mn-lt"/>
              </a:rPr>
              <a:t>Webdesign</a:t>
            </a:r>
          </a:p>
        </p:txBody>
      </p:sp>
      <p:sp>
        <p:nvSpPr>
          <p:cNvPr id="32" name="Rectangle 31"/>
          <p:cNvSpPr/>
          <p:nvPr/>
        </p:nvSpPr>
        <p:spPr>
          <a:xfrm>
            <a:off x="1240626" y="2465122"/>
            <a:ext cx="1288204" cy="346249"/>
          </a:xfrm>
          <a:prstGeom prst="rect">
            <a:avLst/>
          </a:prstGeom>
        </p:spPr>
        <p:txBody>
          <a:bodyPr wrap="square" lIns="68580" tIns="34290" rIns="68580" bIns="34290">
            <a:spAutoFit/>
          </a:bodyPr>
          <a:lstStyle/>
          <a:p>
            <a:r>
              <a:rPr lang="id-ID" sz="900" dirty="0">
                <a:solidFill>
                  <a:schemeClr val="tx1">
                    <a:lumMod val="60000"/>
                    <a:lumOff val="40000"/>
                  </a:schemeClr>
                </a:solidFill>
                <a:cs typeface="+mn-ea"/>
                <a:sym typeface="+mn-lt"/>
              </a:rPr>
              <a:t>Go ahead and replace it with your own text. </a:t>
            </a:r>
          </a:p>
        </p:txBody>
      </p:sp>
      <p:sp>
        <p:nvSpPr>
          <p:cNvPr id="33" name="Rectangle 32"/>
          <p:cNvSpPr/>
          <p:nvPr/>
        </p:nvSpPr>
        <p:spPr>
          <a:xfrm>
            <a:off x="1240626" y="1779196"/>
            <a:ext cx="1265387" cy="484748"/>
          </a:xfrm>
          <a:prstGeom prst="rect">
            <a:avLst/>
          </a:prstGeom>
        </p:spPr>
        <p:txBody>
          <a:bodyPr wrap="square" lIns="68580" tIns="34290" rIns="68580" bIns="34290">
            <a:spAutoFit/>
          </a:bodyPr>
          <a:lstStyle/>
          <a:p>
            <a:r>
              <a:rPr lang="id-ID" sz="900" dirty="0">
                <a:solidFill>
                  <a:schemeClr val="tx1">
                    <a:lumMod val="60000"/>
                    <a:lumOff val="40000"/>
                  </a:schemeClr>
                </a:solidFill>
                <a:cs typeface="+mn-ea"/>
                <a:sym typeface="+mn-lt"/>
              </a:rPr>
              <a:t>Go ahead and replace it with your own text. </a:t>
            </a:r>
          </a:p>
        </p:txBody>
      </p:sp>
      <p:sp>
        <p:nvSpPr>
          <p:cNvPr id="34" name="TextBox 33"/>
          <p:cNvSpPr txBox="1"/>
          <p:nvPr/>
        </p:nvSpPr>
        <p:spPr>
          <a:xfrm>
            <a:off x="1240626" y="1580077"/>
            <a:ext cx="516808" cy="253916"/>
          </a:xfrm>
          <a:prstGeom prst="rect">
            <a:avLst/>
          </a:prstGeom>
          <a:noFill/>
        </p:spPr>
        <p:txBody>
          <a:bodyPr wrap="none" lIns="68580" tIns="34290" rIns="68580" bIns="34290" rtlCol="0">
            <a:spAutoFit/>
          </a:bodyPr>
          <a:lstStyle/>
          <a:p>
            <a:r>
              <a:rPr lang="id-ID" sz="1200" b="1" dirty="0">
                <a:cs typeface="+mn-ea"/>
                <a:sym typeface="+mn-lt"/>
              </a:rPr>
              <a:t>Logo</a:t>
            </a:r>
          </a:p>
        </p:txBody>
      </p:sp>
      <p:sp>
        <p:nvSpPr>
          <p:cNvPr id="35" name="TextBox 34"/>
          <p:cNvSpPr txBox="1"/>
          <p:nvPr/>
        </p:nvSpPr>
        <p:spPr>
          <a:xfrm>
            <a:off x="3228385" y="4458265"/>
            <a:ext cx="394981" cy="207749"/>
          </a:xfrm>
          <a:prstGeom prst="rect">
            <a:avLst/>
          </a:prstGeom>
          <a:noFill/>
        </p:spPr>
        <p:txBody>
          <a:bodyPr wrap="none" lIns="68580" tIns="34290" rIns="68580" bIns="34290" rtlCol="0">
            <a:spAutoFit/>
          </a:bodyPr>
          <a:lstStyle/>
          <a:p>
            <a:pPr algn="ctr"/>
            <a:r>
              <a:rPr lang="id-ID" sz="900" b="1" dirty="0">
                <a:solidFill>
                  <a:schemeClr val="tx2"/>
                </a:solidFill>
                <a:cs typeface="+mn-ea"/>
                <a:sym typeface="+mn-lt"/>
              </a:rPr>
              <a:t>2011</a:t>
            </a:r>
          </a:p>
        </p:txBody>
      </p:sp>
      <p:sp>
        <p:nvSpPr>
          <p:cNvPr id="36" name="TextBox 35"/>
          <p:cNvSpPr txBox="1"/>
          <p:nvPr/>
        </p:nvSpPr>
        <p:spPr>
          <a:xfrm>
            <a:off x="4449650" y="4458265"/>
            <a:ext cx="393377" cy="207749"/>
          </a:xfrm>
          <a:prstGeom prst="rect">
            <a:avLst/>
          </a:prstGeom>
          <a:noFill/>
        </p:spPr>
        <p:txBody>
          <a:bodyPr wrap="none" lIns="68580" tIns="34290" rIns="68580" bIns="34290" rtlCol="0">
            <a:spAutoFit/>
          </a:bodyPr>
          <a:lstStyle/>
          <a:p>
            <a:pPr algn="ctr"/>
            <a:r>
              <a:rPr lang="id-ID" sz="900" b="1" dirty="0">
                <a:solidFill>
                  <a:schemeClr val="tx2"/>
                </a:solidFill>
                <a:cs typeface="+mn-ea"/>
                <a:sym typeface="+mn-lt"/>
              </a:rPr>
              <a:t>2012</a:t>
            </a:r>
          </a:p>
        </p:txBody>
      </p:sp>
      <p:sp>
        <p:nvSpPr>
          <p:cNvPr id="37" name="TextBox 36"/>
          <p:cNvSpPr txBox="1"/>
          <p:nvPr/>
        </p:nvSpPr>
        <p:spPr>
          <a:xfrm>
            <a:off x="5659903" y="4458265"/>
            <a:ext cx="393377" cy="207749"/>
          </a:xfrm>
          <a:prstGeom prst="rect">
            <a:avLst/>
          </a:prstGeom>
          <a:noFill/>
        </p:spPr>
        <p:txBody>
          <a:bodyPr wrap="none" lIns="68580" tIns="34290" rIns="68580" bIns="34290" rtlCol="0">
            <a:spAutoFit/>
          </a:bodyPr>
          <a:lstStyle/>
          <a:p>
            <a:pPr algn="ctr"/>
            <a:r>
              <a:rPr lang="id-ID" sz="900" b="1" dirty="0">
                <a:solidFill>
                  <a:schemeClr val="tx2"/>
                </a:solidFill>
                <a:cs typeface="+mn-ea"/>
                <a:sym typeface="+mn-lt"/>
              </a:rPr>
              <a:t>2013</a:t>
            </a:r>
          </a:p>
        </p:txBody>
      </p:sp>
      <p:sp>
        <p:nvSpPr>
          <p:cNvPr id="38" name="TextBox 37"/>
          <p:cNvSpPr txBox="1"/>
          <p:nvPr/>
        </p:nvSpPr>
        <p:spPr>
          <a:xfrm>
            <a:off x="6868058" y="4458265"/>
            <a:ext cx="393377" cy="207749"/>
          </a:xfrm>
          <a:prstGeom prst="rect">
            <a:avLst/>
          </a:prstGeom>
          <a:noFill/>
        </p:spPr>
        <p:txBody>
          <a:bodyPr wrap="none" lIns="68580" tIns="34290" rIns="68580" bIns="34290" rtlCol="0">
            <a:spAutoFit/>
          </a:bodyPr>
          <a:lstStyle/>
          <a:p>
            <a:pPr algn="ctr"/>
            <a:r>
              <a:rPr lang="id-ID" sz="900" b="1" dirty="0">
                <a:solidFill>
                  <a:schemeClr val="tx2"/>
                </a:solidFill>
                <a:cs typeface="+mn-ea"/>
                <a:sym typeface="+mn-lt"/>
              </a:rPr>
              <a:t>2014</a:t>
            </a:r>
          </a:p>
        </p:txBody>
      </p:sp>
      <p:grpSp>
        <p:nvGrpSpPr>
          <p:cNvPr id="39" name="Group 38"/>
          <p:cNvGrpSpPr/>
          <p:nvPr/>
        </p:nvGrpSpPr>
        <p:grpSpPr>
          <a:xfrm>
            <a:off x="6848638" y="2090701"/>
            <a:ext cx="426449" cy="2348293"/>
            <a:chOff x="3243263" y="148907"/>
            <a:chExt cx="1125538" cy="6197918"/>
          </a:xfrm>
        </p:grpSpPr>
        <p:sp>
          <p:nvSpPr>
            <p:cNvPr id="40" name="Freeform 39"/>
            <p:cNvSpPr/>
            <p:nvPr/>
          </p:nvSpPr>
          <p:spPr bwMode="auto">
            <a:xfrm>
              <a:off x="3243263" y="4722813"/>
              <a:ext cx="1125538" cy="1624012"/>
            </a:xfrm>
            <a:custGeom>
              <a:avLst/>
              <a:gdLst>
                <a:gd name="T0" fmla="*/ 709 w 709"/>
                <a:gd name="T1" fmla="*/ 161 h 1023"/>
                <a:gd name="T2" fmla="*/ 356 w 709"/>
                <a:gd name="T3" fmla="*/ 1023 h 1023"/>
                <a:gd name="T4" fmla="*/ 0 w 709"/>
                <a:gd name="T5" fmla="*/ 161 h 1023"/>
                <a:gd name="T6" fmla="*/ 0 w 709"/>
                <a:gd name="T7" fmla="*/ 0 h 1023"/>
                <a:gd name="T8" fmla="*/ 709 w 709"/>
                <a:gd name="T9" fmla="*/ 0 h 1023"/>
                <a:gd name="T10" fmla="*/ 709 w 709"/>
                <a:gd name="T11" fmla="*/ 161 h 1023"/>
              </a:gdLst>
              <a:ahLst/>
              <a:cxnLst>
                <a:cxn ang="0">
                  <a:pos x="T0" y="T1"/>
                </a:cxn>
                <a:cxn ang="0">
                  <a:pos x="T2" y="T3"/>
                </a:cxn>
                <a:cxn ang="0">
                  <a:pos x="T4" y="T5"/>
                </a:cxn>
                <a:cxn ang="0">
                  <a:pos x="T6" y="T7"/>
                </a:cxn>
                <a:cxn ang="0">
                  <a:pos x="T8" y="T9"/>
                </a:cxn>
                <a:cxn ang="0">
                  <a:pos x="T10" y="T11"/>
                </a:cxn>
              </a:cxnLst>
              <a:rect l="0" t="0" r="r" b="b"/>
              <a:pathLst>
                <a:path w="709" h="1023">
                  <a:moveTo>
                    <a:pt x="709" y="161"/>
                  </a:moveTo>
                  <a:lnTo>
                    <a:pt x="356" y="1023"/>
                  </a:lnTo>
                  <a:lnTo>
                    <a:pt x="0" y="161"/>
                  </a:lnTo>
                  <a:lnTo>
                    <a:pt x="0" y="0"/>
                  </a:lnTo>
                  <a:lnTo>
                    <a:pt x="709" y="0"/>
                  </a:lnTo>
                  <a:lnTo>
                    <a:pt x="709" y="161"/>
                  </a:lnTo>
                  <a:close/>
                </a:path>
              </a:pathLst>
            </a:custGeom>
            <a:solidFill>
              <a:srgbClr val="DDBDA3"/>
            </a:solidFill>
            <a:ln>
              <a:noFill/>
            </a:ln>
          </p:spPr>
          <p:txBody>
            <a:bodyPr vert="horz" wrap="square" lIns="91440" tIns="45720" rIns="91440" bIns="45720" numCol="1" anchor="t" anchorCtr="0" compatLnSpc="1"/>
            <a:lstStyle/>
            <a:p>
              <a:endParaRPr lang="id-ID">
                <a:cs typeface="+mn-ea"/>
                <a:sym typeface="+mn-lt"/>
              </a:endParaRPr>
            </a:p>
          </p:txBody>
        </p:sp>
        <p:sp>
          <p:nvSpPr>
            <p:cNvPr id="41" name="Freeform 40"/>
            <p:cNvSpPr/>
            <p:nvPr/>
          </p:nvSpPr>
          <p:spPr bwMode="auto">
            <a:xfrm>
              <a:off x="3243263" y="148907"/>
              <a:ext cx="374651" cy="4969196"/>
            </a:xfrm>
            <a:custGeom>
              <a:avLst/>
              <a:gdLst>
                <a:gd name="T0" fmla="*/ 0 w 99"/>
                <a:gd name="T1" fmla="*/ 0 h 718"/>
                <a:gd name="T2" fmla="*/ 0 w 99"/>
                <a:gd name="T3" fmla="*/ 673 h 718"/>
                <a:gd name="T4" fmla="*/ 15 w 99"/>
                <a:gd name="T5" fmla="*/ 701 h 718"/>
                <a:gd name="T6" fmla="*/ 34 w 99"/>
                <a:gd name="T7" fmla="*/ 713 h 718"/>
                <a:gd name="T8" fmla="*/ 65 w 99"/>
                <a:gd name="T9" fmla="*/ 713 h 718"/>
                <a:gd name="T10" fmla="*/ 84 w 99"/>
                <a:gd name="T11" fmla="*/ 701 h 718"/>
                <a:gd name="T12" fmla="*/ 99 w 99"/>
                <a:gd name="T13" fmla="*/ 673 h 718"/>
                <a:gd name="T14" fmla="*/ 99 w 99"/>
                <a:gd name="T15" fmla="*/ 0 h 718"/>
                <a:gd name="T16" fmla="*/ 0 w 99"/>
                <a:gd name="T17" fmla="*/ 0 h 7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9" h="718">
                  <a:moveTo>
                    <a:pt x="0" y="0"/>
                  </a:moveTo>
                  <a:cubicBezTo>
                    <a:pt x="0" y="673"/>
                    <a:pt x="0" y="673"/>
                    <a:pt x="0" y="673"/>
                  </a:cubicBezTo>
                  <a:cubicBezTo>
                    <a:pt x="0" y="683"/>
                    <a:pt x="7" y="695"/>
                    <a:pt x="15" y="701"/>
                  </a:cubicBezTo>
                  <a:cubicBezTo>
                    <a:pt x="34" y="713"/>
                    <a:pt x="34" y="713"/>
                    <a:pt x="34" y="713"/>
                  </a:cubicBezTo>
                  <a:cubicBezTo>
                    <a:pt x="43" y="718"/>
                    <a:pt x="56" y="718"/>
                    <a:pt x="65" y="713"/>
                  </a:cubicBezTo>
                  <a:cubicBezTo>
                    <a:pt x="84" y="701"/>
                    <a:pt x="84" y="701"/>
                    <a:pt x="84" y="701"/>
                  </a:cubicBezTo>
                  <a:cubicBezTo>
                    <a:pt x="92" y="695"/>
                    <a:pt x="99" y="683"/>
                    <a:pt x="99" y="673"/>
                  </a:cubicBezTo>
                  <a:cubicBezTo>
                    <a:pt x="99" y="0"/>
                    <a:pt x="99" y="0"/>
                    <a:pt x="99" y="0"/>
                  </a:cubicBezTo>
                  <a:lnTo>
                    <a:pt x="0" y="0"/>
                  </a:lnTo>
                  <a:close/>
                </a:path>
              </a:pathLst>
            </a:custGeom>
            <a:solidFill>
              <a:schemeClr val="accent4">
                <a:lumMod val="60000"/>
                <a:lumOff val="40000"/>
              </a:schemeClr>
            </a:solidFill>
            <a:ln>
              <a:noFill/>
            </a:ln>
          </p:spPr>
          <p:txBody>
            <a:bodyPr vert="horz" wrap="square" lIns="91440" tIns="45720" rIns="91440" bIns="45720" numCol="1" anchor="t" anchorCtr="0" compatLnSpc="1"/>
            <a:lstStyle/>
            <a:p>
              <a:endParaRPr lang="id-ID">
                <a:cs typeface="+mn-ea"/>
                <a:sym typeface="+mn-lt"/>
              </a:endParaRPr>
            </a:p>
          </p:txBody>
        </p:sp>
        <p:sp>
          <p:nvSpPr>
            <p:cNvPr id="42" name="Freeform 41"/>
            <p:cNvSpPr/>
            <p:nvPr/>
          </p:nvSpPr>
          <p:spPr bwMode="auto">
            <a:xfrm>
              <a:off x="3617914" y="148907"/>
              <a:ext cx="376238" cy="4969195"/>
            </a:xfrm>
            <a:custGeom>
              <a:avLst/>
              <a:gdLst>
                <a:gd name="T0" fmla="*/ 0 w 99"/>
                <a:gd name="T1" fmla="*/ 0 h 718"/>
                <a:gd name="T2" fmla="*/ 0 w 99"/>
                <a:gd name="T3" fmla="*/ 673 h 718"/>
                <a:gd name="T4" fmla="*/ 15 w 99"/>
                <a:gd name="T5" fmla="*/ 701 h 718"/>
                <a:gd name="T6" fmla="*/ 34 w 99"/>
                <a:gd name="T7" fmla="*/ 713 h 718"/>
                <a:gd name="T8" fmla="*/ 65 w 99"/>
                <a:gd name="T9" fmla="*/ 713 h 718"/>
                <a:gd name="T10" fmla="*/ 84 w 99"/>
                <a:gd name="T11" fmla="*/ 701 h 718"/>
                <a:gd name="T12" fmla="*/ 99 w 99"/>
                <a:gd name="T13" fmla="*/ 673 h 718"/>
                <a:gd name="T14" fmla="*/ 99 w 99"/>
                <a:gd name="T15" fmla="*/ 0 h 718"/>
                <a:gd name="T16" fmla="*/ 0 w 99"/>
                <a:gd name="T17" fmla="*/ 0 h 7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9" h="718">
                  <a:moveTo>
                    <a:pt x="0" y="0"/>
                  </a:moveTo>
                  <a:cubicBezTo>
                    <a:pt x="0" y="673"/>
                    <a:pt x="0" y="673"/>
                    <a:pt x="0" y="673"/>
                  </a:cubicBezTo>
                  <a:cubicBezTo>
                    <a:pt x="0" y="683"/>
                    <a:pt x="7" y="695"/>
                    <a:pt x="15" y="701"/>
                  </a:cubicBezTo>
                  <a:cubicBezTo>
                    <a:pt x="34" y="713"/>
                    <a:pt x="34" y="713"/>
                    <a:pt x="34" y="713"/>
                  </a:cubicBezTo>
                  <a:cubicBezTo>
                    <a:pt x="43" y="718"/>
                    <a:pt x="57" y="718"/>
                    <a:pt x="65" y="713"/>
                  </a:cubicBezTo>
                  <a:cubicBezTo>
                    <a:pt x="84" y="701"/>
                    <a:pt x="84" y="701"/>
                    <a:pt x="84" y="701"/>
                  </a:cubicBezTo>
                  <a:cubicBezTo>
                    <a:pt x="92" y="695"/>
                    <a:pt x="99" y="683"/>
                    <a:pt x="99" y="673"/>
                  </a:cubicBezTo>
                  <a:cubicBezTo>
                    <a:pt x="99" y="0"/>
                    <a:pt x="99" y="0"/>
                    <a:pt x="99" y="0"/>
                  </a:cubicBezTo>
                  <a:lnTo>
                    <a:pt x="0" y="0"/>
                  </a:lnTo>
                  <a:close/>
                </a:path>
              </a:pathLst>
            </a:custGeom>
            <a:solidFill>
              <a:schemeClr val="accent4"/>
            </a:solidFill>
            <a:ln>
              <a:noFill/>
            </a:ln>
          </p:spPr>
          <p:txBody>
            <a:bodyPr vert="horz" wrap="square" lIns="91440" tIns="45720" rIns="91440" bIns="45720" numCol="1" anchor="t" anchorCtr="0" compatLnSpc="1"/>
            <a:lstStyle/>
            <a:p>
              <a:endParaRPr lang="id-ID">
                <a:cs typeface="+mn-ea"/>
                <a:sym typeface="+mn-lt"/>
              </a:endParaRPr>
            </a:p>
          </p:txBody>
        </p:sp>
        <p:sp>
          <p:nvSpPr>
            <p:cNvPr id="43" name="Freeform 42"/>
            <p:cNvSpPr/>
            <p:nvPr/>
          </p:nvSpPr>
          <p:spPr bwMode="auto">
            <a:xfrm>
              <a:off x="3994150" y="148907"/>
              <a:ext cx="374651" cy="4969195"/>
            </a:xfrm>
            <a:custGeom>
              <a:avLst/>
              <a:gdLst>
                <a:gd name="T0" fmla="*/ 0 w 99"/>
                <a:gd name="T1" fmla="*/ 0 h 718"/>
                <a:gd name="T2" fmla="*/ 0 w 99"/>
                <a:gd name="T3" fmla="*/ 673 h 718"/>
                <a:gd name="T4" fmla="*/ 15 w 99"/>
                <a:gd name="T5" fmla="*/ 701 h 718"/>
                <a:gd name="T6" fmla="*/ 35 w 99"/>
                <a:gd name="T7" fmla="*/ 713 h 718"/>
                <a:gd name="T8" fmla="*/ 65 w 99"/>
                <a:gd name="T9" fmla="*/ 713 h 718"/>
                <a:gd name="T10" fmla="*/ 84 w 99"/>
                <a:gd name="T11" fmla="*/ 701 h 718"/>
                <a:gd name="T12" fmla="*/ 99 w 99"/>
                <a:gd name="T13" fmla="*/ 673 h 718"/>
                <a:gd name="T14" fmla="*/ 99 w 99"/>
                <a:gd name="T15" fmla="*/ 0 h 718"/>
                <a:gd name="T16" fmla="*/ 0 w 99"/>
                <a:gd name="T17" fmla="*/ 0 h 7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9" h="718">
                  <a:moveTo>
                    <a:pt x="0" y="0"/>
                  </a:moveTo>
                  <a:cubicBezTo>
                    <a:pt x="0" y="673"/>
                    <a:pt x="0" y="673"/>
                    <a:pt x="0" y="673"/>
                  </a:cubicBezTo>
                  <a:cubicBezTo>
                    <a:pt x="0" y="683"/>
                    <a:pt x="7" y="695"/>
                    <a:pt x="15" y="701"/>
                  </a:cubicBezTo>
                  <a:cubicBezTo>
                    <a:pt x="35" y="713"/>
                    <a:pt x="35" y="713"/>
                    <a:pt x="35" y="713"/>
                  </a:cubicBezTo>
                  <a:cubicBezTo>
                    <a:pt x="43" y="718"/>
                    <a:pt x="57" y="718"/>
                    <a:pt x="65" y="713"/>
                  </a:cubicBezTo>
                  <a:cubicBezTo>
                    <a:pt x="84" y="701"/>
                    <a:pt x="84" y="701"/>
                    <a:pt x="84" y="701"/>
                  </a:cubicBezTo>
                  <a:cubicBezTo>
                    <a:pt x="93" y="695"/>
                    <a:pt x="99" y="683"/>
                    <a:pt x="99" y="673"/>
                  </a:cubicBezTo>
                  <a:cubicBezTo>
                    <a:pt x="99" y="0"/>
                    <a:pt x="99" y="0"/>
                    <a:pt x="99" y="0"/>
                  </a:cubicBezTo>
                  <a:lnTo>
                    <a:pt x="0" y="0"/>
                  </a:lnTo>
                  <a:close/>
                </a:path>
              </a:pathLst>
            </a:custGeom>
            <a:solidFill>
              <a:schemeClr val="accent4">
                <a:lumMod val="75000"/>
              </a:schemeClr>
            </a:solidFill>
            <a:ln>
              <a:noFill/>
            </a:ln>
          </p:spPr>
          <p:txBody>
            <a:bodyPr vert="horz" wrap="square" lIns="91440" tIns="45720" rIns="91440" bIns="45720" numCol="1" anchor="t" anchorCtr="0" compatLnSpc="1"/>
            <a:lstStyle/>
            <a:p>
              <a:endParaRPr lang="id-ID">
                <a:cs typeface="+mn-ea"/>
                <a:sym typeface="+mn-lt"/>
              </a:endParaRPr>
            </a:p>
          </p:txBody>
        </p:sp>
        <p:sp>
          <p:nvSpPr>
            <p:cNvPr id="44" name="Freeform 43"/>
            <p:cNvSpPr/>
            <p:nvPr/>
          </p:nvSpPr>
          <p:spPr bwMode="auto">
            <a:xfrm>
              <a:off x="3243263" y="4445000"/>
              <a:ext cx="374650" cy="673100"/>
            </a:xfrm>
            <a:custGeom>
              <a:avLst/>
              <a:gdLst>
                <a:gd name="T0" fmla="*/ 0 w 99"/>
                <a:gd name="T1" fmla="*/ 0 h 179"/>
                <a:gd name="T2" fmla="*/ 0 w 99"/>
                <a:gd name="T3" fmla="*/ 134 h 179"/>
                <a:gd name="T4" fmla="*/ 15 w 99"/>
                <a:gd name="T5" fmla="*/ 162 h 179"/>
                <a:gd name="T6" fmla="*/ 34 w 99"/>
                <a:gd name="T7" fmla="*/ 174 h 179"/>
                <a:gd name="T8" fmla="*/ 65 w 99"/>
                <a:gd name="T9" fmla="*/ 174 h 179"/>
                <a:gd name="T10" fmla="*/ 84 w 99"/>
                <a:gd name="T11" fmla="*/ 162 h 179"/>
                <a:gd name="T12" fmla="*/ 99 w 99"/>
                <a:gd name="T13" fmla="*/ 134 h 179"/>
                <a:gd name="T14" fmla="*/ 99 w 99"/>
                <a:gd name="T15" fmla="*/ 0 h 179"/>
                <a:gd name="T16" fmla="*/ 0 w 99"/>
                <a:gd name="T17" fmla="*/ 0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9" h="179">
                  <a:moveTo>
                    <a:pt x="0" y="0"/>
                  </a:moveTo>
                  <a:cubicBezTo>
                    <a:pt x="0" y="134"/>
                    <a:pt x="0" y="134"/>
                    <a:pt x="0" y="134"/>
                  </a:cubicBezTo>
                  <a:cubicBezTo>
                    <a:pt x="0" y="144"/>
                    <a:pt x="7" y="156"/>
                    <a:pt x="15" y="162"/>
                  </a:cubicBezTo>
                  <a:cubicBezTo>
                    <a:pt x="34" y="174"/>
                    <a:pt x="34" y="174"/>
                    <a:pt x="34" y="174"/>
                  </a:cubicBezTo>
                  <a:cubicBezTo>
                    <a:pt x="43" y="179"/>
                    <a:pt x="56" y="179"/>
                    <a:pt x="65" y="174"/>
                  </a:cubicBezTo>
                  <a:cubicBezTo>
                    <a:pt x="84" y="162"/>
                    <a:pt x="84" y="162"/>
                    <a:pt x="84" y="162"/>
                  </a:cubicBezTo>
                  <a:cubicBezTo>
                    <a:pt x="92" y="156"/>
                    <a:pt x="99" y="144"/>
                    <a:pt x="99" y="134"/>
                  </a:cubicBezTo>
                  <a:cubicBezTo>
                    <a:pt x="99" y="0"/>
                    <a:pt x="99" y="0"/>
                    <a:pt x="99" y="0"/>
                  </a:cubicBezTo>
                  <a:lnTo>
                    <a:pt x="0" y="0"/>
                  </a:lnTo>
                  <a:close/>
                </a:path>
              </a:pathLst>
            </a:custGeom>
            <a:solidFill>
              <a:schemeClr val="accent4">
                <a:lumMod val="60000"/>
                <a:lumOff val="40000"/>
              </a:schemeClr>
            </a:solidFill>
            <a:ln>
              <a:noFill/>
            </a:ln>
          </p:spPr>
          <p:txBody>
            <a:bodyPr vert="horz" wrap="square" lIns="91440" tIns="45720" rIns="91440" bIns="45720" numCol="1" anchor="t" anchorCtr="0" compatLnSpc="1"/>
            <a:lstStyle/>
            <a:p>
              <a:endParaRPr lang="id-ID">
                <a:cs typeface="+mn-ea"/>
                <a:sym typeface="+mn-lt"/>
              </a:endParaRPr>
            </a:p>
          </p:txBody>
        </p:sp>
        <p:sp>
          <p:nvSpPr>
            <p:cNvPr id="45" name="Freeform 44"/>
            <p:cNvSpPr/>
            <p:nvPr/>
          </p:nvSpPr>
          <p:spPr bwMode="auto">
            <a:xfrm>
              <a:off x="3617913" y="4445000"/>
              <a:ext cx="376238" cy="673100"/>
            </a:xfrm>
            <a:custGeom>
              <a:avLst/>
              <a:gdLst>
                <a:gd name="T0" fmla="*/ 0 w 99"/>
                <a:gd name="T1" fmla="*/ 0 h 179"/>
                <a:gd name="T2" fmla="*/ 0 w 99"/>
                <a:gd name="T3" fmla="*/ 134 h 179"/>
                <a:gd name="T4" fmla="*/ 15 w 99"/>
                <a:gd name="T5" fmla="*/ 162 h 179"/>
                <a:gd name="T6" fmla="*/ 34 w 99"/>
                <a:gd name="T7" fmla="*/ 174 h 179"/>
                <a:gd name="T8" fmla="*/ 65 w 99"/>
                <a:gd name="T9" fmla="*/ 174 h 179"/>
                <a:gd name="T10" fmla="*/ 84 w 99"/>
                <a:gd name="T11" fmla="*/ 162 h 179"/>
                <a:gd name="T12" fmla="*/ 99 w 99"/>
                <a:gd name="T13" fmla="*/ 134 h 179"/>
                <a:gd name="T14" fmla="*/ 99 w 99"/>
                <a:gd name="T15" fmla="*/ 0 h 179"/>
                <a:gd name="T16" fmla="*/ 0 w 99"/>
                <a:gd name="T17" fmla="*/ 0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9" h="179">
                  <a:moveTo>
                    <a:pt x="0" y="0"/>
                  </a:moveTo>
                  <a:cubicBezTo>
                    <a:pt x="0" y="134"/>
                    <a:pt x="0" y="134"/>
                    <a:pt x="0" y="134"/>
                  </a:cubicBezTo>
                  <a:cubicBezTo>
                    <a:pt x="0" y="144"/>
                    <a:pt x="7" y="156"/>
                    <a:pt x="15" y="162"/>
                  </a:cubicBezTo>
                  <a:cubicBezTo>
                    <a:pt x="34" y="174"/>
                    <a:pt x="34" y="174"/>
                    <a:pt x="34" y="174"/>
                  </a:cubicBezTo>
                  <a:cubicBezTo>
                    <a:pt x="43" y="179"/>
                    <a:pt x="57" y="179"/>
                    <a:pt x="65" y="174"/>
                  </a:cubicBezTo>
                  <a:cubicBezTo>
                    <a:pt x="84" y="162"/>
                    <a:pt x="84" y="162"/>
                    <a:pt x="84" y="162"/>
                  </a:cubicBezTo>
                  <a:cubicBezTo>
                    <a:pt x="92" y="156"/>
                    <a:pt x="99" y="144"/>
                    <a:pt x="99" y="134"/>
                  </a:cubicBezTo>
                  <a:cubicBezTo>
                    <a:pt x="99" y="0"/>
                    <a:pt x="99" y="0"/>
                    <a:pt x="99" y="0"/>
                  </a:cubicBezTo>
                  <a:lnTo>
                    <a:pt x="0" y="0"/>
                  </a:lnTo>
                  <a:close/>
                </a:path>
              </a:pathLst>
            </a:custGeom>
            <a:solidFill>
              <a:schemeClr val="accent4"/>
            </a:solidFill>
            <a:ln>
              <a:noFill/>
            </a:ln>
          </p:spPr>
          <p:txBody>
            <a:bodyPr vert="horz" wrap="square" lIns="91440" tIns="45720" rIns="91440" bIns="45720" numCol="1" anchor="t" anchorCtr="0" compatLnSpc="1"/>
            <a:lstStyle/>
            <a:p>
              <a:endParaRPr lang="id-ID">
                <a:cs typeface="+mn-ea"/>
                <a:sym typeface="+mn-lt"/>
              </a:endParaRPr>
            </a:p>
          </p:txBody>
        </p:sp>
        <p:sp>
          <p:nvSpPr>
            <p:cNvPr id="46" name="Freeform 45"/>
            <p:cNvSpPr/>
            <p:nvPr/>
          </p:nvSpPr>
          <p:spPr bwMode="auto">
            <a:xfrm>
              <a:off x="3994151" y="4445000"/>
              <a:ext cx="374650" cy="673100"/>
            </a:xfrm>
            <a:custGeom>
              <a:avLst/>
              <a:gdLst>
                <a:gd name="T0" fmla="*/ 0 w 99"/>
                <a:gd name="T1" fmla="*/ 0 h 179"/>
                <a:gd name="T2" fmla="*/ 0 w 99"/>
                <a:gd name="T3" fmla="*/ 134 h 179"/>
                <a:gd name="T4" fmla="*/ 15 w 99"/>
                <a:gd name="T5" fmla="*/ 162 h 179"/>
                <a:gd name="T6" fmla="*/ 35 w 99"/>
                <a:gd name="T7" fmla="*/ 174 h 179"/>
                <a:gd name="T8" fmla="*/ 65 w 99"/>
                <a:gd name="T9" fmla="*/ 174 h 179"/>
                <a:gd name="T10" fmla="*/ 84 w 99"/>
                <a:gd name="T11" fmla="*/ 162 h 179"/>
                <a:gd name="T12" fmla="*/ 99 w 99"/>
                <a:gd name="T13" fmla="*/ 134 h 179"/>
                <a:gd name="T14" fmla="*/ 99 w 99"/>
                <a:gd name="T15" fmla="*/ 0 h 179"/>
                <a:gd name="T16" fmla="*/ 0 w 99"/>
                <a:gd name="T17" fmla="*/ 0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9" h="179">
                  <a:moveTo>
                    <a:pt x="0" y="0"/>
                  </a:moveTo>
                  <a:cubicBezTo>
                    <a:pt x="0" y="134"/>
                    <a:pt x="0" y="134"/>
                    <a:pt x="0" y="134"/>
                  </a:cubicBezTo>
                  <a:cubicBezTo>
                    <a:pt x="0" y="144"/>
                    <a:pt x="7" y="156"/>
                    <a:pt x="15" y="162"/>
                  </a:cubicBezTo>
                  <a:cubicBezTo>
                    <a:pt x="35" y="174"/>
                    <a:pt x="35" y="174"/>
                    <a:pt x="35" y="174"/>
                  </a:cubicBezTo>
                  <a:cubicBezTo>
                    <a:pt x="43" y="179"/>
                    <a:pt x="57" y="179"/>
                    <a:pt x="65" y="174"/>
                  </a:cubicBezTo>
                  <a:cubicBezTo>
                    <a:pt x="84" y="162"/>
                    <a:pt x="84" y="162"/>
                    <a:pt x="84" y="162"/>
                  </a:cubicBezTo>
                  <a:cubicBezTo>
                    <a:pt x="93" y="156"/>
                    <a:pt x="99" y="144"/>
                    <a:pt x="99" y="134"/>
                  </a:cubicBezTo>
                  <a:cubicBezTo>
                    <a:pt x="99" y="0"/>
                    <a:pt x="99" y="0"/>
                    <a:pt x="99" y="0"/>
                  </a:cubicBezTo>
                  <a:lnTo>
                    <a:pt x="0" y="0"/>
                  </a:lnTo>
                  <a:close/>
                </a:path>
              </a:pathLst>
            </a:custGeom>
            <a:solidFill>
              <a:schemeClr val="accent4">
                <a:lumMod val="75000"/>
              </a:schemeClr>
            </a:solidFill>
            <a:ln>
              <a:noFill/>
            </a:ln>
          </p:spPr>
          <p:txBody>
            <a:bodyPr vert="horz" wrap="square" lIns="91440" tIns="45720" rIns="91440" bIns="45720" numCol="1" anchor="t" anchorCtr="0" compatLnSpc="1"/>
            <a:lstStyle/>
            <a:p>
              <a:endParaRPr lang="id-ID">
                <a:cs typeface="+mn-ea"/>
                <a:sym typeface="+mn-lt"/>
              </a:endParaRPr>
            </a:p>
          </p:txBody>
        </p:sp>
        <p:sp>
          <p:nvSpPr>
            <p:cNvPr id="47" name="Freeform 46"/>
            <p:cNvSpPr/>
            <p:nvPr/>
          </p:nvSpPr>
          <p:spPr bwMode="auto">
            <a:xfrm>
              <a:off x="3614738" y="5854700"/>
              <a:ext cx="385763" cy="492125"/>
            </a:xfrm>
            <a:custGeom>
              <a:avLst/>
              <a:gdLst>
                <a:gd name="T0" fmla="*/ 51 w 102"/>
                <a:gd name="T1" fmla="*/ 0 h 131"/>
                <a:gd name="T2" fmla="*/ 0 w 102"/>
                <a:gd name="T3" fmla="*/ 6 h 131"/>
                <a:gd name="T4" fmla="*/ 51 w 102"/>
                <a:gd name="T5" fmla="*/ 131 h 131"/>
                <a:gd name="T6" fmla="*/ 102 w 102"/>
                <a:gd name="T7" fmla="*/ 6 h 131"/>
                <a:gd name="T8" fmla="*/ 51 w 102"/>
                <a:gd name="T9" fmla="*/ 0 h 131"/>
              </a:gdLst>
              <a:ahLst/>
              <a:cxnLst>
                <a:cxn ang="0">
                  <a:pos x="T0" y="T1"/>
                </a:cxn>
                <a:cxn ang="0">
                  <a:pos x="T2" y="T3"/>
                </a:cxn>
                <a:cxn ang="0">
                  <a:pos x="T4" y="T5"/>
                </a:cxn>
                <a:cxn ang="0">
                  <a:pos x="T6" y="T7"/>
                </a:cxn>
                <a:cxn ang="0">
                  <a:pos x="T8" y="T9"/>
                </a:cxn>
              </a:cxnLst>
              <a:rect l="0" t="0" r="r" b="b"/>
              <a:pathLst>
                <a:path w="102" h="131">
                  <a:moveTo>
                    <a:pt x="51" y="0"/>
                  </a:moveTo>
                  <a:cubicBezTo>
                    <a:pt x="33" y="0"/>
                    <a:pt x="16" y="2"/>
                    <a:pt x="0" y="6"/>
                  </a:cubicBezTo>
                  <a:cubicBezTo>
                    <a:pt x="51" y="131"/>
                    <a:pt x="51" y="131"/>
                    <a:pt x="51" y="131"/>
                  </a:cubicBezTo>
                  <a:cubicBezTo>
                    <a:pt x="102" y="6"/>
                    <a:pt x="102" y="6"/>
                    <a:pt x="102" y="6"/>
                  </a:cubicBezTo>
                  <a:cubicBezTo>
                    <a:pt x="85" y="2"/>
                    <a:pt x="68" y="0"/>
                    <a:pt x="51" y="0"/>
                  </a:cubicBezTo>
                  <a:close/>
                </a:path>
              </a:pathLst>
            </a:custGeom>
            <a:solidFill>
              <a:schemeClr val="accent4"/>
            </a:solidFill>
            <a:ln>
              <a:noFill/>
            </a:ln>
          </p:spPr>
          <p:txBody>
            <a:bodyPr vert="horz" wrap="square" lIns="91440" tIns="45720" rIns="91440" bIns="45720" numCol="1" anchor="t" anchorCtr="0" compatLnSpc="1"/>
            <a:lstStyle/>
            <a:p>
              <a:endParaRPr lang="id-ID">
                <a:cs typeface="+mn-ea"/>
                <a:sym typeface="+mn-lt"/>
              </a:endParaRPr>
            </a:p>
          </p:txBody>
        </p:sp>
      </p:grpSp>
      <p:grpSp>
        <p:nvGrpSpPr>
          <p:cNvPr id="48" name="Group 47"/>
          <p:cNvGrpSpPr/>
          <p:nvPr/>
        </p:nvGrpSpPr>
        <p:grpSpPr>
          <a:xfrm>
            <a:off x="5644510" y="2377245"/>
            <a:ext cx="426449" cy="2061749"/>
            <a:chOff x="3243263" y="905192"/>
            <a:chExt cx="1125538" cy="5441633"/>
          </a:xfrm>
        </p:grpSpPr>
        <p:sp>
          <p:nvSpPr>
            <p:cNvPr id="49" name="Freeform 48"/>
            <p:cNvSpPr/>
            <p:nvPr/>
          </p:nvSpPr>
          <p:spPr bwMode="auto">
            <a:xfrm>
              <a:off x="3243263" y="4722813"/>
              <a:ext cx="1125538" cy="1624012"/>
            </a:xfrm>
            <a:custGeom>
              <a:avLst/>
              <a:gdLst>
                <a:gd name="T0" fmla="*/ 709 w 709"/>
                <a:gd name="T1" fmla="*/ 161 h 1023"/>
                <a:gd name="T2" fmla="*/ 356 w 709"/>
                <a:gd name="T3" fmla="*/ 1023 h 1023"/>
                <a:gd name="T4" fmla="*/ 0 w 709"/>
                <a:gd name="T5" fmla="*/ 161 h 1023"/>
                <a:gd name="T6" fmla="*/ 0 w 709"/>
                <a:gd name="T7" fmla="*/ 0 h 1023"/>
                <a:gd name="T8" fmla="*/ 709 w 709"/>
                <a:gd name="T9" fmla="*/ 0 h 1023"/>
                <a:gd name="T10" fmla="*/ 709 w 709"/>
                <a:gd name="T11" fmla="*/ 161 h 1023"/>
              </a:gdLst>
              <a:ahLst/>
              <a:cxnLst>
                <a:cxn ang="0">
                  <a:pos x="T0" y="T1"/>
                </a:cxn>
                <a:cxn ang="0">
                  <a:pos x="T2" y="T3"/>
                </a:cxn>
                <a:cxn ang="0">
                  <a:pos x="T4" y="T5"/>
                </a:cxn>
                <a:cxn ang="0">
                  <a:pos x="T6" y="T7"/>
                </a:cxn>
                <a:cxn ang="0">
                  <a:pos x="T8" y="T9"/>
                </a:cxn>
                <a:cxn ang="0">
                  <a:pos x="T10" y="T11"/>
                </a:cxn>
              </a:cxnLst>
              <a:rect l="0" t="0" r="r" b="b"/>
              <a:pathLst>
                <a:path w="709" h="1023">
                  <a:moveTo>
                    <a:pt x="709" y="161"/>
                  </a:moveTo>
                  <a:lnTo>
                    <a:pt x="356" y="1023"/>
                  </a:lnTo>
                  <a:lnTo>
                    <a:pt x="0" y="161"/>
                  </a:lnTo>
                  <a:lnTo>
                    <a:pt x="0" y="0"/>
                  </a:lnTo>
                  <a:lnTo>
                    <a:pt x="709" y="0"/>
                  </a:lnTo>
                  <a:lnTo>
                    <a:pt x="709" y="161"/>
                  </a:lnTo>
                  <a:close/>
                </a:path>
              </a:pathLst>
            </a:custGeom>
            <a:solidFill>
              <a:srgbClr val="DDBDA3"/>
            </a:solidFill>
            <a:ln>
              <a:noFill/>
            </a:ln>
          </p:spPr>
          <p:txBody>
            <a:bodyPr vert="horz" wrap="square" lIns="91440" tIns="45720" rIns="91440" bIns="45720" numCol="1" anchor="t" anchorCtr="0" compatLnSpc="1"/>
            <a:lstStyle/>
            <a:p>
              <a:endParaRPr lang="id-ID">
                <a:cs typeface="+mn-ea"/>
                <a:sym typeface="+mn-lt"/>
              </a:endParaRPr>
            </a:p>
          </p:txBody>
        </p:sp>
        <p:sp>
          <p:nvSpPr>
            <p:cNvPr id="50" name="Freeform 49"/>
            <p:cNvSpPr/>
            <p:nvPr/>
          </p:nvSpPr>
          <p:spPr bwMode="auto">
            <a:xfrm>
              <a:off x="3243263" y="905192"/>
              <a:ext cx="374651" cy="4212910"/>
            </a:xfrm>
            <a:custGeom>
              <a:avLst/>
              <a:gdLst>
                <a:gd name="T0" fmla="*/ 0 w 99"/>
                <a:gd name="T1" fmla="*/ 0 h 718"/>
                <a:gd name="T2" fmla="*/ 0 w 99"/>
                <a:gd name="T3" fmla="*/ 673 h 718"/>
                <a:gd name="T4" fmla="*/ 15 w 99"/>
                <a:gd name="T5" fmla="*/ 701 h 718"/>
                <a:gd name="T6" fmla="*/ 34 w 99"/>
                <a:gd name="T7" fmla="*/ 713 h 718"/>
                <a:gd name="T8" fmla="*/ 65 w 99"/>
                <a:gd name="T9" fmla="*/ 713 h 718"/>
                <a:gd name="T10" fmla="*/ 84 w 99"/>
                <a:gd name="T11" fmla="*/ 701 h 718"/>
                <a:gd name="T12" fmla="*/ 99 w 99"/>
                <a:gd name="T13" fmla="*/ 673 h 718"/>
                <a:gd name="T14" fmla="*/ 99 w 99"/>
                <a:gd name="T15" fmla="*/ 0 h 718"/>
                <a:gd name="T16" fmla="*/ 0 w 99"/>
                <a:gd name="T17" fmla="*/ 0 h 7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9" h="718">
                  <a:moveTo>
                    <a:pt x="0" y="0"/>
                  </a:moveTo>
                  <a:cubicBezTo>
                    <a:pt x="0" y="673"/>
                    <a:pt x="0" y="673"/>
                    <a:pt x="0" y="673"/>
                  </a:cubicBezTo>
                  <a:cubicBezTo>
                    <a:pt x="0" y="683"/>
                    <a:pt x="7" y="695"/>
                    <a:pt x="15" y="701"/>
                  </a:cubicBezTo>
                  <a:cubicBezTo>
                    <a:pt x="34" y="713"/>
                    <a:pt x="34" y="713"/>
                    <a:pt x="34" y="713"/>
                  </a:cubicBezTo>
                  <a:cubicBezTo>
                    <a:pt x="43" y="718"/>
                    <a:pt x="56" y="718"/>
                    <a:pt x="65" y="713"/>
                  </a:cubicBezTo>
                  <a:cubicBezTo>
                    <a:pt x="84" y="701"/>
                    <a:pt x="84" y="701"/>
                    <a:pt x="84" y="701"/>
                  </a:cubicBezTo>
                  <a:cubicBezTo>
                    <a:pt x="92" y="695"/>
                    <a:pt x="99" y="683"/>
                    <a:pt x="99" y="673"/>
                  </a:cubicBezTo>
                  <a:cubicBezTo>
                    <a:pt x="99" y="0"/>
                    <a:pt x="99" y="0"/>
                    <a:pt x="99" y="0"/>
                  </a:cubicBezTo>
                  <a:lnTo>
                    <a:pt x="0" y="0"/>
                  </a:lnTo>
                  <a:close/>
                </a:path>
              </a:pathLst>
            </a:custGeom>
            <a:solidFill>
              <a:schemeClr val="accent3">
                <a:lumMod val="60000"/>
                <a:lumOff val="40000"/>
              </a:schemeClr>
            </a:solidFill>
            <a:ln>
              <a:noFill/>
            </a:ln>
          </p:spPr>
          <p:txBody>
            <a:bodyPr vert="horz" wrap="square" lIns="91440" tIns="45720" rIns="91440" bIns="45720" numCol="1" anchor="t" anchorCtr="0" compatLnSpc="1"/>
            <a:lstStyle/>
            <a:p>
              <a:endParaRPr lang="id-ID">
                <a:cs typeface="+mn-ea"/>
                <a:sym typeface="+mn-lt"/>
              </a:endParaRPr>
            </a:p>
          </p:txBody>
        </p:sp>
        <p:sp>
          <p:nvSpPr>
            <p:cNvPr id="51" name="Freeform 50"/>
            <p:cNvSpPr/>
            <p:nvPr/>
          </p:nvSpPr>
          <p:spPr bwMode="auto">
            <a:xfrm>
              <a:off x="3617914" y="905194"/>
              <a:ext cx="376238" cy="4212908"/>
            </a:xfrm>
            <a:custGeom>
              <a:avLst/>
              <a:gdLst>
                <a:gd name="T0" fmla="*/ 0 w 99"/>
                <a:gd name="T1" fmla="*/ 0 h 718"/>
                <a:gd name="T2" fmla="*/ 0 w 99"/>
                <a:gd name="T3" fmla="*/ 673 h 718"/>
                <a:gd name="T4" fmla="*/ 15 w 99"/>
                <a:gd name="T5" fmla="*/ 701 h 718"/>
                <a:gd name="T6" fmla="*/ 34 w 99"/>
                <a:gd name="T7" fmla="*/ 713 h 718"/>
                <a:gd name="T8" fmla="*/ 65 w 99"/>
                <a:gd name="T9" fmla="*/ 713 h 718"/>
                <a:gd name="T10" fmla="*/ 84 w 99"/>
                <a:gd name="T11" fmla="*/ 701 h 718"/>
                <a:gd name="T12" fmla="*/ 99 w 99"/>
                <a:gd name="T13" fmla="*/ 673 h 718"/>
                <a:gd name="T14" fmla="*/ 99 w 99"/>
                <a:gd name="T15" fmla="*/ 0 h 718"/>
                <a:gd name="T16" fmla="*/ 0 w 99"/>
                <a:gd name="T17" fmla="*/ 0 h 7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9" h="718">
                  <a:moveTo>
                    <a:pt x="0" y="0"/>
                  </a:moveTo>
                  <a:cubicBezTo>
                    <a:pt x="0" y="673"/>
                    <a:pt x="0" y="673"/>
                    <a:pt x="0" y="673"/>
                  </a:cubicBezTo>
                  <a:cubicBezTo>
                    <a:pt x="0" y="683"/>
                    <a:pt x="7" y="695"/>
                    <a:pt x="15" y="701"/>
                  </a:cubicBezTo>
                  <a:cubicBezTo>
                    <a:pt x="34" y="713"/>
                    <a:pt x="34" y="713"/>
                    <a:pt x="34" y="713"/>
                  </a:cubicBezTo>
                  <a:cubicBezTo>
                    <a:pt x="43" y="718"/>
                    <a:pt x="57" y="718"/>
                    <a:pt x="65" y="713"/>
                  </a:cubicBezTo>
                  <a:cubicBezTo>
                    <a:pt x="84" y="701"/>
                    <a:pt x="84" y="701"/>
                    <a:pt x="84" y="701"/>
                  </a:cubicBezTo>
                  <a:cubicBezTo>
                    <a:pt x="92" y="695"/>
                    <a:pt x="99" y="683"/>
                    <a:pt x="99" y="673"/>
                  </a:cubicBezTo>
                  <a:cubicBezTo>
                    <a:pt x="99" y="0"/>
                    <a:pt x="99" y="0"/>
                    <a:pt x="99" y="0"/>
                  </a:cubicBezTo>
                  <a:lnTo>
                    <a:pt x="0" y="0"/>
                  </a:lnTo>
                  <a:close/>
                </a:path>
              </a:pathLst>
            </a:custGeom>
            <a:solidFill>
              <a:schemeClr val="accent3"/>
            </a:solidFill>
            <a:ln>
              <a:noFill/>
            </a:ln>
          </p:spPr>
          <p:txBody>
            <a:bodyPr vert="horz" wrap="square" lIns="91440" tIns="45720" rIns="91440" bIns="45720" numCol="1" anchor="t" anchorCtr="0" compatLnSpc="1"/>
            <a:lstStyle/>
            <a:p>
              <a:endParaRPr lang="id-ID">
                <a:cs typeface="+mn-ea"/>
                <a:sym typeface="+mn-lt"/>
              </a:endParaRPr>
            </a:p>
          </p:txBody>
        </p:sp>
        <p:sp>
          <p:nvSpPr>
            <p:cNvPr id="52" name="Freeform 51"/>
            <p:cNvSpPr/>
            <p:nvPr/>
          </p:nvSpPr>
          <p:spPr bwMode="auto">
            <a:xfrm>
              <a:off x="3994150" y="905194"/>
              <a:ext cx="374651" cy="4212908"/>
            </a:xfrm>
            <a:custGeom>
              <a:avLst/>
              <a:gdLst>
                <a:gd name="T0" fmla="*/ 0 w 99"/>
                <a:gd name="T1" fmla="*/ 0 h 718"/>
                <a:gd name="T2" fmla="*/ 0 w 99"/>
                <a:gd name="T3" fmla="*/ 673 h 718"/>
                <a:gd name="T4" fmla="*/ 15 w 99"/>
                <a:gd name="T5" fmla="*/ 701 h 718"/>
                <a:gd name="T6" fmla="*/ 35 w 99"/>
                <a:gd name="T7" fmla="*/ 713 h 718"/>
                <a:gd name="T8" fmla="*/ 65 w 99"/>
                <a:gd name="T9" fmla="*/ 713 h 718"/>
                <a:gd name="T10" fmla="*/ 84 w 99"/>
                <a:gd name="T11" fmla="*/ 701 h 718"/>
                <a:gd name="T12" fmla="*/ 99 w 99"/>
                <a:gd name="T13" fmla="*/ 673 h 718"/>
                <a:gd name="T14" fmla="*/ 99 w 99"/>
                <a:gd name="T15" fmla="*/ 0 h 718"/>
                <a:gd name="T16" fmla="*/ 0 w 99"/>
                <a:gd name="T17" fmla="*/ 0 h 7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9" h="718">
                  <a:moveTo>
                    <a:pt x="0" y="0"/>
                  </a:moveTo>
                  <a:cubicBezTo>
                    <a:pt x="0" y="673"/>
                    <a:pt x="0" y="673"/>
                    <a:pt x="0" y="673"/>
                  </a:cubicBezTo>
                  <a:cubicBezTo>
                    <a:pt x="0" y="683"/>
                    <a:pt x="7" y="695"/>
                    <a:pt x="15" y="701"/>
                  </a:cubicBezTo>
                  <a:cubicBezTo>
                    <a:pt x="35" y="713"/>
                    <a:pt x="35" y="713"/>
                    <a:pt x="35" y="713"/>
                  </a:cubicBezTo>
                  <a:cubicBezTo>
                    <a:pt x="43" y="718"/>
                    <a:pt x="57" y="718"/>
                    <a:pt x="65" y="713"/>
                  </a:cubicBezTo>
                  <a:cubicBezTo>
                    <a:pt x="84" y="701"/>
                    <a:pt x="84" y="701"/>
                    <a:pt x="84" y="701"/>
                  </a:cubicBezTo>
                  <a:cubicBezTo>
                    <a:pt x="93" y="695"/>
                    <a:pt x="99" y="683"/>
                    <a:pt x="99" y="673"/>
                  </a:cubicBezTo>
                  <a:cubicBezTo>
                    <a:pt x="99" y="0"/>
                    <a:pt x="99" y="0"/>
                    <a:pt x="99" y="0"/>
                  </a:cubicBezTo>
                  <a:lnTo>
                    <a:pt x="0" y="0"/>
                  </a:lnTo>
                  <a:close/>
                </a:path>
              </a:pathLst>
            </a:custGeom>
            <a:solidFill>
              <a:schemeClr val="accent3">
                <a:lumMod val="75000"/>
              </a:schemeClr>
            </a:solidFill>
            <a:ln>
              <a:noFill/>
            </a:ln>
          </p:spPr>
          <p:txBody>
            <a:bodyPr vert="horz" wrap="square" lIns="91440" tIns="45720" rIns="91440" bIns="45720" numCol="1" anchor="t" anchorCtr="0" compatLnSpc="1"/>
            <a:lstStyle/>
            <a:p>
              <a:endParaRPr lang="id-ID">
                <a:cs typeface="+mn-ea"/>
                <a:sym typeface="+mn-lt"/>
              </a:endParaRPr>
            </a:p>
          </p:txBody>
        </p:sp>
        <p:sp>
          <p:nvSpPr>
            <p:cNvPr id="53" name="Freeform 52"/>
            <p:cNvSpPr/>
            <p:nvPr/>
          </p:nvSpPr>
          <p:spPr bwMode="auto">
            <a:xfrm>
              <a:off x="3243263" y="4445000"/>
              <a:ext cx="374650" cy="673100"/>
            </a:xfrm>
            <a:custGeom>
              <a:avLst/>
              <a:gdLst>
                <a:gd name="T0" fmla="*/ 0 w 99"/>
                <a:gd name="T1" fmla="*/ 0 h 179"/>
                <a:gd name="T2" fmla="*/ 0 w 99"/>
                <a:gd name="T3" fmla="*/ 134 h 179"/>
                <a:gd name="T4" fmla="*/ 15 w 99"/>
                <a:gd name="T5" fmla="*/ 162 h 179"/>
                <a:gd name="T6" fmla="*/ 34 w 99"/>
                <a:gd name="T7" fmla="*/ 174 h 179"/>
                <a:gd name="T8" fmla="*/ 65 w 99"/>
                <a:gd name="T9" fmla="*/ 174 h 179"/>
                <a:gd name="T10" fmla="*/ 84 w 99"/>
                <a:gd name="T11" fmla="*/ 162 h 179"/>
                <a:gd name="T12" fmla="*/ 99 w 99"/>
                <a:gd name="T13" fmla="*/ 134 h 179"/>
                <a:gd name="T14" fmla="*/ 99 w 99"/>
                <a:gd name="T15" fmla="*/ 0 h 179"/>
                <a:gd name="T16" fmla="*/ 0 w 99"/>
                <a:gd name="T17" fmla="*/ 0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9" h="179">
                  <a:moveTo>
                    <a:pt x="0" y="0"/>
                  </a:moveTo>
                  <a:cubicBezTo>
                    <a:pt x="0" y="134"/>
                    <a:pt x="0" y="134"/>
                    <a:pt x="0" y="134"/>
                  </a:cubicBezTo>
                  <a:cubicBezTo>
                    <a:pt x="0" y="144"/>
                    <a:pt x="7" y="156"/>
                    <a:pt x="15" y="162"/>
                  </a:cubicBezTo>
                  <a:cubicBezTo>
                    <a:pt x="34" y="174"/>
                    <a:pt x="34" y="174"/>
                    <a:pt x="34" y="174"/>
                  </a:cubicBezTo>
                  <a:cubicBezTo>
                    <a:pt x="43" y="179"/>
                    <a:pt x="56" y="179"/>
                    <a:pt x="65" y="174"/>
                  </a:cubicBezTo>
                  <a:cubicBezTo>
                    <a:pt x="84" y="162"/>
                    <a:pt x="84" y="162"/>
                    <a:pt x="84" y="162"/>
                  </a:cubicBezTo>
                  <a:cubicBezTo>
                    <a:pt x="92" y="156"/>
                    <a:pt x="99" y="144"/>
                    <a:pt x="99" y="134"/>
                  </a:cubicBezTo>
                  <a:cubicBezTo>
                    <a:pt x="99" y="0"/>
                    <a:pt x="99" y="0"/>
                    <a:pt x="99" y="0"/>
                  </a:cubicBezTo>
                  <a:lnTo>
                    <a:pt x="0" y="0"/>
                  </a:lnTo>
                  <a:close/>
                </a:path>
              </a:pathLst>
            </a:custGeom>
            <a:solidFill>
              <a:schemeClr val="accent3">
                <a:lumMod val="60000"/>
                <a:lumOff val="40000"/>
              </a:schemeClr>
            </a:solidFill>
            <a:ln>
              <a:noFill/>
            </a:ln>
          </p:spPr>
          <p:txBody>
            <a:bodyPr vert="horz" wrap="square" lIns="91440" tIns="45720" rIns="91440" bIns="45720" numCol="1" anchor="t" anchorCtr="0" compatLnSpc="1"/>
            <a:lstStyle/>
            <a:p>
              <a:endParaRPr lang="id-ID">
                <a:cs typeface="+mn-ea"/>
                <a:sym typeface="+mn-lt"/>
              </a:endParaRPr>
            </a:p>
          </p:txBody>
        </p:sp>
        <p:sp>
          <p:nvSpPr>
            <p:cNvPr id="54" name="Freeform 53"/>
            <p:cNvSpPr/>
            <p:nvPr/>
          </p:nvSpPr>
          <p:spPr bwMode="auto">
            <a:xfrm>
              <a:off x="3617913" y="4445000"/>
              <a:ext cx="376238" cy="673100"/>
            </a:xfrm>
            <a:custGeom>
              <a:avLst/>
              <a:gdLst>
                <a:gd name="T0" fmla="*/ 0 w 99"/>
                <a:gd name="T1" fmla="*/ 0 h 179"/>
                <a:gd name="T2" fmla="*/ 0 w 99"/>
                <a:gd name="T3" fmla="*/ 134 h 179"/>
                <a:gd name="T4" fmla="*/ 15 w 99"/>
                <a:gd name="T5" fmla="*/ 162 h 179"/>
                <a:gd name="T6" fmla="*/ 34 w 99"/>
                <a:gd name="T7" fmla="*/ 174 h 179"/>
                <a:gd name="T8" fmla="*/ 65 w 99"/>
                <a:gd name="T9" fmla="*/ 174 h 179"/>
                <a:gd name="T10" fmla="*/ 84 w 99"/>
                <a:gd name="T11" fmla="*/ 162 h 179"/>
                <a:gd name="T12" fmla="*/ 99 w 99"/>
                <a:gd name="T13" fmla="*/ 134 h 179"/>
                <a:gd name="T14" fmla="*/ 99 w 99"/>
                <a:gd name="T15" fmla="*/ 0 h 179"/>
                <a:gd name="T16" fmla="*/ 0 w 99"/>
                <a:gd name="T17" fmla="*/ 0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9" h="179">
                  <a:moveTo>
                    <a:pt x="0" y="0"/>
                  </a:moveTo>
                  <a:cubicBezTo>
                    <a:pt x="0" y="134"/>
                    <a:pt x="0" y="134"/>
                    <a:pt x="0" y="134"/>
                  </a:cubicBezTo>
                  <a:cubicBezTo>
                    <a:pt x="0" y="144"/>
                    <a:pt x="7" y="156"/>
                    <a:pt x="15" y="162"/>
                  </a:cubicBezTo>
                  <a:cubicBezTo>
                    <a:pt x="34" y="174"/>
                    <a:pt x="34" y="174"/>
                    <a:pt x="34" y="174"/>
                  </a:cubicBezTo>
                  <a:cubicBezTo>
                    <a:pt x="43" y="179"/>
                    <a:pt x="57" y="179"/>
                    <a:pt x="65" y="174"/>
                  </a:cubicBezTo>
                  <a:cubicBezTo>
                    <a:pt x="84" y="162"/>
                    <a:pt x="84" y="162"/>
                    <a:pt x="84" y="162"/>
                  </a:cubicBezTo>
                  <a:cubicBezTo>
                    <a:pt x="92" y="156"/>
                    <a:pt x="99" y="144"/>
                    <a:pt x="99" y="134"/>
                  </a:cubicBezTo>
                  <a:cubicBezTo>
                    <a:pt x="99" y="0"/>
                    <a:pt x="99" y="0"/>
                    <a:pt x="99" y="0"/>
                  </a:cubicBezTo>
                  <a:lnTo>
                    <a:pt x="0" y="0"/>
                  </a:lnTo>
                  <a:close/>
                </a:path>
              </a:pathLst>
            </a:custGeom>
            <a:solidFill>
              <a:schemeClr val="accent3"/>
            </a:solidFill>
            <a:ln>
              <a:noFill/>
            </a:ln>
          </p:spPr>
          <p:txBody>
            <a:bodyPr vert="horz" wrap="square" lIns="91440" tIns="45720" rIns="91440" bIns="45720" numCol="1" anchor="t" anchorCtr="0" compatLnSpc="1"/>
            <a:lstStyle/>
            <a:p>
              <a:endParaRPr lang="id-ID">
                <a:cs typeface="+mn-ea"/>
                <a:sym typeface="+mn-lt"/>
              </a:endParaRPr>
            </a:p>
          </p:txBody>
        </p:sp>
        <p:sp>
          <p:nvSpPr>
            <p:cNvPr id="55" name="Freeform 54"/>
            <p:cNvSpPr/>
            <p:nvPr/>
          </p:nvSpPr>
          <p:spPr bwMode="auto">
            <a:xfrm>
              <a:off x="3994151" y="4445000"/>
              <a:ext cx="374650" cy="673100"/>
            </a:xfrm>
            <a:custGeom>
              <a:avLst/>
              <a:gdLst>
                <a:gd name="T0" fmla="*/ 0 w 99"/>
                <a:gd name="T1" fmla="*/ 0 h 179"/>
                <a:gd name="T2" fmla="*/ 0 w 99"/>
                <a:gd name="T3" fmla="*/ 134 h 179"/>
                <a:gd name="T4" fmla="*/ 15 w 99"/>
                <a:gd name="T5" fmla="*/ 162 h 179"/>
                <a:gd name="T6" fmla="*/ 35 w 99"/>
                <a:gd name="T7" fmla="*/ 174 h 179"/>
                <a:gd name="T8" fmla="*/ 65 w 99"/>
                <a:gd name="T9" fmla="*/ 174 h 179"/>
                <a:gd name="T10" fmla="*/ 84 w 99"/>
                <a:gd name="T11" fmla="*/ 162 h 179"/>
                <a:gd name="T12" fmla="*/ 99 w 99"/>
                <a:gd name="T13" fmla="*/ 134 h 179"/>
                <a:gd name="T14" fmla="*/ 99 w 99"/>
                <a:gd name="T15" fmla="*/ 0 h 179"/>
                <a:gd name="T16" fmla="*/ 0 w 99"/>
                <a:gd name="T17" fmla="*/ 0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9" h="179">
                  <a:moveTo>
                    <a:pt x="0" y="0"/>
                  </a:moveTo>
                  <a:cubicBezTo>
                    <a:pt x="0" y="134"/>
                    <a:pt x="0" y="134"/>
                    <a:pt x="0" y="134"/>
                  </a:cubicBezTo>
                  <a:cubicBezTo>
                    <a:pt x="0" y="144"/>
                    <a:pt x="7" y="156"/>
                    <a:pt x="15" y="162"/>
                  </a:cubicBezTo>
                  <a:cubicBezTo>
                    <a:pt x="35" y="174"/>
                    <a:pt x="35" y="174"/>
                    <a:pt x="35" y="174"/>
                  </a:cubicBezTo>
                  <a:cubicBezTo>
                    <a:pt x="43" y="179"/>
                    <a:pt x="57" y="179"/>
                    <a:pt x="65" y="174"/>
                  </a:cubicBezTo>
                  <a:cubicBezTo>
                    <a:pt x="84" y="162"/>
                    <a:pt x="84" y="162"/>
                    <a:pt x="84" y="162"/>
                  </a:cubicBezTo>
                  <a:cubicBezTo>
                    <a:pt x="93" y="156"/>
                    <a:pt x="99" y="144"/>
                    <a:pt x="99" y="134"/>
                  </a:cubicBezTo>
                  <a:cubicBezTo>
                    <a:pt x="99" y="0"/>
                    <a:pt x="99" y="0"/>
                    <a:pt x="99" y="0"/>
                  </a:cubicBezTo>
                  <a:lnTo>
                    <a:pt x="0" y="0"/>
                  </a:lnTo>
                  <a:close/>
                </a:path>
              </a:pathLst>
            </a:custGeom>
            <a:solidFill>
              <a:schemeClr val="accent3">
                <a:lumMod val="75000"/>
              </a:schemeClr>
            </a:solidFill>
            <a:ln>
              <a:noFill/>
            </a:ln>
          </p:spPr>
          <p:txBody>
            <a:bodyPr vert="horz" wrap="square" lIns="91440" tIns="45720" rIns="91440" bIns="45720" numCol="1" anchor="t" anchorCtr="0" compatLnSpc="1"/>
            <a:lstStyle/>
            <a:p>
              <a:endParaRPr lang="id-ID">
                <a:cs typeface="+mn-ea"/>
                <a:sym typeface="+mn-lt"/>
              </a:endParaRPr>
            </a:p>
          </p:txBody>
        </p:sp>
        <p:sp>
          <p:nvSpPr>
            <p:cNvPr id="56" name="Freeform 55"/>
            <p:cNvSpPr/>
            <p:nvPr/>
          </p:nvSpPr>
          <p:spPr bwMode="auto">
            <a:xfrm>
              <a:off x="3614738" y="5854700"/>
              <a:ext cx="385763" cy="492125"/>
            </a:xfrm>
            <a:custGeom>
              <a:avLst/>
              <a:gdLst>
                <a:gd name="T0" fmla="*/ 51 w 102"/>
                <a:gd name="T1" fmla="*/ 0 h 131"/>
                <a:gd name="T2" fmla="*/ 0 w 102"/>
                <a:gd name="T3" fmla="*/ 6 h 131"/>
                <a:gd name="T4" fmla="*/ 51 w 102"/>
                <a:gd name="T5" fmla="*/ 131 h 131"/>
                <a:gd name="T6" fmla="*/ 102 w 102"/>
                <a:gd name="T7" fmla="*/ 6 h 131"/>
                <a:gd name="T8" fmla="*/ 51 w 102"/>
                <a:gd name="T9" fmla="*/ 0 h 131"/>
              </a:gdLst>
              <a:ahLst/>
              <a:cxnLst>
                <a:cxn ang="0">
                  <a:pos x="T0" y="T1"/>
                </a:cxn>
                <a:cxn ang="0">
                  <a:pos x="T2" y="T3"/>
                </a:cxn>
                <a:cxn ang="0">
                  <a:pos x="T4" y="T5"/>
                </a:cxn>
                <a:cxn ang="0">
                  <a:pos x="T6" y="T7"/>
                </a:cxn>
                <a:cxn ang="0">
                  <a:pos x="T8" y="T9"/>
                </a:cxn>
              </a:cxnLst>
              <a:rect l="0" t="0" r="r" b="b"/>
              <a:pathLst>
                <a:path w="102" h="131">
                  <a:moveTo>
                    <a:pt x="51" y="0"/>
                  </a:moveTo>
                  <a:cubicBezTo>
                    <a:pt x="33" y="0"/>
                    <a:pt x="16" y="2"/>
                    <a:pt x="0" y="6"/>
                  </a:cubicBezTo>
                  <a:cubicBezTo>
                    <a:pt x="51" y="131"/>
                    <a:pt x="51" y="131"/>
                    <a:pt x="51" y="131"/>
                  </a:cubicBezTo>
                  <a:cubicBezTo>
                    <a:pt x="102" y="6"/>
                    <a:pt x="102" y="6"/>
                    <a:pt x="102" y="6"/>
                  </a:cubicBezTo>
                  <a:cubicBezTo>
                    <a:pt x="85" y="2"/>
                    <a:pt x="68" y="0"/>
                    <a:pt x="51" y="0"/>
                  </a:cubicBezTo>
                  <a:close/>
                </a:path>
              </a:pathLst>
            </a:custGeom>
            <a:solidFill>
              <a:schemeClr val="accent3"/>
            </a:solidFill>
            <a:ln>
              <a:noFill/>
            </a:ln>
          </p:spPr>
          <p:txBody>
            <a:bodyPr vert="horz" wrap="square" lIns="91440" tIns="45720" rIns="91440" bIns="45720" numCol="1" anchor="t" anchorCtr="0" compatLnSpc="1"/>
            <a:lstStyle/>
            <a:p>
              <a:endParaRPr lang="id-ID">
                <a:cs typeface="+mn-ea"/>
                <a:sym typeface="+mn-lt"/>
              </a:endParaRPr>
            </a:p>
          </p:txBody>
        </p:sp>
      </p:grpSp>
      <p:grpSp>
        <p:nvGrpSpPr>
          <p:cNvPr id="57" name="Group 56"/>
          <p:cNvGrpSpPr/>
          <p:nvPr/>
        </p:nvGrpSpPr>
        <p:grpSpPr>
          <a:xfrm>
            <a:off x="4432308" y="2663790"/>
            <a:ext cx="426449" cy="1775204"/>
            <a:chOff x="3243263" y="1661479"/>
            <a:chExt cx="1125538" cy="4685346"/>
          </a:xfrm>
        </p:grpSpPr>
        <p:sp>
          <p:nvSpPr>
            <p:cNvPr id="58" name="Freeform 57"/>
            <p:cNvSpPr/>
            <p:nvPr/>
          </p:nvSpPr>
          <p:spPr bwMode="auto">
            <a:xfrm>
              <a:off x="3243263" y="4722813"/>
              <a:ext cx="1125538" cy="1624012"/>
            </a:xfrm>
            <a:custGeom>
              <a:avLst/>
              <a:gdLst>
                <a:gd name="T0" fmla="*/ 709 w 709"/>
                <a:gd name="T1" fmla="*/ 161 h 1023"/>
                <a:gd name="T2" fmla="*/ 356 w 709"/>
                <a:gd name="T3" fmla="*/ 1023 h 1023"/>
                <a:gd name="T4" fmla="*/ 0 w 709"/>
                <a:gd name="T5" fmla="*/ 161 h 1023"/>
                <a:gd name="T6" fmla="*/ 0 w 709"/>
                <a:gd name="T7" fmla="*/ 0 h 1023"/>
                <a:gd name="T8" fmla="*/ 709 w 709"/>
                <a:gd name="T9" fmla="*/ 0 h 1023"/>
                <a:gd name="T10" fmla="*/ 709 w 709"/>
                <a:gd name="T11" fmla="*/ 161 h 1023"/>
              </a:gdLst>
              <a:ahLst/>
              <a:cxnLst>
                <a:cxn ang="0">
                  <a:pos x="T0" y="T1"/>
                </a:cxn>
                <a:cxn ang="0">
                  <a:pos x="T2" y="T3"/>
                </a:cxn>
                <a:cxn ang="0">
                  <a:pos x="T4" y="T5"/>
                </a:cxn>
                <a:cxn ang="0">
                  <a:pos x="T6" y="T7"/>
                </a:cxn>
                <a:cxn ang="0">
                  <a:pos x="T8" y="T9"/>
                </a:cxn>
                <a:cxn ang="0">
                  <a:pos x="T10" y="T11"/>
                </a:cxn>
              </a:cxnLst>
              <a:rect l="0" t="0" r="r" b="b"/>
              <a:pathLst>
                <a:path w="709" h="1023">
                  <a:moveTo>
                    <a:pt x="709" y="161"/>
                  </a:moveTo>
                  <a:lnTo>
                    <a:pt x="356" y="1023"/>
                  </a:lnTo>
                  <a:lnTo>
                    <a:pt x="0" y="161"/>
                  </a:lnTo>
                  <a:lnTo>
                    <a:pt x="0" y="0"/>
                  </a:lnTo>
                  <a:lnTo>
                    <a:pt x="709" y="0"/>
                  </a:lnTo>
                  <a:lnTo>
                    <a:pt x="709" y="161"/>
                  </a:lnTo>
                  <a:close/>
                </a:path>
              </a:pathLst>
            </a:custGeom>
            <a:solidFill>
              <a:srgbClr val="DDBDA3"/>
            </a:solidFill>
            <a:ln>
              <a:noFill/>
            </a:ln>
          </p:spPr>
          <p:txBody>
            <a:bodyPr vert="horz" wrap="square" lIns="91440" tIns="45720" rIns="91440" bIns="45720" numCol="1" anchor="t" anchorCtr="0" compatLnSpc="1"/>
            <a:lstStyle/>
            <a:p>
              <a:endParaRPr lang="id-ID">
                <a:cs typeface="+mn-ea"/>
                <a:sym typeface="+mn-lt"/>
              </a:endParaRPr>
            </a:p>
          </p:txBody>
        </p:sp>
        <p:sp>
          <p:nvSpPr>
            <p:cNvPr id="59" name="Freeform 58"/>
            <p:cNvSpPr/>
            <p:nvPr/>
          </p:nvSpPr>
          <p:spPr bwMode="auto">
            <a:xfrm>
              <a:off x="3243263" y="1661479"/>
              <a:ext cx="374651" cy="3456623"/>
            </a:xfrm>
            <a:custGeom>
              <a:avLst/>
              <a:gdLst>
                <a:gd name="T0" fmla="*/ 0 w 99"/>
                <a:gd name="T1" fmla="*/ 0 h 718"/>
                <a:gd name="T2" fmla="*/ 0 w 99"/>
                <a:gd name="T3" fmla="*/ 673 h 718"/>
                <a:gd name="T4" fmla="*/ 15 w 99"/>
                <a:gd name="T5" fmla="*/ 701 h 718"/>
                <a:gd name="T6" fmla="*/ 34 w 99"/>
                <a:gd name="T7" fmla="*/ 713 h 718"/>
                <a:gd name="T8" fmla="*/ 65 w 99"/>
                <a:gd name="T9" fmla="*/ 713 h 718"/>
                <a:gd name="T10" fmla="*/ 84 w 99"/>
                <a:gd name="T11" fmla="*/ 701 h 718"/>
                <a:gd name="T12" fmla="*/ 99 w 99"/>
                <a:gd name="T13" fmla="*/ 673 h 718"/>
                <a:gd name="T14" fmla="*/ 99 w 99"/>
                <a:gd name="T15" fmla="*/ 0 h 718"/>
                <a:gd name="T16" fmla="*/ 0 w 99"/>
                <a:gd name="T17" fmla="*/ 0 h 7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9" h="718">
                  <a:moveTo>
                    <a:pt x="0" y="0"/>
                  </a:moveTo>
                  <a:cubicBezTo>
                    <a:pt x="0" y="673"/>
                    <a:pt x="0" y="673"/>
                    <a:pt x="0" y="673"/>
                  </a:cubicBezTo>
                  <a:cubicBezTo>
                    <a:pt x="0" y="683"/>
                    <a:pt x="7" y="695"/>
                    <a:pt x="15" y="701"/>
                  </a:cubicBezTo>
                  <a:cubicBezTo>
                    <a:pt x="34" y="713"/>
                    <a:pt x="34" y="713"/>
                    <a:pt x="34" y="713"/>
                  </a:cubicBezTo>
                  <a:cubicBezTo>
                    <a:pt x="43" y="718"/>
                    <a:pt x="56" y="718"/>
                    <a:pt x="65" y="713"/>
                  </a:cubicBezTo>
                  <a:cubicBezTo>
                    <a:pt x="84" y="701"/>
                    <a:pt x="84" y="701"/>
                    <a:pt x="84" y="701"/>
                  </a:cubicBezTo>
                  <a:cubicBezTo>
                    <a:pt x="92" y="695"/>
                    <a:pt x="99" y="683"/>
                    <a:pt x="99" y="673"/>
                  </a:cubicBezTo>
                  <a:cubicBezTo>
                    <a:pt x="99" y="0"/>
                    <a:pt x="99" y="0"/>
                    <a:pt x="99" y="0"/>
                  </a:cubicBezTo>
                  <a:lnTo>
                    <a:pt x="0" y="0"/>
                  </a:lnTo>
                  <a:close/>
                </a:path>
              </a:pathLst>
            </a:custGeom>
            <a:solidFill>
              <a:schemeClr val="accent2">
                <a:lumMod val="60000"/>
                <a:lumOff val="40000"/>
              </a:schemeClr>
            </a:solidFill>
            <a:ln>
              <a:noFill/>
            </a:ln>
          </p:spPr>
          <p:txBody>
            <a:bodyPr vert="horz" wrap="square" lIns="91440" tIns="45720" rIns="91440" bIns="45720" numCol="1" anchor="t" anchorCtr="0" compatLnSpc="1"/>
            <a:lstStyle/>
            <a:p>
              <a:endParaRPr lang="id-ID">
                <a:cs typeface="+mn-ea"/>
                <a:sym typeface="+mn-lt"/>
              </a:endParaRPr>
            </a:p>
          </p:txBody>
        </p:sp>
        <p:sp>
          <p:nvSpPr>
            <p:cNvPr id="60" name="Freeform 59"/>
            <p:cNvSpPr/>
            <p:nvPr/>
          </p:nvSpPr>
          <p:spPr bwMode="auto">
            <a:xfrm>
              <a:off x="3617914" y="1661479"/>
              <a:ext cx="376238" cy="3456621"/>
            </a:xfrm>
            <a:custGeom>
              <a:avLst/>
              <a:gdLst>
                <a:gd name="T0" fmla="*/ 0 w 99"/>
                <a:gd name="T1" fmla="*/ 0 h 718"/>
                <a:gd name="T2" fmla="*/ 0 w 99"/>
                <a:gd name="T3" fmla="*/ 673 h 718"/>
                <a:gd name="T4" fmla="*/ 15 w 99"/>
                <a:gd name="T5" fmla="*/ 701 h 718"/>
                <a:gd name="T6" fmla="*/ 34 w 99"/>
                <a:gd name="T7" fmla="*/ 713 h 718"/>
                <a:gd name="T8" fmla="*/ 65 w 99"/>
                <a:gd name="T9" fmla="*/ 713 h 718"/>
                <a:gd name="T10" fmla="*/ 84 w 99"/>
                <a:gd name="T11" fmla="*/ 701 h 718"/>
                <a:gd name="T12" fmla="*/ 99 w 99"/>
                <a:gd name="T13" fmla="*/ 673 h 718"/>
                <a:gd name="T14" fmla="*/ 99 w 99"/>
                <a:gd name="T15" fmla="*/ 0 h 718"/>
                <a:gd name="T16" fmla="*/ 0 w 99"/>
                <a:gd name="T17" fmla="*/ 0 h 7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9" h="718">
                  <a:moveTo>
                    <a:pt x="0" y="0"/>
                  </a:moveTo>
                  <a:cubicBezTo>
                    <a:pt x="0" y="673"/>
                    <a:pt x="0" y="673"/>
                    <a:pt x="0" y="673"/>
                  </a:cubicBezTo>
                  <a:cubicBezTo>
                    <a:pt x="0" y="683"/>
                    <a:pt x="7" y="695"/>
                    <a:pt x="15" y="701"/>
                  </a:cubicBezTo>
                  <a:cubicBezTo>
                    <a:pt x="34" y="713"/>
                    <a:pt x="34" y="713"/>
                    <a:pt x="34" y="713"/>
                  </a:cubicBezTo>
                  <a:cubicBezTo>
                    <a:pt x="43" y="718"/>
                    <a:pt x="57" y="718"/>
                    <a:pt x="65" y="713"/>
                  </a:cubicBezTo>
                  <a:cubicBezTo>
                    <a:pt x="84" y="701"/>
                    <a:pt x="84" y="701"/>
                    <a:pt x="84" y="701"/>
                  </a:cubicBezTo>
                  <a:cubicBezTo>
                    <a:pt x="92" y="695"/>
                    <a:pt x="99" y="683"/>
                    <a:pt x="99" y="673"/>
                  </a:cubicBezTo>
                  <a:cubicBezTo>
                    <a:pt x="99" y="0"/>
                    <a:pt x="99" y="0"/>
                    <a:pt x="99" y="0"/>
                  </a:cubicBezTo>
                  <a:lnTo>
                    <a:pt x="0" y="0"/>
                  </a:lnTo>
                  <a:close/>
                </a:path>
              </a:pathLst>
            </a:custGeom>
            <a:solidFill>
              <a:schemeClr val="accent2"/>
            </a:solidFill>
            <a:ln>
              <a:noFill/>
            </a:ln>
          </p:spPr>
          <p:txBody>
            <a:bodyPr vert="horz" wrap="square" lIns="91440" tIns="45720" rIns="91440" bIns="45720" numCol="1" anchor="t" anchorCtr="0" compatLnSpc="1"/>
            <a:lstStyle/>
            <a:p>
              <a:endParaRPr lang="id-ID">
                <a:cs typeface="+mn-ea"/>
                <a:sym typeface="+mn-lt"/>
              </a:endParaRPr>
            </a:p>
          </p:txBody>
        </p:sp>
        <p:sp>
          <p:nvSpPr>
            <p:cNvPr id="61" name="Freeform 60"/>
            <p:cNvSpPr/>
            <p:nvPr/>
          </p:nvSpPr>
          <p:spPr bwMode="auto">
            <a:xfrm>
              <a:off x="3994150" y="1661479"/>
              <a:ext cx="374651" cy="3456621"/>
            </a:xfrm>
            <a:custGeom>
              <a:avLst/>
              <a:gdLst>
                <a:gd name="T0" fmla="*/ 0 w 99"/>
                <a:gd name="T1" fmla="*/ 0 h 718"/>
                <a:gd name="T2" fmla="*/ 0 w 99"/>
                <a:gd name="T3" fmla="*/ 673 h 718"/>
                <a:gd name="T4" fmla="*/ 15 w 99"/>
                <a:gd name="T5" fmla="*/ 701 h 718"/>
                <a:gd name="T6" fmla="*/ 35 w 99"/>
                <a:gd name="T7" fmla="*/ 713 h 718"/>
                <a:gd name="T8" fmla="*/ 65 w 99"/>
                <a:gd name="T9" fmla="*/ 713 h 718"/>
                <a:gd name="T10" fmla="*/ 84 w 99"/>
                <a:gd name="T11" fmla="*/ 701 h 718"/>
                <a:gd name="T12" fmla="*/ 99 w 99"/>
                <a:gd name="T13" fmla="*/ 673 h 718"/>
                <a:gd name="T14" fmla="*/ 99 w 99"/>
                <a:gd name="T15" fmla="*/ 0 h 718"/>
                <a:gd name="T16" fmla="*/ 0 w 99"/>
                <a:gd name="T17" fmla="*/ 0 h 7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9" h="718">
                  <a:moveTo>
                    <a:pt x="0" y="0"/>
                  </a:moveTo>
                  <a:cubicBezTo>
                    <a:pt x="0" y="673"/>
                    <a:pt x="0" y="673"/>
                    <a:pt x="0" y="673"/>
                  </a:cubicBezTo>
                  <a:cubicBezTo>
                    <a:pt x="0" y="683"/>
                    <a:pt x="7" y="695"/>
                    <a:pt x="15" y="701"/>
                  </a:cubicBezTo>
                  <a:cubicBezTo>
                    <a:pt x="35" y="713"/>
                    <a:pt x="35" y="713"/>
                    <a:pt x="35" y="713"/>
                  </a:cubicBezTo>
                  <a:cubicBezTo>
                    <a:pt x="43" y="718"/>
                    <a:pt x="57" y="718"/>
                    <a:pt x="65" y="713"/>
                  </a:cubicBezTo>
                  <a:cubicBezTo>
                    <a:pt x="84" y="701"/>
                    <a:pt x="84" y="701"/>
                    <a:pt x="84" y="701"/>
                  </a:cubicBezTo>
                  <a:cubicBezTo>
                    <a:pt x="93" y="695"/>
                    <a:pt x="99" y="683"/>
                    <a:pt x="99" y="673"/>
                  </a:cubicBezTo>
                  <a:cubicBezTo>
                    <a:pt x="99" y="0"/>
                    <a:pt x="99" y="0"/>
                    <a:pt x="99" y="0"/>
                  </a:cubicBezTo>
                  <a:lnTo>
                    <a:pt x="0" y="0"/>
                  </a:lnTo>
                  <a:close/>
                </a:path>
              </a:pathLst>
            </a:custGeom>
            <a:solidFill>
              <a:schemeClr val="accent2">
                <a:lumMod val="75000"/>
              </a:schemeClr>
            </a:solidFill>
            <a:ln>
              <a:noFill/>
            </a:ln>
          </p:spPr>
          <p:txBody>
            <a:bodyPr vert="horz" wrap="square" lIns="91440" tIns="45720" rIns="91440" bIns="45720" numCol="1" anchor="t" anchorCtr="0" compatLnSpc="1"/>
            <a:lstStyle/>
            <a:p>
              <a:endParaRPr lang="id-ID">
                <a:cs typeface="+mn-ea"/>
                <a:sym typeface="+mn-lt"/>
              </a:endParaRPr>
            </a:p>
          </p:txBody>
        </p:sp>
        <p:sp>
          <p:nvSpPr>
            <p:cNvPr id="62" name="Freeform 61"/>
            <p:cNvSpPr/>
            <p:nvPr/>
          </p:nvSpPr>
          <p:spPr bwMode="auto">
            <a:xfrm>
              <a:off x="3243263" y="4445000"/>
              <a:ext cx="374650" cy="673100"/>
            </a:xfrm>
            <a:custGeom>
              <a:avLst/>
              <a:gdLst>
                <a:gd name="T0" fmla="*/ 0 w 99"/>
                <a:gd name="T1" fmla="*/ 0 h 179"/>
                <a:gd name="T2" fmla="*/ 0 w 99"/>
                <a:gd name="T3" fmla="*/ 134 h 179"/>
                <a:gd name="T4" fmla="*/ 15 w 99"/>
                <a:gd name="T5" fmla="*/ 162 h 179"/>
                <a:gd name="T6" fmla="*/ 34 w 99"/>
                <a:gd name="T7" fmla="*/ 174 h 179"/>
                <a:gd name="T8" fmla="*/ 65 w 99"/>
                <a:gd name="T9" fmla="*/ 174 h 179"/>
                <a:gd name="T10" fmla="*/ 84 w 99"/>
                <a:gd name="T11" fmla="*/ 162 h 179"/>
                <a:gd name="T12" fmla="*/ 99 w 99"/>
                <a:gd name="T13" fmla="*/ 134 h 179"/>
                <a:gd name="T14" fmla="*/ 99 w 99"/>
                <a:gd name="T15" fmla="*/ 0 h 179"/>
                <a:gd name="T16" fmla="*/ 0 w 99"/>
                <a:gd name="T17" fmla="*/ 0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9" h="179">
                  <a:moveTo>
                    <a:pt x="0" y="0"/>
                  </a:moveTo>
                  <a:cubicBezTo>
                    <a:pt x="0" y="134"/>
                    <a:pt x="0" y="134"/>
                    <a:pt x="0" y="134"/>
                  </a:cubicBezTo>
                  <a:cubicBezTo>
                    <a:pt x="0" y="144"/>
                    <a:pt x="7" y="156"/>
                    <a:pt x="15" y="162"/>
                  </a:cubicBezTo>
                  <a:cubicBezTo>
                    <a:pt x="34" y="174"/>
                    <a:pt x="34" y="174"/>
                    <a:pt x="34" y="174"/>
                  </a:cubicBezTo>
                  <a:cubicBezTo>
                    <a:pt x="43" y="179"/>
                    <a:pt x="56" y="179"/>
                    <a:pt x="65" y="174"/>
                  </a:cubicBezTo>
                  <a:cubicBezTo>
                    <a:pt x="84" y="162"/>
                    <a:pt x="84" y="162"/>
                    <a:pt x="84" y="162"/>
                  </a:cubicBezTo>
                  <a:cubicBezTo>
                    <a:pt x="92" y="156"/>
                    <a:pt x="99" y="144"/>
                    <a:pt x="99" y="134"/>
                  </a:cubicBezTo>
                  <a:cubicBezTo>
                    <a:pt x="99" y="0"/>
                    <a:pt x="99" y="0"/>
                    <a:pt x="99" y="0"/>
                  </a:cubicBezTo>
                  <a:lnTo>
                    <a:pt x="0" y="0"/>
                  </a:lnTo>
                  <a:close/>
                </a:path>
              </a:pathLst>
            </a:custGeom>
            <a:solidFill>
              <a:schemeClr val="accent2">
                <a:lumMod val="60000"/>
                <a:lumOff val="40000"/>
              </a:schemeClr>
            </a:solidFill>
            <a:ln>
              <a:noFill/>
            </a:ln>
          </p:spPr>
          <p:txBody>
            <a:bodyPr vert="horz" wrap="square" lIns="91440" tIns="45720" rIns="91440" bIns="45720" numCol="1" anchor="t" anchorCtr="0" compatLnSpc="1"/>
            <a:lstStyle/>
            <a:p>
              <a:endParaRPr lang="id-ID">
                <a:cs typeface="+mn-ea"/>
                <a:sym typeface="+mn-lt"/>
              </a:endParaRPr>
            </a:p>
          </p:txBody>
        </p:sp>
        <p:sp>
          <p:nvSpPr>
            <p:cNvPr id="63" name="Freeform 62"/>
            <p:cNvSpPr/>
            <p:nvPr/>
          </p:nvSpPr>
          <p:spPr bwMode="auto">
            <a:xfrm>
              <a:off x="3617913" y="4445000"/>
              <a:ext cx="376238" cy="673100"/>
            </a:xfrm>
            <a:custGeom>
              <a:avLst/>
              <a:gdLst>
                <a:gd name="T0" fmla="*/ 0 w 99"/>
                <a:gd name="T1" fmla="*/ 0 h 179"/>
                <a:gd name="T2" fmla="*/ 0 w 99"/>
                <a:gd name="T3" fmla="*/ 134 h 179"/>
                <a:gd name="T4" fmla="*/ 15 w 99"/>
                <a:gd name="T5" fmla="*/ 162 h 179"/>
                <a:gd name="T6" fmla="*/ 34 w 99"/>
                <a:gd name="T7" fmla="*/ 174 h 179"/>
                <a:gd name="T8" fmla="*/ 65 w 99"/>
                <a:gd name="T9" fmla="*/ 174 h 179"/>
                <a:gd name="T10" fmla="*/ 84 w 99"/>
                <a:gd name="T11" fmla="*/ 162 h 179"/>
                <a:gd name="T12" fmla="*/ 99 w 99"/>
                <a:gd name="T13" fmla="*/ 134 h 179"/>
                <a:gd name="T14" fmla="*/ 99 w 99"/>
                <a:gd name="T15" fmla="*/ 0 h 179"/>
                <a:gd name="T16" fmla="*/ 0 w 99"/>
                <a:gd name="T17" fmla="*/ 0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9" h="179">
                  <a:moveTo>
                    <a:pt x="0" y="0"/>
                  </a:moveTo>
                  <a:cubicBezTo>
                    <a:pt x="0" y="134"/>
                    <a:pt x="0" y="134"/>
                    <a:pt x="0" y="134"/>
                  </a:cubicBezTo>
                  <a:cubicBezTo>
                    <a:pt x="0" y="144"/>
                    <a:pt x="7" y="156"/>
                    <a:pt x="15" y="162"/>
                  </a:cubicBezTo>
                  <a:cubicBezTo>
                    <a:pt x="34" y="174"/>
                    <a:pt x="34" y="174"/>
                    <a:pt x="34" y="174"/>
                  </a:cubicBezTo>
                  <a:cubicBezTo>
                    <a:pt x="43" y="179"/>
                    <a:pt x="57" y="179"/>
                    <a:pt x="65" y="174"/>
                  </a:cubicBezTo>
                  <a:cubicBezTo>
                    <a:pt x="84" y="162"/>
                    <a:pt x="84" y="162"/>
                    <a:pt x="84" y="162"/>
                  </a:cubicBezTo>
                  <a:cubicBezTo>
                    <a:pt x="92" y="156"/>
                    <a:pt x="99" y="144"/>
                    <a:pt x="99" y="134"/>
                  </a:cubicBezTo>
                  <a:cubicBezTo>
                    <a:pt x="99" y="0"/>
                    <a:pt x="99" y="0"/>
                    <a:pt x="99" y="0"/>
                  </a:cubicBezTo>
                  <a:lnTo>
                    <a:pt x="0" y="0"/>
                  </a:lnTo>
                  <a:close/>
                </a:path>
              </a:pathLst>
            </a:custGeom>
            <a:solidFill>
              <a:schemeClr val="accent2"/>
            </a:solidFill>
            <a:ln>
              <a:noFill/>
            </a:ln>
          </p:spPr>
          <p:txBody>
            <a:bodyPr vert="horz" wrap="square" lIns="91440" tIns="45720" rIns="91440" bIns="45720" numCol="1" anchor="t" anchorCtr="0" compatLnSpc="1"/>
            <a:lstStyle/>
            <a:p>
              <a:endParaRPr lang="id-ID">
                <a:cs typeface="+mn-ea"/>
                <a:sym typeface="+mn-lt"/>
              </a:endParaRPr>
            </a:p>
          </p:txBody>
        </p:sp>
        <p:sp>
          <p:nvSpPr>
            <p:cNvPr id="64" name="Freeform 63"/>
            <p:cNvSpPr/>
            <p:nvPr/>
          </p:nvSpPr>
          <p:spPr bwMode="auto">
            <a:xfrm>
              <a:off x="3994151" y="4445000"/>
              <a:ext cx="374650" cy="673100"/>
            </a:xfrm>
            <a:custGeom>
              <a:avLst/>
              <a:gdLst>
                <a:gd name="T0" fmla="*/ 0 w 99"/>
                <a:gd name="T1" fmla="*/ 0 h 179"/>
                <a:gd name="T2" fmla="*/ 0 w 99"/>
                <a:gd name="T3" fmla="*/ 134 h 179"/>
                <a:gd name="T4" fmla="*/ 15 w 99"/>
                <a:gd name="T5" fmla="*/ 162 h 179"/>
                <a:gd name="T6" fmla="*/ 35 w 99"/>
                <a:gd name="T7" fmla="*/ 174 h 179"/>
                <a:gd name="T8" fmla="*/ 65 w 99"/>
                <a:gd name="T9" fmla="*/ 174 h 179"/>
                <a:gd name="T10" fmla="*/ 84 w 99"/>
                <a:gd name="T11" fmla="*/ 162 h 179"/>
                <a:gd name="T12" fmla="*/ 99 w 99"/>
                <a:gd name="T13" fmla="*/ 134 h 179"/>
                <a:gd name="T14" fmla="*/ 99 w 99"/>
                <a:gd name="T15" fmla="*/ 0 h 179"/>
                <a:gd name="T16" fmla="*/ 0 w 99"/>
                <a:gd name="T17" fmla="*/ 0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9" h="179">
                  <a:moveTo>
                    <a:pt x="0" y="0"/>
                  </a:moveTo>
                  <a:cubicBezTo>
                    <a:pt x="0" y="134"/>
                    <a:pt x="0" y="134"/>
                    <a:pt x="0" y="134"/>
                  </a:cubicBezTo>
                  <a:cubicBezTo>
                    <a:pt x="0" y="144"/>
                    <a:pt x="7" y="156"/>
                    <a:pt x="15" y="162"/>
                  </a:cubicBezTo>
                  <a:cubicBezTo>
                    <a:pt x="35" y="174"/>
                    <a:pt x="35" y="174"/>
                    <a:pt x="35" y="174"/>
                  </a:cubicBezTo>
                  <a:cubicBezTo>
                    <a:pt x="43" y="179"/>
                    <a:pt x="57" y="179"/>
                    <a:pt x="65" y="174"/>
                  </a:cubicBezTo>
                  <a:cubicBezTo>
                    <a:pt x="84" y="162"/>
                    <a:pt x="84" y="162"/>
                    <a:pt x="84" y="162"/>
                  </a:cubicBezTo>
                  <a:cubicBezTo>
                    <a:pt x="93" y="156"/>
                    <a:pt x="99" y="144"/>
                    <a:pt x="99" y="134"/>
                  </a:cubicBezTo>
                  <a:cubicBezTo>
                    <a:pt x="99" y="0"/>
                    <a:pt x="99" y="0"/>
                    <a:pt x="99" y="0"/>
                  </a:cubicBezTo>
                  <a:lnTo>
                    <a:pt x="0" y="0"/>
                  </a:lnTo>
                  <a:close/>
                </a:path>
              </a:pathLst>
            </a:custGeom>
            <a:solidFill>
              <a:schemeClr val="accent2">
                <a:lumMod val="75000"/>
              </a:schemeClr>
            </a:solidFill>
            <a:ln>
              <a:noFill/>
            </a:ln>
          </p:spPr>
          <p:txBody>
            <a:bodyPr vert="horz" wrap="square" lIns="91440" tIns="45720" rIns="91440" bIns="45720" numCol="1" anchor="t" anchorCtr="0" compatLnSpc="1"/>
            <a:lstStyle/>
            <a:p>
              <a:endParaRPr lang="id-ID">
                <a:cs typeface="+mn-ea"/>
                <a:sym typeface="+mn-lt"/>
              </a:endParaRPr>
            </a:p>
          </p:txBody>
        </p:sp>
        <p:sp>
          <p:nvSpPr>
            <p:cNvPr id="65" name="Freeform 64"/>
            <p:cNvSpPr/>
            <p:nvPr/>
          </p:nvSpPr>
          <p:spPr bwMode="auto">
            <a:xfrm>
              <a:off x="3614738" y="5854700"/>
              <a:ext cx="385763" cy="492125"/>
            </a:xfrm>
            <a:custGeom>
              <a:avLst/>
              <a:gdLst>
                <a:gd name="T0" fmla="*/ 51 w 102"/>
                <a:gd name="T1" fmla="*/ 0 h 131"/>
                <a:gd name="T2" fmla="*/ 0 w 102"/>
                <a:gd name="T3" fmla="*/ 6 h 131"/>
                <a:gd name="T4" fmla="*/ 51 w 102"/>
                <a:gd name="T5" fmla="*/ 131 h 131"/>
                <a:gd name="T6" fmla="*/ 102 w 102"/>
                <a:gd name="T7" fmla="*/ 6 h 131"/>
                <a:gd name="T8" fmla="*/ 51 w 102"/>
                <a:gd name="T9" fmla="*/ 0 h 131"/>
              </a:gdLst>
              <a:ahLst/>
              <a:cxnLst>
                <a:cxn ang="0">
                  <a:pos x="T0" y="T1"/>
                </a:cxn>
                <a:cxn ang="0">
                  <a:pos x="T2" y="T3"/>
                </a:cxn>
                <a:cxn ang="0">
                  <a:pos x="T4" y="T5"/>
                </a:cxn>
                <a:cxn ang="0">
                  <a:pos x="T6" y="T7"/>
                </a:cxn>
                <a:cxn ang="0">
                  <a:pos x="T8" y="T9"/>
                </a:cxn>
              </a:cxnLst>
              <a:rect l="0" t="0" r="r" b="b"/>
              <a:pathLst>
                <a:path w="102" h="131">
                  <a:moveTo>
                    <a:pt x="51" y="0"/>
                  </a:moveTo>
                  <a:cubicBezTo>
                    <a:pt x="33" y="0"/>
                    <a:pt x="16" y="2"/>
                    <a:pt x="0" y="6"/>
                  </a:cubicBezTo>
                  <a:cubicBezTo>
                    <a:pt x="51" y="131"/>
                    <a:pt x="51" y="131"/>
                    <a:pt x="51" y="131"/>
                  </a:cubicBezTo>
                  <a:cubicBezTo>
                    <a:pt x="102" y="6"/>
                    <a:pt x="102" y="6"/>
                    <a:pt x="102" y="6"/>
                  </a:cubicBezTo>
                  <a:cubicBezTo>
                    <a:pt x="85" y="2"/>
                    <a:pt x="68" y="0"/>
                    <a:pt x="51" y="0"/>
                  </a:cubicBezTo>
                  <a:close/>
                </a:path>
              </a:pathLst>
            </a:custGeom>
            <a:solidFill>
              <a:schemeClr val="accent2"/>
            </a:solidFill>
            <a:ln>
              <a:noFill/>
            </a:ln>
          </p:spPr>
          <p:txBody>
            <a:bodyPr vert="horz" wrap="square" lIns="91440" tIns="45720" rIns="91440" bIns="45720" numCol="1" anchor="t" anchorCtr="0" compatLnSpc="1"/>
            <a:lstStyle/>
            <a:p>
              <a:endParaRPr lang="id-ID">
                <a:cs typeface="+mn-ea"/>
                <a:sym typeface="+mn-lt"/>
              </a:endParaRPr>
            </a:p>
          </p:txBody>
        </p:sp>
      </p:grpSp>
      <p:grpSp>
        <p:nvGrpSpPr>
          <p:cNvPr id="66" name="Group 65"/>
          <p:cNvGrpSpPr/>
          <p:nvPr/>
        </p:nvGrpSpPr>
        <p:grpSpPr>
          <a:xfrm>
            <a:off x="3220106" y="2950335"/>
            <a:ext cx="426449" cy="1488659"/>
            <a:chOff x="3243263" y="2417763"/>
            <a:chExt cx="1125538" cy="3929062"/>
          </a:xfrm>
        </p:grpSpPr>
        <p:sp>
          <p:nvSpPr>
            <p:cNvPr id="67" name="Freeform 66"/>
            <p:cNvSpPr/>
            <p:nvPr/>
          </p:nvSpPr>
          <p:spPr bwMode="auto">
            <a:xfrm>
              <a:off x="3243263" y="4722813"/>
              <a:ext cx="1125538" cy="1624012"/>
            </a:xfrm>
            <a:custGeom>
              <a:avLst/>
              <a:gdLst>
                <a:gd name="T0" fmla="*/ 709 w 709"/>
                <a:gd name="T1" fmla="*/ 161 h 1023"/>
                <a:gd name="T2" fmla="*/ 356 w 709"/>
                <a:gd name="T3" fmla="*/ 1023 h 1023"/>
                <a:gd name="T4" fmla="*/ 0 w 709"/>
                <a:gd name="T5" fmla="*/ 161 h 1023"/>
                <a:gd name="T6" fmla="*/ 0 w 709"/>
                <a:gd name="T7" fmla="*/ 0 h 1023"/>
                <a:gd name="T8" fmla="*/ 709 w 709"/>
                <a:gd name="T9" fmla="*/ 0 h 1023"/>
                <a:gd name="T10" fmla="*/ 709 w 709"/>
                <a:gd name="T11" fmla="*/ 161 h 1023"/>
              </a:gdLst>
              <a:ahLst/>
              <a:cxnLst>
                <a:cxn ang="0">
                  <a:pos x="T0" y="T1"/>
                </a:cxn>
                <a:cxn ang="0">
                  <a:pos x="T2" y="T3"/>
                </a:cxn>
                <a:cxn ang="0">
                  <a:pos x="T4" y="T5"/>
                </a:cxn>
                <a:cxn ang="0">
                  <a:pos x="T6" y="T7"/>
                </a:cxn>
                <a:cxn ang="0">
                  <a:pos x="T8" y="T9"/>
                </a:cxn>
                <a:cxn ang="0">
                  <a:pos x="T10" y="T11"/>
                </a:cxn>
              </a:cxnLst>
              <a:rect l="0" t="0" r="r" b="b"/>
              <a:pathLst>
                <a:path w="709" h="1023">
                  <a:moveTo>
                    <a:pt x="709" y="161"/>
                  </a:moveTo>
                  <a:lnTo>
                    <a:pt x="356" y="1023"/>
                  </a:lnTo>
                  <a:lnTo>
                    <a:pt x="0" y="161"/>
                  </a:lnTo>
                  <a:lnTo>
                    <a:pt x="0" y="0"/>
                  </a:lnTo>
                  <a:lnTo>
                    <a:pt x="709" y="0"/>
                  </a:lnTo>
                  <a:lnTo>
                    <a:pt x="709" y="161"/>
                  </a:lnTo>
                  <a:close/>
                </a:path>
              </a:pathLst>
            </a:custGeom>
            <a:solidFill>
              <a:srgbClr val="DDBDA3"/>
            </a:solidFill>
            <a:ln>
              <a:noFill/>
            </a:ln>
          </p:spPr>
          <p:txBody>
            <a:bodyPr vert="horz" wrap="square" lIns="91440" tIns="45720" rIns="91440" bIns="45720" numCol="1" anchor="t" anchorCtr="0" compatLnSpc="1"/>
            <a:lstStyle/>
            <a:p>
              <a:endParaRPr lang="id-ID">
                <a:cs typeface="+mn-ea"/>
                <a:sym typeface="+mn-lt"/>
              </a:endParaRPr>
            </a:p>
          </p:txBody>
        </p:sp>
        <p:sp>
          <p:nvSpPr>
            <p:cNvPr id="68" name="Freeform 67"/>
            <p:cNvSpPr/>
            <p:nvPr/>
          </p:nvSpPr>
          <p:spPr bwMode="auto">
            <a:xfrm>
              <a:off x="3243263" y="2417763"/>
              <a:ext cx="374650" cy="2700337"/>
            </a:xfrm>
            <a:custGeom>
              <a:avLst/>
              <a:gdLst>
                <a:gd name="T0" fmla="*/ 0 w 99"/>
                <a:gd name="T1" fmla="*/ 0 h 718"/>
                <a:gd name="T2" fmla="*/ 0 w 99"/>
                <a:gd name="T3" fmla="*/ 673 h 718"/>
                <a:gd name="T4" fmla="*/ 15 w 99"/>
                <a:gd name="T5" fmla="*/ 701 h 718"/>
                <a:gd name="T6" fmla="*/ 34 w 99"/>
                <a:gd name="T7" fmla="*/ 713 h 718"/>
                <a:gd name="T8" fmla="*/ 65 w 99"/>
                <a:gd name="T9" fmla="*/ 713 h 718"/>
                <a:gd name="T10" fmla="*/ 84 w 99"/>
                <a:gd name="T11" fmla="*/ 701 h 718"/>
                <a:gd name="T12" fmla="*/ 99 w 99"/>
                <a:gd name="T13" fmla="*/ 673 h 718"/>
                <a:gd name="T14" fmla="*/ 99 w 99"/>
                <a:gd name="T15" fmla="*/ 0 h 718"/>
                <a:gd name="T16" fmla="*/ 0 w 99"/>
                <a:gd name="T17" fmla="*/ 0 h 7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9" h="718">
                  <a:moveTo>
                    <a:pt x="0" y="0"/>
                  </a:moveTo>
                  <a:cubicBezTo>
                    <a:pt x="0" y="673"/>
                    <a:pt x="0" y="673"/>
                    <a:pt x="0" y="673"/>
                  </a:cubicBezTo>
                  <a:cubicBezTo>
                    <a:pt x="0" y="683"/>
                    <a:pt x="7" y="695"/>
                    <a:pt x="15" y="701"/>
                  </a:cubicBezTo>
                  <a:cubicBezTo>
                    <a:pt x="34" y="713"/>
                    <a:pt x="34" y="713"/>
                    <a:pt x="34" y="713"/>
                  </a:cubicBezTo>
                  <a:cubicBezTo>
                    <a:pt x="43" y="718"/>
                    <a:pt x="56" y="718"/>
                    <a:pt x="65" y="713"/>
                  </a:cubicBezTo>
                  <a:cubicBezTo>
                    <a:pt x="84" y="701"/>
                    <a:pt x="84" y="701"/>
                    <a:pt x="84" y="701"/>
                  </a:cubicBezTo>
                  <a:cubicBezTo>
                    <a:pt x="92" y="695"/>
                    <a:pt x="99" y="683"/>
                    <a:pt x="99" y="673"/>
                  </a:cubicBezTo>
                  <a:cubicBezTo>
                    <a:pt x="99" y="0"/>
                    <a:pt x="99" y="0"/>
                    <a:pt x="99" y="0"/>
                  </a:cubicBezTo>
                  <a:lnTo>
                    <a:pt x="0" y="0"/>
                  </a:ln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id-ID">
                <a:cs typeface="+mn-ea"/>
                <a:sym typeface="+mn-lt"/>
              </a:endParaRPr>
            </a:p>
          </p:txBody>
        </p:sp>
        <p:sp>
          <p:nvSpPr>
            <p:cNvPr id="69" name="Freeform 68"/>
            <p:cNvSpPr/>
            <p:nvPr/>
          </p:nvSpPr>
          <p:spPr bwMode="auto">
            <a:xfrm>
              <a:off x="3617913" y="2417763"/>
              <a:ext cx="376238" cy="2700337"/>
            </a:xfrm>
            <a:custGeom>
              <a:avLst/>
              <a:gdLst>
                <a:gd name="T0" fmla="*/ 0 w 99"/>
                <a:gd name="T1" fmla="*/ 0 h 718"/>
                <a:gd name="T2" fmla="*/ 0 w 99"/>
                <a:gd name="T3" fmla="*/ 673 h 718"/>
                <a:gd name="T4" fmla="*/ 15 w 99"/>
                <a:gd name="T5" fmla="*/ 701 h 718"/>
                <a:gd name="T6" fmla="*/ 34 w 99"/>
                <a:gd name="T7" fmla="*/ 713 h 718"/>
                <a:gd name="T8" fmla="*/ 65 w 99"/>
                <a:gd name="T9" fmla="*/ 713 h 718"/>
                <a:gd name="T10" fmla="*/ 84 w 99"/>
                <a:gd name="T11" fmla="*/ 701 h 718"/>
                <a:gd name="T12" fmla="*/ 99 w 99"/>
                <a:gd name="T13" fmla="*/ 673 h 718"/>
                <a:gd name="T14" fmla="*/ 99 w 99"/>
                <a:gd name="T15" fmla="*/ 0 h 718"/>
                <a:gd name="T16" fmla="*/ 0 w 99"/>
                <a:gd name="T17" fmla="*/ 0 h 7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9" h="718">
                  <a:moveTo>
                    <a:pt x="0" y="0"/>
                  </a:moveTo>
                  <a:cubicBezTo>
                    <a:pt x="0" y="673"/>
                    <a:pt x="0" y="673"/>
                    <a:pt x="0" y="673"/>
                  </a:cubicBezTo>
                  <a:cubicBezTo>
                    <a:pt x="0" y="683"/>
                    <a:pt x="7" y="695"/>
                    <a:pt x="15" y="701"/>
                  </a:cubicBezTo>
                  <a:cubicBezTo>
                    <a:pt x="34" y="713"/>
                    <a:pt x="34" y="713"/>
                    <a:pt x="34" y="713"/>
                  </a:cubicBezTo>
                  <a:cubicBezTo>
                    <a:pt x="43" y="718"/>
                    <a:pt x="57" y="718"/>
                    <a:pt x="65" y="713"/>
                  </a:cubicBezTo>
                  <a:cubicBezTo>
                    <a:pt x="84" y="701"/>
                    <a:pt x="84" y="701"/>
                    <a:pt x="84" y="701"/>
                  </a:cubicBezTo>
                  <a:cubicBezTo>
                    <a:pt x="92" y="695"/>
                    <a:pt x="99" y="683"/>
                    <a:pt x="99" y="673"/>
                  </a:cubicBezTo>
                  <a:cubicBezTo>
                    <a:pt x="99" y="0"/>
                    <a:pt x="99" y="0"/>
                    <a:pt x="99" y="0"/>
                  </a:cubicBezTo>
                  <a:lnTo>
                    <a:pt x="0" y="0"/>
                  </a:lnTo>
                  <a:close/>
                </a:path>
              </a:pathLst>
            </a:custGeom>
            <a:solidFill>
              <a:schemeClr val="accent1"/>
            </a:solidFill>
            <a:ln>
              <a:noFill/>
            </a:ln>
          </p:spPr>
          <p:txBody>
            <a:bodyPr vert="horz" wrap="square" lIns="91440" tIns="45720" rIns="91440" bIns="45720" numCol="1" anchor="t" anchorCtr="0" compatLnSpc="1"/>
            <a:lstStyle/>
            <a:p>
              <a:endParaRPr lang="id-ID">
                <a:cs typeface="+mn-ea"/>
                <a:sym typeface="+mn-lt"/>
              </a:endParaRPr>
            </a:p>
          </p:txBody>
        </p:sp>
        <p:sp>
          <p:nvSpPr>
            <p:cNvPr id="70" name="Freeform 69"/>
            <p:cNvSpPr/>
            <p:nvPr/>
          </p:nvSpPr>
          <p:spPr bwMode="auto">
            <a:xfrm>
              <a:off x="3994151" y="2417763"/>
              <a:ext cx="374650" cy="2700337"/>
            </a:xfrm>
            <a:custGeom>
              <a:avLst/>
              <a:gdLst>
                <a:gd name="T0" fmla="*/ 0 w 99"/>
                <a:gd name="T1" fmla="*/ 0 h 718"/>
                <a:gd name="T2" fmla="*/ 0 w 99"/>
                <a:gd name="T3" fmla="*/ 673 h 718"/>
                <a:gd name="T4" fmla="*/ 15 w 99"/>
                <a:gd name="T5" fmla="*/ 701 h 718"/>
                <a:gd name="T6" fmla="*/ 35 w 99"/>
                <a:gd name="T7" fmla="*/ 713 h 718"/>
                <a:gd name="T8" fmla="*/ 65 w 99"/>
                <a:gd name="T9" fmla="*/ 713 h 718"/>
                <a:gd name="T10" fmla="*/ 84 w 99"/>
                <a:gd name="T11" fmla="*/ 701 h 718"/>
                <a:gd name="T12" fmla="*/ 99 w 99"/>
                <a:gd name="T13" fmla="*/ 673 h 718"/>
                <a:gd name="T14" fmla="*/ 99 w 99"/>
                <a:gd name="T15" fmla="*/ 0 h 718"/>
                <a:gd name="T16" fmla="*/ 0 w 99"/>
                <a:gd name="T17" fmla="*/ 0 h 7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9" h="718">
                  <a:moveTo>
                    <a:pt x="0" y="0"/>
                  </a:moveTo>
                  <a:cubicBezTo>
                    <a:pt x="0" y="673"/>
                    <a:pt x="0" y="673"/>
                    <a:pt x="0" y="673"/>
                  </a:cubicBezTo>
                  <a:cubicBezTo>
                    <a:pt x="0" y="683"/>
                    <a:pt x="7" y="695"/>
                    <a:pt x="15" y="701"/>
                  </a:cubicBezTo>
                  <a:cubicBezTo>
                    <a:pt x="35" y="713"/>
                    <a:pt x="35" y="713"/>
                    <a:pt x="35" y="713"/>
                  </a:cubicBezTo>
                  <a:cubicBezTo>
                    <a:pt x="43" y="718"/>
                    <a:pt x="57" y="718"/>
                    <a:pt x="65" y="713"/>
                  </a:cubicBezTo>
                  <a:cubicBezTo>
                    <a:pt x="84" y="701"/>
                    <a:pt x="84" y="701"/>
                    <a:pt x="84" y="701"/>
                  </a:cubicBezTo>
                  <a:cubicBezTo>
                    <a:pt x="93" y="695"/>
                    <a:pt x="99" y="683"/>
                    <a:pt x="99" y="673"/>
                  </a:cubicBezTo>
                  <a:cubicBezTo>
                    <a:pt x="99" y="0"/>
                    <a:pt x="99" y="0"/>
                    <a:pt x="99" y="0"/>
                  </a:cubicBezTo>
                  <a:lnTo>
                    <a:pt x="0" y="0"/>
                  </a:lnTo>
                  <a:close/>
                </a:path>
              </a:pathLst>
            </a:custGeom>
            <a:solidFill>
              <a:schemeClr val="accent1">
                <a:lumMod val="75000"/>
              </a:schemeClr>
            </a:solidFill>
            <a:ln>
              <a:noFill/>
            </a:ln>
          </p:spPr>
          <p:txBody>
            <a:bodyPr vert="horz" wrap="square" lIns="91440" tIns="45720" rIns="91440" bIns="45720" numCol="1" anchor="t" anchorCtr="0" compatLnSpc="1"/>
            <a:lstStyle/>
            <a:p>
              <a:endParaRPr lang="id-ID">
                <a:cs typeface="+mn-ea"/>
                <a:sym typeface="+mn-lt"/>
              </a:endParaRPr>
            </a:p>
          </p:txBody>
        </p:sp>
        <p:sp>
          <p:nvSpPr>
            <p:cNvPr id="71" name="Freeform 70"/>
            <p:cNvSpPr/>
            <p:nvPr/>
          </p:nvSpPr>
          <p:spPr bwMode="auto">
            <a:xfrm>
              <a:off x="3243263" y="4445000"/>
              <a:ext cx="374650" cy="673100"/>
            </a:xfrm>
            <a:custGeom>
              <a:avLst/>
              <a:gdLst>
                <a:gd name="T0" fmla="*/ 0 w 99"/>
                <a:gd name="T1" fmla="*/ 0 h 179"/>
                <a:gd name="T2" fmla="*/ 0 w 99"/>
                <a:gd name="T3" fmla="*/ 134 h 179"/>
                <a:gd name="T4" fmla="*/ 15 w 99"/>
                <a:gd name="T5" fmla="*/ 162 h 179"/>
                <a:gd name="T6" fmla="*/ 34 w 99"/>
                <a:gd name="T7" fmla="*/ 174 h 179"/>
                <a:gd name="T8" fmla="*/ 65 w 99"/>
                <a:gd name="T9" fmla="*/ 174 h 179"/>
                <a:gd name="T10" fmla="*/ 84 w 99"/>
                <a:gd name="T11" fmla="*/ 162 h 179"/>
                <a:gd name="T12" fmla="*/ 99 w 99"/>
                <a:gd name="T13" fmla="*/ 134 h 179"/>
                <a:gd name="T14" fmla="*/ 99 w 99"/>
                <a:gd name="T15" fmla="*/ 0 h 179"/>
                <a:gd name="T16" fmla="*/ 0 w 99"/>
                <a:gd name="T17" fmla="*/ 0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9" h="179">
                  <a:moveTo>
                    <a:pt x="0" y="0"/>
                  </a:moveTo>
                  <a:cubicBezTo>
                    <a:pt x="0" y="134"/>
                    <a:pt x="0" y="134"/>
                    <a:pt x="0" y="134"/>
                  </a:cubicBezTo>
                  <a:cubicBezTo>
                    <a:pt x="0" y="144"/>
                    <a:pt x="7" y="156"/>
                    <a:pt x="15" y="162"/>
                  </a:cubicBezTo>
                  <a:cubicBezTo>
                    <a:pt x="34" y="174"/>
                    <a:pt x="34" y="174"/>
                    <a:pt x="34" y="174"/>
                  </a:cubicBezTo>
                  <a:cubicBezTo>
                    <a:pt x="43" y="179"/>
                    <a:pt x="56" y="179"/>
                    <a:pt x="65" y="174"/>
                  </a:cubicBezTo>
                  <a:cubicBezTo>
                    <a:pt x="84" y="162"/>
                    <a:pt x="84" y="162"/>
                    <a:pt x="84" y="162"/>
                  </a:cubicBezTo>
                  <a:cubicBezTo>
                    <a:pt x="92" y="156"/>
                    <a:pt x="99" y="144"/>
                    <a:pt x="99" y="134"/>
                  </a:cubicBezTo>
                  <a:cubicBezTo>
                    <a:pt x="99" y="0"/>
                    <a:pt x="99" y="0"/>
                    <a:pt x="99" y="0"/>
                  </a:cubicBezTo>
                  <a:lnTo>
                    <a:pt x="0" y="0"/>
                  </a:ln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id-ID">
                <a:cs typeface="+mn-ea"/>
                <a:sym typeface="+mn-lt"/>
              </a:endParaRPr>
            </a:p>
          </p:txBody>
        </p:sp>
        <p:sp>
          <p:nvSpPr>
            <p:cNvPr id="72" name="Freeform 71"/>
            <p:cNvSpPr/>
            <p:nvPr/>
          </p:nvSpPr>
          <p:spPr bwMode="auto">
            <a:xfrm>
              <a:off x="3617913" y="4445000"/>
              <a:ext cx="376238" cy="673100"/>
            </a:xfrm>
            <a:custGeom>
              <a:avLst/>
              <a:gdLst>
                <a:gd name="T0" fmla="*/ 0 w 99"/>
                <a:gd name="T1" fmla="*/ 0 h 179"/>
                <a:gd name="T2" fmla="*/ 0 w 99"/>
                <a:gd name="T3" fmla="*/ 134 h 179"/>
                <a:gd name="T4" fmla="*/ 15 w 99"/>
                <a:gd name="T5" fmla="*/ 162 h 179"/>
                <a:gd name="T6" fmla="*/ 34 w 99"/>
                <a:gd name="T7" fmla="*/ 174 h 179"/>
                <a:gd name="T8" fmla="*/ 65 w 99"/>
                <a:gd name="T9" fmla="*/ 174 h 179"/>
                <a:gd name="T10" fmla="*/ 84 w 99"/>
                <a:gd name="T11" fmla="*/ 162 h 179"/>
                <a:gd name="T12" fmla="*/ 99 w 99"/>
                <a:gd name="T13" fmla="*/ 134 h 179"/>
                <a:gd name="T14" fmla="*/ 99 w 99"/>
                <a:gd name="T15" fmla="*/ 0 h 179"/>
                <a:gd name="T16" fmla="*/ 0 w 99"/>
                <a:gd name="T17" fmla="*/ 0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9" h="179">
                  <a:moveTo>
                    <a:pt x="0" y="0"/>
                  </a:moveTo>
                  <a:cubicBezTo>
                    <a:pt x="0" y="134"/>
                    <a:pt x="0" y="134"/>
                    <a:pt x="0" y="134"/>
                  </a:cubicBezTo>
                  <a:cubicBezTo>
                    <a:pt x="0" y="144"/>
                    <a:pt x="7" y="156"/>
                    <a:pt x="15" y="162"/>
                  </a:cubicBezTo>
                  <a:cubicBezTo>
                    <a:pt x="34" y="174"/>
                    <a:pt x="34" y="174"/>
                    <a:pt x="34" y="174"/>
                  </a:cubicBezTo>
                  <a:cubicBezTo>
                    <a:pt x="43" y="179"/>
                    <a:pt x="57" y="179"/>
                    <a:pt x="65" y="174"/>
                  </a:cubicBezTo>
                  <a:cubicBezTo>
                    <a:pt x="84" y="162"/>
                    <a:pt x="84" y="162"/>
                    <a:pt x="84" y="162"/>
                  </a:cubicBezTo>
                  <a:cubicBezTo>
                    <a:pt x="92" y="156"/>
                    <a:pt x="99" y="144"/>
                    <a:pt x="99" y="134"/>
                  </a:cubicBezTo>
                  <a:cubicBezTo>
                    <a:pt x="99" y="0"/>
                    <a:pt x="99" y="0"/>
                    <a:pt x="99" y="0"/>
                  </a:cubicBezTo>
                  <a:lnTo>
                    <a:pt x="0" y="0"/>
                  </a:lnTo>
                  <a:close/>
                </a:path>
              </a:pathLst>
            </a:custGeom>
            <a:solidFill>
              <a:schemeClr val="accent1"/>
            </a:solidFill>
            <a:ln>
              <a:noFill/>
            </a:ln>
          </p:spPr>
          <p:txBody>
            <a:bodyPr vert="horz" wrap="square" lIns="91440" tIns="45720" rIns="91440" bIns="45720" numCol="1" anchor="t" anchorCtr="0" compatLnSpc="1"/>
            <a:lstStyle/>
            <a:p>
              <a:endParaRPr lang="id-ID">
                <a:cs typeface="+mn-ea"/>
                <a:sym typeface="+mn-lt"/>
              </a:endParaRPr>
            </a:p>
          </p:txBody>
        </p:sp>
        <p:sp>
          <p:nvSpPr>
            <p:cNvPr id="73" name="Freeform 72"/>
            <p:cNvSpPr/>
            <p:nvPr/>
          </p:nvSpPr>
          <p:spPr bwMode="auto">
            <a:xfrm>
              <a:off x="3994151" y="4445000"/>
              <a:ext cx="374650" cy="673100"/>
            </a:xfrm>
            <a:custGeom>
              <a:avLst/>
              <a:gdLst>
                <a:gd name="T0" fmla="*/ 0 w 99"/>
                <a:gd name="T1" fmla="*/ 0 h 179"/>
                <a:gd name="T2" fmla="*/ 0 w 99"/>
                <a:gd name="T3" fmla="*/ 134 h 179"/>
                <a:gd name="T4" fmla="*/ 15 w 99"/>
                <a:gd name="T5" fmla="*/ 162 h 179"/>
                <a:gd name="T6" fmla="*/ 35 w 99"/>
                <a:gd name="T7" fmla="*/ 174 h 179"/>
                <a:gd name="T8" fmla="*/ 65 w 99"/>
                <a:gd name="T9" fmla="*/ 174 h 179"/>
                <a:gd name="T10" fmla="*/ 84 w 99"/>
                <a:gd name="T11" fmla="*/ 162 h 179"/>
                <a:gd name="T12" fmla="*/ 99 w 99"/>
                <a:gd name="T13" fmla="*/ 134 h 179"/>
                <a:gd name="T14" fmla="*/ 99 w 99"/>
                <a:gd name="T15" fmla="*/ 0 h 179"/>
                <a:gd name="T16" fmla="*/ 0 w 99"/>
                <a:gd name="T17" fmla="*/ 0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9" h="179">
                  <a:moveTo>
                    <a:pt x="0" y="0"/>
                  </a:moveTo>
                  <a:cubicBezTo>
                    <a:pt x="0" y="134"/>
                    <a:pt x="0" y="134"/>
                    <a:pt x="0" y="134"/>
                  </a:cubicBezTo>
                  <a:cubicBezTo>
                    <a:pt x="0" y="144"/>
                    <a:pt x="7" y="156"/>
                    <a:pt x="15" y="162"/>
                  </a:cubicBezTo>
                  <a:cubicBezTo>
                    <a:pt x="35" y="174"/>
                    <a:pt x="35" y="174"/>
                    <a:pt x="35" y="174"/>
                  </a:cubicBezTo>
                  <a:cubicBezTo>
                    <a:pt x="43" y="179"/>
                    <a:pt x="57" y="179"/>
                    <a:pt x="65" y="174"/>
                  </a:cubicBezTo>
                  <a:cubicBezTo>
                    <a:pt x="84" y="162"/>
                    <a:pt x="84" y="162"/>
                    <a:pt x="84" y="162"/>
                  </a:cubicBezTo>
                  <a:cubicBezTo>
                    <a:pt x="93" y="156"/>
                    <a:pt x="99" y="144"/>
                    <a:pt x="99" y="134"/>
                  </a:cubicBezTo>
                  <a:cubicBezTo>
                    <a:pt x="99" y="0"/>
                    <a:pt x="99" y="0"/>
                    <a:pt x="99" y="0"/>
                  </a:cubicBezTo>
                  <a:lnTo>
                    <a:pt x="0" y="0"/>
                  </a:lnTo>
                  <a:close/>
                </a:path>
              </a:pathLst>
            </a:custGeom>
            <a:solidFill>
              <a:schemeClr val="accent1">
                <a:lumMod val="75000"/>
              </a:schemeClr>
            </a:solidFill>
            <a:ln>
              <a:noFill/>
            </a:ln>
          </p:spPr>
          <p:txBody>
            <a:bodyPr vert="horz" wrap="square" lIns="91440" tIns="45720" rIns="91440" bIns="45720" numCol="1" anchor="t" anchorCtr="0" compatLnSpc="1"/>
            <a:lstStyle/>
            <a:p>
              <a:endParaRPr lang="id-ID">
                <a:cs typeface="+mn-ea"/>
                <a:sym typeface="+mn-lt"/>
              </a:endParaRPr>
            </a:p>
          </p:txBody>
        </p:sp>
        <p:sp>
          <p:nvSpPr>
            <p:cNvPr id="74" name="Freeform 73"/>
            <p:cNvSpPr/>
            <p:nvPr/>
          </p:nvSpPr>
          <p:spPr bwMode="auto">
            <a:xfrm>
              <a:off x="3614738" y="5854700"/>
              <a:ext cx="385763" cy="492125"/>
            </a:xfrm>
            <a:custGeom>
              <a:avLst/>
              <a:gdLst>
                <a:gd name="T0" fmla="*/ 51 w 102"/>
                <a:gd name="T1" fmla="*/ 0 h 131"/>
                <a:gd name="T2" fmla="*/ 0 w 102"/>
                <a:gd name="T3" fmla="*/ 6 h 131"/>
                <a:gd name="T4" fmla="*/ 51 w 102"/>
                <a:gd name="T5" fmla="*/ 131 h 131"/>
                <a:gd name="T6" fmla="*/ 102 w 102"/>
                <a:gd name="T7" fmla="*/ 6 h 131"/>
                <a:gd name="T8" fmla="*/ 51 w 102"/>
                <a:gd name="T9" fmla="*/ 0 h 131"/>
              </a:gdLst>
              <a:ahLst/>
              <a:cxnLst>
                <a:cxn ang="0">
                  <a:pos x="T0" y="T1"/>
                </a:cxn>
                <a:cxn ang="0">
                  <a:pos x="T2" y="T3"/>
                </a:cxn>
                <a:cxn ang="0">
                  <a:pos x="T4" y="T5"/>
                </a:cxn>
                <a:cxn ang="0">
                  <a:pos x="T6" y="T7"/>
                </a:cxn>
                <a:cxn ang="0">
                  <a:pos x="T8" y="T9"/>
                </a:cxn>
              </a:cxnLst>
              <a:rect l="0" t="0" r="r" b="b"/>
              <a:pathLst>
                <a:path w="102" h="131">
                  <a:moveTo>
                    <a:pt x="51" y="0"/>
                  </a:moveTo>
                  <a:cubicBezTo>
                    <a:pt x="33" y="0"/>
                    <a:pt x="16" y="2"/>
                    <a:pt x="0" y="6"/>
                  </a:cubicBezTo>
                  <a:cubicBezTo>
                    <a:pt x="51" y="131"/>
                    <a:pt x="51" y="131"/>
                    <a:pt x="51" y="131"/>
                  </a:cubicBezTo>
                  <a:cubicBezTo>
                    <a:pt x="102" y="6"/>
                    <a:pt x="102" y="6"/>
                    <a:pt x="102" y="6"/>
                  </a:cubicBezTo>
                  <a:cubicBezTo>
                    <a:pt x="85" y="2"/>
                    <a:pt x="68" y="0"/>
                    <a:pt x="51" y="0"/>
                  </a:cubicBezTo>
                  <a:close/>
                </a:path>
              </a:pathLst>
            </a:custGeom>
            <a:solidFill>
              <a:schemeClr val="accent1"/>
            </a:solidFill>
            <a:ln>
              <a:noFill/>
            </a:ln>
          </p:spPr>
          <p:txBody>
            <a:bodyPr vert="horz" wrap="square" lIns="91440" tIns="45720" rIns="91440" bIns="45720" numCol="1" anchor="t" anchorCtr="0" compatLnSpc="1"/>
            <a:lstStyle/>
            <a:p>
              <a:endParaRPr lang="id-ID">
                <a:cs typeface="+mn-ea"/>
                <a:sym typeface="+mn-lt"/>
              </a:endParaRPr>
            </a:p>
          </p:txBody>
        </p:sp>
      </p:grpSp>
      <p:grpSp>
        <p:nvGrpSpPr>
          <p:cNvPr id="75" name="Group 74"/>
          <p:cNvGrpSpPr/>
          <p:nvPr/>
        </p:nvGrpSpPr>
        <p:grpSpPr>
          <a:xfrm>
            <a:off x="3060792" y="2285988"/>
            <a:ext cx="745076" cy="745741"/>
            <a:chOff x="4398556" y="2806684"/>
            <a:chExt cx="993434" cy="994321"/>
          </a:xfrm>
        </p:grpSpPr>
        <p:sp>
          <p:nvSpPr>
            <p:cNvPr id="76" name="Oval 75"/>
            <p:cNvSpPr/>
            <p:nvPr/>
          </p:nvSpPr>
          <p:spPr>
            <a:xfrm>
              <a:off x="4493702" y="2906220"/>
              <a:ext cx="784352" cy="784352"/>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cs typeface="+mn-ea"/>
                <a:sym typeface="+mn-lt"/>
              </a:endParaRPr>
            </a:p>
          </p:txBody>
        </p:sp>
        <p:sp>
          <p:nvSpPr>
            <p:cNvPr id="77" name="Freeform 35"/>
            <p:cNvSpPr>
              <a:spLocks noEditPoints="1"/>
            </p:cNvSpPr>
            <p:nvPr/>
          </p:nvSpPr>
          <p:spPr bwMode="auto">
            <a:xfrm>
              <a:off x="4398556" y="2806684"/>
              <a:ext cx="993434" cy="994321"/>
            </a:xfrm>
            <a:custGeom>
              <a:avLst/>
              <a:gdLst>
                <a:gd name="T0" fmla="*/ 235 w 471"/>
                <a:gd name="T1" fmla="*/ 0 h 471"/>
                <a:gd name="T2" fmla="*/ 0 w 471"/>
                <a:gd name="T3" fmla="*/ 235 h 471"/>
                <a:gd name="T4" fmla="*/ 235 w 471"/>
                <a:gd name="T5" fmla="*/ 471 h 471"/>
                <a:gd name="T6" fmla="*/ 471 w 471"/>
                <a:gd name="T7" fmla="*/ 235 h 471"/>
                <a:gd name="T8" fmla="*/ 235 w 471"/>
                <a:gd name="T9" fmla="*/ 0 h 471"/>
                <a:gd name="T10" fmla="*/ 235 w 471"/>
                <a:gd name="T11" fmla="*/ 408 h 471"/>
                <a:gd name="T12" fmla="*/ 62 w 471"/>
                <a:gd name="T13" fmla="*/ 235 h 471"/>
                <a:gd name="T14" fmla="*/ 235 w 471"/>
                <a:gd name="T15" fmla="*/ 62 h 471"/>
                <a:gd name="T16" fmla="*/ 408 w 471"/>
                <a:gd name="T17" fmla="*/ 235 h 471"/>
                <a:gd name="T18" fmla="*/ 235 w 471"/>
                <a:gd name="T19" fmla="*/ 408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1" h="471">
                  <a:moveTo>
                    <a:pt x="235" y="0"/>
                  </a:moveTo>
                  <a:cubicBezTo>
                    <a:pt x="105" y="0"/>
                    <a:pt x="0" y="105"/>
                    <a:pt x="0" y="235"/>
                  </a:cubicBezTo>
                  <a:cubicBezTo>
                    <a:pt x="0" y="365"/>
                    <a:pt x="105" y="471"/>
                    <a:pt x="235" y="471"/>
                  </a:cubicBezTo>
                  <a:cubicBezTo>
                    <a:pt x="365" y="471"/>
                    <a:pt x="471" y="365"/>
                    <a:pt x="471" y="235"/>
                  </a:cubicBezTo>
                  <a:cubicBezTo>
                    <a:pt x="471" y="105"/>
                    <a:pt x="365" y="0"/>
                    <a:pt x="235" y="0"/>
                  </a:cubicBezTo>
                  <a:close/>
                  <a:moveTo>
                    <a:pt x="235" y="408"/>
                  </a:moveTo>
                  <a:cubicBezTo>
                    <a:pt x="140" y="408"/>
                    <a:pt x="62" y="331"/>
                    <a:pt x="62" y="235"/>
                  </a:cubicBezTo>
                  <a:cubicBezTo>
                    <a:pt x="62" y="140"/>
                    <a:pt x="140" y="62"/>
                    <a:pt x="235" y="62"/>
                  </a:cubicBezTo>
                  <a:cubicBezTo>
                    <a:pt x="331" y="62"/>
                    <a:pt x="408" y="140"/>
                    <a:pt x="408" y="235"/>
                  </a:cubicBezTo>
                  <a:cubicBezTo>
                    <a:pt x="408" y="331"/>
                    <a:pt x="331" y="408"/>
                    <a:pt x="235" y="408"/>
                  </a:cubicBezTo>
                  <a:close/>
                </a:path>
              </a:pathLst>
            </a:custGeom>
            <a:solidFill>
              <a:schemeClr val="accent1"/>
            </a:solidFill>
            <a:ln>
              <a:noFill/>
            </a:ln>
          </p:spPr>
          <p:txBody>
            <a:bodyPr vert="horz" wrap="square" lIns="91440" tIns="45720" rIns="91440" bIns="45720" numCol="1" anchor="t" anchorCtr="0" compatLnSpc="1"/>
            <a:lstStyle/>
            <a:p>
              <a:endParaRPr lang="id-ID" dirty="0">
                <a:cs typeface="+mn-ea"/>
                <a:sym typeface="+mn-lt"/>
              </a:endParaRPr>
            </a:p>
          </p:txBody>
        </p:sp>
        <p:sp>
          <p:nvSpPr>
            <p:cNvPr id="78" name="TextBox 77"/>
            <p:cNvSpPr txBox="1"/>
            <p:nvPr/>
          </p:nvSpPr>
          <p:spPr>
            <a:xfrm>
              <a:off x="4523591" y="3095597"/>
              <a:ext cx="746359" cy="430887"/>
            </a:xfrm>
            <a:prstGeom prst="rect">
              <a:avLst/>
            </a:prstGeom>
            <a:noFill/>
          </p:spPr>
          <p:txBody>
            <a:bodyPr wrap="none" rtlCol="0">
              <a:spAutoFit/>
            </a:bodyPr>
            <a:lstStyle/>
            <a:p>
              <a:pPr algn="ctr"/>
              <a:r>
                <a:rPr lang="id-ID" sz="1500" b="1" dirty="0">
                  <a:solidFill>
                    <a:schemeClr val="bg2"/>
                  </a:solidFill>
                  <a:cs typeface="+mn-ea"/>
                  <a:sym typeface="+mn-lt"/>
                </a:rPr>
                <a:t>57M</a:t>
              </a:r>
            </a:p>
          </p:txBody>
        </p:sp>
      </p:grpSp>
      <p:grpSp>
        <p:nvGrpSpPr>
          <p:cNvPr id="79" name="Group 78"/>
          <p:cNvGrpSpPr/>
          <p:nvPr/>
        </p:nvGrpSpPr>
        <p:grpSpPr>
          <a:xfrm>
            <a:off x="4272994" y="1992978"/>
            <a:ext cx="745076" cy="745741"/>
            <a:chOff x="6014826" y="2416004"/>
            <a:chExt cx="993434" cy="994321"/>
          </a:xfrm>
        </p:grpSpPr>
        <p:sp>
          <p:nvSpPr>
            <p:cNvPr id="80" name="Oval 79"/>
            <p:cNvSpPr/>
            <p:nvPr/>
          </p:nvSpPr>
          <p:spPr>
            <a:xfrm>
              <a:off x="6115056" y="2513221"/>
              <a:ext cx="784352" cy="784352"/>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cs typeface="+mn-ea"/>
                <a:sym typeface="+mn-lt"/>
              </a:endParaRPr>
            </a:p>
          </p:txBody>
        </p:sp>
        <p:sp>
          <p:nvSpPr>
            <p:cNvPr id="81" name="Freeform 35"/>
            <p:cNvSpPr>
              <a:spLocks noEditPoints="1"/>
            </p:cNvSpPr>
            <p:nvPr/>
          </p:nvSpPr>
          <p:spPr bwMode="auto">
            <a:xfrm>
              <a:off x="6014826" y="2416004"/>
              <a:ext cx="993434" cy="994321"/>
            </a:xfrm>
            <a:custGeom>
              <a:avLst/>
              <a:gdLst>
                <a:gd name="T0" fmla="*/ 235 w 471"/>
                <a:gd name="T1" fmla="*/ 0 h 471"/>
                <a:gd name="T2" fmla="*/ 0 w 471"/>
                <a:gd name="T3" fmla="*/ 235 h 471"/>
                <a:gd name="T4" fmla="*/ 235 w 471"/>
                <a:gd name="T5" fmla="*/ 471 h 471"/>
                <a:gd name="T6" fmla="*/ 471 w 471"/>
                <a:gd name="T7" fmla="*/ 235 h 471"/>
                <a:gd name="T8" fmla="*/ 235 w 471"/>
                <a:gd name="T9" fmla="*/ 0 h 471"/>
                <a:gd name="T10" fmla="*/ 235 w 471"/>
                <a:gd name="T11" fmla="*/ 408 h 471"/>
                <a:gd name="T12" fmla="*/ 62 w 471"/>
                <a:gd name="T13" fmla="*/ 235 h 471"/>
                <a:gd name="T14" fmla="*/ 235 w 471"/>
                <a:gd name="T15" fmla="*/ 62 h 471"/>
                <a:gd name="T16" fmla="*/ 408 w 471"/>
                <a:gd name="T17" fmla="*/ 235 h 471"/>
                <a:gd name="T18" fmla="*/ 235 w 471"/>
                <a:gd name="T19" fmla="*/ 408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1" h="471">
                  <a:moveTo>
                    <a:pt x="235" y="0"/>
                  </a:moveTo>
                  <a:cubicBezTo>
                    <a:pt x="105" y="0"/>
                    <a:pt x="0" y="105"/>
                    <a:pt x="0" y="235"/>
                  </a:cubicBezTo>
                  <a:cubicBezTo>
                    <a:pt x="0" y="365"/>
                    <a:pt x="105" y="471"/>
                    <a:pt x="235" y="471"/>
                  </a:cubicBezTo>
                  <a:cubicBezTo>
                    <a:pt x="365" y="471"/>
                    <a:pt x="471" y="365"/>
                    <a:pt x="471" y="235"/>
                  </a:cubicBezTo>
                  <a:cubicBezTo>
                    <a:pt x="471" y="105"/>
                    <a:pt x="365" y="0"/>
                    <a:pt x="235" y="0"/>
                  </a:cubicBezTo>
                  <a:close/>
                  <a:moveTo>
                    <a:pt x="235" y="408"/>
                  </a:moveTo>
                  <a:cubicBezTo>
                    <a:pt x="140" y="408"/>
                    <a:pt x="62" y="331"/>
                    <a:pt x="62" y="235"/>
                  </a:cubicBezTo>
                  <a:cubicBezTo>
                    <a:pt x="62" y="140"/>
                    <a:pt x="140" y="62"/>
                    <a:pt x="235" y="62"/>
                  </a:cubicBezTo>
                  <a:cubicBezTo>
                    <a:pt x="331" y="62"/>
                    <a:pt x="408" y="140"/>
                    <a:pt x="408" y="235"/>
                  </a:cubicBezTo>
                  <a:cubicBezTo>
                    <a:pt x="408" y="331"/>
                    <a:pt x="331" y="408"/>
                    <a:pt x="235" y="408"/>
                  </a:cubicBezTo>
                  <a:close/>
                </a:path>
              </a:pathLst>
            </a:custGeom>
            <a:solidFill>
              <a:schemeClr val="accent2"/>
            </a:solidFill>
            <a:ln>
              <a:noFill/>
            </a:ln>
          </p:spPr>
          <p:txBody>
            <a:bodyPr vert="horz" wrap="square" lIns="91440" tIns="45720" rIns="91440" bIns="45720" numCol="1" anchor="t" anchorCtr="0" compatLnSpc="1"/>
            <a:lstStyle/>
            <a:p>
              <a:endParaRPr lang="id-ID" dirty="0">
                <a:cs typeface="+mn-ea"/>
                <a:sym typeface="+mn-lt"/>
              </a:endParaRPr>
            </a:p>
          </p:txBody>
        </p:sp>
        <p:sp>
          <p:nvSpPr>
            <p:cNvPr id="82" name="TextBox 81"/>
            <p:cNvSpPr txBox="1"/>
            <p:nvPr/>
          </p:nvSpPr>
          <p:spPr>
            <a:xfrm>
              <a:off x="6134053" y="2733379"/>
              <a:ext cx="746359" cy="430887"/>
            </a:xfrm>
            <a:prstGeom prst="rect">
              <a:avLst/>
            </a:prstGeom>
            <a:noFill/>
          </p:spPr>
          <p:txBody>
            <a:bodyPr wrap="none" rtlCol="0">
              <a:spAutoFit/>
            </a:bodyPr>
            <a:lstStyle/>
            <a:p>
              <a:pPr algn="ctr"/>
              <a:r>
                <a:rPr lang="id-ID" sz="1500" b="1" dirty="0">
                  <a:solidFill>
                    <a:schemeClr val="bg2"/>
                  </a:solidFill>
                  <a:cs typeface="+mn-ea"/>
                  <a:sym typeface="+mn-lt"/>
                </a:rPr>
                <a:t>65M</a:t>
              </a:r>
            </a:p>
          </p:txBody>
        </p:sp>
      </p:grpSp>
      <p:grpSp>
        <p:nvGrpSpPr>
          <p:cNvPr id="83" name="Group 82"/>
          <p:cNvGrpSpPr/>
          <p:nvPr/>
        </p:nvGrpSpPr>
        <p:grpSpPr>
          <a:xfrm>
            <a:off x="5485197" y="1699968"/>
            <a:ext cx="745076" cy="745741"/>
            <a:chOff x="7631096" y="2025323"/>
            <a:chExt cx="993434" cy="994321"/>
          </a:xfrm>
        </p:grpSpPr>
        <p:sp>
          <p:nvSpPr>
            <p:cNvPr id="84" name="Oval 83"/>
            <p:cNvSpPr/>
            <p:nvPr/>
          </p:nvSpPr>
          <p:spPr>
            <a:xfrm>
              <a:off x="7742634" y="2147406"/>
              <a:ext cx="784352" cy="784352"/>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cs typeface="+mn-ea"/>
                <a:sym typeface="+mn-lt"/>
              </a:endParaRPr>
            </a:p>
          </p:txBody>
        </p:sp>
        <p:sp>
          <p:nvSpPr>
            <p:cNvPr id="85" name="Freeform 35"/>
            <p:cNvSpPr>
              <a:spLocks noEditPoints="1"/>
            </p:cNvSpPr>
            <p:nvPr/>
          </p:nvSpPr>
          <p:spPr bwMode="auto">
            <a:xfrm>
              <a:off x="7631096" y="2025323"/>
              <a:ext cx="993434" cy="994321"/>
            </a:xfrm>
            <a:custGeom>
              <a:avLst/>
              <a:gdLst>
                <a:gd name="T0" fmla="*/ 235 w 471"/>
                <a:gd name="T1" fmla="*/ 0 h 471"/>
                <a:gd name="T2" fmla="*/ 0 w 471"/>
                <a:gd name="T3" fmla="*/ 235 h 471"/>
                <a:gd name="T4" fmla="*/ 235 w 471"/>
                <a:gd name="T5" fmla="*/ 471 h 471"/>
                <a:gd name="T6" fmla="*/ 471 w 471"/>
                <a:gd name="T7" fmla="*/ 235 h 471"/>
                <a:gd name="T8" fmla="*/ 235 w 471"/>
                <a:gd name="T9" fmla="*/ 0 h 471"/>
                <a:gd name="T10" fmla="*/ 235 w 471"/>
                <a:gd name="T11" fmla="*/ 408 h 471"/>
                <a:gd name="T12" fmla="*/ 62 w 471"/>
                <a:gd name="T13" fmla="*/ 235 h 471"/>
                <a:gd name="T14" fmla="*/ 235 w 471"/>
                <a:gd name="T15" fmla="*/ 62 h 471"/>
                <a:gd name="T16" fmla="*/ 408 w 471"/>
                <a:gd name="T17" fmla="*/ 235 h 471"/>
                <a:gd name="T18" fmla="*/ 235 w 471"/>
                <a:gd name="T19" fmla="*/ 408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1" h="471">
                  <a:moveTo>
                    <a:pt x="235" y="0"/>
                  </a:moveTo>
                  <a:cubicBezTo>
                    <a:pt x="105" y="0"/>
                    <a:pt x="0" y="105"/>
                    <a:pt x="0" y="235"/>
                  </a:cubicBezTo>
                  <a:cubicBezTo>
                    <a:pt x="0" y="365"/>
                    <a:pt x="105" y="471"/>
                    <a:pt x="235" y="471"/>
                  </a:cubicBezTo>
                  <a:cubicBezTo>
                    <a:pt x="365" y="471"/>
                    <a:pt x="471" y="365"/>
                    <a:pt x="471" y="235"/>
                  </a:cubicBezTo>
                  <a:cubicBezTo>
                    <a:pt x="471" y="105"/>
                    <a:pt x="365" y="0"/>
                    <a:pt x="235" y="0"/>
                  </a:cubicBezTo>
                  <a:close/>
                  <a:moveTo>
                    <a:pt x="235" y="408"/>
                  </a:moveTo>
                  <a:cubicBezTo>
                    <a:pt x="140" y="408"/>
                    <a:pt x="62" y="331"/>
                    <a:pt x="62" y="235"/>
                  </a:cubicBezTo>
                  <a:cubicBezTo>
                    <a:pt x="62" y="140"/>
                    <a:pt x="140" y="62"/>
                    <a:pt x="235" y="62"/>
                  </a:cubicBezTo>
                  <a:cubicBezTo>
                    <a:pt x="331" y="62"/>
                    <a:pt x="408" y="140"/>
                    <a:pt x="408" y="235"/>
                  </a:cubicBezTo>
                  <a:cubicBezTo>
                    <a:pt x="408" y="331"/>
                    <a:pt x="331" y="408"/>
                    <a:pt x="235" y="408"/>
                  </a:cubicBezTo>
                  <a:close/>
                </a:path>
              </a:pathLst>
            </a:custGeom>
            <a:solidFill>
              <a:schemeClr val="accent3"/>
            </a:solidFill>
            <a:ln>
              <a:noFill/>
            </a:ln>
          </p:spPr>
          <p:txBody>
            <a:bodyPr vert="horz" wrap="square" lIns="91440" tIns="45720" rIns="91440" bIns="45720" numCol="1" anchor="t" anchorCtr="0" compatLnSpc="1"/>
            <a:lstStyle/>
            <a:p>
              <a:endParaRPr lang="id-ID" dirty="0">
                <a:cs typeface="+mn-ea"/>
                <a:sym typeface="+mn-lt"/>
              </a:endParaRPr>
            </a:p>
          </p:txBody>
        </p:sp>
        <p:sp>
          <p:nvSpPr>
            <p:cNvPr id="86" name="TextBox 85"/>
            <p:cNvSpPr txBox="1"/>
            <p:nvPr/>
          </p:nvSpPr>
          <p:spPr>
            <a:xfrm>
              <a:off x="7753109" y="2306291"/>
              <a:ext cx="746359" cy="430887"/>
            </a:xfrm>
            <a:prstGeom prst="rect">
              <a:avLst/>
            </a:prstGeom>
            <a:noFill/>
          </p:spPr>
          <p:txBody>
            <a:bodyPr wrap="none" rtlCol="0">
              <a:spAutoFit/>
            </a:bodyPr>
            <a:lstStyle/>
            <a:p>
              <a:pPr algn="ctr"/>
              <a:r>
                <a:rPr lang="id-ID" sz="1500" b="1" dirty="0">
                  <a:solidFill>
                    <a:schemeClr val="bg2"/>
                  </a:solidFill>
                  <a:cs typeface="+mn-ea"/>
                  <a:sym typeface="+mn-lt"/>
                </a:rPr>
                <a:t>75M</a:t>
              </a:r>
            </a:p>
          </p:txBody>
        </p:sp>
      </p:grpSp>
      <p:grpSp>
        <p:nvGrpSpPr>
          <p:cNvPr id="87" name="Group 86"/>
          <p:cNvGrpSpPr/>
          <p:nvPr/>
        </p:nvGrpSpPr>
        <p:grpSpPr>
          <a:xfrm>
            <a:off x="6689324" y="1434988"/>
            <a:ext cx="745076" cy="745741"/>
            <a:chOff x="9236599" y="1672017"/>
            <a:chExt cx="993434" cy="994321"/>
          </a:xfrm>
        </p:grpSpPr>
        <p:sp>
          <p:nvSpPr>
            <p:cNvPr id="88" name="Oval 87"/>
            <p:cNvSpPr/>
            <p:nvPr/>
          </p:nvSpPr>
          <p:spPr>
            <a:xfrm>
              <a:off x="9353741" y="1783688"/>
              <a:ext cx="784352" cy="784352"/>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cs typeface="+mn-ea"/>
                <a:sym typeface="+mn-lt"/>
              </a:endParaRPr>
            </a:p>
          </p:txBody>
        </p:sp>
        <p:sp>
          <p:nvSpPr>
            <p:cNvPr id="89" name="Freeform 35"/>
            <p:cNvSpPr>
              <a:spLocks noEditPoints="1"/>
            </p:cNvSpPr>
            <p:nvPr/>
          </p:nvSpPr>
          <p:spPr bwMode="auto">
            <a:xfrm>
              <a:off x="9236599" y="1672017"/>
              <a:ext cx="993434" cy="994321"/>
            </a:xfrm>
            <a:custGeom>
              <a:avLst/>
              <a:gdLst>
                <a:gd name="T0" fmla="*/ 235 w 471"/>
                <a:gd name="T1" fmla="*/ 0 h 471"/>
                <a:gd name="T2" fmla="*/ 0 w 471"/>
                <a:gd name="T3" fmla="*/ 235 h 471"/>
                <a:gd name="T4" fmla="*/ 235 w 471"/>
                <a:gd name="T5" fmla="*/ 471 h 471"/>
                <a:gd name="T6" fmla="*/ 471 w 471"/>
                <a:gd name="T7" fmla="*/ 235 h 471"/>
                <a:gd name="T8" fmla="*/ 235 w 471"/>
                <a:gd name="T9" fmla="*/ 0 h 471"/>
                <a:gd name="T10" fmla="*/ 235 w 471"/>
                <a:gd name="T11" fmla="*/ 408 h 471"/>
                <a:gd name="T12" fmla="*/ 62 w 471"/>
                <a:gd name="T13" fmla="*/ 235 h 471"/>
                <a:gd name="T14" fmla="*/ 235 w 471"/>
                <a:gd name="T15" fmla="*/ 62 h 471"/>
                <a:gd name="T16" fmla="*/ 408 w 471"/>
                <a:gd name="T17" fmla="*/ 235 h 471"/>
                <a:gd name="T18" fmla="*/ 235 w 471"/>
                <a:gd name="T19" fmla="*/ 408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1" h="471">
                  <a:moveTo>
                    <a:pt x="235" y="0"/>
                  </a:moveTo>
                  <a:cubicBezTo>
                    <a:pt x="105" y="0"/>
                    <a:pt x="0" y="105"/>
                    <a:pt x="0" y="235"/>
                  </a:cubicBezTo>
                  <a:cubicBezTo>
                    <a:pt x="0" y="365"/>
                    <a:pt x="105" y="471"/>
                    <a:pt x="235" y="471"/>
                  </a:cubicBezTo>
                  <a:cubicBezTo>
                    <a:pt x="365" y="471"/>
                    <a:pt x="471" y="365"/>
                    <a:pt x="471" y="235"/>
                  </a:cubicBezTo>
                  <a:cubicBezTo>
                    <a:pt x="471" y="105"/>
                    <a:pt x="365" y="0"/>
                    <a:pt x="235" y="0"/>
                  </a:cubicBezTo>
                  <a:close/>
                  <a:moveTo>
                    <a:pt x="235" y="408"/>
                  </a:moveTo>
                  <a:cubicBezTo>
                    <a:pt x="140" y="408"/>
                    <a:pt x="62" y="331"/>
                    <a:pt x="62" y="235"/>
                  </a:cubicBezTo>
                  <a:cubicBezTo>
                    <a:pt x="62" y="140"/>
                    <a:pt x="140" y="62"/>
                    <a:pt x="235" y="62"/>
                  </a:cubicBezTo>
                  <a:cubicBezTo>
                    <a:pt x="331" y="62"/>
                    <a:pt x="408" y="140"/>
                    <a:pt x="408" y="235"/>
                  </a:cubicBezTo>
                  <a:cubicBezTo>
                    <a:pt x="408" y="331"/>
                    <a:pt x="331" y="408"/>
                    <a:pt x="235" y="408"/>
                  </a:cubicBezTo>
                  <a:close/>
                </a:path>
              </a:pathLst>
            </a:custGeom>
            <a:solidFill>
              <a:schemeClr val="accent4"/>
            </a:solidFill>
            <a:ln>
              <a:noFill/>
            </a:ln>
          </p:spPr>
          <p:txBody>
            <a:bodyPr vert="horz" wrap="square" lIns="91440" tIns="45720" rIns="91440" bIns="45720" numCol="1" anchor="t" anchorCtr="0" compatLnSpc="1"/>
            <a:lstStyle/>
            <a:p>
              <a:endParaRPr lang="id-ID" dirty="0">
                <a:cs typeface="+mn-ea"/>
                <a:sym typeface="+mn-lt"/>
              </a:endParaRPr>
            </a:p>
          </p:txBody>
        </p:sp>
        <p:sp>
          <p:nvSpPr>
            <p:cNvPr id="90" name="TextBox 89"/>
            <p:cNvSpPr txBox="1"/>
            <p:nvPr/>
          </p:nvSpPr>
          <p:spPr>
            <a:xfrm>
              <a:off x="9277912" y="1963600"/>
              <a:ext cx="889559" cy="430887"/>
            </a:xfrm>
            <a:prstGeom prst="rect">
              <a:avLst/>
            </a:prstGeom>
            <a:noFill/>
          </p:spPr>
          <p:txBody>
            <a:bodyPr wrap="none" rtlCol="0">
              <a:spAutoFit/>
            </a:bodyPr>
            <a:lstStyle/>
            <a:p>
              <a:pPr algn="ctr"/>
              <a:r>
                <a:rPr lang="id-ID" sz="1500" b="1" dirty="0">
                  <a:solidFill>
                    <a:schemeClr val="bg2"/>
                  </a:solidFill>
                  <a:cs typeface="+mn-ea"/>
                  <a:sym typeface="+mn-lt"/>
                </a:rPr>
                <a:t>100M</a:t>
              </a:r>
            </a:p>
          </p:txBody>
        </p:sp>
      </p:grpSp>
      <p:sp>
        <p:nvSpPr>
          <p:cNvPr id="91" name="Freeform 9"/>
          <p:cNvSpPr>
            <a:spLocks noEditPoints="1"/>
          </p:cNvSpPr>
          <p:nvPr/>
        </p:nvSpPr>
        <p:spPr bwMode="auto">
          <a:xfrm>
            <a:off x="836189" y="1699272"/>
            <a:ext cx="341405" cy="340602"/>
          </a:xfrm>
          <a:custGeom>
            <a:avLst/>
            <a:gdLst>
              <a:gd name="T0" fmla="*/ 1237 w 1257"/>
              <a:gd name="T1" fmla="*/ 6 h 1254"/>
              <a:gd name="T2" fmla="*/ 1216 w 1257"/>
              <a:gd name="T3" fmla="*/ 0 h 1254"/>
              <a:gd name="T4" fmla="*/ 1194 w 1257"/>
              <a:gd name="T5" fmla="*/ 7 h 1254"/>
              <a:gd name="T6" fmla="*/ 18 w 1257"/>
              <a:gd name="T7" fmla="*/ 790 h 1254"/>
              <a:gd name="T8" fmla="*/ 1 w 1257"/>
              <a:gd name="T9" fmla="*/ 827 h 1254"/>
              <a:gd name="T10" fmla="*/ 26 w 1257"/>
              <a:gd name="T11" fmla="*/ 859 h 1254"/>
              <a:gd name="T12" fmla="*/ 332 w 1257"/>
              <a:gd name="T13" fmla="*/ 982 h 1254"/>
              <a:gd name="T14" fmla="*/ 476 w 1257"/>
              <a:gd name="T15" fmla="*/ 1234 h 1254"/>
              <a:gd name="T16" fmla="*/ 510 w 1257"/>
              <a:gd name="T17" fmla="*/ 1254 h 1254"/>
              <a:gd name="T18" fmla="*/ 510 w 1257"/>
              <a:gd name="T19" fmla="*/ 1254 h 1254"/>
              <a:gd name="T20" fmla="*/ 544 w 1257"/>
              <a:gd name="T21" fmla="*/ 1235 h 1254"/>
              <a:gd name="T22" fmla="*/ 625 w 1257"/>
              <a:gd name="T23" fmla="*/ 1099 h 1254"/>
              <a:gd name="T24" fmla="*/ 1005 w 1257"/>
              <a:gd name="T25" fmla="*/ 1251 h 1254"/>
              <a:gd name="T26" fmla="*/ 1020 w 1257"/>
              <a:gd name="T27" fmla="*/ 1254 h 1254"/>
              <a:gd name="T28" fmla="*/ 1039 w 1257"/>
              <a:gd name="T29" fmla="*/ 1249 h 1254"/>
              <a:gd name="T30" fmla="*/ 1058 w 1257"/>
              <a:gd name="T31" fmla="*/ 1221 h 1254"/>
              <a:gd name="T32" fmla="*/ 1254 w 1257"/>
              <a:gd name="T33" fmla="*/ 46 h 1254"/>
              <a:gd name="T34" fmla="*/ 1237 w 1257"/>
              <a:gd name="T35" fmla="*/ 6 h 1254"/>
              <a:gd name="T36" fmla="*/ 124 w 1257"/>
              <a:gd name="T37" fmla="*/ 814 h 1254"/>
              <a:gd name="T38" fmla="*/ 1032 w 1257"/>
              <a:gd name="T39" fmla="*/ 209 h 1254"/>
              <a:gd name="T40" fmla="*/ 372 w 1257"/>
              <a:gd name="T41" fmla="*/ 916 h 1254"/>
              <a:gd name="T42" fmla="*/ 361 w 1257"/>
              <a:gd name="T43" fmla="*/ 909 h 1254"/>
              <a:gd name="T44" fmla="*/ 124 w 1257"/>
              <a:gd name="T45" fmla="*/ 814 h 1254"/>
              <a:gd name="T46" fmla="*/ 400 w 1257"/>
              <a:gd name="T47" fmla="*/ 943 h 1254"/>
              <a:gd name="T48" fmla="*/ 400 w 1257"/>
              <a:gd name="T49" fmla="*/ 943 h 1254"/>
              <a:gd name="T50" fmla="*/ 1142 w 1257"/>
              <a:gd name="T51" fmla="*/ 148 h 1254"/>
              <a:gd name="T52" fmla="*/ 509 w 1257"/>
              <a:gd name="T53" fmla="*/ 1134 h 1254"/>
              <a:gd name="T54" fmla="*/ 400 w 1257"/>
              <a:gd name="T55" fmla="*/ 943 h 1254"/>
              <a:gd name="T56" fmla="*/ 989 w 1257"/>
              <a:gd name="T57" fmla="*/ 1160 h 1254"/>
              <a:gd name="T58" fmla="*/ 654 w 1257"/>
              <a:gd name="T59" fmla="*/ 1026 h 1254"/>
              <a:gd name="T60" fmla="*/ 630 w 1257"/>
              <a:gd name="T61" fmla="*/ 1022 h 1254"/>
              <a:gd name="T62" fmla="*/ 1145 w 1257"/>
              <a:gd name="T63" fmla="*/ 223 h 1254"/>
              <a:gd name="T64" fmla="*/ 989 w 1257"/>
              <a:gd name="T65" fmla="*/ 1160 h 1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57" h="1254">
                <a:moveTo>
                  <a:pt x="1237" y="6"/>
                </a:moveTo>
                <a:cubicBezTo>
                  <a:pt x="1230" y="2"/>
                  <a:pt x="1223" y="0"/>
                  <a:pt x="1216" y="0"/>
                </a:cubicBezTo>
                <a:cubicBezTo>
                  <a:pt x="1208" y="0"/>
                  <a:pt x="1200" y="2"/>
                  <a:pt x="1194" y="7"/>
                </a:cubicBezTo>
                <a:cubicBezTo>
                  <a:pt x="18" y="790"/>
                  <a:pt x="18" y="790"/>
                  <a:pt x="18" y="790"/>
                </a:cubicBezTo>
                <a:cubicBezTo>
                  <a:pt x="6" y="798"/>
                  <a:pt x="0" y="813"/>
                  <a:pt x="1" y="827"/>
                </a:cubicBezTo>
                <a:cubicBezTo>
                  <a:pt x="3" y="842"/>
                  <a:pt x="12" y="854"/>
                  <a:pt x="26" y="859"/>
                </a:cubicBezTo>
                <a:cubicBezTo>
                  <a:pt x="332" y="982"/>
                  <a:pt x="332" y="982"/>
                  <a:pt x="332" y="982"/>
                </a:cubicBezTo>
                <a:cubicBezTo>
                  <a:pt x="476" y="1234"/>
                  <a:pt x="476" y="1234"/>
                  <a:pt x="476" y="1234"/>
                </a:cubicBezTo>
                <a:cubicBezTo>
                  <a:pt x="483" y="1246"/>
                  <a:pt x="496" y="1254"/>
                  <a:pt x="510" y="1254"/>
                </a:cubicBezTo>
                <a:cubicBezTo>
                  <a:pt x="510" y="1254"/>
                  <a:pt x="510" y="1254"/>
                  <a:pt x="510" y="1254"/>
                </a:cubicBezTo>
                <a:cubicBezTo>
                  <a:pt x="524" y="1254"/>
                  <a:pt x="537" y="1247"/>
                  <a:pt x="544" y="1235"/>
                </a:cubicBezTo>
                <a:cubicBezTo>
                  <a:pt x="625" y="1099"/>
                  <a:pt x="625" y="1099"/>
                  <a:pt x="625" y="1099"/>
                </a:cubicBezTo>
                <a:cubicBezTo>
                  <a:pt x="1005" y="1251"/>
                  <a:pt x="1005" y="1251"/>
                  <a:pt x="1005" y="1251"/>
                </a:cubicBezTo>
                <a:cubicBezTo>
                  <a:pt x="1010" y="1253"/>
                  <a:pt x="1015" y="1254"/>
                  <a:pt x="1020" y="1254"/>
                </a:cubicBezTo>
                <a:cubicBezTo>
                  <a:pt x="1026" y="1254"/>
                  <a:pt x="1033" y="1252"/>
                  <a:pt x="1039" y="1249"/>
                </a:cubicBezTo>
                <a:cubicBezTo>
                  <a:pt x="1049" y="1243"/>
                  <a:pt x="1056" y="1233"/>
                  <a:pt x="1058" y="1221"/>
                </a:cubicBezTo>
                <a:cubicBezTo>
                  <a:pt x="1254" y="46"/>
                  <a:pt x="1254" y="46"/>
                  <a:pt x="1254" y="46"/>
                </a:cubicBezTo>
                <a:cubicBezTo>
                  <a:pt x="1257" y="30"/>
                  <a:pt x="1250" y="15"/>
                  <a:pt x="1237" y="6"/>
                </a:cubicBezTo>
                <a:close/>
                <a:moveTo>
                  <a:pt x="124" y="814"/>
                </a:moveTo>
                <a:cubicBezTo>
                  <a:pt x="1032" y="209"/>
                  <a:pt x="1032" y="209"/>
                  <a:pt x="1032" y="209"/>
                </a:cubicBezTo>
                <a:cubicBezTo>
                  <a:pt x="372" y="916"/>
                  <a:pt x="372" y="916"/>
                  <a:pt x="372" y="916"/>
                </a:cubicBezTo>
                <a:cubicBezTo>
                  <a:pt x="368" y="914"/>
                  <a:pt x="365" y="911"/>
                  <a:pt x="361" y="909"/>
                </a:cubicBezTo>
                <a:lnTo>
                  <a:pt x="124" y="814"/>
                </a:lnTo>
                <a:close/>
                <a:moveTo>
                  <a:pt x="400" y="943"/>
                </a:moveTo>
                <a:cubicBezTo>
                  <a:pt x="400" y="943"/>
                  <a:pt x="400" y="943"/>
                  <a:pt x="400" y="943"/>
                </a:cubicBezTo>
                <a:cubicBezTo>
                  <a:pt x="1142" y="148"/>
                  <a:pt x="1142" y="148"/>
                  <a:pt x="1142" y="148"/>
                </a:cubicBezTo>
                <a:cubicBezTo>
                  <a:pt x="509" y="1134"/>
                  <a:pt x="509" y="1134"/>
                  <a:pt x="509" y="1134"/>
                </a:cubicBezTo>
                <a:lnTo>
                  <a:pt x="400" y="943"/>
                </a:lnTo>
                <a:close/>
                <a:moveTo>
                  <a:pt x="989" y="1160"/>
                </a:moveTo>
                <a:cubicBezTo>
                  <a:pt x="654" y="1026"/>
                  <a:pt x="654" y="1026"/>
                  <a:pt x="654" y="1026"/>
                </a:cubicBezTo>
                <a:cubicBezTo>
                  <a:pt x="646" y="1023"/>
                  <a:pt x="638" y="1022"/>
                  <a:pt x="630" y="1022"/>
                </a:cubicBezTo>
                <a:cubicBezTo>
                  <a:pt x="1145" y="223"/>
                  <a:pt x="1145" y="223"/>
                  <a:pt x="1145" y="223"/>
                </a:cubicBezTo>
                <a:lnTo>
                  <a:pt x="989" y="1160"/>
                </a:lnTo>
                <a:close/>
              </a:path>
            </a:pathLst>
          </a:custGeom>
          <a:solidFill>
            <a:schemeClr val="accent1"/>
          </a:solidFill>
          <a:ln>
            <a:noFill/>
          </a:ln>
        </p:spPr>
        <p:txBody>
          <a:bodyPr vert="horz" wrap="square" lIns="68580" tIns="34290" rIns="68580" bIns="34290" numCol="1" anchor="t" anchorCtr="0" compatLnSpc="1"/>
          <a:lstStyle/>
          <a:p>
            <a:endParaRPr lang="id-ID">
              <a:cs typeface="+mn-ea"/>
              <a:sym typeface="+mn-lt"/>
            </a:endParaRPr>
          </a:p>
        </p:txBody>
      </p:sp>
      <p:grpSp>
        <p:nvGrpSpPr>
          <p:cNvPr id="92" name="Group 91"/>
          <p:cNvGrpSpPr/>
          <p:nvPr/>
        </p:nvGrpSpPr>
        <p:grpSpPr>
          <a:xfrm>
            <a:off x="842004" y="3077894"/>
            <a:ext cx="329777" cy="314439"/>
            <a:chOff x="2836864" y="2917825"/>
            <a:chExt cx="341313" cy="325438"/>
          </a:xfrm>
          <a:solidFill>
            <a:schemeClr val="accent2"/>
          </a:solidFill>
        </p:grpSpPr>
        <p:sp>
          <p:nvSpPr>
            <p:cNvPr id="93" name="Freeform 99"/>
            <p:cNvSpPr>
              <a:spLocks noEditPoints="1"/>
            </p:cNvSpPr>
            <p:nvPr/>
          </p:nvSpPr>
          <p:spPr bwMode="auto">
            <a:xfrm>
              <a:off x="2836864" y="2917825"/>
              <a:ext cx="341313" cy="325438"/>
            </a:xfrm>
            <a:custGeom>
              <a:avLst/>
              <a:gdLst>
                <a:gd name="T0" fmla="*/ 117 w 128"/>
                <a:gd name="T1" fmla="*/ 0 h 122"/>
                <a:gd name="T2" fmla="*/ 11 w 128"/>
                <a:gd name="T3" fmla="*/ 0 h 122"/>
                <a:gd name="T4" fmla="*/ 0 w 128"/>
                <a:gd name="T5" fmla="*/ 11 h 122"/>
                <a:gd name="T6" fmla="*/ 0 w 128"/>
                <a:gd name="T7" fmla="*/ 93 h 122"/>
                <a:gd name="T8" fmla="*/ 11 w 128"/>
                <a:gd name="T9" fmla="*/ 104 h 122"/>
                <a:gd name="T10" fmla="*/ 43 w 128"/>
                <a:gd name="T11" fmla="*/ 104 h 122"/>
                <a:gd name="T12" fmla="*/ 37 w 128"/>
                <a:gd name="T13" fmla="*/ 110 h 122"/>
                <a:gd name="T14" fmla="*/ 34 w 128"/>
                <a:gd name="T15" fmla="*/ 113 h 122"/>
                <a:gd name="T16" fmla="*/ 34 w 128"/>
                <a:gd name="T17" fmla="*/ 118 h 122"/>
                <a:gd name="T18" fmla="*/ 42 w 128"/>
                <a:gd name="T19" fmla="*/ 122 h 122"/>
                <a:gd name="T20" fmla="*/ 86 w 128"/>
                <a:gd name="T21" fmla="*/ 122 h 122"/>
                <a:gd name="T22" fmla="*/ 94 w 128"/>
                <a:gd name="T23" fmla="*/ 118 h 122"/>
                <a:gd name="T24" fmla="*/ 94 w 128"/>
                <a:gd name="T25" fmla="*/ 113 h 122"/>
                <a:gd name="T26" fmla="*/ 91 w 128"/>
                <a:gd name="T27" fmla="*/ 110 h 122"/>
                <a:gd name="T28" fmla="*/ 85 w 128"/>
                <a:gd name="T29" fmla="*/ 104 h 122"/>
                <a:gd name="T30" fmla="*/ 117 w 128"/>
                <a:gd name="T31" fmla="*/ 104 h 122"/>
                <a:gd name="T32" fmla="*/ 128 w 128"/>
                <a:gd name="T33" fmla="*/ 93 h 122"/>
                <a:gd name="T34" fmla="*/ 128 w 128"/>
                <a:gd name="T35" fmla="*/ 11 h 122"/>
                <a:gd name="T36" fmla="*/ 117 w 128"/>
                <a:gd name="T37" fmla="*/ 0 h 122"/>
                <a:gd name="T38" fmla="*/ 88 w 128"/>
                <a:gd name="T39" fmla="*/ 113 h 122"/>
                <a:gd name="T40" fmla="*/ 90 w 128"/>
                <a:gd name="T41" fmla="*/ 116 h 122"/>
                <a:gd name="T42" fmla="*/ 90 w 128"/>
                <a:gd name="T43" fmla="*/ 116 h 122"/>
                <a:gd name="T44" fmla="*/ 86 w 128"/>
                <a:gd name="T45" fmla="*/ 118 h 122"/>
                <a:gd name="T46" fmla="*/ 42 w 128"/>
                <a:gd name="T47" fmla="*/ 118 h 122"/>
                <a:gd name="T48" fmla="*/ 38 w 128"/>
                <a:gd name="T49" fmla="*/ 116 h 122"/>
                <a:gd name="T50" fmla="*/ 38 w 128"/>
                <a:gd name="T51" fmla="*/ 116 h 122"/>
                <a:gd name="T52" fmla="*/ 38 w 128"/>
                <a:gd name="T53" fmla="*/ 116 h 122"/>
                <a:gd name="T54" fmla="*/ 40 w 128"/>
                <a:gd name="T55" fmla="*/ 113 h 122"/>
                <a:gd name="T56" fmla="*/ 48 w 128"/>
                <a:gd name="T57" fmla="*/ 104 h 122"/>
                <a:gd name="T58" fmla="*/ 80 w 128"/>
                <a:gd name="T59" fmla="*/ 104 h 122"/>
                <a:gd name="T60" fmla="*/ 88 w 128"/>
                <a:gd name="T61" fmla="*/ 113 h 122"/>
                <a:gd name="T62" fmla="*/ 120 w 128"/>
                <a:gd name="T63" fmla="*/ 93 h 122"/>
                <a:gd name="T64" fmla="*/ 117 w 128"/>
                <a:gd name="T65" fmla="*/ 96 h 122"/>
                <a:gd name="T66" fmla="*/ 11 w 128"/>
                <a:gd name="T67" fmla="*/ 96 h 122"/>
                <a:gd name="T68" fmla="*/ 8 w 128"/>
                <a:gd name="T69" fmla="*/ 93 h 122"/>
                <a:gd name="T70" fmla="*/ 8 w 128"/>
                <a:gd name="T71" fmla="*/ 11 h 122"/>
                <a:gd name="T72" fmla="*/ 11 w 128"/>
                <a:gd name="T73" fmla="*/ 8 h 122"/>
                <a:gd name="T74" fmla="*/ 117 w 128"/>
                <a:gd name="T75" fmla="*/ 8 h 122"/>
                <a:gd name="T76" fmla="*/ 120 w 128"/>
                <a:gd name="T77" fmla="*/ 11 h 122"/>
                <a:gd name="T78" fmla="*/ 120 w 128"/>
                <a:gd name="T79" fmla="*/ 93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8" h="122">
                  <a:moveTo>
                    <a:pt x="117" y="0"/>
                  </a:moveTo>
                  <a:cubicBezTo>
                    <a:pt x="11" y="0"/>
                    <a:pt x="11" y="0"/>
                    <a:pt x="11" y="0"/>
                  </a:cubicBezTo>
                  <a:cubicBezTo>
                    <a:pt x="5" y="0"/>
                    <a:pt x="0" y="5"/>
                    <a:pt x="0" y="11"/>
                  </a:cubicBezTo>
                  <a:cubicBezTo>
                    <a:pt x="0" y="93"/>
                    <a:pt x="0" y="93"/>
                    <a:pt x="0" y="93"/>
                  </a:cubicBezTo>
                  <a:cubicBezTo>
                    <a:pt x="0" y="99"/>
                    <a:pt x="5" y="104"/>
                    <a:pt x="11" y="104"/>
                  </a:cubicBezTo>
                  <a:cubicBezTo>
                    <a:pt x="43" y="104"/>
                    <a:pt x="43" y="104"/>
                    <a:pt x="43" y="104"/>
                  </a:cubicBezTo>
                  <a:cubicBezTo>
                    <a:pt x="41" y="106"/>
                    <a:pt x="39" y="109"/>
                    <a:pt x="37" y="110"/>
                  </a:cubicBezTo>
                  <a:cubicBezTo>
                    <a:pt x="36" y="111"/>
                    <a:pt x="35" y="112"/>
                    <a:pt x="34" y="113"/>
                  </a:cubicBezTo>
                  <a:cubicBezTo>
                    <a:pt x="34" y="114"/>
                    <a:pt x="33" y="116"/>
                    <a:pt x="34" y="118"/>
                  </a:cubicBezTo>
                  <a:cubicBezTo>
                    <a:pt x="35" y="120"/>
                    <a:pt x="37" y="122"/>
                    <a:pt x="42" y="122"/>
                  </a:cubicBezTo>
                  <a:cubicBezTo>
                    <a:pt x="86" y="122"/>
                    <a:pt x="86" y="122"/>
                    <a:pt x="86" y="122"/>
                  </a:cubicBezTo>
                  <a:cubicBezTo>
                    <a:pt x="91" y="122"/>
                    <a:pt x="93" y="120"/>
                    <a:pt x="94" y="118"/>
                  </a:cubicBezTo>
                  <a:cubicBezTo>
                    <a:pt x="95" y="116"/>
                    <a:pt x="94" y="114"/>
                    <a:pt x="94" y="113"/>
                  </a:cubicBezTo>
                  <a:cubicBezTo>
                    <a:pt x="93" y="112"/>
                    <a:pt x="92" y="111"/>
                    <a:pt x="91" y="110"/>
                  </a:cubicBezTo>
                  <a:cubicBezTo>
                    <a:pt x="89" y="109"/>
                    <a:pt x="87" y="106"/>
                    <a:pt x="85" y="104"/>
                  </a:cubicBezTo>
                  <a:cubicBezTo>
                    <a:pt x="117" y="104"/>
                    <a:pt x="117" y="104"/>
                    <a:pt x="117" y="104"/>
                  </a:cubicBezTo>
                  <a:cubicBezTo>
                    <a:pt x="123" y="104"/>
                    <a:pt x="128" y="99"/>
                    <a:pt x="128" y="93"/>
                  </a:cubicBezTo>
                  <a:cubicBezTo>
                    <a:pt x="128" y="11"/>
                    <a:pt x="128" y="11"/>
                    <a:pt x="128" y="11"/>
                  </a:cubicBezTo>
                  <a:cubicBezTo>
                    <a:pt x="128" y="5"/>
                    <a:pt x="123" y="0"/>
                    <a:pt x="117" y="0"/>
                  </a:cubicBezTo>
                  <a:close/>
                  <a:moveTo>
                    <a:pt x="88" y="113"/>
                  </a:moveTo>
                  <a:cubicBezTo>
                    <a:pt x="89" y="114"/>
                    <a:pt x="90" y="115"/>
                    <a:pt x="90" y="116"/>
                  </a:cubicBezTo>
                  <a:cubicBezTo>
                    <a:pt x="90" y="116"/>
                    <a:pt x="91" y="116"/>
                    <a:pt x="90" y="116"/>
                  </a:cubicBezTo>
                  <a:cubicBezTo>
                    <a:pt x="90" y="117"/>
                    <a:pt x="88" y="118"/>
                    <a:pt x="86" y="118"/>
                  </a:cubicBezTo>
                  <a:cubicBezTo>
                    <a:pt x="42" y="118"/>
                    <a:pt x="42" y="118"/>
                    <a:pt x="42" y="118"/>
                  </a:cubicBezTo>
                  <a:cubicBezTo>
                    <a:pt x="40" y="118"/>
                    <a:pt x="38" y="117"/>
                    <a:pt x="38" y="116"/>
                  </a:cubicBezTo>
                  <a:cubicBezTo>
                    <a:pt x="38" y="116"/>
                    <a:pt x="38" y="116"/>
                    <a:pt x="38" y="116"/>
                  </a:cubicBezTo>
                  <a:cubicBezTo>
                    <a:pt x="38" y="116"/>
                    <a:pt x="38" y="116"/>
                    <a:pt x="38" y="116"/>
                  </a:cubicBezTo>
                  <a:cubicBezTo>
                    <a:pt x="38" y="115"/>
                    <a:pt x="39" y="114"/>
                    <a:pt x="40" y="113"/>
                  </a:cubicBezTo>
                  <a:cubicBezTo>
                    <a:pt x="44" y="109"/>
                    <a:pt x="47" y="106"/>
                    <a:pt x="48" y="104"/>
                  </a:cubicBezTo>
                  <a:cubicBezTo>
                    <a:pt x="80" y="104"/>
                    <a:pt x="80" y="104"/>
                    <a:pt x="80" y="104"/>
                  </a:cubicBezTo>
                  <a:cubicBezTo>
                    <a:pt x="81" y="106"/>
                    <a:pt x="84" y="109"/>
                    <a:pt x="88" y="113"/>
                  </a:cubicBezTo>
                  <a:close/>
                  <a:moveTo>
                    <a:pt x="120" y="93"/>
                  </a:moveTo>
                  <a:cubicBezTo>
                    <a:pt x="120" y="95"/>
                    <a:pt x="119" y="96"/>
                    <a:pt x="117" y="96"/>
                  </a:cubicBezTo>
                  <a:cubicBezTo>
                    <a:pt x="11" y="96"/>
                    <a:pt x="11" y="96"/>
                    <a:pt x="11" y="96"/>
                  </a:cubicBezTo>
                  <a:cubicBezTo>
                    <a:pt x="9" y="96"/>
                    <a:pt x="8" y="95"/>
                    <a:pt x="8" y="93"/>
                  </a:cubicBezTo>
                  <a:cubicBezTo>
                    <a:pt x="8" y="11"/>
                    <a:pt x="8" y="11"/>
                    <a:pt x="8" y="11"/>
                  </a:cubicBezTo>
                  <a:cubicBezTo>
                    <a:pt x="8" y="9"/>
                    <a:pt x="9" y="8"/>
                    <a:pt x="11" y="8"/>
                  </a:cubicBezTo>
                  <a:cubicBezTo>
                    <a:pt x="117" y="8"/>
                    <a:pt x="117" y="8"/>
                    <a:pt x="117" y="8"/>
                  </a:cubicBezTo>
                  <a:cubicBezTo>
                    <a:pt x="119" y="8"/>
                    <a:pt x="120" y="9"/>
                    <a:pt x="120" y="11"/>
                  </a:cubicBezTo>
                  <a:lnTo>
                    <a:pt x="120" y="9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cs typeface="+mn-ea"/>
                <a:sym typeface="+mn-lt"/>
              </a:endParaRPr>
            </a:p>
          </p:txBody>
        </p:sp>
        <p:sp>
          <p:nvSpPr>
            <p:cNvPr id="94" name="Freeform 100"/>
            <p:cNvSpPr>
              <a:spLocks noEditPoints="1"/>
            </p:cNvSpPr>
            <p:nvPr/>
          </p:nvSpPr>
          <p:spPr bwMode="auto">
            <a:xfrm>
              <a:off x="2879726" y="2960688"/>
              <a:ext cx="255588" cy="171450"/>
            </a:xfrm>
            <a:custGeom>
              <a:avLst/>
              <a:gdLst>
                <a:gd name="T0" fmla="*/ 89 w 96"/>
                <a:gd name="T1" fmla="*/ 0 h 64"/>
                <a:gd name="T2" fmla="*/ 7 w 96"/>
                <a:gd name="T3" fmla="*/ 0 h 64"/>
                <a:gd name="T4" fmla="*/ 0 w 96"/>
                <a:gd name="T5" fmla="*/ 7 h 64"/>
                <a:gd name="T6" fmla="*/ 0 w 96"/>
                <a:gd name="T7" fmla="*/ 57 h 64"/>
                <a:gd name="T8" fmla="*/ 7 w 96"/>
                <a:gd name="T9" fmla="*/ 64 h 64"/>
                <a:gd name="T10" fmla="*/ 89 w 96"/>
                <a:gd name="T11" fmla="*/ 64 h 64"/>
                <a:gd name="T12" fmla="*/ 96 w 96"/>
                <a:gd name="T13" fmla="*/ 57 h 64"/>
                <a:gd name="T14" fmla="*/ 96 w 96"/>
                <a:gd name="T15" fmla="*/ 7 h 64"/>
                <a:gd name="T16" fmla="*/ 89 w 96"/>
                <a:gd name="T17" fmla="*/ 0 h 64"/>
                <a:gd name="T18" fmla="*/ 92 w 96"/>
                <a:gd name="T19" fmla="*/ 57 h 64"/>
                <a:gd name="T20" fmla="*/ 89 w 96"/>
                <a:gd name="T21" fmla="*/ 60 h 64"/>
                <a:gd name="T22" fmla="*/ 7 w 96"/>
                <a:gd name="T23" fmla="*/ 60 h 64"/>
                <a:gd name="T24" fmla="*/ 4 w 96"/>
                <a:gd name="T25" fmla="*/ 57 h 64"/>
                <a:gd name="T26" fmla="*/ 4 w 96"/>
                <a:gd name="T27" fmla="*/ 7 h 64"/>
                <a:gd name="T28" fmla="*/ 7 w 96"/>
                <a:gd name="T29" fmla="*/ 4 h 64"/>
                <a:gd name="T30" fmla="*/ 89 w 96"/>
                <a:gd name="T31" fmla="*/ 4 h 64"/>
                <a:gd name="T32" fmla="*/ 92 w 96"/>
                <a:gd name="T33" fmla="*/ 7 h 64"/>
                <a:gd name="T34" fmla="*/ 92 w 96"/>
                <a:gd name="T35" fmla="*/ 57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6" h="64">
                  <a:moveTo>
                    <a:pt x="89" y="0"/>
                  </a:moveTo>
                  <a:cubicBezTo>
                    <a:pt x="7" y="0"/>
                    <a:pt x="7" y="0"/>
                    <a:pt x="7" y="0"/>
                  </a:cubicBezTo>
                  <a:cubicBezTo>
                    <a:pt x="3" y="0"/>
                    <a:pt x="0" y="3"/>
                    <a:pt x="0" y="7"/>
                  </a:cubicBezTo>
                  <a:cubicBezTo>
                    <a:pt x="0" y="57"/>
                    <a:pt x="0" y="57"/>
                    <a:pt x="0" y="57"/>
                  </a:cubicBezTo>
                  <a:cubicBezTo>
                    <a:pt x="0" y="61"/>
                    <a:pt x="3" y="64"/>
                    <a:pt x="7" y="64"/>
                  </a:cubicBezTo>
                  <a:cubicBezTo>
                    <a:pt x="89" y="64"/>
                    <a:pt x="89" y="64"/>
                    <a:pt x="89" y="64"/>
                  </a:cubicBezTo>
                  <a:cubicBezTo>
                    <a:pt x="93" y="64"/>
                    <a:pt x="96" y="61"/>
                    <a:pt x="96" y="57"/>
                  </a:cubicBezTo>
                  <a:cubicBezTo>
                    <a:pt x="96" y="7"/>
                    <a:pt x="96" y="7"/>
                    <a:pt x="96" y="7"/>
                  </a:cubicBezTo>
                  <a:cubicBezTo>
                    <a:pt x="96" y="3"/>
                    <a:pt x="93" y="0"/>
                    <a:pt x="89" y="0"/>
                  </a:cubicBezTo>
                  <a:close/>
                  <a:moveTo>
                    <a:pt x="92" y="57"/>
                  </a:moveTo>
                  <a:cubicBezTo>
                    <a:pt x="92" y="59"/>
                    <a:pt x="91" y="60"/>
                    <a:pt x="89" y="60"/>
                  </a:cubicBezTo>
                  <a:cubicBezTo>
                    <a:pt x="7" y="60"/>
                    <a:pt x="7" y="60"/>
                    <a:pt x="7" y="60"/>
                  </a:cubicBezTo>
                  <a:cubicBezTo>
                    <a:pt x="5" y="60"/>
                    <a:pt x="4" y="59"/>
                    <a:pt x="4" y="57"/>
                  </a:cubicBezTo>
                  <a:cubicBezTo>
                    <a:pt x="4" y="7"/>
                    <a:pt x="4" y="7"/>
                    <a:pt x="4" y="7"/>
                  </a:cubicBezTo>
                  <a:cubicBezTo>
                    <a:pt x="4" y="5"/>
                    <a:pt x="5" y="4"/>
                    <a:pt x="7" y="4"/>
                  </a:cubicBezTo>
                  <a:cubicBezTo>
                    <a:pt x="89" y="4"/>
                    <a:pt x="89" y="4"/>
                    <a:pt x="89" y="4"/>
                  </a:cubicBezTo>
                  <a:cubicBezTo>
                    <a:pt x="91" y="4"/>
                    <a:pt x="92" y="5"/>
                    <a:pt x="92" y="7"/>
                  </a:cubicBezTo>
                  <a:lnTo>
                    <a:pt x="92" y="5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cs typeface="+mn-ea"/>
                <a:sym typeface="+mn-lt"/>
              </a:endParaRPr>
            </a:p>
          </p:txBody>
        </p:sp>
        <p:sp>
          <p:nvSpPr>
            <p:cNvPr id="95" name="Freeform 101"/>
            <p:cNvSpPr>
              <a:spLocks noEditPoints="1"/>
            </p:cNvSpPr>
            <p:nvPr/>
          </p:nvSpPr>
          <p:spPr bwMode="auto">
            <a:xfrm>
              <a:off x="2990851" y="3136900"/>
              <a:ext cx="33338" cy="31750"/>
            </a:xfrm>
            <a:custGeom>
              <a:avLst/>
              <a:gdLst>
                <a:gd name="T0" fmla="*/ 6 w 12"/>
                <a:gd name="T1" fmla="*/ 0 h 12"/>
                <a:gd name="T2" fmla="*/ 0 w 12"/>
                <a:gd name="T3" fmla="*/ 6 h 12"/>
                <a:gd name="T4" fmla="*/ 6 w 12"/>
                <a:gd name="T5" fmla="*/ 12 h 12"/>
                <a:gd name="T6" fmla="*/ 12 w 12"/>
                <a:gd name="T7" fmla="*/ 6 h 12"/>
                <a:gd name="T8" fmla="*/ 6 w 12"/>
                <a:gd name="T9" fmla="*/ 0 h 12"/>
                <a:gd name="T10" fmla="*/ 6 w 12"/>
                <a:gd name="T11" fmla="*/ 8 h 12"/>
                <a:gd name="T12" fmla="*/ 4 w 12"/>
                <a:gd name="T13" fmla="*/ 6 h 12"/>
                <a:gd name="T14" fmla="*/ 6 w 12"/>
                <a:gd name="T15" fmla="*/ 4 h 12"/>
                <a:gd name="T16" fmla="*/ 8 w 12"/>
                <a:gd name="T17" fmla="*/ 6 h 12"/>
                <a:gd name="T18" fmla="*/ 6 w 12"/>
                <a:gd name="T19" fmla="*/ 8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12">
                  <a:moveTo>
                    <a:pt x="6" y="0"/>
                  </a:moveTo>
                  <a:cubicBezTo>
                    <a:pt x="3" y="0"/>
                    <a:pt x="0" y="3"/>
                    <a:pt x="0" y="6"/>
                  </a:cubicBezTo>
                  <a:cubicBezTo>
                    <a:pt x="0" y="9"/>
                    <a:pt x="3" y="12"/>
                    <a:pt x="6" y="12"/>
                  </a:cubicBezTo>
                  <a:cubicBezTo>
                    <a:pt x="9" y="12"/>
                    <a:pt x="12" y="9"/>
                    <a:pt x="12" y="6"/>
                  </a:cubicBezTo>
                  <a:cubicBezTo>
                    <a:pt x="12" y="3"/>
                    <a:pt x="9" y="0"/>
                    <a:pt x="6" y="0"/>
                  </a:cubicBezTo>
                  <a:close/>
                  <a:moveTo>
                    <a:pt x="6" y="8"/>
                  </a:moveTo>
                  <a:cubicBezTo>
                    <a:pt x="5" y="8"/>
                    <a:pt x="4" y="7"/>
                    <a:pt x="4" y="6"/>
                  </a:cubicBezTo>
                  <a:cubicBezTo>
                    <a:pt x="4" y="5"/>
                    <a:pt x="5" y="4"/>
                    <a:pt x="6" y="4"/>
                  </a:cubicBezTo>
                  <a:cubicBezTo>
                    <a:pt x="7" y="4"/>
                    <a:pt x="8" y="5"/>
                    <a:pt x="8" y="6"/>
                  </a:cubicBezTo>
                  <a:cubicBezTo>
                    <a:pt x="8" y="7"/>
                    <a:pt x="7" y="8"/>
                    <a:pt x="6"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cs typeface="+mn-ea"/>
                <a:sym typeface="+mn-lt"/>
              </a:endParaRPr>
            </a:p>
          </p:txBody>
        </p:sp>
        <p:sp>
          <p:nvSpPr>
            <p:cNvPr id="96" name="Freeform 102"/>
            <p:cNvSpPr/>
            <p:nvPr/>
          </p:nvSpPr>
          <p:spPr bwMode="auto">
            <a:xfrm>
              <a:off x="2965451" y="3046413"/>
              <a:ext cx="31750" cy="63500"/>
            </a:xfrm>
            <a:custGeom>
              <a:avLst/>
              <a:gdLst>
                <a:gd name="T0" fmla="*/ 9 w 12"/>
                <a:gd name="T1" fmla="*/ 0 h 24"/>
                <a:gd name="T2" fmla="*/ 3 w 12"/>
                <a:gd name="T3" fmla="*/ 0 h 24"/>
                <a:gd name="T4" fmla="*/ 0 w 12"/>
                <a:gd name="T5" fmla="*/ 3 h 24"/>
                <a:gd name="T6" fmla="*/ 0 w 12"/>
                <a:gd name="T7" fmla="*/ 21 h 24"/>
                <a:gd name="T8" fmla="*/ 3 w 12"/>
                <a:gd name="T9" fmla="*/ 24 h 24"/>
                <a:gd name="T10" fmla="*/ 9 w 12"/>
                <a:gd name="T11" fmla="*/ 24 h 24"/>
                <a:gd name="T12" fmla="*/ 12 w 12"/>
                <a:gd name="T13" fmla="*/ 21 h 24"/>
                <a:gd name="T14" fmla="*/ 12 w 12"/>
                <a:gd name="T15" fmla="*/ 3 h 24"/>
                <a:gd name="T16" fmla="*/ 9 w 12"/>
                <a:gd name="T17"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24">
                  <a:moveTo>
                    <a:pt x="9" y="0"/>
                  </a:moveTo>
                  <a:cubicBezTo>
                    <a:pt x="3" y="0"/>
                    <a:pt x="3" y="0"/>
                    <a:pt x="3" y="0"/>
                  </a:cubicBezTo>
                  <a:cubicBezTo>
                    <a:pt x="1" y="0"/>
                    <a:pt x="0" y="1"/>
                    <a:pt x="0" y="3"/>
                  </a:cubicBezTo>
                  <a:cubicBezTo>
                    <a:pt x="0" y="21"/>
                    <a:pt x="0" y="21"/>
                    <a:pt x="0" y="21"/>
                  </a:cubicBezTo>
                  <a:cubicBezTo>
                    <a:pt x="0" y="22"/>
                    <a:pt x="1" y="24"/>
                    <a:pt x="3" y="24"/>
                  </a:cubicBezTo>
                  <a:cubicBezTo>
                    <a:pt x="9" y="24"/>
                    <a:pt x="9" y="24"/>
                    <a:pt x="9" y="24"/>
                  </a:cubicBezTo>
                  <a:cubicBezTo>
                    <a:pt x="11" y="24"/>
                    <a:pt x="12" y="22"/>
                    <a:pt x="12" y="21"/>
                  </a:cubicBezTo>
                  <a:cubicBezTo>
                    <a:pt x="12" y="3"/>
                    <a:pt x="12" y="3"/>
                    <a:pt x="12" y="3"/>
                  </a:cubicBezTo>
                  <a:cubicBezTo>
                    <a:pt x="12" y="1"/>
                    <a:pt x="11" y="0"/>
                    <a:pt x="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cs typeface="+mn-ea"/>
                <a:sym typeface="+mn-lt"/>
              </a:endParaRPr>
            </a:p>
          </p:txBody>
        </p:sp>
        <p:sp>
          <p:nvSpPr>
            <p:cNvPr id="97" name="Freeform 103"/>
            <p:cNvSpPr/>
            <p:nvPr/>
          </p:nvSpPr>
          <p:spPr bwMode="auto">
            <a:xfrm>
              <a:off x="3071814" y="2982913"/>
              <a:ext cx="31750" cy="127000"/>
            </a:xfrm>
            <a:custGeom>
              <a:avLst/>
              <a:gdLst>
                <a:gd name="T0" fmla="*/ 9 w 12"/>
                <a:gd name="T1" fmla="*/ 0 h 48"/>
                <a:gd name="T2" fmla="*/ 3 w 12"/>
                <a:gd name="T3" fmla="*/ 0 h 48"/>
                <a:gd name="T4" fmla="*/ 0 w 12"/>
                <a:gd name="T5" fmla="*/ 3 h 48"/>
                <a:gd name="T6" fmla="*/ 0 w 12"/>
                <a:gd name="T7" fmla="*/ 45 h 48"/>
                <a:gd name="T8" fmla="*/ 3 w 12"/>
                <a:gd name="T9" fmla="*/ 48 h 48"/>
                <a:gd name="T10" fmla="*/ 9 w 12"/>
                <a:gd name="T11" fmla="*/ 48 h 48"/>
                <a:gd name="T12" fmla="*/ 12 w 12"/>
                <a:gd name="T13" fmla="*/ 45 h 48"/>
                <a:gd name="T14" fmla="*/ 12 w 12"/>
                <a:gd name="T15" fmla="*/ 3 h 48"/>
                <a:gd name="T16" fmla="*/ 9 w 12"/>
                <a:gd name="T1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48">
                  <a:moveTo>
                    <a:pt x="9" y="0"/>
                  </a:moveTo>
                  <a:cubicBezTo>
                    <a:pt x="3" y="0"/>
                    <a:pt x="3" y="0"/>
                    <a:pt x="3" y="0"/>
                  </a:cubicBezTo>
                  <a:cubicBezTo>
                    <a:pt x="1" y="0"/>
                    <a:pt x="0" y="1"/>
                    <a:pt x="0" y="3"/>
                  </a:cubicBezTo>
                  <a:cubicBezTo>
                    <a:pt x="0" y="45"/>
                    <a:pt x="0" y="45"/>
                    <a:pt x="0" y="45"/>
                  </a:cubicBezTo>
                  <a:cubicBezTo>
                    <a:pt x="0" y="47"/>
                    <a:pt x="1" y="48"/>
                    <a:pt x="3" y="48"/>
                  </a:cubicBezTo>
                  <a:cubicBezTo>
                    <a:pt x="9" y="48"/>
                    <a:pt x="9" y="48"/>
                    <a:pt x="9" y="48"/>
                  </a:cubicBezTo>
                  <a:cubicBezTo>
                    <a:pt x="11" y="48"/>
                    <a:pt x="12" y="47"/>
                    <a:pt x="12" y="45"/>
                  </a:cubicBezTo>
                  <a:cubicBezTo>
                    <a:pt x="12" y="3"/>
                    <a:pt x="12" y="3"/>
                    <a:pt x="12" y="3"/>
                  </a:cubicBezTo>
                  <a:cubicBezTo>
                    <a:pt x="12" y="1"/>
                    <a:pt x="11" y="0"/>
                    <a:pt x="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cs typeface="+mn-ea"/>
                <a:sym typeface="+mn-lt"/>
              </a:endParaRPr>
            </a:p>
          </p:txBody>
        </p:sp>
        <p:sp>
          <p:nvSpPr>
            <p:cNvPr id="98" name="Freeform 104"/>
            <p:cNvSpPr/>
            <p:nvPr/>
          </p:nvSpPr>
          <p:spPr bwMode="auto">
            <a:xfrm>
              <a:off x="3017839" y="3025775"/>
              <a:ext cx="31750" cy="84138"/>
            </a:xfrm>
            <a:custGeom>
              <a:avLst/>
              <a:gdLst>
                <a:gd name="T0" fmla="*/ 9 w 12"/>
                <a:gd name="T1" fmla="*/ 0 h 32"/>
                <a:gd name="T2" fmla="*/ 3 w 12"/>
                <a:gd name="T3" fmla="*/ 0 h 32"/>
                <a:gd name="T4" fmla="*/ 0 w 12"/>
                <a:gd name="T5" fmla="*/ 3 h 32"/>
                <a:gd name="T6" fmla="*/ 0 w 12"/>
                <a:gd name="T7" fmla="*/ 29 h 32"/>
                <a:gd name="T8" fmla="*/ 3 w 12"/>
                <a:gd name="T9" fmla="*/ 32 h 32"/>
                <a:gd name="T10" fmla="*/ 9 w 12"/>
                <a:gd name="T11" fmla="*/ 32 h 32"/>
                <a:gd name="T12" fmla="*/ 12 w 12"/>
                <a:gd name="T13" fmla="*/ 29 h 32"/>
                <a:gd name="T14" fmla="*/ 12 w 12"/>
                <a:gd name="T15" fmla="*/ 3 h 32"/>
                <a:gd name="T16" fmla="*/ 9 w 12"/>
                <a:gd name="T17"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32">
                  <a:moveTo>
                    <a:pt x="9" y="0"/>
                  </a:moveTo>
                  <a:cubicBezTo>
                    <a:pt x="3" y="0"/>
                    <a:pt x="3" y="0"/>
                    <a:pt x="3" y="0"/>
                  </a:cubicBezTo>
                  <a:cubicBezTo>
                    <a:pt x="1" y="0"/>
                    <a:pt x="0" y="1"/>
                    <a:pt x="0" y="3"/>
                  </a:cubicBezTo>
                  <a:cubicBezTo>
                    <a:pt x="0" y="29"/>
                    <a:pt x="0" y="29"/>
                    <a:pt x="0" y="29"/>
                  </a:cubicBezTo>
                  <a:cubicBezTo>
                    <a:pt x="0" y="31"/>
                    <a:pt x="1" y="32"/>
                    <a:pt x="3" y="32"/>
                  </a:cubicBezTo>
                  <a:cubicBezTo>
                    <a:pt x="9" y="32"/>
                    <a:pt x="9" y="32"/>
                    <a:pt x="9" y="32"/>
                  </a:cubicBezTo>
                  <a:cubicBezTo>
                    <a:pt x="11" y="32"/>
                    <a:pt x="12" y="31"/>
                    <a:pt x="12" y="29"/>
                  </a:cubicBezTo>
                  <a:cubicBezTo>
                    <a:pt x="12" y="3"/>
                    <a:pt x="12" y="3"/>
                    <a:pt x="12" y="3"/>
                  </a:cubicBezTo>
                  <a:cubicBezTo>
                    <a:pt x="12" y="1"/>
                    <a:pt x="11" y="0"/>
                    <a:pt x="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cs typeface="+mn-ea"/>
                <a:sym typeface="+mn-lt"/>
              </a:endParaRPr>
            </a:p>
          </p:txBody>
        </p:sp>
        <p:sp>
          <p:nvSpPr>
            <p:cNvPr id="99" name="Freeform 105"/>
            <p:cNvSpPr/>
            <p:nvPr/>
          </p:nvSpPr>
          <p:spPr bwMode="auto">
            <a:xfrm>
              <a:off x="2911476" y="3003550"/>
              <a:ext cx="31750" cy="106363"/>
            </a:xfrm>
            <a:custGeom>
              <a:avLst/>
              <a:gdLst>
                <a:gd name="T0" fmla="*/ 9 w 12"/>
                <a:gd name="T1" fmla="*/ 0 h 40"/>
                <a:gd name="T2" fmla="*/ 3 w 12"/>
                <a:gd name="T3" fmla="*/ 0 h 40"/>
                <a:gd name="T4" fmla="*/ 0 w 12"/>
                <a:gd name="T5" fmla="*/ 3 h 40"/>
                <a:gd name="T6" fmla="*/ 0 w 12"/>
                <a:gd name="T7" fmla="*/ 37 h 40"/>
                <a:gd name="T8" fmla="*/ 3 w 12"/>
                <a:gd name="T9" fmla="*/ 40 h 40"/>
                <a:gd name="T10" fmla="*/ 9 w 12"/>
                <a:gd name="T11" fmla="*/ 40 h 40"/>
                <a:gd name="T12" fmla="*/ 12 w 12"/>
                <a:gd name="T13" fmla="*/ 37 h 40"/>
                <a:gd name="T14" fmla="*/ 12 w 12"/>
                <a:gd name="T15" fmla="*/ 3 h 40"/>
                <a:gd name="T16" fmla="*/ 9 w 12"/>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40">
                  <a:moveTo>
                    <a:pt x="9" y="0"/>
                  </a:moveTo>
                  <a:cubicBezTo>
                    <a:pt x="3" y="0"/>
                    <a:pt x="3" y="0"/>
                    <a:pt x="3" y="0"/>
                  </a:cubicBezTo>
                  <a:cubicBezTo>
                    <a:pt x="1" y="0"/>
                    <a:pt x="0" y="1"/>
                    <a:pt x="0" y="3"/>
                  </a:cubicBezTo>
                  <a:cubicBezTo>
                    <a:pt x="0" y="37"/>
                    <a:pt x="0" y="37"/>
                    <a:pt x="0" y="37"/>
                  </a:cubicBezTo>
                  <a:cubicBezTo>
                    <a:pt x="0" y="39"/>
                    <a:pt x="1" y="40"/>
                    <a:pt x="3" y="40"/>
                  </a:cubicBezTo>
                  <a:cubicBezTo>
                    <a:pt x="9" y="40"/>
                    <a:pt x="9" y="40"/>
                    <a:pt x="9" y="40"/>
                  </a:cubicBezTo>
                  <a:cubicBezTo>
                    <a:pt x="11" y="40"/>
                    <a:pt x="12" y="39"/>
                    <a:pt x="12" y="37"/>
                  </a:cubicBezTo>
                  <a:cubicBezTo>
                    <a:pt x="12" y="3"/>
                    <a:pt x="12" y="3"/>
                    <a:pt x="12" y="3"/>
                  </a:cubicBezTo>
                  <a:cubicBezTo>
                    <a:pt x="12" y="1"/>
                    <a:pt x="11" y="0"/>
                    <a:pt x="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cs typeface="+mn-ea"/>
                <a:sym typeface="+mn-lt"/>
              </a:endParaRPr>
            </a:p>
          </p:txBody>
        </p:sp>
      </p:grpSp>
      <p:grpSp>
        <p:nvGrpSpPr>
          <p:cNvPr id="100" name="Group 99"/>
          <p:cNvGrpSpPr/>
          <p:nvPr/>
        </p:nvGrpSpPr>
        <p:grpSpPr>
          <a:xfrm>
            <a:off x="843259" y="2330415"/>
            <a:ext cx="327266" cy="252102"/>
            <a:chOff x="585787" y="4756150"/>
            <a:chExt cx="1112838" cy="857250"/>
          </a:xfrm>
          <a:solidFill>
            <a:schemeClr val="accent3"/>
          </a:solidFill>
        </p:grpSpPr>
        <p:sp>
          <p:nvSpPr>
            <p:cNvPr id="101" name="Freeform 13"/>
            <p:cNvSpPr>
              <a:spLocks noEditPoints="1"/>
            </p:cNvSpPr>
            <p:nvPr/>
          </p:nvSpPr>
          <p:spPr bwMode="auto">
            <a:xfrm>
              <a:off x="585787" y="4756150"/>
              <a:ext cx="1112838" cy="857250"/>
            </a:xfrm>
            <a:custGeom>
              <a:avLst/>
              <a:gdLst>
                <a:gd name="T0" fmla="*/ 983 w 1103"/>
                <a:gd name="T1" fmla="*/ 0 h 851"/>
                <a:gd name="T2" fmla="*/ 120 w 1103"/>
                <a:gd name="T3" fmla="*/ 0 h 851"/>
                <a:gd name="T4" fmla="*/ 0 w 1103"/>
                <a:gd name="T5" fmla="*/ 120 h 851"/>
                <a:gd name="T6" fmla="*/ 0 w 1103"/>
                <a:gd name="T7" fmla="*/ 731 h 851"/>
                <a:gd name="T8" fmla="*/ 120 w 1103"/>
                <a:gd name="T9" fmla="*/ 851 h 851"/>
                <a:gd name="T10" fmla="*/ 983 w 1103"/>
                <a:gd name="T11" fmla="*/ 851 h 851"/>
                <a:gd name="T12" fmla="*/ 1103 w 1103"/>
                <a:gd name="T13" fmla="*/ 731 h 851"/>
                <a:gd name="T14" fmla="*/ 1103 w 1103"/>
                <a:gd name="T15" fmla="*/ 120 h 851"/>
                <a:gd name="T16" fmla="*/ 983 w 1103"/>
                <a:gd name="T17" fmla="*/ 0 h 851"/>
                <a:gd name="T18" fmla="*/ 120 w 1103"/>
                <a:gd name="T19" fmla="*/ 60 h 851"/>
                <a:gd name="T20" fmla="*/ 983 w 1103"/>
                <a:gd name="T21" fmla="*/ 60 h 851"/>
                <a:gd name="T22" fmla="*/ 1043 w 1103"/>
                <a:gd name="T23" fmla="*/ 120 h 851"/>
                <a:gd name="T24" fmla="*/ 1043 w 1103"/>
                <a:gd name="T25" fmla="*/ 246 h 851"/>
                <a:gd name="T26" fmla="*/ 60 w 1103"/>
                <a:gd name="T27" fmla="*/ 246 h 851"/>
                <a:gd name="T28" fmla="*/ 60 w 1103"/>
                <a:gd name="T29" fmla="*/ 120 h 851"/>
                <a:gd name="T30" fmla="*/ 120 w 1103"/>
                <a:gd name="T31" fmla="*/ 60 h 851"/>
                <a:gd name="T32" fmla="*/ 983 w 1103"/>
                <a:gd name="T33" fmla="*/ 791 h 851"/>
                <a:gd name="T34" fmla="*/ 120 w 1103"/>
                <a:gd name="T35" fmla="*/ 791 h 851"/>
                <a:gd name="T36" fmla="*/ 60 w 1103"/>
                <a:gd name="T37" fmla="*/ 731 h 851"/>
                <a:gd name="T38" fmla="*/ 60 w 1103"/>
                <a:gd name="T39" fmla="*/ 294 h 851"/>
                <a:gd name="T40" fmla="*/ 1043 w 1103"/>
                <a:gd name="T41" fmla="*/ 294 h 851"/>
                <a:gd name="T42" fmla="*/ 1043 w 1103"/>
                <a:gd name="T43" fmla="*/ 731 h 851"/>
                <a:gd name="T44" fmla="*/ 983 w 1103"/>
                <a:gd name="T45" fmla="*/ 791 h 8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03" h="851">
                  <a:moveTo>
                    <a:pt x="983" y="0"/>
                  </a:moveTo>
                  <a:cubicBezTo>
                    <a:pt x="120" y="0"/>
                    <a:pt x="120" y="0"/>
                    <a:pt x="120" y="0"/>
                  </a:cubicBezTo>
                  <a:cubicBezTo>
                    <a:pt x="54" y="0"/>
                    <a:pt x="0" y="54"/>
                    <a:pt x="0" y="120"/>
                  </a:cubicBezTo>
                  <a:cubicBezTo>
                    <a:pt x="0" y="731"/>
                    <a:pt x="0" y="731"/>
                    <a:pt x="0" y="731"/>
                  </a:cubicBezTo>
                  <a:cubicBezTo>
                    <a:pt x="0" y="797"/>
                    <a:pt x="54" y="851"/>
                    <a:pt x="120" y="851"/>
                  </a:cubicBezTo>
                  <a:cubicBezTo>
                    <a:pt x="983" y="851"/>
                    <a:pt x="983" y="851"/>
                    <a:pt x="983" y="851"/>
                  </a:cubicBezTo>
                  <a:cubicBezTo>
                    <a:pt x="1049" y="851"/>
                    <a:pt x="1103" y="797"/>
                    <a:pt x="1103" y="731"/>
                  </a:cubicBezTo>
                  <a:cubicBezTo>
                    <a:pt x="1103" y="120"/>
                    <a:pt x="1103" y="120"/>
                    <a:pt x="1103" y="120"/>
                  </a:cubicBezTo>
                  <a:cubicBezTo>
                    <a:pt x="1103" y="54"/>
                    <a:pt x="1049" y="0"/>
                    <a:pt x="983" y="0"/>
                  </a:cubicBezTo>
                  <a:close/>
                  <a:moveTo>
                    <a:pt x="120" y="60"/>
                  </a:moveTo>
                  <a:cubicBezTo>
                    <a:pt x="983" y="60"/>
                    <a:pt x="983" y="60"/>
                    <a:pt x="983" y="60"/>
                  </a:cubicBezTo>
                  <a:cubicBezTo>
                    <a:pt x="1016" y="60"/>
                    <a:pt x="1043" y="87"/>
                    <a:pt x="1043" y="120"/>
                  </a:cubicBezTo>
                  <a:cubicBezTo>
                    <a:pt x="1043" y="246"/>
                    <a:pt x="1043" y="246"/>
                    <a:pt x="1043" y="246"/>
                  </a:cubicBezTo>
                  <a:cubicBezTo>
                    <a:pt x="60" y="246"/>
                    <a:pt x="60" y="246"/>
                    <a:pt x="60" y="246"/>
                  </a:cubicBezTo>
                  <a:cubicBezTo>
                    <a:pt x="60" y="120"/>
                    <a:pt x="60" y="120"/>
                    <a:pt x="60" y="120"/>
                  </a:cubicBezTo>
                  <a:cubicBezTo>
                    <a:pt x="60" y="87"/>
                    <a:pt x="87" y="60"/>
                    <a:pt x="120" y="60"/>
                  </a:cubicBezTo>
                  <a:close/>
                  <a:moveTo>
                    <a:pt x="983" y="791"/>
                  </a:moveTo>
                  <a:cubicBezTo>
                    <a:pt x="120" y="791"/>
                    <a:pt x="120" y="791"/>
                    <a:pt x="120" y="791"/>
                  </a:cubicBezTo>
                  <a:cubicBezTo>
                    <a:pt x="87" y="791"/>
                    <a:pt x="60" y="764"/>
                    <a:pt x="60" y="731"/>
                  </a:cubicBezTo>
                  <a:cubicBezTo>
                    <a:pt x="60" y="294"/>
                    <a:pt x="60" y="294"/>
                    <a:pt x="60" y="294"/>
                  </a:cubicBezTo>
                  <a:cubicBezTo>
                    <a:pt x="1043" y="294"/>
                    <a:pt x="1043" y="294"/>
                    <a:pt x="1043" y="294"/>
                  </a:cubicBezTo>
                  <a:cubicBezTo>
                    <a:pt x="1043" y="731"/>
                    <a:pt x="1043" y="731"/>
                    <a:pt x="1043" y="731"/>
                  </a:cubicBezTo>
                  <a:cubicBezTo>
                    <a:pt x="1043" y="764"/>
                    <a:pt x="1016" y="791"/>
                    <a:pt x="983" y="79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cs typeface="+mn-ea"/>
                <a:sym typeface="+mn-lt"/>
              </a:endParaRPr>
            </a:p>
          </p:txBody>
        </p:sp>
        <p:sp>
          <p:nvSpPr>
            <p:cNvPr id="102" name="Oval 14"/>
            <p:cNvSpPr>
              <a:spLocks noChangeArrowheads="1"/>
            </p:cNvSpPr>
            <p:nvPr/>
          </p:nvSpPr>
          <p:spPr bwMode="auto">
            <a:xfrm>
              <a:off x="704850" y="4875213"/>
              <a:ext cx="76200" cy="7620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cs typeface="+mn-ea"/>
                <a:sym typeface="+mn-lt"/>
              </a:endParaRPr>
            </a:p>
          </p:txBody>
        </p:sp>
        <p:sp>
          <p:nvSpPr>
            <p:cNvPr id="103" name="Oval 15"/>
            <p:cNvSpPr>
              <a:spLocks noChangeArrowheads="1"/>
            </p:cNvSpPr>
            <p:nvPr/>
          </p:nvSpPr>
          <p:spPr bwMode="auto">
            <a:xfrm>
              <a:off x="836613" y="4875213"/>
              <a:ext cx="77788" cy="7620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cs typeface="+mn-ea"/>
                <a:sym typeface="+mn-lt"/>
              </a:endParaRPr>
            </a:p>
          </p:txBody>
        </p:sp>
        <p:sp>
          <p:nvSpPr>
            <p:cNvPr id="104" name="Oval 16"/>
            <p:cNvSpPr>
              <a:spLocks noChangeArrowheads="1"/>
            </p:cNvSpPr>
            <p:nvPr/>
          </p:nvSpPr>
          <p:spPr bwMode="auto">
            <a:xfrm>
              <a:off x="969963" y="4875213"/>
              <a:ext cx="76200" cy="7620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cs typeface="+mn-ea"/>
                <a:sym typeface="+mn-lt"/>
              </a:endParaRPr>
            </a:p>
          </p:txBody>
        </p:sp>
      </p:grpSp>
      <p:sp>
        <p:nvSpPr>
          <p:cNvPr id="105" name="Freeform 9"/>
          <p:cNvSpPr>
            <a:spLocks noEditPoints="1"/>
          </p:cNvSpPr>
          <p:nvPr/>
        </p:nvSpPr>
        <p:spPr bwMode="auto">
          <a:xfrm>
            <a:off x="926410" y="3776555"/>
            <a:ext cx="160964" cy="393788"/>
          </a:xfrm>
          <a:custGeom>
            <a:avLst/>
            <a:gdLst>
              <a:gd name="T0" fmla="*/ 229 w 280"/>
              <a:gd name="T1" fmla="*/ 44 h 685"/>
              <a:gd name="T2" fmla="*/ 206 w 280"/>
              <a:gd name="T3" fmla="*/ 0 h 685"/>
              <a:gd name="T4" fmla="*/ 75 w 280"/>
              <a:gd name="T5" fmla="*/ 0 h 685"/>
              <a:gd name="T6" fmla="*/ 49 w 280"/>
              <a:gd name="T7" fmla="*/ 42 h 685"/>
              <a:gd name="T8" fmla="*/ 79 w 280"/>
              <a:gd name="T9" fmla="*/ 140 h 685"/>
              <a:gd name="T10" fmla="*/ 0 w 280"/>
              <a:gd name="T11" fmla="*/ 534 h 685"/>
              <a:gd name="T12" fmla="*/ 140 w 280"/>
              <a:gd name="T13" fmla="*/ 685 h 685"/>
              <a:gd name="T14" fmla="*/ 280 w 280"/>
              <a:gd name="T15" fmla="*/ 534 h 685"/>
              <a:gd name="T16" fmla="*/ 199 w 280"/>
              <a:gd name="T17" fmla="*/ 139 h 685"/>
              <a:gd name="T18" fmla="*/ 229 w 280"/>
              <a:gd name="T19" fmla="*/ 44 h 685"/>
              <a:gd name="T20" fmla="*/ 95 w 280"/>
              <a:gd name="T21" fmla="*/ 35 h 685"/>
              <a:gd name="T22" fmla="*/ 185 w 280"/>
              <a:gd name="T23" fmla="*/ 35 h 685"/>
              <a:gd name="T24" fmla="*/ 192 w 280"/>
              <a:gd name="T25" fmla="*/ 47 h 685"/>
              <a:gd name="T26" fmla="*/ 168 w 280"/>
              <a:gd name="T27" fmla="*/ 122 h 685"/>
              <a:gd name="T28" fmla="*/ 110 w 280"/>
              <a:gd name="T29" fmla="*/ 122 h 685"/>
              <a:gd name="T30" fmla="*/ 86 w 280"/>
              <a:gd name="T31" fmla="*/ 47 h 685"/>
              <a:gd name="T32" fmla="*/ 95 w 280"/>
              <a:gd name="T33" fmla="*/ 35 h 685"/>
              <a:gd name="T34" fmla="*/ 61 w 280"/>
              <a:gd name="T35" fmla="*/ 406 h 685"/>
              <a:gd name="T36" fmla="*/ 209 w 280"/>
              <a:gd name="T37" fmla="*/ 559 h 685"/>
              <a:gd name="T38" fmla="*/ 181 w 280"/>
              <a:gd name="T39" fmla="*/ 589 h 685"/>
              <a:gd name="T40" fmla="*/ 50 w 280"/>
              <a:gd name="T41" fmla="*/ 459 h 685"/>
              <a:gd name="T42" fmla="*/ 61 w 280"/>
              <a:gd name="T43" fmla="*/ 406 h 685"/>
              <a:gd name="T44" fmla="*/ 65 w 280"/>
              <a:gd name="T45" fmla="*/ 386 h 685"/>
              <a:gd name="T46" fmla="*/ 76 w 280"/>
              <a:gd name="T47" fmla="*/ 331 h 685"/>
              <a:gd name="T48" fmla="*/ 238 w 280"/>
              <a:gd name="T49" fmla="*/ 500 h 685"/>
              <a:gd name="T50" fmla="*/ 242 w 280"/>
              <a:gd name="T51" fmla="*/ 523 h 685"/>
              <a:gd name="T52" fmla="*/ 221 w 280"/>
              <a:gd name="T53" fmla="*/ 546 h 685"/>
              <a:gd name="T54" fmla="*/ 65 w 280"/>
              <a:gd name="T55" fmla="*/ 386 h 685"/>
              <a:gd name="T56" fmla="*/ 80 w 280"/>
              <a:gd name="T57" fmla="*/ 311 h 685"/>
              <a:gd name="T58" fmla="*/ 90 w 280"/>
              <a:gd name="T59" fmla="*/ 262 h 685"/>
              <a:gd name="T60" fmla="*/ 214 w 280"/>
              <a:gd name="T61" fmla="*/ 385 h 685"/>
              <a:gd name="T62" fmla="*/ 231 w 280"/>
              <a:gd name="T63" fmla="*/ 468 h 685"/>
              <a:gd name="T64" fmla="*/ 80 w 280"/>
              <a:gd name="T65" fmla="*/ 311 h 685"/>
              <a:gd name="T66" fmla="*/ 94 w 280"/>
              <a:gd name="T67" fmla="*/ 242 h 685"/>
              <a:gd name="T68" fmla="*/ 105 w 280"/>
              <a:gd name="T69" fmla="*/ 187 h 685"/>
              <a:gd name="T70" fmla="*/ 192 w 280"/>
              <a:gd name="T71" fmla="*/ 278 h 685"/>
              <a:gd name="T72" fmla="*/ 208 w 280"/>
              <a:gd name="T73" fmla="*/ 355 h 685"/>
              <a:gd name="T74" fmla="*/ 94 w 280"/>
              <a:gd name="T75" fmla="*/ 242 h 685"/>
              <a:gd name="T76" fmla="*/ 46 w 280"/>
              <a:gd name="T77" fmla="*/ 479 h 685"/>
              <a:gd name="T78" fmla="*/ 169 w 280"/>
              <a:gd name="T79" fmla="*/ 602 h 685"/>
              <a:gd name="T80" fmla="*/ 140 w 280"/>
              <a:gd name="T81" fmla="*/ 634 h 685"/>
              <a:gd name="T82" fmla="*/ 37 w 280"/>
              <a:gd name="T83" fmla="*/ 523 h 685"/>
              <a:gd name="T84" fmla="*/ 46 w 280"/>
              <a:gd name="T85" fmla="*/ 479 h 685"/>
              <a:gd name="T86" fmla="*/ 168 w 280"/>
              <a:gd name="T87" fmla="*/ 156 h 685"/>
              <a:gd name="T88" fmla="*/ 185 w 280"/>
              <a:gd name="T89" fmla="*/ 246 h 685"/>
              <a:gd name="T90" fmla="*/ 109 w 280"/>
              <a:gd name="T91" fmla="*/ 166 h 685"/>
              <a:gd name="T92" fmla="*/ 111 w 280"/>
              <a:gd name="T93" fmla="*/ 156 h 685"/>
              <a:gd name="T94" fmla="*/ 168 w 280"/>
              <a:gd name="T95" fmla="*/ 156 h 6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80" h="685">
                <a:moveTo>
                  <a:pt x="229" y="44"/>
                </a:moveTo>
                <a:lnTo>
                  <a:pt x="206" y="0"/>
                </a:lnTo>
                <a:lnTo>
                  <a:pt x="75" y="0"/>
                </a:lnTo>
                <a:lnTo>
                  <a:pt x="49" y="42"/>
                </a:lnTo>
                <a:lnTo>
                  <a:pt x="79" y="140"/>
                </a:lnTo>
                <a:lnTo>
                  <a:pt x="0" y="534"/>
                </a:lnTo>
                <a:lnTo>
                  <a:pt x="140" y="685"/>
                </a:lnTo>
                <a:lnTo>
                  <a:pt x="280" y="534"/>
                </a:lnTo>
                <a:lnTo>
                  <a:pt x="199" y="139"/>
                </a:lnTo>
                <a:lnTo>
                  <a:pt x="229" y="44"/>
                </a:lnTo>
                <a:close/>
                <a:moveTo>
                  <a:pt x="95" y="35"/>
                </a:moveTo>
                <a:lnTo>
                  <a:pt x="185" y="35"/>
                </a:lnTo>
                <a:lnTo>
                  <a:pt x="192" y="47"/>
                </a:lnTo>
                <a:lnTo>
                  <a:pt x="168" y="122"/>
                </a:lnTo>
                <a:lnTo>
                  <a:pt x="110" y="122"/>
                </a:lnTo>
                <a:lnTo>
                  <a:pt x="86" y="47"/>
                </a:lnTo>
                <a:lnTo>
                  <a:pt x="95" y="35"/>
                </a:lnTo>
                <a:close/>
                <a:moveTo>
                  <a:pt x="61" y="406"/>
                </a:moveTo>
                <a:lnTo>
                  <a:pt x="209" y="559"/>
                </a:lnTo>
                <a:lnTo>
                  <a:pt x="181" y="589"/>
                </a:lnTo>
                <a:lnTo>
                  <a:pt x="50" y="459"/>
                </a:lnTo>
                <a:lnTo>
                  <a:pt x="61" y="406"/>
                </a:lnTo>
                <a:close/>
                <a:moveTo>
                  <a:pt x="65" y="386"/>
                </a:moveTo>
                <a:lnTo>
                  <a:pt x="76" y="331"/>
                </a:lnTo>
                <a:lnTo>
                  <a:pt x="238" y="500"/>
                </a:lnTo>
                <a:lnTo>
                  <a:pt x="242" y="523"/>
                </a:lnTo>
                <a:lnTo>
                  <a:pt x="221" y="546"/>
                </a:lnTo>
                <a:lnTo>
                  <a:pt x="65" y="386"/>
                </a:lnTo>
                <a:close/>
                <a:moveTo>
                  <a:pt x="80" y="311"/>
                </a:moveTo>
                <a:lnTo>
                  <a:pt x="90" y="262"/>
                </a:lnTo>
                <a:lnTo>
                  <a:pt x="214" y="385"/>
                </a:lnTo>
                <a:lnTo>
                  <a:pt x="231" y="468"/>
                </a:lnTo>
                <a:lnTo>
                  <a:pt x="80" y="311"/>
                </a:lnTo>
                <a:close/>
                <a:moveTo>
                  <a:pt x="94" y="242"/>
                </a:moveTo>
                <a:lnTo>
                  <a:pt x="105" y="187"/>
                </a:lnTo>
                <a:lnTo>
                  <a:pt x="192" y="278"/>
                </a:lnTo>
                <a:lnTo>
                  <a:pt x="208" y="355"/>
                </a:lnTo>
                <a:lnTo>
                  <a:pt x="94" y="242"/>
                </a:lnTo>
                <a:close/>
                <a:moveTo>
                  <a:pt x="46" y="479"/>
                </a:moveTo>
                <a:lnTo>
                  <a:pt x="169" y="602"/>
                </a:lnTo>
                <a:lnTo>
                  <a:pt x="140" y="634"/>
                </a:lnTo>
                <a:lnTo>
                  <a:pt x="37" y="523"/>
                </a:lnTo>
                <a:lnTo>
                  <a:pt x="46" y="479"/>
                </a:lnTo>
                <a:close/>
                <a:moveTo>
                  <a:pt x="168" y="156"/>
                </a:moveTo>
                <a:lnTo>
                  <a:pt x="185" y="246"/>
                </a:lnTo>
                <a:lnTo>
                  <a:pt x="109" y="166"/>
                </a:lnTo>
                <a:lnTo>
                  <a:pt x="111" y="156"/>
                </a:lnTo>
                <a:lnTo>
                  <a:pt x="168" y="156"/>
                </a:lnTo>
                <a:close/>
              </a:path>
            </a:pathLst>
          </a:custGeom>
          <a:solidFill>
            <a:schemeClr val="accent4"/>
          </a:solidFill>
          <a:ln>
            <a:noFill/>
          </a:ln>
        </p:spPr>
        <p:txBody>
          <a:bodyPr vert="horz" wrap="square" lIns="68580" tIns="34290" rIns="68580" bIns="34290" numCol="1" anchor="t" anchorCtr="0" compatLnSpc="1"/>
          <a:lstStyle/>
          <a:p>
            <a:endParaRPr lang="id-ID">
              <a:cs typeface="+mn-ea"/>
              <a:sym typeface="+mn-lt"/>
            </a:endParaRPr>
          </a:p>
        </p:txBody>
      </p:sp>
      <p:sp>
        <p:nvSpPr>
          <p:cNvPr id="106" name="TextBox 105"/>
          <p:cNvSpPr txBox="1"/>
          <p:nvPr/>
        </p:nvSpPr>
        <p:spPr>
          <a:xfrm>
            <a:off x="7513220" y="2214293"/>
            <a:ext cx="425838" cy="207749"/>
          </a:xfrm>
          <a:prstGeom prst="rect">
            <a:avLst/>
          </a:prstGeom>
          <a:noFill/>
        </p:spPr>
        <p:txBody>
          <a:bodyPr wrap="none" lIns="68580" tIns="34290" rIns="68580" bIns="34290" rtlCol="0">
            <a:spAutoFit/>
          </a:bodyPr>
          <a:lstStyle/>
          <a:p>
            <a:r>
              <a:rPr lang="id-ID" sz="900" b="1" dirty="0">
                <a:solidFill>
                  <a:schemeClr val="tx2"/>
                </a:solidFill>
                <a:cs typeface="+mn-ea"/>
                <a:sym typeface="+mn-lt"/>
              </a:rPr>
              <a:t>$75M</a:t>
            </a:r>
          </a:p>
        </p:txBody>
      </p:sp>
      <p:sp>
        <p:nvSpPr>
          <p:cNvPr id="107" name="TextBox 106"/>
          <p:cNvSpPr txBox="1"/>
          <p:nvPr/>
        </p:nvSpPr>
        <p:spPr>
          <a:xfrm>
            <a:off x="7513220" y="3533708"/>
            <a:ext cx="425838" cy="207749"/>
          </a:xfrm>
          <a:prstGeom prst="rect">
            <a:avLst/>
          </a:prstGeom>
          <a:noFill/>
        </p:spPr>
        <p:txBody>
          <a:bodyPr wrap="none" lIns="68580" tIns="34290" rIns="68580" bIns="34290" rtlCol="0">
            <a:spAutoFit/>
          </a:bodyPr>
          <a:lstStyle/>
          <a:p>
            <a:r>
              <a:rPr lang="id-ID" sz="900" b="1" dirty="0">
                <a:solidFill>
                  <a:schemeClr val="tx2"/>
                </a:solidFill>
                <a:cs typeface="+mn-ea"/>
                <a:sym typeface="+mn-lt"/>
              </a:rPr>
              <a:t>$25M</a:t>
            </a:r>
          </a:p>
        </p:txBody>
      </p:sp>
      <p:sp>
        <p:nvSpPr>
          <p:cNvPr id="108" name="TextBox 107"/>
          <p:cNvSpPr txBox="1"/>
          <p:nvPr/>
        </p:nvSpPr>
        <p:spPr>
          <a:xfrm>
            <a:off x="7513220" y="1535948"/>
            <a:ext cx="489557" cy="207749"/>
          </a:xfrm>
          <a:prstGeom prst="rect">
            <a:avLst/>
          </a:prstGeom>
          <a:noFill/>
        </p:spPr>
        <p:txBody>
          <a:bodyPr wrap="none" lIns="68580" tIns="34290" rIns="68580" bIns="34290" rtlCol="0">
            <a:spAutoFit/>
          </a:bodyPr>
          <a:lstStyle/>
          <a:p>
            <a:r>
              <a:rPr lang="id-ID" sz="900" b="1" dirty="0">
                <a:solidFill>
                  <a:schemeClr val="tx2"/>
                </a:solidFill>
                <a:cs typeface="+mn-ea"/>
                <a:sym typeface="+mn-lt"/>
              </a:rPr>
              <a:t>$100M</a:t>
            </a:r>
          </a:p>
        </p:txBody>
      </p:sp>
      <p:sp>
        <p:nvSpPr>
          <p:cNvPr id="109" name="TextBox 108"/>
          <p:cNvSpPr txBox="1"/>
          <p:nvPr/>
        </p:nvSpPr>
        <p:spPr>
          <a:xfrm>
            <a:off x="7513220" y="2877728"/>
            <a:ext cx="425838" cy="207749"/>
          </a:xfrm>
          <a:prstGeom prst="rect">
            <a:avLst/>
          </a:prstGeom>
          <a:noFill/>
        </p:spPr>
        <p:txBody>
          <a:bodyPr wrap="none" lIns="68580" tIns="34290" rIns="68580" bIns="34290" rtlCol="0">
            <a:spAutoFit/>
          </a:bodyPr>
          <a:lstStyle/>
          <a:p>
            <a:r>
              <a:rPr lang="id-ID" sz="900" b="1" dirty="0">
                <a:solidFill>
                  <a:schemeClr val="tx2"/>
                </a:solidFill>
                <a:cs typeface="+mn-ea"/>
                <a:sym typeface="+mn-lt"/>
              </a:rPr>
              <a:t>$50M</a:t>
            </a:r>
          </a:p>
        </p:txBody>
      </p:sp>
      <p:sp>
        <p:nvSpPr>
          <p:cNvPr id="110" name="TextBox 109"/>
          <p:cNvSpPr txBox="1"/>
          <p:nvPr/>
        </p:nvSpPr>
        <p:spPr>
          <a:xfrm>
            <a:off x="7513220" y="4217482"/>
            <a:ext cx="265938" cy="207749"/>
          </a:xfrm>
          <a:prstGeom prst="rect">
            <a:avLst/>
          </a:prstGeom>
          <a:noFill/>
        </p:spPr>
        <p:txBody>
          <a:bodyPr wrap="none" lIns="68580" tIns="34290" rIns="68580" bIns="34290" rtlCol="0">
            <a:spAutoFit/>
          </a:bodyPr>
          <a:lstStyle/>
          <a:p>
            <a:r>
              <a:rPr lang="id-ID" sz="900" b="1" dirty="0">
                <a:solidFill>
                  <a:schemeClr val="tx2"/>
                </a:solidFill>
                <a:cs typeface="+mn-ea"/>
                <a:sym typeface="+mn-lt"/>
              </a:rPr>
              <a:t>$0</a:t>
            </a:r>
          </a:p>
        </p:txBody>
      </p:sp>
      <p:sp>
        <p:nvSpPr>
          <p:cNvPr id="111" name="Slide Number Placeholder 110"/>
          <p:cNvSpPr>
            <a:spLocks noGrp="1"/>
          </p:cNvSpPr>
          <p:nvPr>
            <p:ph type="sldNum" sz="quarter" idx="12"/>
          </p:nvPr>
        </p:nvSpPr>
        <p:spPr>
          <a:xfrm>
            <a:off x="8446770" y="308848"/>
            <a:ext cx="480060" cy="273844"/>
          </a:xfrm>
        </p:spPr>
        <p:txBody>
          <a:bodyPr/>
          <a:lstStyle/>
          <a:p>
            <a:fld id="{EA01570A-8480-497D-96D4-D725A6D7C6AA}" type="slidenum">
              <a:rPr lang="en-US" smtClean="0">
                <a:cs typeface="+mn-ea"/>
                <a:sym typeface="+mn-lt"/>
              </a:rPr>
              <a:t>50</a:t>
            </a:fld>
            <a:endParaRPr lang="en-US">
              <a:cs typeface="+mn-ea"/>
              <a:sym typeface="+mn-l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par>
                                <p:cTn id="10" presetID="22" presetClass="entr" presetSubtype="4"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par>
                                <p:cTn id="13" presetID="53" presetClass="entr" presetSubtype="16"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p:cTn id="15" dur="500" fill="hold"/>
                                        <p:tgtEl>
                                          <p:spTgt spid="14"/>
                                        </p:tgtEl>
                                        <p:attrNameLst>
                                          <p:attrName>ppt_w</p:attrName>
                                        </p:attrNameLst>
                                      </p:cBhvr>
                                      <p:tavLst>
                                        <p:tav tm="0">
                                          <p:val>
                                            <p:fltVal val="0"/>
                                          </p:val>
                                        </p:tav>
                                        <p:tav tm="100000">
                                          <p:val>
                                            <p:strVal val="#ppt_w"/>
                                          </p:val>
                                        </p:tav>
                                      </p:tavLst>
                                    </p:anim>
                                    <p:anim calcmode="lin" valueType="num">
                                      <p:cBhvr>
                                        <p:cTn id="16" dur="500" fill="hold"/>
                                        <p:tgtEl>
                                          <p:spTgt spid="14"/>
                                        </p:tgtEl>
                                        <p:attrNameLst>
                                          <p:attrName>ppt_h</p:attrName>
                                        </p:attrNameLst>
                                      </p:cBhvr>
                                      <p:tavLst>
                                        <p:tav tm="0">
                                          <p:val>
                                            <p:fltVal val="0"/>
                                          </p:val>
                                        </p:tav>
                                        <p:tav tm="100000">
                                          <p:val>
                                            <p:strVal val="#ppt_h"/>
                                          </p:val>
                                        </p:tav>
                                      </p:tavLst>
                                    </p:anim>
                                    <p:animEffect transition="in" filter="fade">
                                      <p:cBhvr>
                                        <p:cTn id="17" dur="500"/>
                                        <p:tgtEl>
                                          <p:spTgt spid="14"/>
                                        </p:tgtEl>
                                      </p:cBhvr>
                                    </p:animEffect>
                                  </p:childTnLst>
                                </p:cTn>
                              </p:par>
                              <p:par>
                                <p:cTn id="18" presetID="22" presetClass="entr" presetSubtype="4" fill="hold" nodeType="with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wipe(down)">
                                      <p:cBhvr>
                                        <p:cTn id="20" dur="500"/>
                                        <p:tgtEl>
                                          <p:spTgt spid="17"/>
                                        </p:tgtEl>
                                      </p:cBhvr>
                                    </p:animEffect>
                                  </p:childTnLst>
                                </p:cTn>
                              </p:par>
                              <p:par>
                                <p:cTn id="21" presetID="53" presetClass="entr" presetSubtype="16" fill="hold" nodeType="with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p:cTn id="23" dur="500" fill="hold"/>
                                        <p:tgtEl>
                                          <p:spTgt spid="18"/>
                                        </p:tgtEl>
                                        <p:attrNameLst>
                                          <p:attrName>ppt_w</p:attrName>
                                        </p:attrNameLst>
                                      </p:cBhvr>
                                      <p:tavLst>
                                        <p:tav tm="0">
                                          <p:val>
                                            <p:fltVal val="0"/>
                                          </p:val>
                                        </p:tav>
                                        <p:tav tm="100000">
                                          <p:val>
                                            <p:strVal val="#ppt_w"/>
                                          </p:val>
                                        </p:tav>
                                      </p:tavLst>
                                    </p:anim>
                                    <p:anim calcmode="lin" valueType="num">
                                      <p:cBhvr>
                                        <p:cTn id="24" dur="500" fill="hold"/>
                                        <p:tgtEl>
                                          <p:spTgt spid="18"/>
                                        </p:tgtEl>
                                        <p:attrNameLst>
                                          <p:attrName>ppt_h</p:attrName>
                                        </p:attrNameLst>
                                      </p:cBhvr>
                                      <p:tavLst>
                                        <p:tav tm="0">
                                          <p:val>
                                            <p:fltVal val="0"/>
                                          </p:val>
                                        </p:tav>
                                        <p:tav tm="100000">
                                          <p:val>
                                            <p:strVal val="#ppt_h"/>
                                          </p:val>
                                        </p:tav>
                                      </p:tavLst>
                                    </p:anim>
                                    <p:animEffect transition="in" filter="fade">
                                      <p:cBhvr>
                                        <p:cTn id="25" dur="500"/>
                                        <p:tgtEl>
                                          <p:spTgt spid="18"/>
                                        </p:tgtEl>
                                      </p:cBhvr>
                                    </p:animEffect>
                                  </p:childTnLst>
                                </p:cTn>
                              </p:par>
                              <p:par>
                                <p:cTn id="26" presetID="22" presetClass="entr" presetSubtype="4" fill="hold" nodeType="with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wipe(down)">
                                      <p:cBhvr>
                                        <p:cTn id="28" dur="500"/>
                                        <p:tgtEl>
                                          <p:spTgt spid="21"/>
                                        </p:tgtEl>
                                      </p:cBhvr>
                                    </p:animEffect>
                                  </p:childTnLst>
                                </p:cTn>
                              </p:par>
                              <p:par>
                                <p:cTn id="29" presetID="53" presetClass="entr" presetSubtype="16" fill="hold" nodeType="withEffect">
                                  <p:stCondLst>
                                    <p:cond delay="0"/>
                                  </p:stCondLst>
                                  <p:childTnLst>
                                    <p:set>
                                      <p:cBhvr>
                                        <p:cTn id="30" dur="1" fill="hold">
                                          <p:stCondLst>
                                            <p:cond delay="0"/>
                                          </p:stCondLst>
                                        </p:cTn>
                                        <p:tgtEl>
                                          <p:spTgt spid="22"/>
                                        </p:tgtEl>
                                        <p:attrNameLst>
                                          <p:attrName>style.visibility</p:attrName>
                                        </p:attrNameLst>
                                      </p:cBhvr>
                                      <p:to>
                                        <p:strVal val="visible"/>
                                      </p:to>
                                    </p:set>
                                    <p:anim calcmode="lin" valueType="num">
                                      <p:cBhvr>
                                        <p:cTn id="31" dur="500" fill="hold"/>
                                        <p:tgtEl>
                                          <p:spTgt spid="22"/>
                                        </p:tgtEl>
                                        <p:attrNameLst>
                                          <p:attrName>ppt_w</p:attrName>
                                        </p:attrNameLst>
                                      </p:cBhvr>
                                      <p:tavLst>
                                        <p:tav tm="0">
                                          <p:val>
                                            <p:fltVal val="0"/>
                                          </p:val>
                                        </p:tav>
                                        <p:tav tm="100000">
                                          <p:val>
                                            <p:strVal val="#ppt_w"/>
                                          </p:val>
                                        </p:tav>
                                      </p:tavLst>
                                    </p:anim>
                                    <p:anim calcmode="lin" valueType="num">
                                      <p:cBhvr>
                                        <p:cTn id="32" dur="500" fill="hold"/>
                                        <p:tgtEl>
                                          <p:spTgt spid="22"/>
                                        </p:tgtEl>
                                        <p:attrNameLst>
                                          <p:attrName>ppt_h</p:attrName>
                                        </p:attrNameLst>
                                      </p:cBhvr>
                                      <p:tavLst>
                                        <p:tav tm="0">
                                          <p:val>
                                            <p:fltVal val="0"/>
                                          </p:val>
                                        </p:tav>
                                        <p:tav tm="100000">
                                          <p:val>
                                            <p:strVal val="#ppt_h"/>
                                          </p:val>
                                        </p:tav>
                                      </p:tavLst>
                                    </p:anim>
                                    <p:animEffect transition="in" filter="fade">
                                      <p:cBhvr>
                                        <p:cTn id="33" dur="500"/>
                                        <p:tgtEl>
                                          <p:spTgt spid="22"/>
                                        </p:tgtEl>
                                      </p:cBhvr>
                                    </p:animEffect>
                                  </p:childTnLst>
                                </p:cTn>
                              </p:par>
                              <p:par>
                                <p:cTn id="34" presetID="22" presetClass="entr" presetSubtype="4" fill="hold" nodeType="withEffect">
                                  <p:stCondLst>
                                    <p:cond delay="0"/>
                                  </p:stCondLst>
                                  <p:childTnLst>
                                    <p:set>
                                      <p:cBhvr>
                                        <p:cTn id="35" dur="1" fill="hold">
                                          <p:stCondLst>
                                            <p:cond delay="0"/>
                                          </p:stCondLst>
                                        </p:cTn>
                                        <p:tgtEl>
                                          <p:spTgt spid="25"/>
                                        </p:tgtEl>
                                        <p:attrNameLst>
                                          <p:attrName>style.visibility</p:attrName>
                                        </p:attrNameLst>
                                      </p:cBhvr>
                                      <p:to>
                                        <p:strVal val="visible"/>
                                      </p:to>
                                    </p:set>
                                    <p:animEffect transition="in" filter="wipe(down)">
                                      <p:cBhvr>
                                        <p:cTn id="36" dur="500"/>
                                        <p:tgtEl>
                                          <p:spTgt spid="25"/>
                                        </p:tgtEl>
                                      </p:cBhvr>
                                    </p:animEffect>
                                  </p:childTnLst>
                                </p:cTn>
                              </p:par>
                              <p:par>
                                <p:cTn id="37" presetID="53" presetClass="entr" presetSubtype="16" fill="hold" nodeType="withEffect">
                                  <p:stCondLst>
                                    <p:cond delay="0"/>
                                  </p:stCondLst>
                                  <p:childTnLst>
                                    <p:set>
                                      <p:cBhvr>
                                        <p:cTn id="38" dur="1" fill="hold">
                                          <p:stCondLst>
                                            <p:cond delay="0"/>
                                          </p:stCondLst>
                                        </p:cTn>
                                        <p:tgtEl>
                                          <p:spTgt spid="26"/>
                                        </p:tgtEl>
                                        <p:attrNameLst>
                                          <p:attrName>style.visibility</p:attrName>
                                        </p:attrNameLst>
                                      </p:cBhvr>
                                      <p:to>
                                        <p:strVal val="visible"/>
                                      </p:to>
                                    </p:set>
                                    <p:anim calcmode="lin" valueType="num">
                                      <p:cBhvr>
                                        <p:cTn id="39" dur="500" fill="hold"/>
                                        <p:tgtEl>
                                          <p:spTgt spid="26"/>
                                        </p:tgtEl>
                                        <p:attrNameLst>
                                          <p:attrName>ppt_w</p:attrName>
                                        </p:attrNameLst>
                                      </p:cBhvr>
                                      <p:tavLst>
                                        <p:tav tm="0">
                                          <p:val>
                                            <p:fltVal val="0"/>
                                          </p:val>
                                        </p:tav>
                                        <p:tav tm="100000">
                                          <p:val>
                                            <p:strVal val="#ppt_w"/>
                                          </p:val>
                                        </p:tav>
                                      </p:tavLst>
                                    </p:anim>
                                    <p:anim calcmode="lin" valueType="num">
                                      <p:cBhvr>
                                        <p:cTn id="40" dur="500" fill="hold"/>
                                        <p:tgtEl>
                                          <p:spTgt spid="26"/>
                                        </p:tgtEl>
                                        <p:attrNameLst>
                                          <p:attrName>ppt_h</p:attrName>
                                        </p:attrNameLst>
                                      </p:cBhvr>
                                      <p:tavLst>
                                        <p:tav tm="0">
                                          <p:val>
                                            <p:fltVal val="0"/>
                                          </p:val>
                                        </p:tav>
                                        <p:tav tm="100000">
                                          <p:val>
                                            <p:strVal val="#ppt_h"/>
                                          </p:val>
                                        </p:tav>
                                      </p:tavLst>
                                    </p:anim>
                                    <p:animEffect transition="in" filter="fade">
                                      <p:cBhvr>
                                        <p:cTn id="41" dur="500"/>
                                        <p:tgtEl>
                                          <p:spTgt spid="26"/>
                                        </p:tgtEl>
                                      </p:cBhvr>
                                    </p:animEffect>
                                  </p:childTnLst>
                                </p:cTn>
                              </p:par>
                              <p:par>
                                <p:cTn id="42" presetID="22" presetClass="entr" presetSubtype="8" fill="hold" nodeType="with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wipe(left)">
                                      <p:cBhvr>
                                        <p:cTn id="44" dur="500"/>
                                        <p:tgtEl>
                                          <p:spTgt spid="7"/>
                                        </p:tgtEl>
                                      </p:cBhvr>
                                    </p:animEffect>
                                  </p:childTnLst>
                                </p:cTn>
                              </p:par>
                              <p:par>
                                <p:cTn id="45" presetID="22" presetClass="entr" presetSubtype="8" fill="hold" nodeType="withEffect">
                                  <p:stCondLst>
                                    <p:cond delay="0"/>
                                  </p:stCondLst>
                                  <p:childTnLst>
                                    <p:set>
                                      <p:cBhvr>
                                        <p:cTn id="46" dur="1" fill="hold">
                                          <p:stCondLst>
                                            <p:cond delay="0"/>
                                          </p:stCondLst>
                                        </p:cTn>
                                        <p:tgtEl>
                                          <p:spTgt spid="6"/>
                                        </p:tgtEl>
                                        <p:attrNameLst>
                                          <p:attrName>style.visibility</p:attrName>
                                        </p:attrNameLst>
                                      </p:cBhvr>
                                      <p:to>
                                        <p:strVal val="visible"/>
                                      </p:to>
                                    </p:set>
                                    <p:animEffect transition="in" filter="wipe(left)">
                                      <p:cBhvr>
                                        <p:cTn id="47" dur="500"/>
                                        <p:tgtEl>
                                          <p:spTgt spid="6"/>
                                        </p:tgtEl>
                                      </p:cBhvr>
                                    </p:animEffect>
                                  </p:childTnLst>
                                </p:cTn>
                              </p:par>
                              <p:par>
                                <p:cTn id="48" presetID="22" presetClass="entr" presetSubtype="8" fill="hold" nodeType="withEffect">
                                  <p:stCondLst>
                                    <p:cond delay="0"/>
                                  </p:stCondLst>
                                  <p:childTnLst>
                                    <p:set>
                                      <p:cBhvr>
                                        <p:cTn id="49" dur="1" fill="hold">
                                          <p:stCondLst>
                                            <p:cond delay="0"/>
                                          </p:stCondLst>
                                        </p:cTn>
                                        <p:tgtEl>
                                          <p:spTgt spid="5"/>
                                        </p:tgtEl>
                                        <p:attrNameLst>
                                          <p:attrName>style.visibility</p:attrName>
                                        </p:attrNameLst>
                                      </p:cBhvr>
                                      <p:to>
                                        <p:strVal val="visible"/>
                                      </p:to>
                                    </p:set>
                                    <p:animEffect transition="in" filter="wipe(left)">
                                      <p:cBhvr>
                                        <p:cTn id="50" dur="500"/>
                                        <p:tgtEl>
                                          <p:spTgt spid="5"/>
                                        </p:tgtEl>
                                      </p:cBhvr>
                                    </p:animEffect>
                                  </p:childTnLst>
                                </p:cTn>
                              </p:par>
                              <p:par>
                                <p:cTn id="51" presetID="22" presetClass="entr" presetSubtype="8" fill="hold" nodeType="with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wipe(left)">
                                      <p:cBhvr>
                                        <p:cTn id="53" dur="500"/>
                                        <p:tgtEl>
                                          <p:spTgt spid="4"/>
                                        </p:tgtEl>
                                      </p:cBhvr>
                                    </p:animEffect>
                                  </p:childTnLst>
                                </p:cTn>
                              </p:par>
                              <p:par>
                                <p:cTn id="54" presetID="22" presetClass="entr" presetSubtype="8" fill="hold" nodeType="withEffect">
                                  <p:stCondLst>
                                    <p:cond delay="0"/>
                                  </p:stCondLst>
                                  <p:childTnLst>
                                    <p:set>
                                      <p:cBhvr>
                                        <p:cTn id="55" dur="1" fill="hold">
                                          <p:stCondLst>
                                            <p:cond delay="0"/>
                                          </p:stCondLst>
                                        </p:cTn>
                                        <p:tgtEl>
                                          <p:spTgt spid="3"/>
                                        </p:tgtEl>
                                        <p:attrNameLst>
                                          <p:attrName>style.visibility</p:attrName>
                                        </p:attrNameLst>
                                      </p:cBhvr>
                                      <p:to>
                                        <p:strVal val="visible"/>
                                      </p:to>
                                    </p:set>
                                    <p:animEffect transition="in" filter="wipe(left)">
                                      <p:cBhvr>
                                        <p:cTn id="56" dur="500"/>
                                        <p:tgtEl>
                                          <p:spTgt spid="3"/>
                                        </p:tgtEl>
                                      </p:cBhvr>
                                    </p:animEffect>
                                  </p:childTnLst>
                                </p:cTn>
                              </p:par>
                            </p:childTnLst>
                          </p:cTn>
                        </p:par>
                        <p:par>
                          <p:cTn id="57" fill="hold">
                            <p:stCondLst>
                              <p:cond delay="500"/>
                            </p:stCondLst>
                            <p:childTnLst>
                              <p:par>
                                <p:cTn id="58" presetID="10" presetClass="entr" presetSubtype="0" fill="hold" grpId="0" nodeType="after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500"/>
                                        <p:tgtEl>
                                          <p:spTgt spid="35"/>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fade">
                                      <p:cBhvr>
                                        <p:cTn id="63" dur="500"/>
                                        <p:tgtEl>
                                          <p:spTgt spid="36"/>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37"/>
                                        </p:tgtEl>
                                        <p:attrNameLst>
                                          <p:attrName>style.visibility</p:attrName>
                                        </p:attrNameLst>
                                      </p:cBhvr>
                                      <p:to>
                                        <p:strVal val="visible"/>
                                      </p:to>
                                    </p:set>
                                    <p:animEffect transition="in" filter="fade">
                                      <p:cBhvr>
                                        <p:cTn id="66" dur="500"/>
                                        <p:tgtEl>
                                          <p:spTgt spid="37"/>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38"/>
                                        </p:tgtEl>
                                        <p:attrNameLst>
                                          <p:attrName>style.visibility</p:attrName>
                                        </p:attrNameLst>
                                      </p:cBhvr>
                                      <p:to>
                                        <p:strVal val="visible"/>
                                      </p:to>
                                    </p:set>
                                    <p:animEffect transition="in" filter="fade">
                                      <p:cBhvr>
                                        <p:cTn id="69" dur="500"/>
                                        <p:tgtEl>
                                          <p:spTgt spid="38"/>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106"/>
                                        </p:tgtEl>
                                        <p:attrNameLst>
                                          <p:attrName>style.visibility</p:attrName>
                                        </p:attrNameLst>
                                      </p:cBhvr>
                                      <p:to>
                                        <p:strVal val="visible"/>
                                      </p:to>
                                    </p:set>
                                    <p:animEffect transition="in" filter="fade">
                                      <p:cBhvr>
                                        <p:cTn id="72" dur="500"/>
                                        <p:tgtEl>
                                          <p:spTgt spid="106"/>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107"/>
                                        </p:tgtEl>
                                        <p:attrNameLst>
                                          <p:attrName>style.visibility</p:attrName>
                                        </p:attrNameLst>
                                      </p:cBhvr>
                                      <p:to>
                                        <p:strVal val="visible"/>
                                      </p:to>
                                    </p:set>
                                    <p:animEffect transition="in" filter="fade">
                                      <p:cBhvr>
                                        <p:cTn id="75" dur="500"/>
                                        <p:tgtEl>
                                          <p:spTgt spid="107"/>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108"/>
                                        </p:tgtEl>
                                        <p:attrNameLst>
                                          <p:attrName>style.visibility</p:attrName>
                                        </p:attrNameLst>
                                      </p:cBhvr>
                                      <p:to>
                                        <p:strVal val="visible"/>
                                      </p:to>
                                    </p:set>
                                    <p:animEffect transition="in" filter="fade">
                                      <p:cBhvr>
                                        <p:cTn id="78" dur="500"/>
                                        <p:tgtEl>
                                          <p:spTgt spid="108"/>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109"/>
                                        </p:tgtEl>
                                        <p:attrNameLst>
                                          <p:attrName>style.visibility</p:attrName>
                                        </p:attrNameLst>
                                      </p:cBhvr>
                                      <p:to>
                                        <p:strVal val="visible"/>
                                      </p:to>
                                    </p:set>
                                    <p:animEffect transition="in" filter="fade">
                                      <p:cBhvr>
                                        <p:cTn id="81" dur="500"/>
                                        <p:tgtEl>
                                          <p:spTgt spid="109"/>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110"/>
                                        </p:tgtEl>
                                        <p:attrNameLst>
                                          <p:attrName>style.visibility</p:attrName>
                                        </p:attrNameLst>
                                      </p:cBhvr>
                                      <p:to>
                                        <p:strVal val="visible"/>
                                      </p:to>
                                    </p:set>
                                    <p:animEffect transition="in" filter="fade">
                                      <p:cBhvr>
                                        <p:cTn id="84" dur="500"/>
                                        <p:tgtEl>
                                          <p:spTgt spid="110"/>
                                        </p:tgtEl>
                                      </p:cBhvr>
                                    </p:animEffect>
                                  </p:childTnLst>
                                </p:cTn>
                              </p:par>
                            </p:childTnLst>
                          </p:cTn>
                        </p:par>
                        <p:par>
                          <p:cTn id="85" fill="hold">
                            <p:stCondLst>
                              <p:cond delay="1000"/>
                            </p:stCondLst>
                            <p:childTnLst>
                              <p:par>
                                <p:cTn id="86" presetID="22" presetClass="entr" presetSubtype="4" fill="hold" nodeType="afterEffect">
                                  <p:stCondLst>
                                    <p:cond delay="0"/>
                                  </p:stCondLst>
                                  <p:childTnLst>
                                    <p:set>
                                      <p:cBhvr>
                                        <p:cTn id="87" dur="1" fill="hold">
                                          <p:stCondLst>
                                            <p:cond delay="0"/>
                                          </p:stCondLst>
                                        </p:cTn>
                                        <p:tgtEl>
                                          <p:spTgt spid="66"/>
                                        </p:tgtEl>
                                        <p:attrNameLst>
                                          <p:attrName>style.visibility</p:attrName>
                                        </p:attrNameLst>
                                      </p:cBhvr>
                                      <p:to>
                                        <p:strVal val="visible"/>
                                      </p:to>
                                    </p:set>
                                    <p:animEffect transition="in" filter="wipe(down)">
                                      <p:cBhvr>
                                        <p:cTn id="88" dur="500"/>
                                        <p:tgtEl>
                                          <p:spTgt spid="66"/>
                                        </p:tgtEl>
                                      </p:cBhvr>
                                    </p:animEffect>
                                  </p:childTnLst>
                                </p:cTn>
                              </p:par>
                              <p:par>
                                <p:cTn id="89" presetID="22" presetClass="entr" presetSubtype="4" fill="hold" nodeType="withEffect">
                                  <p:stCondLst>
                                    <p:cond delay="0"/>
                                  </p:stCondLst>
                                  <p:childTnLst>
                                    <p:set>
                                      <p:cBhvr>
                                        <p:cTn id="90" dur="1" fill="hold">
                                          <p:stCondLst>
                                            <p:cond delay="0"/>
                                          </p:stCondLst>
                                        </p:cTn>
                                        <p:tgtEl>
                                          <p:spTgt spid="57"/>
                                        </p:tgtEl>
                                        <p:attrNameLst>
                                          <p:attrName>style.visibility</p:attrName>
                                        </p:attrNameLst>
                                      </p:cBhvr>
                                      <p:to>
                                        <p:strVal val="visible"/>
                                      </p:to>
                                    </p:set>
                                    <p:animEffect transition="in" filter="wipe(down)">
                                      <p:cBhvr>
                                        <p:cTn id="91" dur="500"/>
                                        <p:tgtEl>
                                          <p:spTgt spid="57"/>
                                        </p:tgtEl>
                                      </p:cBhvr>
                                    </p:animEffect>
                                  </p:childTnLst>
                                </p:cTn>
                              </p:par>
                              <p:par>
                                <p:cTn id="92" presetID="22" presetClass="entr" presetSubtype="4" fill="hold" nodeType="withEffect">
                                  <p:stCondLst>
                                    <p:cond delay="0"/>
                                  </p:stCondLst>
                                  <p:childTnLst>
                                    <p:set>
                                      <p:cBhvr>
                                        <p:cTn id="93" dur="1" fill="hold">
                                          <p:stCondLst>
                                            <p:cond delay="0"/>
                                          </p:stCondLst>
                                        </p:cTn>
                                        <p:tgtEl>
                                          <p:spTgt spid="48"/>
                                        </p:tgtEl>
                                        <p:attrNameLst>
                                          <p:attrName>style.visibility</p:attrName>
                                        </p:attrNameLst>
                                      </p:cBhvr>
                                      <p:to>
                                        <p:strVal val="visible"/>
                                      </p:to>
                                    </p:set>
                                    <p:animEffect transition="in" filter="wipe(down)">
                                      <p:cBhvr>
                                        <p:cTn id="94" dur="500"/>
                                        <p:tgtEl>
                                          <p:spTgt spid="48"/>
                                        </p:tgtEl>
                                      </p:cBhvr>
                                    </p:animEffect>
                                  </p:childTnLst>
                                </p:cTn>
                              </p:par>
                              <p:par>
                                <p:cTn id="95" presetID="22" presetClass="entr" presetSubtype="4" fill="hold" nodeType="withEffect">
                                  <p:stCondLst>
                                    <p:cond delay="0"/>
                                  </p:stCondLst>
                                  <p:childTnLst>
                                    <p:set>
                                      <p:cBhvr>
                                        <p:cTn id="96" dur="1" fill="hold">
                                          <p:stCondLst>
                                            <p:cond delay="0"/>
                                          </p:stCondLst>
                                        </p:cTn>
                                        <p:tgtEl>
                                          <p:spTgt spid="39"/>
                                        </p:tgtEl>
                                        <p:attrNameLst>
                                          <p:attrName>style.visibility</p:attrName>
                                        </p:attrNameLst>
                                      </p:cBhvr>
                                      <p:to>
                                        <p:strVal val="visible"/>
                                      </p:to>
                                    </p:set>
                                    <p:animEffect transition="in" filter="wipe(down)">
                                      <p:cBhvr>
                                        <p:cTn id="97" dur="500"/>
                                        <p:tgtEl>
                                          <p:spTgt spid="39"/>
                                        </p:tgtEl>
                                      </p:cBhvr>
                                    </p:animEffect>
                                  </p:childTnLst>
                                </p:cTn>
                              </p:par>
                            </p:childTnLst>
                          </p:cTn>
                        </p:par>
                        <p:par>
                          <p:cTn id="98" fill="hold">
                            <p:stCondLst>
                              <p:cond delay="1500"/>
                            </p:stCondLst>
                            <p:childTnLst>
                              <p:par>
                                <p:cTn id="99" presetID="22" presetClass="entr" presetSubtype="4" fill="hold" nodeType="after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wipe(down)">
                                      <p:cBhvr>
                                        <p:cTn id="101" dur="500"/>
                                        <p:tgtEl>
                                          <p:spTgt spid="75"/>
                                        </p:tgtEl>
                                      </p:cBhvr>
                                    </p:animEffect>
                                  </p:childTnLst>
                                </p:cTn>
                              </p:par>
                              <p:par>
                                <p:cTn id="102" presetID="22" presetClass="entr" presetSubtype="4" fill="hold" nodeType="withEffect">
                                  <p:stCondLst>
                                    <p:cond delay="0"/>
                                  </p:stCondLst>
                                  <p:childTnLst>
                                    <p:set>
                                      <p:cBhvr>
                                        <p:cTn id="103" dur="1" fill="hold">
                                          <p:stCondLst>
                                            <p:cond delay="0"/>
                                          </p:stCondLst>
                                        </p:cTn>
                                        <p:tgtEl>
                                          <p:spTgt spid="79"/>
                                        </p:tgtEl>
                                        <p:attrNameLst>
                                          <p:attrName>style.visibility</p:attrName>
                                        </p:attrNameLst>
                                      </p:cBhvr>
                                      <p:to>
                                        <p:strVal val="visible"/>
                                      </p:to>
                                    </p:set>
                                    <p:animEffect transition="in" filter="wipe(down)">
                                      <p:cBhvr>
                                        <p:cTn id="104" dur="500"/>
                                        <p:tgtEl>
                                          <p:spTgt spid="79"/>
                                        </p:tgtEl>
                                      </p:cBhvr>
                                    </p:animEffect>
                                  </p:childTnLst>
                                </p:cTn>
                              </p:par>
                              <p:par>
                                <p:cTn id="105" presetID="22" presetClass="entr" presetSubtype="4" fill="hold" nodeType="withEffect">
                                  <p:stCondLst>
                                    <p:cond delay="0"/>
                                  </p:stCondLst>
                                  <p:childTnLst>
                                    <p:set>
                                      <p:cBhvr>
                                        <p:cTn id="106" dur="1" fill="hold">
                                          <p:stCondLst>
                                            <p:cond delay="0"/>
                                          </p:stCondLst>
                                        </p:cTn>
                                        <p:tgtEl>
                                          <p:spTgt spid="83"/>
                                        </p:tgtEl>
                                        <p:attrNameLst>
                                          <p:attrName>style.visibility</p:attrName>
                                        </p:attrNameLst>
                                      </p:cBhvr>
                                      <p:to>
                                        <p:strVal val="visible"/>
                                      </p:to>
                                    </p:set>
                                    <p:animEffect transition="in" filter="wipe(down)">
                                      <p:cBhvr>
                                        <p:cTn id="107" dur="500"/>
                                        <p:tgtEl>
                                          <p:spTgt spid="83"/>
                                        </p:tgtEl>
                                      </p:cBhvr>
                                    </p:animEffect>
                                  </p:childTnLst>
                                </p:cTn>
                              </p:par>
                              <p:par>
                                <p:cTn id="108" presetID="22" presetClass="entr" presetSubtype="4" fill="hold" nodeType="withEffect">
                                  <p:stCondLst>
                                    <p:cond delay="0"/>
                                  </p:stCondLst>
                                  <p:childTnLst>
                                    <p:set>
                                      <p:cBhvr>
                                        <p:cTn id="109" dur="1" fill="hold">
                                          <p:stCondLst>
                                            <p:cond delay="0"/>
                                          </p:stCondLst>
                                        </p:cTn>
                                        <p:tgtEl>
                                          <p:spTgt spid="87"/>
                                        </p:tgtEl>
                                        <p:attrNameLst>
                                          <p:attrName>style.visibility</p:attrName>
                                        </p:attrNameLst>
                                      </p:cBhvr>
                                      <p:to>
                                        <p:strVal val="visible"/>
                                      </p:to>
                                    </p:set>
                                    <p:animEffect transition="in" filter="wipe(down)">
                                      <p:cBhvr>
                                        <p:cTn id="110" dur="500"/>
                                        <p:tgtEl>
                                          <p:spTgt spid="87"/>
                                        </p:tgtEl>
                                      </p:cBhvr>
                                    </p:animEffect>
                                  </p:childTnLst>
                                </p:cTn>
                              </p:par>
                              <p:par>
                                <p:cTn id="111" presetID="10" presetClass="entr" presetSubtype="0" fill="hold" grpId="0" nodeType="withEffect">
                                  <p:stCondLst>
                                    <p:cond delay="0"/>
                                  </p:stCondLst>
                                  <p:childTnLst>
                                    <p:set>
                                      <p:cBhvr>
                                        <p:cTn id="112" dur="1" fill="hold">
                                          <p:stCondLst>
                                            <p:cond delay="0"/>
                                          </p:stCondLst>
                                        </p:cTn>
                                        <p:tgtEl>
                                          <p:spTgt spid="12"/>
                                        </p:tgtEl>
                                        <p:attrNameLst>
                                          <p:attrName>style.visibility</p:attrName>
                                        </p:attrNameLst>
                                      </p:cBhvr>
                                      <p:to>
                                        <p:strVal val="visible"/>
                                      </p:to>
                                    </p:set>
                                    <p:animEffect transition="in" filter="fade">
                                      <p:cBhvr>
                                        <p:cTn id="113" dur="500"/>
                                        <p:tgtEl>
                                          <p:spTgt spid="12"/>
                                        </p:tgtEl>
                                      </p:cBhvr>
                                    </p:animEffect>
                                  </p:childTnLst>
                                </p:cTn>
                              </p:par>
                              <p:par>
                                <p:cTn id="114" presetID="10" presetClass="entr" presetSubtype="0" fill="hold" grpId="0" nodeType="withEffect">
                                  <p:stCondLst>
                                    <p:cond delay="0"/>
                                  </p:stCondLst>
                                  <p:childTnLst>
                                    <p:set>
                                      <p:cBhvr>
                                        <p:cTn id="115" dur="1" fill="hold">
                                          <p:stCondLst>
                                            <p:cond delay="0"/>
                                          </p:stCondLst>
                                        </p:cTn>
                                        <p:tgtEl>
                                          <p:spTgt spid="29"/>
                                        </p:tgtEl>
                                        <p:attrNameLst>
                                          <p:attrName>style.visibility</p:attrName>
                                        </p:attrNameLst>
                                      </p:cBhvr>
                                      <p:to>
                                        <p:strVal val="visible"/>
                                      </p:to>
                                    </p:set>
                                    <p:animEffect transition="in" filter="fade">
                                      <p:cBhvr>
                                        <p:cTn id="116" dur="500"/>
                                        <p:tgtEl>
                                          <p:spTgt spid="29"/>
                                        </p:tgtEl>
                                      </p:cBhvr>
                                    </p:animEffect>
                                  </p:childTnLst>
                                </p:cTn>
                              </p:par>
                              <p:par>
                                <p:cTn id="117" presetID="10" presetClass="entr" presetSubtype="0" fill="hold" grpId="0" nodeType="withEffect">
                                  <p:stCondLst>
                                    <p:cond delay="0"/>
                                  </p:stCondLst>
                                  <p:childTnLst>
                                    <p:set>
                                      <p:cBhvr>
                                        <p:cTn id="118" dur="1" fill="hold">
                                          <p:stCondLst>
                                            <p:cond delay="0"/>
                                          </p:stCondLst>
                                        </p:cTn>
                                        <p:tgtEl>
                                          <p:spTgt spid="34"/>
                                        </p:tgtEl>
                                        <p:attrNameLst>
                                          <p:attrName>style.visibility</p:attrName>
                                        </p:attrNameLst>
                                      </p:cBhvr>
                                      <p:to>
                                        <p:strVal val="visible"/>
                                      </p:to>
                                    </p:set>
                                    <p:animEffect transition="in" filter="fade">
                                      <p:cBhvr>
                                        <p:cTn id="119" dur="500"/>
                                        <p:tgtEl>
                                          <p:spTgt spid="34"/>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91"/>
                                        </p:tgtEl>
                                        <p:attrNameLst>
                                          <p:attrName>style.visibility</p:attrName>
                                        </p:attrNameLst>
                                      </p:cBhvr>
                                      <p:to>
                                        <p:strVal val="visible"/>
                                      </p:to>
                                    </p:set>
                                    <p:anim calcmode="lin" valueType="num">
                                      <p:cBhvr>
                                        <p:cTn id="122" dur="500" fill="hold"/>
                                        <p:tgtEl>
                                          <p:spTgt spid="91"/>
                                        </p:tgtEl>
                                        <p:attrNameLst>
                                          <p:attrName>ppt_w</p:attrName>
                                        </p:attrNameLst>
                                      </p:cBhvr>
                                      <p:tavLst>
                                        <p:tav tm="0">
                                          <p:val>
                                            <p:fltVal val="0"/>
                                          </p:val>
                                        </p:tav>
                                        <p:tav tm="100000">
                                          <p:val>
                                            <p:strVal val="#ppt_w"/>
                                          </p:val>
                                        </p:tav>
                                      </p:tavLst>
                                    </p:anim>
                                    <p:anim calcmode="lin" valueType="num">
                                      <p:cBhvr>
                                        <p:cTn id="123" dur="500" fill="hold"/>
                                        <p:tgtEl>
                                          <p:spTgt spid="91"/>
                                        </p:tgtEl>
                                        <p:attrNameLst>
                                          <p:attrName>ppt_h</p:attrName>
                                        </p:attrNameLst>
                                      </p:cBhvr>
                                      <p:tavLst>
                                        <p:tav tm="0">
                                          <p:val>
                                            <p:fltVal val="0"/>
                                          </p:val>
                                        </p:tav>
                                        <p:tav tm="100000">
                                          <p:val>
                                            <p:strVal val="#ppt_h"/>
                                          </p:val>
                                        </p:tav>
                                      </p:tavLst>
                                    </p:anim>
                                    <p:animEffect transition="in" filter="fade">
                                      <p:cBhvr>
                                        <p:cTn id="124" dur="500"/>
                                        <p:tgtEl>
                                          <p:spTgt spid="91"/>
                                        </p:tgtEl>
                                      </p:cBhvr>
                                    </p:animEffect>
                                  </p:childTnLst>
                                </p:cTn>
                              </p:par>
                              <p:par>
                                <p:cTn id="125" presetID="53" presetClass="entr" presetSubtype="16" fill="hold" nodeType="withEffect">
                                  <p:stCondLst>
                                    <p:cond delay="0"/>
                                  </p:stCondLst>
                                  <p:childTnLst>
                                    <p:set>
                                      <p:cBhvr>
                                        <p:cTn id="126" dur="1" fill="hold">
                                          <p:stCondLst>
                                            <p:cond delay="0"/>
                                          </p:stCondLst>
                                        </p:cTn>
                                        <p:tgtEl>
                                          <p:spTgt spid="92"/>
                                        </p:tgtEl>
                                        <p:attrNameLst>
                                          <p:attrName>style.visibility</p:attrName>
                                        </p:attrNameLst>
                                      </p:cBhvr>
                                      <p:to>
                                        <p:strVal val="visible"/>
                                      </p:to>
                                    </p:set>
                                    <p:anim calcmode="lin" valueType="num">
                                      <p:cBhvr>
                                        <p:cTn id="127" dur="500" fill="hold"/>
                                        <p:tgtEl>
                                          <p:spTgt spid="92"/>
                                        </p:tgtEl>
                                        <p:attrNameLst>
                                          <p:attrName>ppt_w</p:attrName>
                                        </p:attrNameLst>
                                      </p:cBhvr>
                                      <p:tavLst>
                                        <p:tav tm="0">
                                          <p:val>
                                            <p:fltVal val="0"/>
                                          </p:val>
                                        </p:tav>
                                        <p:tav tm="100000">
                                          <p:val>
                                            <p:strVal val="#ppt_w"/>
                                          </p:val>
                                        </p:tav>
                                      </p:tavLst>
                                    </p:anim>
                                    <p:anim calcmode="lin" valueType="num">
                                      <p:cBhvr>
                                        <p:cTn id="128" dur="500" fill="hold"/>
                                        <p:tgtEl>
                                          <p:spTgt spid="92"/>
                                        </p:tgtEl>
                                        <p:attrNameLst>
                                          <p:attrName>ppt_h</p:attrName>
                                        </p:attrNameLst>
                                      </p:cBhvr>
                                      <p:tavLst>
                                        <p:tav tm="0">
                                          <p:val>
                                            <p:fltVal val="0"/>
                                          </p:val>
                                        </p:tav>
                                        <p:tav tm="100000">
                                          <p:val>
                                            <p:strVal val="#ppt_h"/>
                                          </p:val>
                                        </p:tav>
                                      </p:tavLst>
                                    </p:anim>
                                    <p:animEffect transition="in" filter="fade">
                                      <p:cBhvr>
                                        <p:cTn id="129" dur="500"/>
                                        <p:tgtEl>
                                          <p:spTgt spid="92"/>
                                        </p:tgtEl>
                                      </p:cBhvr>
                                    </p:animEffect>
                                  </p:childTnLst>
                                </p:cTn>
                              </p:par>
                              <p:par>
                                <p:cTn id="130" presetID="53" presetClass="entr" presetSubtype="16" fill="hold" nodeType="withEffect">
                                  <p:stCondLst>
                                    <p:cond delay="0"/>
                                  </p:stCondLst>
                                  <p:childTnLst>
                                    <p:set>
                                      <p:cBhvr>
                                        <p:cTn id="131" dur="1" fill="hold">
                                          <p:stCondLst>
                                            <p:cond delay="0"/>
                                          </p:stCondLst>
                                        </p:cTn>
                                        <p:tgtEl>
                                          <p:spTgt spid="100"/>
                                        </p:tgtEl>
                                        <p:attrNameLst>
                                          <p:attrName>style.visibility</p:attrName>
                                        </p:attrNameLst>
                                      </p:cBhvr>
                                      <p:to>
                                        <p:strVal val="visible"/>
                                      </p:to>
                                    </p:set>
                                    <p:anim calcmode="lin" valueType="num">
                                      <p:cBhvr>
                                        <p:cTn id="132" dur="500" fill="hold"/>
                                        <p:tgtEl>
                                          <p:spTgt spid="100"/>
                                        </p:tgtEl>
                                        <p:attrNameLst>
                                          <p:attrName>ppt_w</p:attrName>
                                        </p:attrNameLst>
                                      </p:cBhvr>
                                      <p:tavLst>
                                        <p:tav tm="0">
                                          <p:val>
                                            <p:fltVal val="0"/>
                                          </p:val>
                                        </p:tav>
                                        <p:tav tm="100000">
                                          <p:val>
                                            <p:strVal val="#ppt_w"/>
                                          </p:val>
                                        </p:tav>
                                      </p:tavLst>
                                    </p:anim>
                                    <p:anim calcmode="lin" valueType="num">
                                      <p:cBhvr>
                                        <p:cTn id="133" dur="500" fill="hold"/>
                                        <p:tgtEl>
                                          <p:spTgt spid="100"/>
                                        </p:tgtEl>
                                        <p:attrNameLst>
                                          <p:attrName>ppt_h</p:attrName>
                                        </p:attrNameLst>
                                      </p:cBhvr>
                                      <p:tavLst>
                                        <p:tav tm="0">
                                          <p:val>
                                            <p:fltVal val="0"/>
                                          </p:val>
                                        </p:tav>
                                        <p:tav tm="100000">
                                          <p:val>
                                            <p:strVal val="#ppt_h"/>
                                          </p:val>
                                        </p:tav>
                                      </p:tavLst>
                                    </p:anim>
                                    <p:animEffect transition="in" filter="fade">
                                      <p:cBhvr>
                                        <p:cTn id="134" dur="500"/>
                                        <p:tgtEl>
                                          <p:spTgt spid="100"/>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105"/>
                                        </p:tgtEl>
                                        <p:attrNameLst>
                                          <p:attrName>style.visibility</p:attrName>
                                        </p:attrNameLst>
                                      </p:cBhvr>
                                      <p:to>
                                        <p:strVal val="visible"/>
                                      </p:to>
                                    </p:set>
                                    <p:anim calcmode="lin" valueType="num">
                                      <p:cBhvr>
                                        <p:cTn id="137" dur="500" fill="hold"/>
                                        <p:tgtEl>
                                          <p:spTgt spid="105"/>
                                        </p:tgtEl>
                                        <p:attrNameLst>
                                          <p:attrName>ppt_w</p:attrName>
                                        </p:attrNameLst>
                                      </p:cBhvr>
                                      <p:tavLst>
                                        <p:tav tm="0">
                                          <p:val>
                                            <p:fltVal val="0"/>
                                          </p:val>
                                        </p:tav>
                                        <p:tav tm="100000">
                                          <p:val>
                                            <p:strVal val="#ppt_w"/>
                                          </p:val>
                                        </p:tav>
                                      </p:tavLst>
                                    </p:anim>
                                    <p:anim calcmode="lin" valueType="num">
                                      <p:cBhvr>
                                        <p:cTn id="138" dur="500" fill="hold"/>
                                        <p:tgtEl>
                                          <p:spTgt spid="105"/>
                                        </p:tgtEl>
                                        <p:attrNameLst>
                                          <p:attrName>ppt_h</p:attrName>
                                        </p:attrNameLst>
                                      </p:cBhvr>
                                      <p:tavLst>
                                        <p:tav tm="0">
                                          <p:val>
                                            <p:fltVal val="0"/>
                                          </p:val>
                                        </p:tav>
                                        <p:tav tm="100000">
                                          <p:val>
                                            <p:strVal val="#ppt_h"/>
                                          </p:val>
                                        </p:tav>
                                      </p:tavLst>
                                    </p:anim>
                                    <p:animEffect transition="in" filter="fade">
                                      <p:cBhvr>
                                        <p:cTn id="139" dur="500"/>
                                        <p:tgtEl>
                                          <p:spTgt spid="105"/>
                                        </p:tgtEl>
                                      </p:cBhvr>
                                    </p:animEffect>
                                  </p:childTnLst>
                                </p:cTn>
                              </p:par>
                              <p:par>
                                <p:cTn id="140" presetID="10" presetClass="entr" presetSubtype="0" fill="hold" grpId="0" nodeType="withEffect">
                                  <p:stCondLst>
                                    <p:cond delay="0"/>
                                  </p:stCondLst>
                                  <p:childTnLst>
                                    <p:set>
                                      <p:cBhvr>
                                        <p:cTn id="141" dur="1" fill="hold">
                                          <p:stCondLst>
                                            <p:cond delay="0"/>
                                          </p:stCondLst>
                                        </p:cTn>
                                        <p:tgtEl>
                                          <p:spTgt spid="13"/>
                                        </p:tgtEl>
                                        <p:attrNameLst>
                                          <p:attrName>style.visibility</p:attrName>
                                        </p:attrNameLst>
                                      </p:cBhvr>
                                      <p:to>
                                        <p:strVal val="visible"/>
                                      </p:to>
                                    </p:set>
                                    <p:animEffect transition="in" filter="fade">
                                      <p:cBhvr>
                                        <p:cTn id="142" dur="500"/>
                                        <p:tgtEl>
                                          <p:spTgt spid="13"/>
                                        </p:tgtEl>
                                      </p:cBhvr>
                                    </p:animEffect>
                                  </p:childTnLst>
                                </p:cTn>
                              </p:par>
                              <p:par>
                                <p:cTn id="143" presetID="10"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500"/>
                                        <p:tgtEl>
                                          <p:spTgt spid="30"/>
                                        </p:tgtEl>
                                      </p:cBhvr>
                                    </p:animEffect>
                                  </p:childTnLst>
                                </p:cTn>
                              </p:par>
                              <p:par>
                                <p:cTn id="146" presetID="10" presetClass="entr" presetSubtype="0" fill="hold" grpId="0" nodeType="withEffect">
                                  <p:stCondLst>
                                    <p:cond delay="0"/>
                                  </p:stCondLst>
                                  <p:childTnLst>
                                    <p:set>
                                      <p:cBhvr>
                                        <p:cTn id="147" dur="1" fill="hold">
                                          <p:stCondLst>
                                            <p:cond delay="0"/>
                                          </p:stCondLst>
                                        </p:cTn>
                                        <p:tgtEl>
                                          <p:spTgt spid="32"/>
                                        </p:tgtEl>
                                        <p:attrNameLst>
                                          <p:attrName>style.visibility</p:attrName>
                                        </p:attrNameLst>
                                      </p:cBhvr>
                                      <p:to>
                                        <p:strVal val="visible"/>
                                      </p:to>
                                    </p:set>
                                    <p:animEffect transition="in" filter="fade">
                                      <p:cBhvr>
                                        <p:cTn id="148" dur="500"/>
                                        <p:tgtEl>
                                          <p:spTgt spid="32"/>
                                        </p:tgtEl>
                                      </p:cBhvr>
                                    </p:animEffect>
                                  </p:childTnLst>
                                </p:cTn>
                              </p:par>
                              <p:par>
                                <p:cTn id="149" presetID="10" presetClass="entr" presetSubtype="0" fill="hold" grpId="0" nodeType="withEffect">
                                  <p:stCondLst>
                                    <p:cond delay="0"/>
                                  </p:stCondLst>
                                  <p:childTnLst>
                                    <p:set>
                                      <p:cBhvr>
                                        <p:cTn id="150" dur="1" fill="hold">
                                          <p:stCondLst>
                                            <p:cond delay="0"/>
                                          </p:stCondLst>
                                        </p:cTn>
                                        <p:tgtEl>
                                          <p:spTgt spid="33"/>
                                        </p:tgtEl>
                                        <p:attrNameLst>
                                          <p:attrName>style.visibility</p:attrName>
                                        </p:attrNameLst>
                                      </p:cBhvr>
                                      <p:to>
                                        <p:strVal val="visible"/>
                                      </p:to>
                                    </p:set>
                                    <p:animEffect transition="in" filter="fade">
                                      <p:cBhvr>
                                        <p:cTn id="151" dur="500"/>
                                        <p:tgtEl>
                                          <p:spTgt spid="33"/>
                                        </p:tgtEl>
                                      </p:cBhvr>
                                    </p:animEffect>
                                  </p:childTnLst>
                                </p:cTn>
                              </p:par>
                              <p:par>
                                <p:cTn id="152" presetID="10" presetClass="entr" presetSubtype="0" fill="hold" grpId="0" nodeType="withEffect">
                                  <p:stCondLst>
                                    <p:cond delay="0"/>
                                  </p:stCondLst>
                                  <p:childTnLst>
                                    <p:set>
                                      <p:cBhvr>
                                        <p:cTn id="153" dur="1" fill="hold">
                                          <p:stCondLst>
                                            <p:cond delay="0"/>
                                          </p:stCondLst>
                                        </p:cTn>
                                        <p:tgtEl>
                                          <p:spTgt spid="31"/>
                                        </p:tgtEl>
                                        <p:attrNameLst>
                                          <p:attrName>style.visibility</p:attrName>
                                        </p:attrNameLst>
                                      </p:cBhvr>
                                      <p:to>
                                        <p:strVal val="visible"/>
                                      </p:to>
                                    </p:set>
                                    <p:animEffect transition="in" filter="fade">
                                      <p:cBhvr>
                                        <p:cTn id="154"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29" grpId="0"/>
      <p:bldP spid="30" grpId="0"/>
      <p:bldP spid="31" grpId="0"/>
      <p:bldP spid="32" grpId="0"/>
      <p:bldP spid="33" grpId="0"/>
      <p:bldP spid="34" grpId="0"/>
      <p:bldP spid="35" grpId="0"/>
      <p:bldP spid="36" grpId="0"/>
      <p:bldP spid="37" grpId="0"/>
      <p:bldP spid="38" grpId="0"/>
      <p:bldP spid="91" grpId="0" animBg="1"/>
      <p:bldP spid="105" grpId="0" animBg="1"/>
      <p:bldP spid="106" grpId="0"/>
      <p:bldP spid="107" grpId="0"/>
      <p:bldP spid="108" grpId="0"/>
      <p:bldP spid="109" grpId="0"/>
      <p:bldP spid="110"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n-lt"/>
                <a:ea typeface="+mn-ea"/>
                <a:cs typeface="+mn-ea"/>
                <a:sym typeface="+mn-lt"/>
              </a:rPr>
              <a:t>Custom Chart</a:t>
            </a:r>
          </a:p>
        </p:txBody>
      </p:sp>
      <p:sp>
        <p:nvSpPr>
          <p:cNvPr id="3" name="Line 13"/>
          <p:cNvSpPr>
            <a:spLocks noChangeShapeType="1"/>
          </p:cNvSpPr>
          <p:nvPr/>
        </p:nvSpPr>
        <p:spPr bwMode="auto">
          <a:xfrm>
            <a:off x="628650" y="1863328"/>
            <a:ext cx="0" cy="2394347"/>
          </a:xfrm>
          <a:prstGeom prst="line">
            <a:avLst/>
          </a:prstGeom>
          <a:noFill/>
          <a:ln w="12700" cap="flat">
            <a:solidFill>
              <a:schemeClr val="tx1">
                <a:lumMod val="40000"/>
                <a:lumOff val="60000"/>
              </a:schemeClr>
            </a:solidFill>
            <a:prstDash val="sysDash"/>
            <a:miter lim="800000"/>
            <a:headEnd type="oval"/>
            <a:tailEnd type="oval"/>
          </a:ln>
          <a:extLst>
            <a:ext uri="{909E8E84-426E-40DD-AFC4-6F175D3DCCD1}">
              <a14:hiddenFill xmlns:a14="http://schemas.microsoft.com/office/drawing/2010/main">
                <a:noFill/>
              </a14:hiddenFill>
            </a:ext>
          </a:extLst>
        </p:spPr>
        <p:txBody>
          <a:bodyPr vert="horz" wrap="square" lIns="68580" tIns="34290" rIns="68580" bIns="34290" numCol="1" anchor="t" anchorCtr="0" compatLnSpc="1"/>
          <a:lstStyle/>
          <a:p>
            <a:endParaRPr lang="id-ID">
              <a:cs typeface="+mn-ea"/>
              <a:sym typeface="+mn-lt"/>
            </a:endParaRPr>
          </a:p>
        </p:txBody>
      </p:sp>
      <p:sp>
        <p:nvSpPr>
          <p:cNvPr id="4" name="Line 14"/>
          <p:cNvSpPr>
            <a:spLocks noChangeShapeType="1"/>
          </p:cNvSpPr>
          <p:nvPr/>
        </p:nvSpPr>
        <p:spPr bwMode="auto">
          <a:xfrm>
            <a:off x="1262675" y="1863328"/>
            <a:ext cx="0" cy="2394347"/>
          </a:xfrm>
          <a:prstGeom prst="line">
            <a:avLst/>
          </a:prstGeom>
          <a:noFill/>
          <a:ln w="12700" cap="flat">
            <a:solidFill>
              <a:schemeClr val="tx1">
                <a:lumMod val="40000"/>
                <a:lumOff val="60000"/>
              </a:schemeClr>
            </a:solidFill>
            <a:prstDash val="sysDash"/>
            <a:miter lim="800000"/>
            <a:headEnd type="oval"/>
            <a:tailEnd type="oval"/>
          </a:ln>
          <a:extLst>
            <a:ext uri="{909E8E84-426E-40DD-AFC4-6F175D3DCCD1}">
              <a14:hiddenFill xmlns:a14="http://schemas.microsoft.com/office/drawing/2010/main">
                <a:noFill/>
              </a14:hiddenFill>
            </a:ext>
          </a:extLst>
        </p:spPr>
        <p:txBody>
          <a:bodyPr vert="horz" wrap="square" lIns="68580" tIns="34290" rIns="68580" bIns="34290" numCol="1" anchor="t" anchorCtr="0" compatLnSpc="1"/>
          <a:lstStyle/>
          <a:p>
            <a:endParaRPr lang="id-ID">
              <a:cs typeface="+mn-ea"/>
              <a:sym typeface="+mn-lt"/>
            </a:endParaRPr>
          </a:p>
        </p:txBody>
      </p:sp>
      <p:sp>
        <p:nvSpPr>
          <p:cNvPr id="5" name="Line 15"/>
          <p:cNvSpPr>
            <a:spLocks noChangeShapeType="1"/>
          </p:cNvSpPr>
          <p:nvPr/>
        </p:nvSpPr>
        <p:spPr bwMode="auto">
          <a:xfrm>
            <a:off x="1895599" y="1863328"/>
            <a:ext cx="0" cy="2394347"/>
          </a:xfrm>
          <a:prstGeom prst="line">
            <a:avLst/>
          </a:prstGeom>
          <a:noFill/>
          <a:ln w="12700" cap="flat">
            <a:solidFill>
              <a:schemeClr val="tx1">
                <a:lumMod val="40000"/>
                <a:lumOff val="60000"/>
              </a:schemeClr>
            </a:solidFill>
            <a:prstDash val="sysDash"/>
            <a:miter lim="800000"/>
            <a:headEnd type="oval"/>
            <a:tailEnd type="oval"/>
          </a:ln>
          <a:extLst>
            <a:ext uri="{909E8E84-426E-40DD-AFC4-6F175D3DCCD1}">
              <a14:hiddenFill xmlns:a14="http://schemas.microsoft.com/office/drawing/2010/main">
                <a:noFill/>
              </a14:hiddenFill>
            </a:ext>
          </a:extLst>
        </p:spPr>
        <p:txBody>
          <a:bodyPr vert="horz" wrap="square" lIns="68580" tIns="34290" rIns="68580" bIns="34290" numCol="1" anchor="t" anchorCtr="0" compatLnSpc="1"/>
          <a:lstStyle/>
          <a:p>
            <a:endParaRPr lang="id-ID">
              <a:cs typeface="+mn-ea"/>
              <a:sym typeface="+mn-lt"/>
            </a:endParaRPr>
          </a:p>
        </p:txBody>
      </p:sp>
      <p:sp>
        <p:nvSpPr>
          <p:cNvPr id="6" name="Line 16"/>
          <p:cNvSpPr>
            <a:spLocks noChangeShapeType="1"/>
          </p:cNvSpPr>
          <p:nvPr/>
        </p:nvSpPr>
        <p:spPr bwMode="auto">
          <a:xfrm>
            <a:off x="2528525" y="1863328"/>
            <a:ext cx="0" cy="2394347"/>
          </a:xfrm>
          <a:prstGeom prst="line">
            <a:avLst/>
          </a:prstGeom>
          <a:noFill/>
          <a:ln w="12700" cap="flat">
            <a:solidFill>
              <a:schemeClr val="tx1">
                <a:lumMod val="40000"/>
                <a:lumOff val="60000"/>
              </a:schemeClr>
            </a:solidFill>
            <a:prstDash val="sysDash"/>
            <a:miter lim="800000"/>
            <a:headEnd type="oval"/>
            <a:tailEnd type="oval"/>
          </a:ln>
          <a:extLst>
            <a:ext uri="{909E8E84-426E-40DD-AFC4-6F175D3DCCD1}">
              <a14:hiddenFill xmlns:a14="http://schemas.microsoft.com/office/drawing/2010/main">
                <a:noFill/>
              </a14:hiddenFill>
            </a:ext>
          </a:extLst>
        </p:spPr>
        <p:txBody>
          <a:bodyPr vert="horz" wrap="square" lIns="68580" tIns="34290" rIns="68580" bIns="34290" numCol="1" anchor="t" anchorCtr="0" compatLnSpc="1"/>
          <a:lstStyle/>
          <a:p>
            <a:endParaRPr lang="id-ID">
              <a:cs typeface="+mn-ea"/>
              <a:sym typeface="+mn-lt"/>
            </a:endParaRPr>
          </a:p>
        </p:txBody>
      </p:sp>
      <p:sp>
        <p:nvSpPr>
          <p:cNvPr id="7" name="Line 17"/>
          <p:cNvSpPr>
            <a:spLocks noChangeShapeType="1"/>
          </p:cNvSpPr>
          <p:nvPr/>
        </p:nvSpPr>
        <p:spPr bwMode="auto">
          <a:xfrm>
            <a:off x="3163647" y="1863328"/>
            <a:ext cx="0" cy="2394347"/>
          </a:xfrm>
          <a:prstGeom prst="line">
            <a:avLst/>
          </a:prstGeom>
          <a:noFill/>
          <a:ln w="12700" cap="flat">
            <a:solidFill>
              <a:schemeClr val="tx1">
                <a:lumMod val="40000"/>
                <a:lumOff val="60000"/>
              </a:schemeClr>
            </a:solidFill>
            <a:prstDash val="sysDash"/>
            <a:miter lim="800000"/>
            <a:headEnd type="oval"/>
            <a:tailEnd type="oval"/>
          </a:ln>
          <a:extLst>
            <a:ext uri="{909E8E84-426E-40DD-AFC4-6F175D3DCCD1}">
              <a14:hiddenFill xmlns:a14="http://schemas.microsoft.com/office/drawing/2010/main">
                <a:noFill/>
              </a14:hiddenFill>
            </a:ext>
          </a:extLst>
        </p:spPr>
        <p:txBody>
          <a:bodyPr vert="horz" wrap="square" lIns="68580" tIns="34290" rIns="68580" bIns="34290" numCol="1" anchor="t" anchorCtr="0" compatLnSpc="1"/>
          <a:lstStyle/>
          <a:p>
            <a:endParaRPr lang="id-ID">
              <a:cs typeface="+mn-ea"/>
              <a:sym typeface="+mn-lt"/>
            </a:endParaRPr>
          </a:p>
        </p:txBody>
      </p:sp>
      <p:sp>
        <p:nvSpPr>
          <p:cNvPr id="8" name="Line 18"/>
          <p:cNvSpPr>
            <a:spLocks noChangeShapeType="1"/>
          </p:cNvSpPr>
          <p:nvPr/>
        </p:nvSpPr>
        <p:spPr bwMode="auto">
          <a:xfrm>
            <a:off x="3796572" y="1863328"/>
            <a:ext cx="0" cy="2394347"/>
          </a:xfrm>
          <a:prstGeom prst="line">
            <a:avLst/>
          </a:prstGeom>
          <a:noFill/>
          <a:ln w="12700" cap="flat">
            <a:solidFill>
              <a:schemeClr val="tx1">
                <a:lumMod val="40000"/>
                <a:lumOff val="60000"/>
              </a:schemeClr>
            </a:solidFill>
            <a:prstDash val="sysDash"/>
            <a:miter lim="800000"/>
            <a:headEnd type="oval"/>
            <a:tailEnd type="oval"/>
          </a:ln>
          <a:extLst>
            <a:ext uri="{909E8E84-426E-40DD-AFC4-6F175D3DCCD1}">
              <a14:hiddenFill xmlns:a14="http://schemas.microsoft.com/office/drawing/2010/main">
                <a:noFill/>
              </a14:hiddenFill>
            </a:ext>
          </a:extLst>
        </p:spPr>
        <p:txBody>
          <a:bodyPr vert="horz" wrap="square" lIns="68580" tIns="34290" rIns="68580" bIns="34290" numCol="1" anchor="t" anchorCtr="0" compatLnSpc="1"/>
          <a:lstStyle/>
          <a:p>
            <a:endParaRPr lang="id-ID">
              <a:cs typeface="+mn-ea"/>
              <a:sym typeface="+mn-lt"/>
            </a:endParaRPr>
          </a:p>
        </p:txBody>
      </p:sp>
      <p:sp>
        <p:nvSpPr>
          <p:cNvPr id="9" name="Line 19"/>
          <p:cNvSpPr>
            <a:spLocks noChangeShapeType="1"/>
          </p:cNvSpPr>
          <p:nvPr/>
        </p:nvSpPr>
        <p:spPr bwMode="auto">
          <a:xfrm>
            <a:off x="4428398" y="1863328"/>
            <a:ext cx="0" cy="2394347"/>
          </a:xfrm>
          <a:prstGeom prst="line">
            <a:avLst/>
          </a:prstGeom>
          <a:noFill/>
          <a:ln w="12700" cap="flat">
            <a:solidFill>
              <a:schemeClr val="tx1">
                <a:lumMod val="40000"/>
                <a:lumOff val="60000"/>
              </a:schemeClr>
            </a:solidFill>
            <a:prstDash val="sysDash"/>
            <a:miter lim="800000"/>
            <a:headEnd type="oval"/>
            <a:tailEnd type="oval"/>
          </a:ln>
          <a:extLst>
            <a:ext uri="{909E8E84-426E-40DD-AFC4-6F175D3DCCD1}">
              <a14:hiddenFill xmlns:a14="http://schemas.microsoft.com/office/drawing/2010/main">
                <a:noFill/>
              </a14:hiddenFill>
            </a:ext>
          </a:extLst>
        </p:spPr>
        <p:txBody>
          <a:bodyPr vert="horz" wrap="square" lIns="68580" tIns="34290" rIns="68580" bIns="34290" numCol="1" anchor="t" anchorCtr="0" compatLnSpc="1"/>
          <a:lstStyle/>
          <a:p>
            <a:endParaRPr lang="id-ID">
              <a:cs typeface="+mn-ea"/>
              <a:sym typeface="+mn-lt"/>
            </a:endParaRPr>
          </a:p>
        </p:txBody>
      </p:sp>
      <p:grpSp>
        <p:nvGrpSpPr>
          <p:cNvPr id="10" name="Group 9"/>
          <p:cNvGrpSpPr/>
          <p:nvPr/>
        </p:nvGrpSpPr>
        <p:grpSpPr>
          <a:xfrm>
            <a:off x="628651" y="3770895"/>
            <a:ext cx="1463639" cy="361514"/>
            <a:chOff x="838200" y="5281859"/>
            <a:chExt cx="1951519" cy="482019"/>
          </a:xfrm>
        </p:grpSpPr>
        <p:sp>
          <p:nvSpPr>
            <p:cNvPr id="11" name="Rectangle 5"/>
            <p:cNvSpPr>
              <a:spLocks noChangeArrowheads="1"/>
            </p:cNvSpPr>
            <p:nvPr/>
          </p:nvSpPr>
          <p:spPr bwMode="auto">
            <a:xfrm>
              <a:off x="838200" y="5343394"/>
              <a:ext cx="1787427" cy="420484"/>
            </a:xfrm>
            <a:prstGeom prst="rect">
              <a:avLst/>
            </a:prstGeom>
            <a:solidFill>
              <a:schemeClr val="accent1"/>
            </a:solidFill>
            <a:ln>
              <a:noFill/>
            </a:ln>
          </p:spPr>
          <p:txBody>
            <a:bodyPr vert="horz" wrap="square" lIns="91440" tIns="45720" rIns="91440" bIns="45720" numCol="1" anchor="t" anchorCtr="0" compatLnSpc="1"/>
            <a:lstStyle/>
            <a:p>
              <a:endParaRPr lang="id-ID">
                <a:cs typeface="+mn-ea"/>
                <a:sym typeface="+mn-lt"/>
              </a:endParaRPr>
            </a:p>
          </p:txBody>
        </p:sp>
        <p:sp>
          <p:nvSpPr>
            <p:cNvPr id="12" name="Freeform 6"/>
            <p:cNvSpPr/>
            <p:nvPr/>
          </p:nvSpPr>
          <p:spPr bwMode="auto">
            <a:xfrm>
              <a:off x="2545047" y="5281859"/>
              <a:ext cx="244672" cy="482019"/>
            </a:xfrm>
            <a:custGeom>
              <a:avLst/>
              <a:gdLst>
                <a:gd name="T0" fmla="*/ 92 w 103"/>
                <a:gd name="T1" fmla="*/ 0 h 202"/>
                <a:gd name="T2" fmla="*/ 58 w 103"/>
                <a:gd name="T3" fmla="*/ 26 h 202"/>
                <a:gd name="T4" fmla="*/ 0 w 103"/>
                <a:gd name="T5" fmla="*/ 26 h 202"/>
                <a:gd name="T6" fmla="*/ 0 w 103"/>
                <a:gd name="T7" fmla="*/ 202 h 202"/>
                <a:gd name="T8" fmla="*/ 82 w 103"/>
                <a:gd name="T9" fmla="*/ 202 h 202"/>
                <a:gd name="T10" fmla="*/ 102 w 103"/>
                <a:gd name="T11" fmla="*/ 181 h 202"/>
                <a:gd name="T12" fmla="*/ 102 w 103"/>
                <a:gd name="T13" fmla="*/ 46 h 202"/>
                <a:gd name="T14" fmla="*/ 92 w 103"/>
                <a:gd name="T15" fmla="*/ 0 h 2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3" h="202">
                  <a:moveTo>
                    <a:pt x="92" y="0"/>
                  </a:moveTo>
                  <a:cubicBezTo>
                    <a:pt x="58" y="26"/>
                    <a:pt x="58" y="26"/>
                    <a:pt x="58" y="26"/>
                  </a:cubicBezTo>
                  <a:cubicBezTo>
                    <a:pt x="0" y="26"/>
                    <a:pt x="0" y="26"/>
                    <a:pt x="0" y="26"/>
                  </a:cubicBezTo>
                  <a:cubicBezTo>
                    <a:pt x="0" y="202"/>
                    <a:pt x="0" y="202"/>
                    <a:pt x="0" y="202"/>
                  </a:cubicBezTo>
                  <a:cubicBezTo>
                    <a:pt x="82" y="202"/>
                    <a:pt x="82" y="202"/>
                    <a:pt x="82" y="202"/>
                  </a:cubicBezTo>
                  <a:cubicBezTo>
                    <a:pt x="93" y="202"/>
                    <a:pt x="102" y="192"/>
                    <a:pt x="102" y="181"/>
                  </a:cubicBezTo>
                  <a:cubicBezTo>
                    <a:pt x="102" y="46"/>
                    <a:pt x="102" y="46"/>
                    <a:pt x="102" y="46"/>
                  </a:cubicBezTo>
                  <a:cubicBezTo>
                    <a:pt x="102" y="35"/>
                    <a:pt x="103" y="0"/>
                    <a:pt x="92" y="0"/>
                  </a:cubicBezTo>
                  <a:close/>
                </a:path>
              </a:pathLst>
            </a:custGeom>
            <a:solidFill>
              <a:schemeClr val="accent1"/>
            </a:solidFill>
            <a:ln>
              <a:noFill/>
            </a:ln>
          </p:spPr>
          <p:txBody>
            <a:bodyPr vert="horz" wrap="square" lIns="91440" tIns="45720" rIns="91440" bIns="45720" numCol="1" anchor="t" anchorCtr="0" compatLnSpc="1"/>
            <a:lstStyle/>
            <a:p>
              <a:endParaRPr lang="id-ID">
                <a:cs typeface="+mn-ea"/>
                <a:sym typeface="+mn-lt"/>
              </a:endParaRPr>
            </a:p>
          </p:txBody>
        </p:sp>
      </p:grpSp>
      <p:grpSp>
        <p:nvGrpSpPr>
          <p:cNvPr id="13" name="Group 12"/>
          <p:cNvGrpSpPr/>
          <p:nvPr/>
        </p:nvGrpSpPr>
        <p:grpSpPr>
          <a:xfrm>
            <a:off x="628649" y="3150057"/>
            <a:ext cx="2073240" cy="361514"/>
            <a:chOff x="838199" y="4454075"/>
            <a:chExt cx="2764320" cy="482019"/>
          </a:xfrm>
        </p:grpSpPr>
        <p:sp>
          <p:nvSpPr>
            <p:cNvPr id="14" name="Rectangle 7"/>
            <p:cNvSpPr>
              <a:spLocks noChangeArrowheads="1"/>
            </p:cNvSpPr>
            <p:nvPr/>
          </p:nvSpPr>
          <p:spPr bwMode="auto">
            <a:xfrm>
              <a:off x="838199" y="4515609"/>
              <a:ext cx="2628000" cy="420484"/>
            </a:xfrm>
            <a:prstGeom prst="rect">
              <a:avLst/>
            </a:prstGeom>
            <a:solidFill>
              <a:schemeClr val="accent2"/>
            </a:solidFill>
            <a:ln>
              <a:noFill/>
            </a:ln>
          </p:spPr>
          <p:txBody>
            <a:bodyPr vert="horz" wrap="square" lIns="91440" tIns="45720" rIns="91440" bIns="45720" numCol="1" anchor="t" anchorCtr="0" compatLnSpc="1"/>
            <a:lstStyle/>
            <a:p>
              <a:endParaRPr lang="id-ID">
                <a:cs typeface="+mn-ea"/>
                <a:sym typeface="+mn-lt"/>
              </a:endParaRPr>
            </a:p>
          </p:txBody>
        </p:sp>
        <p:sp>
          <p:nvSpPr>
            <p:cNvPr id="15" name="Freeform 8"/>
            <p:cNvSpPr/>
            <p:nvPr/>
          </p:nvSpPr>
          <p:spPr bwMode="auto">
            <a:xfrm>
              <a:off x="3357847" y="4454075"/>
              <a:ext cx="244672" cy="482019"/>
            </a:xfrm>
            <a:custGeom>
              <a:avLst/>
              <a:gdLst>
                <a:gd name="T0" fmla="*/ 92 w 103"/>
                <a:gd name="T1" fmla="*/ 0 h 202"/>
                <a:gd name="T2" fmla="*/ 58 w 103"/>
                <a:gd name="T3" fmla="*/ 26 h 202"/>
                <a:gd name="T4" fmla="*/ 0 w 103"/>
                <a:gd name="T5" fmla="*/ 26 h 202"/>
                <a:gd name="T6" fmla="*/ 0 w 103"/>
                <a:gd name="T7" fmla="*/ 202 h 202"/>
                <a:gd name="T8" fmla="*/ 82 w 103"/>
                <a:gd name="T9" fmla="*/ 202 h 202"/>
                <a:gd name="T10" fmla="*/ 102 w 103"/>
                <a:gd name="T11" fmla="*/ 181 h 202"/>
                <a:gd name="T12" fmla="*/ 102 w 103"/>
                <a:gd name="T13" fmla="*/ 46 h 202"/>
                <a:gd name="T14" fmla="*/ 92 w 103"/>
                <a:gd name="T15" fmla="*/ 0 h 2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3" h="202">
                  <a:moveTo>
                    <a:pt x="92" y="0"/>
                  </a:moveTo>
                  <a:cubicBezTo>
                    <a:pt x="58" y="26"/>
                    <a:pt x="58" y="26"/>
                    <a:pt x="58" y="26"/>
                  </a:cubicBezTo>
                  <a:cubicBezTo>
                    <a:pt x="0" y="26"/>
                    <a:pt x="0" y="26"/>
                    <a:pt x="0" y="26"/>
                  </a:cubicBezTo>
                  <a:cubicBezTo>
                    <a:pt x="0" y="202"/>
                    <a:pt x="0" y="202"/>
                    <a:pt x="0" y="202"/>
                  </a:cubicBezTo>
                  <a:cubicBezTo>
                    <a:pt x="82" y="202"/>
                    <a:pt x="82" y="202"/>
                    <a:pt x="82" y="202"/>
                  </a:cubicBezTo>
                  <a:cubicBezTo>
                    <a:pt x="93" y="202"/>
                    <a:pt x="102" y="193"/>
                    <a:pt x="102" y="181"/>
                  </a:cubicBezTo>
                  <a:cubicBezTo>
                    <a:pt x="102" y="46"/>
                    <a:pt x="102" y="46"/>
                    <a:pt x="102" y="46"/>
                  </a:cubicBezTo>
                  <a:cubicBezTo>
                    <a:pt x="102" y="35"/>
                    <a:pt x="103" y="0"/>
                    <a:pt x="92" y="0"/>
                  </a:cubicBezTo>
                  <a:close/>
                </a:path>
              </a:pathLst>
            </a:custGeom>
            <a:solidFill>
              <a:schemeClr val="accent2"/>
            </a:solidFill>
            <a:ln>
              <a:noFill/>
            </a:ln>
          </p:spPr>
          <p:txBody>
            <a:bodyPr vert="horz" wrap="square" lIns="91440" tIns="45720" rIns="91440" bIns="45720" numCol="1" anchor="t" anchorCtr="0" compatLnSpc="1"/>
            <a:lstStyle/>
            <a:p>
              <a:endParaRPr lang="id-ID">
                <a:cs typeface="+mn-ea"/>
                <a:sym typeface="+mn-lt"/>
              </a:endParaRPr>
            </a:p>
          </p:txBody>
        </p:sp>
      </p:grpSp>
      <p:grpSp>
        <p:nvGrpSpPr>
          <p:cNvPr id="16" name="Group 15"/>
          <p:cNvGrpSpPr/>
          <p:nvPr/>
        </p:nvGrpSpPr>
        <p:grpSpPr>
          <a:xfrm>
            <a:off x="628650" y="2529219"/>
            <a:ext cx="1628366" cy="361514"/>
            <a:chOff x="838199" y="3626291"/>
            <a:chExt cx="2171155" cy="482019"/>
          </a:xfrm>
        </p:grpSpPr>
        <p:sp>
          <p:nvSpPr>
            <p:cNvPr id="17" name="Rectangle 9"/>
            <p:cNvSpPr>
              <a:spLocks noChangeArrowheads="1"/>
            </p:cNvSpPr>
            <p:nvPr/>
          </p:nvSpPr>
          <p:spPr bwMode="auto">
            <a:xfrm>
              <a:off x="838199" y="3687826"/>
              <a:ext cx="2016000" cy="420484"/>
            </a:xfrm>
            <a:prstGeom prst="rect">
              <a:avLst/>
            </a:prstGeom>
            <a:solidFill>
              <a:schemeClr val="accent3"/>
            </a:solidFill>
            <a:ln>
              <a:noFill/>
            </a:ln>
          </p:spPr>
          <p:txBody>
            <a:bodyPr vert="horz" wrap="square" lIns="91440" tIns="45720" rIns="91440" bIns="45720" numCol="1" anchor="t" anchorCtr="0" compatLnSpc="1"/>
            <a:lstStyle/>
            <a:p>
              <a:endParaRPr lang="id-ID">
                <a:cs typeface="+mn-ea"/>
                <a:sym typeface="+mn-lt"/>
              </a:endParaRPr>
            </a:p>
          </p:txBody>
        </p:sp>
        <p:sp>
          <p:nvSpPr>
            <p:cNvPr id="18" name="Freeform 10"/>
            <p:cNvSpPr/>
            <p:nvPr/>
          </p:nvSpPr>
          <p:spPr bwMode="auto">
            <a:xfrm>
              <a:off x="2764682" y="3626291"/>
              <a:ext cx="244672" cy="482019"/>
            </a:xfrm>
            <a:custGeom>
              <a:avLst/>
              <a:gdLst>
                <a:gd name="T0" fmla="*/ 92 w 103"/>
                <a:gd name="T1" fmla="*/ 0 h 202"/>
                <a:gd name="T2" fmla="*/ 58 w 103"/>
                <a:gd name="T3" fmla="*/ 26 h 202"/>
                <a:gd name="T4" fmla="*/ 0 w 103"/>
                <a:gd name="T5" fmla="*/ 26 h 202"/>
                <a:gd name="T6" fmla="*/ 0 w 103"/>
                <a:gd name="T7" fmla="*/ 202 h 202"/>
                <a:gd name="T8" fmla="*/ 82 w 103"/>
                <a:gd name="T9" fmla="*/ 202 h 202"/>
                <a:gd name="T10" fmla="*/ 102 w 103"/>
                <a:gd name="T11" fmla="*/ 182 h 202"/>
                <a:gd name="T12" fmla="*/ 102 w 103"/>
                <a:gd name="T13" fmla="*/ 47 h 202"/>
                <a:gd name="T14" fmla="*/ 92 w 103"/>
                <a:gd name="T15" fmla="*/ 0 h 2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3" h="202">
                  <a:moveTo>
                    <a:pt x="92" y="0"/>
                  </a:moveTo>
                  <a:cubicBezTo>
                    <a:pt x="58" y="26"/>
                    <a:pt x="58" y="26"/>
                    <a:pt x="58" y="26"/>
                  </a:cubicBezTo>
                  <a:cubicBezTo>
                    <a:pt x="0" y="26"/>
                    <a:pt x="0" y="26"/>
                    <a:pt x="0" y="26"/>
                  </a:cubicBezTo>
                  <a:cubicBezTo>
                    <a:pt x="0" y="202"/>
                    <a:pt x="0" y="202"/>
                    <a:pt x="0" y="202"/>
                  </a:cubicBezTo>
                  <a:cubicBezTo>
                    <a:pt x="82" y="202"/>
                    <a:pt x="82" y="202"/>
                    <a:pt x="82" y="202"/>
                  </a:cubicBezTo>
                  <a:cubicBezTo>
                    <a:pt x="93" y="202"/>
                    <a:pt x="102" y="193"/>
                    <a:pt x="102" y="182"/>
                  </a:cubicBezTo>
                  <a:cubicBezTo>
                    <a:pt x="102" y="47"/>
                    <a:pt x="102" y="47"/>
                    <a:pt x="102" y="47"/>
                  </a:cubicBezTo>
                  <a:cubicBezTo>
                    <a:pt x="102" y="35"/>
                    <a:pt x="103" y="0"/>
                    <a:pt x="92" y="0"/>
                  </a:cubicBezTo>
                  <a:close/>
                </a:path>
              </a:pathLst>
            </a:custGeom>
            <a:solidFill>
              <a:schemeClr val="accent3"/>
            </a:solidFill>
            <a:ln>
              <a:noFill/>
            </a:ln>
          </p:spPr>
          <p:txBody>
            <a:bodyPr vert="horz" wrap="square" lIns="91440" tIns="45720" rIns="91440" bIns="45720" numCol="1" anchor="t" anchorCtr="0" compatLnSpc="1"/>
            <a:lstStyle/>
            <a:p>
              <a:endParaRPr lang="id-ID">
                <a:cs typeface="+mn-ea"/>
                <a:sym typeface="+mn-lt"/>
              </a:endParaRPr>
            </a:p>
          </p:txBody>
        </p:sp>
      </p:grpSp>
      <p:grpSp>
        <p:nvGrpSpPr>
          <p:cNvPr id="19" name="Group 18"/>
          <p:cNvGrpSpPr/>
          <p:nvPr/>
        </p:nvGrpSpPr>
        <p:grpSpPr>
          <a:xfrm>
            <a:off x="628650" y="1909480"/>
            <a:ext cx="2856671" cy="361514"/>
            <a:chOff x="838199" y="2799972"/>
            <a:chExt cx="3808895" cy="482019"/>
          </a:xfrm>
        </p:grpSpPr>
        <p:sp>
          <p:nvSpPr>
            <p:cNvPr id="20" name="Rectangle 11"/>
            <p:cNvSpPr>
              <a:spLocks noChangeArrowheads="1"/>
            </p:cNvSpPr>
            <p:nvPr/>
          </p:nvSpPr>
          <p:spPr bwMode="auto">
            <a:xfrm>
              <a:off x="838199" y="2862971"/>
              <a:ext cx="3636000" cy="419020"/>
            </a:xfrm>
            <a:prstGeom prst="rect">
              <a:avLst/>
            </a:prstGeom>
            <a:solidFill>
              <a:schemeClr val="accent4"/>
            </a:solidFill>
            <a:ln>
              <a:noFill/>
            </a:ln>
          </p:spPr>
          <p:txBody>
            <a:bodyPr vert="horz" wrap="square" lIns="91440" tIns="45720" rIns="91440" bIns="45720" numCol="1" anchor="t" anchorCtr="0" compatLnSpc="1"/>
            <a:lstStyle/>
            <a:p>
              <a:endParaRPr lang="id-ID">
                <a:cs typeface="+mn-ea"/>
                <a:sym typeface="+mn-lt"/>
              </a:endParaRPr>
            </a:p>
          </p:txBody>
        </p:sp>
        <p:sp>
          <p:nvSpPr>
            <p:cNvPr id="21" name="Freeform 12"/>
            <p:cNvSpPr/>
            <p:nvPr/>
          </p:nvSpPr>
          <p:spPr bwMode="auto">
            <a:xfrm>
              <a:off x="4402422" y="2799972"/>
              <a:ext cx="244672" cy="482019"/>
            </a:xfrm>
            <a:custGeom>
              <a:avLst/>
              <a:gdLst>
                <a:gd name="T0" fmla="*/ 92 w 103"/>
                <a:gd name="T1" fmla="*/ 0 h 202"/>
                <a:gd name="T2" fmla="*/ 58 w 103"/>
                <a:gd name="T3" fmla="*/ 26 h 202"/>
                <a:gd name="T4" fmla="*/ 0 w 103"/>
                <a:gd name="T5" fmla="*/ 26 h 202"/>
                <a:gd name="T6" fmla="*/ 0 w 103"/>
                <a:gd name="T7" fmla="*/ 202 h 202"/>
                <a:gd name="T8" fmla="*/ 82 w 103"/>
                <a:gd name="T9" fmla="*/ 202 h 202"/>
                <a:gd name="T10" fmla="*/ 102 w 103"/>
                <a:gd name="T11" fmla="*/ 181 h 202"/>
                <a:gd name="T12" fmla="*/ 102 w 103"/>
                <a:gd name="T13" fmla="*/ 46 h 202"/>
                <a:gd name="T14" fmla="*/ 92 w 103"/>
                <a:gd name="T15" fmla="*/ 0 h 2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3" h="202">
                  <a:moveTo>
                    <a:pt x="92" y="0"/>
                  </a:moveTo>
                  <a:cubicBezTo>
                    <a:pt x="58" y="26"/>
                    <a:pt x="58" y="26"/>
                    <a:pt x="58" y="26"/>
                  </a:cubicBezTo>
                  <a:cubicBezTo>
                    <a:pt x="0" y="26"/>
                    <a:pt x="0" y="26"/>
                    <a:pt x="0" y="26"/>
                  </a:cubicBezTo>
                  <a:cubicBezTo>
                    <a:pt x="0" y="202"/>
                    <a:pt x="0" y="202"/>
                    <a:pt x="0" y="202"/>
                  </a:cubicBezTo>
                  <a:cubicBezTo>
                    <a:pt x="82" y="202"/>
                    <a:pt x="82" y="202"/>
                    <a:pt x="82" y="202"/>
                  </a:cubicBezTo>
                  <a:cubicBezTo>
                    <a:pt x="93" y="202"/>
                    <a:pt x="102" y="192"/>
                    <a:pt x="102" y="181"/>
                  </a:cubicBezTo>
                  <a:cubicBezTo>
                    <a:pt x="102" y="46"/>
                    <a:pt x="102" y="46"/>
                    <a:pt x="102" y="46"/>
                  </a:cubicBezTo>
                  <a:cubicBezTo>
                    <a:pt x="102" y="35"/>
                    <a:pt x="103" y="0"/>
                    <a:pt x="92" y="0"/>
                  </a:cubicBezTo>
                  <a:close/>
                </a:path>
              </a:pathLst>
            </a:custGeom>
            <a:solidFill>
              <a:schemeClr val="accent4"/>
            </a:solidFill>
            <a:ln>
              <a:noFill/>
            </a:ln>
          </p:spPr>
          <p:txBody>
            <a:bodyPr vert="horz" wrap="square" lIns="91440" tIns="45720" rIns="91440" bIns="45720" numCol="1" anchor="t" anchorCtr="0" compatLnSpc="1"/>
            <a:lstStyle/>
            <a:p>
              <a:endParaRPr lang="id-ID">
                <a:cs typeface="+mn-ea"/>
                <a:sym typeface="+mn-lt"/>
              </a:endParaRPr>
            </a:p>
          </p:txBody>
        </p:sp>
      </p:grpSp>
      <p:sp>
        <p:nvSpPr>
          <p:cNvPr id="22" name="TextBox 21"/>
          <p:cNvSpPr txBox="1"/>
          <p:nvPr/>
        </p:nvSpPr>
        <p:spPr>
          <a:xfrm>
            <a:off x="483588" y="4296283"/>
            <a:ext cx="304411" cy="207749"/>
          </a:xfrm>
          <a:prstGeom prst="rect">
            <a:avLst/>
          </a:prstGeom>
          <a:noFill/>
        </p:spPr>
        <p:txBody>
          <a:bodyPr wrap="none" lIns="68580" tIns="34290" rIns="68580" bIns="34290" rtlCol="0">
            <a:spAutoFit/>
          </a:bodyPr>
          <a:lstStyle/>
          <a:p>
            <a:pPr algn="ctr"/>
            <a:r>
              <a:rPr lang="id-ID" sz="900" b="1" dirty="0">
                <a:solidFill>
                  <a:schemeClr val="tx2"/>
                </a:solidFill>
                <a:cs typeface="+mn-ea"/>
                <a:sym typeface="+mn-lt"/>
              </a:rPr>
              <a:t>0%</a:t>
            </a:r>
          </a:p>
        </p:txBody>
      </p:sp>
      <p:sp>
        <p:nvSpPr>
          <p:cNvPr id="23" name="TextBox 22"/>
          <p:cNvSpPr txBox="1"/>
          <p:nvPr/>
        </p:nvSpPr>
        <p:spPr>
          <a:xfrm>
            <a:off x="1085152" y="4296283"/>
            <a:ext cx="369332" cy="207749"/>
          </a:xfrm>
          <a:prstGeom prst="rect">
            <a:avLst/>
          </a:prstGeom>
          <a:noFill/>
        </p:spPr>
        <p:txBody>
          <a:bodyPr wrap="none" lIns="68580" tIns="34290" rIns="68580" bIns="34290" rtlCol="0">
            <a:spAutoFit/>
          </a:bodyPr>
          <a:lstStyle/>
          <a:p>
            <a:pPr algn="ctr"/>
            <a:r>
              <a:rPr lang="id-ID" sz="900" b="1" dirty="0">
                <a:solidFill>
                  <a:schemeClr val="tx2"/>
                </a:solidFill>
                <a:cs typeface="+mn-ea"/>
                <a:sym typeface="+mn-lt"/>
              </a:rPr>
              <a:t>15%</a:t>
            </a:r>
          </a:p>
        </p:txBody>
      </p:sp>
      <p:sp>
        <p:nvSpPr>
          <p:cNvPr id="24" name="TextBox 23"/>
          <p:cNvSpPr txBox="1"/>
          <p:nvPr/>
        </p:nvSpPr>
        <p:spPr>
          <a:xfrm>
            <a:off x="1712034" y="4296283"/>
            <a:ext cx="369332" cy="207749"/>
          </a:xfrm>
          <a:prstGeom prst="rect">
            <a:avLst/>
          </a:prstGeom>
          <a:noFill/>
        </p:spPr>
        <p:txBody>
          <a:bodyPr wrap="none" lIns="68580" tIns="34290" rIns="68580" bIns="34290" rtlCol="0">
            <a:spAutoFit/>
          </a:bodyPr>
          <a:lstStyle/>
          <a:p>
            <a:pPr algn="ctr"/>
            <a:r>
              <a:rPr lang="id-ID" sz="900" b="1" dirty="0">
                <a:solidFill>
                  <a:schemeClr val="tx2"/>
                </a:solidFill>
                <a:cs typeface="+mn-ea"/>
                <a:sym typeface="+mn-lt"/>
              </a:rPr>
              <a:t>30%</a:t>
            </a:r>
          </a:p>
        </p:txBody>
      </p:sp>
      <p:sp>
        <p:nvSpPr>
          <p:cNvPr id="25" name="TextBox 24"/>
          <p:cNvSpPr txBox="1"/>
          <p:nvPr/>
        </p:nvSpPr>
        <p:spPr>
          <a:xfrm>
            <a:off x="2346059" y="4296283"/>
            <a:ext cx="369332" cy="207749"/>
          </a:xfrm>
          <a:prstGeom prst="rect">
            <a:avLst/>
          </a:prstGeom>
          <a:noFill/>
        </p:spPr>
        <p:txBody>
          <a:bodyPr wrap="none" lIns="68580" tIns="34290" rIns="68580" bIns="34290" rtlCol="0">
            <a:spAutoFit/>
          </a:bodyPr>
          <a:lstStyle/>
          <a:p>
            <a:pPr algn="ctr"/>
            <a:r>
              <a:rPr lang="id-ID" sz="900" b="1" dirty="0">
                <a:solidFill>
                  <a:schemeClr val="tx2"/>
                </a:solidFill>
                <a:cs typeface="+mn-ea"/>
                <a:sym typeface="+mn-lt"/>
              </a:rPr>
              <a:t>45%</a:t>
            </a:r>
          </a:p>
        </p:txBody>
      </p:sp>
      <p:sp>
        <p:nvSpPr>
          <p:cNvPr id="26" name="TextBox 25"/>
          <p:cNvSpPr txBox="1"/>
          <p:nvPr/>
        </p:nvSpPr>
        <p:spPr>
          <a:xfrm>
            <a:off x="2980084" y="4296283"/>
            <a:ext cx="369332" cy="207749"/>
          </a:xfrm>
          <a:prstGeom prst="rect">
            <a:avLst/>
          </a:prstGeom>
          <a:noFill/>
        </p:spPr>
        <p:txBody>
          <a:bodyPr wrap="none" lIns="68580" tIns="34290" rIns="68580" bIns="34290" rtlCol="0">
            <a:spAutoFit/>
          </a:bodyPr>
          <a:lstStyle/>
          <a:p>
            <a:pPr algn="ctr"/>
            <a:r>
              <a:rPr lang="id-ID" sz="900" b="1" dirty="0">
                <a:solidFill>
                  <a:schemeClr val="tx2"/>
                </a:solidFill>
                <a:cs typeface="+mn-ea"/>
                <a:sym typeface="+mn-lt"/>
              </a:rPr>
              <a:t>60%</a:t>
            </a:r>
          </a:p>
        </p:txBody>
      </p:sp>
      <p:sp>
        <p:nvSpPr>
          <p:cNvPr id="27" name="TextBox 26"/>
          <p:cNvSpPr txBox="1"/>
          <p:nvPr/>
        </p:nvSpPr>
        <p:spPr>
          <a:xfrm>
            <a:off x="3606966" y="4296283"/>
            <a:ext cx="369332" cy="207749"/>
          </a:xfrm>
          <a:prstGeom prst="rect">
            <a:avLst/>
          </a:prstGeom>
          <a:noFill/>
        </p:spPr>
        <p:txBody>
          <a:bodyPr wrap="none" lIns="68580" tIns="34290" rIns="68580" bIns="34290" rtlCol="0">
            <a:spAutoFit/>
          </a:bodyPr>
          <a:lstStyle/>
          <a:p>
            <a:pPr algn="ctr"/>
            <a:r>
              <a:rPr lang="id-ID" sz="900" b="1" dirty="0">
                <a:solidFill>
                  <a:schemeClr val="tx2"/>
                </a:solidFill>
                <a:cs typeface="+mn-ea"/>
                <a:sym typeface="+mn-lt"/>
              </a:rPr>
              <a:t>75%</a:t>
            </a:r>
          </a:p>
        </p:txBody>
      </p:sp>
      <p:sp>
        <p:nvSpPr>
          <p:cNvPr id="28" name="TextBox 27"/>
          <p:cNvSpPr txBox="1"/>
          <p:nvPr/>
        </p:nvSpPr>
        <p:spPr>
          <a:xfrm>
            <a:off x="4248135" y="4296283"/>
            <a:ext cx="369332" cy="207749"/>
          </a:xfrm>
          <a:prstGeom prst="rect">
            <a:avLst/>
          </a:prstGeom>
          <a:noFill/>
        </p:spPr>
        <p:txBody>
          <a:bodyPr wrap="none" lIns="68580" tIns="34290" rIns="68580" bIns="34290" rtlCol="0">
            <a:spAutoFit/>
          </a:bodyPr>
          <a:lstStyle/>
          <a:p>
            <a:pPr algn="ctr"/>
            <a:r>
              <a:rPr lang="id-ID" sz="900" b="1" dirty="0">
                <a:solidFill>
                  <a:schemeClr val="tx2"/>
                </a:solidFill>
                <a:cs typeface="+mn-ea"/>
                <a:sym typeface="+mn-lt"/>
              </a:rPr>
              <a:t>90%</a:t>
            </a:r>
          </a:p>
        </p:txBody>
      </p:sp>
      <p:sp>
        <p:nvSpPr>
          <p:cNvPr id="29" name="TextBox 28"/>
          <p:cNvSpPr txBox="1"/>
          <p:nvPr/>
        </p:nvSpPr>
        <p:spPr>
          <a:xfrm>
            <a:off x="1468859" y="1351654"/>
            <a:ext cx="2466061" cy="300083"/>
          </a:xfrm>
          <a:prstGeom prst="rect">
            <a:avLst/>
          </a:prstGeom>
          <a:noFill/>
        </p:spPr>
        <p:txBody>
          <a:bodyPr wrap="none" lIns="68580" tIns="34290" rIns="68580" bIns="34290" rtlCol="0">
            <a:spAutoFit/>
          </a:bodyPr>
          <a:lstStyle/>
          <a:p>
            <a:pPr algn="ctr"/>
            <a:r>
              <a:rPr lang="id-ID" sz="1500" b="1" dirty="0">
                <a:cs typeface="+mn-ea"/>
                <a:sym typeface="+mn-lt"/>
              </a:rPr>
              <a:t>Sales review over a years</a:t>
            </a:r>
          </a:p>
        </p:txBody>
      </p:sp>
      <p:cxnSp>
        <p:nvCxnSpPr>
          <p:cNvPr id="30" name="Straight Arrow Connector 29"/>
          <p:cNvCxnSpPr/>
          <p:nvPr/>
        </p:nvCxnSpPr>
        <p:spPr>
          <a:xfrm>
            <a:off x="2081467" y="3780083"/>
            <a:ext cx="2565000" cy="0"/>
          </a:xfrm>
          <a:prstGeom prst="straightConnector1">
            <a:avLst/>
          </a:prstGeom>
          <a:ln w="25400">
            <a:tailEnd type="oval"/>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2688967" y="3168671"/>
            <a:ext cx="1957500" cy="0"/>
          </a:xfrm>
          <a:prstGeom prst="straightConnector1">
            <a:avLst/>
          </a:prstGeom>
          <a:ln w="25400">
            <a:solidFill>
              <a:schemeClr val="accent2"/>
            </a:solidFill>
            <a:tailEnd type="oval"/>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2243468" y="2537952"/>
            <a:ext cx="2403000" cy="0"/>
          </a:xfrm>
          <a:prstGeom prst="straightConnector1">
            <a:avLst/>
          </a:prstGeom>
          <a:ln w="25400">
            <a:solidFill>
              <a:schemeClr val="accent3"/>
            </a:solidFill>
            <a:tailEnd type="oval"/>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a:off x="3471968" y="1922081"/>
            <a:ext cx="1174500" cy="0"/>
          </a:xfrm>
          <a:prstGeom prst="straightConnector1">
            <a:avLst/>
          </a:prstGeom>
          <a:ln w="25400">
            <a:solidFill>
              <a:schemeClr val="accent4"/>
            </a:solidFill>
            <a:tailEnd type="oval"/>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4641937" y="3663103"/>
            <a:ext cx="909143" cy="530915"/>
          </a:xfrm>
          <a:prstGeom prst="rect">
            <a:avLst/>
          </a:prstGeom>
          <a:noFill/>
        </p:spPr>
        <p:txBody>
          <a:bodyPr wrap="none" lIns="68580" tIns="34290" rIns="68580" bIns="34290" rtlCol="0">
            <a:spAutoFit/>
          </a:bodyPr>
          <a:lstStyle/>
          <a:p>
            <a:r>
              <a:rPr lang="id-ID" sz="3000" dirty="0">
                <a:solidFill>
                  <a:schemeClr val="accent1"/>
                </a:solidFill>
                <a:cs typeface="+mn-ea"/>
                <a:sym typeface="+mn-lt"/>
              </a:rPr>
              <a:t>35%</a:t>
            </a:r>
          </a:p>
        </p:txBody>
      </p:sp>
      <p:sp>
        <p:nvSpPr>
          <p:cNvPr id="35" name="TextBox 34"/>
          <p:cNvSpPr txBox="1"/>
          <p:nvPr/>
        </p:nvSpPr>
        <p:spPr>
          <a:xfrm>
            <a:off x="4641937" y="3065221"/>
            <a:ext cx="909143" cy="530915"/>
          </a:xfrm>
          <a:prstGeom prst="rect">
            <a:avLst/>
          </a:prstGeom>
          <a:noFill/>
        </p:spPr>
        <p:txBody>
          <a:bodyPr wrap="none" lIns="68580" tIns="34290" rIns="68580" bIns="34290" rtlCol="0">
            <a:spAutoFit/>
          </a:bodyPr>
          <a:lstStyle/>
          <a:p>
            <a:r>
              <a:rPr lang="id-ID" sz="3000" dirty="0">
                <a:solidFill>
                  <a:schemeClr val="accent2"/>
                </a:solidFill>
                <a:cs typeface="+mn-ea"/>
                <a:sym typeface="+mn-lt"/>
              </a:rPr>
              <a:t>47%</a:t>
            </a:r>
          </a:p>
        </p:txBody>
      </p:sp>
      <p:sp>
        <p:nvSpPr>
          <p:cNvPr id="36" name="TextBox 35"/>
          <p:cNvSpPr txBox="1"/>
          <p:nvPr/>
        </p:nvSpPr>
        <p:spPr>
          <a:xfrm>
            <a:off x="4641937" y="2451656"/>
            <a:ext cx="909143" cy="530915"/>
          </a:xfrm>
          <a:prstGeom prst="rect">
            <a:avLst/>
          </a:prstGeom>
          <a:noFill/>
        </p:spPr>
        <p:txBody>
          <a:bodyPr wrap="none" lIns="68580" tIns="34290" rIns="68580" bIns="34290" rtlCol="0">
            <a:spAutoFit/>
          </a:bodyPr>
          <a:lstStyle/>
          <a:p>
            <a:r>
              <a:rPr lang="id-ID" sz="3000" dirty="0">
                <a:solidFill>
                  <a:schemeClr val="accent3"/>
                </a:solidFill>
                <a:cs typeface="+mn-ea"/>
                <a:sym typeface="+mn-lt"/>
              </a:rPr>
              <a:t>40%</a:t>
            </a:r>
          </a:p>
        </p:txBody>
      </p:sp>
      <p:sp>
        <p:nvSpPr>
          <p:cNvPr id="37" name="TextBox 36"/>
          <p:cNvSpPr txBox="1"/>
          <p:nvPr/>
        </p:nvSpPr>
        <p:spPr>
          <a:xfrm>
            <a:off x="4641937" y="1799987"/>
            <a:ext cx="909143" cy="530915"/>
          </a:xfrm>
          <a:prstGeom prst="rect">
            <a:avLst/>
          </a:prstGeom>
          <a:noFill/>
        </p:spPr>
        <p:txBody>
          <a:bodyPr wrap="none" lIns="68580" tIns="34290" rIns="68580" bIns="34290" rtlCol="0">
            <a:spAutoFit/>
          </a:bodyPr>
          <a:lstStyle/>
          <a:p>
            <a:r>
              <a:rPr lang="id-ID" sz="3000" dirty="0">
                <a:solidFill>
                  <a:schemeClr val="accent4"/>
                </a:solidFill>
                <a:cs typeface="+mn-ea"/>
                <a:sym typeface="+mn-lt"/>
              </a:rPr>
              <a:t>69%</a:t>
            </a:r>
          </a:p>
        </p:txBody>
      </p:sp>
      <p:sp>
        <p:nvSpPr>
          <p:cNvPr id="38" name="TextBox 37"/>
          <p:cNvSpPr txBox="1"/>
          <p:nvPr/>
        </p:nvSpPr>
        <p:spPr>
          <a:xfrm>
            <a:off x="6772152" y="1946448"/>
            <a:ext cx="2061032" cy="253916"/>
          </a:xfrm>
          <a:prstGeom prst="rect">
            <a:avLst/>
          </a:prstGeom>
          <a:noFill/>
        </p:spPr>
        <p:txBody>
          <a:bodyPr wrap="square" lIns="68580" tIns="34290" rIns="68580" bIns="34290" rtlCol="0">
            <a:spAutoFit/>
          </a:bodyPr>
          <a:lstStyle/>
          <a:p>
            <a:pPr algn="just"/>
            <a:r>
              <a:rPr lang="id-ID" sz="1200" b="1" dirty="0">
                <a:cs typeface="+mn-ea"/>
                <a:sym typeface="+mn-lt"/>
              </a:rPr>
              <a:t>7</a:t>
            </a:r>
            <a:r>
              <a:rPr lang="id-ID" sz="1100" dirty="0">
                <a:cs typeface="+mn-ea"/>
                <a:sym typeface="+mn-lt"/>
              </a:rPr>
              <a:t> from </a:t>
            </a:r>
            <a:r>
              <a:rPr lang="id-ID" sz="1200" b="1" dirty="0">
                <a:cs typeface="+mn-ea"/>
                <a:sym typeface="+mn-lt"/>
              </a:rPr>
              <a:t>10</a:t>
            </a:r>
            <a:r>
              <a:rPr lang="id-ID" sz="1100" dirty="0">
                <a:cs typeface="+mn-ea"/>
                <a:sym typeface="+mn-lt"/>
              </a:rPr>
              <a:t> come back to us</a:t>
            </a:r>
          </a:p>
        </p:txBody>
      </p:sp>
      <p:sp>
        <p:nvSpPr>
          <p:cNvPr id="39" name="TextBox 38"/>
          <p:cNvSpPr txBox="1"/>
          <p:nvPr/>
        </p:nvSpPr>
        <p:spPr>
          <a:xfrm>
            <a:off x="5946637" y="1508761"/>
            <a:ext cx="859851" cy="830997"/>
          </a:xfrm>
          <a:prstGeom prst="rect">
            <a:avLst/>
          </a:prstGeom>
          <a:noFill/>
        </p:spPr>
        <p:txBody>
          <a:bodyPr wrap="none" lIns="68580" tIns="34290" rIns="68580" bIns="34290" rtlCol="0">
            <a:spAutoFit/>
          </a:bodyPr>
          <a:lstStyle/>
          <a:p>
            <a:r>
              <a:rPr lang="id-ID" sz="5000" b="1" dirty="0">
                <a:solidFill>
                  <a:schemeClr val="accent5"/>
                </a:solidFill>
                <a:cs typeface="+mn-ea"/>
                <a:sym typeface="+mn-lt"/>
              </a:rPr>
              <a:t>77</a:t>
            </a:r>
          </a:p>
        </p:txBody>
      </p:sp>
      <p:sp>
        <p:nvSpPr>
          <p:cNvPr id="40" name="Rectangle 39"/>
          <p:cNvSpPr/>
          <p:nvPr/>
        </p:nvSpPr>
        <p:spPr>
          <a:xfrm>
            <a:off x="6734918" y="1557121"/>
            <a:ext cx="412613" cy="438581"/>
          </a:xfrm>
          <a:prstGeom prst="rect">
            <a:avLst/>
          </a:prstGeom>
        </p:spPr>
        <p:txBody>
          <a:bodyPr wrap="none" lIns="68580" tIns="34290" rIns="68580" bIns="34290">
            <a:spAutoFit/>
          </a:bodyPr>
          <a:lstStyle/>
          <a:p>
            <a:r>
              <a:rPr lang="id-ID" sz="2400" b="1" dirty="0">
                <a:solidFill>
                  <a:schemeClr val="accent5"/>
                </a:solidFill>
                <a:cs typeface="+mn-ea"/>
                <a:sym typeface="+mn-lt"/>
              </a:rPr>
              <a:t>%</a:t>
            </a:r>
            <a:endParaRPr lang="id-ID" sz="2400" dirty="0">
              <a:solidFill>
                <a:schemeClr val="accent5"/>
              </a:solidFill>
              <a:cs typeface="+mn-ea"/>
              <a:sym typeface="+mn-lt"/>
            </a:endParaRPr>
          </a:p>
        </p:txBody>
      </p:sp>
      <p:cxnSp>
        <p:nvCxnSpPr>
          <p:cNvPr id="41" name="Straight Connector 40"/>
          <p:cNvCxnSpPr/>
          <p:nvPr/>
        </p:nvCxnSpPr>
        <p:spPr>
          <a:xfrm>
            <a:off x="5954734" y="2326770"/>
            <a:ext cx="2571750" cy="0"/>
          </a:xfrm>
          <a:prstGeom prst="line">
            <a:avLst/>
          </a:prstGeom>
          <a:ln w="12700">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5910707" y="2339758"/>
            <a:ext cx="2615777" cy="692498"/>
          </a:xfrm>
          <a:prstGeom prst="rect">
            <a:avLst/>
          </a:prstGeom>
          <a:noFill/>
        </p:spPr>
        <p:txBody>
          <a:bodyPr wrap="square" lIns="68580" tIns="34290" rIns="68580" bIns="34290" rtlCol="0">
            <a:spAutoFit/>
          </a:bodyPr>
          <a:lstStyle/>
          <a:p>
            <a:pPr algn="just">
              <a:lnSpc>
                <a:spcPct val="150000"/>
              </a:lnSpc>
            </a:pPr>
            <a:r>
              <a:rPr lang="id-ID" sz="900" dirty="0">
                <a:cs typeface="+mn-ea"/>
                <a:sym typeface="+mn-lt"/>
              </a:rPr>
              <a:t>Of shopping carts are abandoned right before the transaction its completed. Suitable for all categories</a:t>
            </a:r>
          </a:p>
        </p:txBody>
      </p:sp>
      <p:sp>
        <p:nvSpPr>
          <p:cNvPr id="43" name="TextBox 42"/>
          <p:cNvSpPr txBox="1"/>
          <p:nvPr/>
        </p:nvSpPr>
        <p:spPr>
          <a:xfrm>
            <a:off x="5914053" y="3663103"/>
            <a:ext cx="2612431" cy="1107996"/>
          </a:xfrm>
          <a:prstGeom prst="rect">
            <a:avLst/>
          </a:prstGeom>
          <a:noFill/>
        </p:spPr>
        <p:txBody>
          <a:bodyPr wrap="square" lIns="68580" tIns="34290" rIns="68580" bIns="34290" rtlCol="0">
            <a:spAutoFit/>
          </a:bodyPr>
          <a:lstStyle/>
          <a:p>
            <a:pPr algn="just">
              <a:lnSpc>
                <a:spcPct val="150000"/>
              </a:lnSpc>
            </a:pPr>
            <a:r>
              <a:rPr lang="id-ID" sz="900" dirty="0">
                <a:cs typeface="+mn-ea"/>
                <a:sym typeface="+mn-lt"/>
              </a:rPr>
              <a:t>For every 6 emails received, we get 3 Phone calls. Suitable for all categories business and personal presentation</a:t>
            </a:r>
            <a:r>
              <a:rPr lang="id-ID" sz="900" b="1" dirty="0">
                <a:cs typeface="+mn-ea"/>
                <a:sym typeface="+mn-lt"/>
              </a:rPr>
              <a:t>, </a:t>
            </a:r>
            <a:r>
              <a:rPr lang="id-ID" sz="900" dirty="0">
                <a:cs typeface="+mn-ea"/>
                <a:sym typeface="+mn-lt"/>
              </a:rPr>
              <a:t>Suitable for all categories business and personal presentation</a:t>
            </a:r>
            <a:r>
              <a:rPr lang="en-US" sz="900" b="1" dirty="0">
                <a:cs typeface="+mn-ea"/>
                <a:sym typeface="+mn-lt"/>
              </a:rPr>
              <a:t>, feel free to edit it!.</a:t>
            </a:r>
            <a:endParaRPr lang="id-ID" sz="900" dirty="0">
              <a:cs typeface="+mn-ea"/>
              <a:sym typeface="+mn-lt"/>
            </a:endParaRPr>
          </a:p>
        </p:txBody>
      </p:sp>
      <p:sp>
        <p:nvSpPr>
          <p:cNvPr id="45" name="Oval 44"/>
          <p:cNvSpPr/>
          <p:nvPr/>
        </p:nvSpPr>
        <p:spPr>
          <a:xfrm>
            <a:off x="5990246" y="3125534"/>
            <a:ext cx="137160" cy="13716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sz="800">
              <a:solidFill>
                <a:schemeClr val="tx1"/>
              </a:solidFill>
              <a:cs typeface="+mn-ea"/>
              <a:sym typeface="+mn-lt"/>
            </a:endParaRPr>
          </a:p>
        </p:txBody>
      </p:sp>
      <p:sp>
        <p:nvSpPr>
          <p:cNvPr id="48" name="Oval 47"/>
          <p:cNvSpPr/>
          <p:nvPr/>
        </p:nvSpPr>
        <p:spPr>
          <a:xfrm>
            <a:off x="7456483" y="3125534"/>
            <a:ext cx="137160" cy="13716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sz="800">
              <a:solidFill>
                <a:schemeClr val="tx1"/>
              </a:solidFill>
              <a:cs typeface="+mn-ea"/>
              <a:sym typeface="+mn-lt"/>
            </a:endParaRPr>
          </a:p>
        </p:txBody>
      </p:sp>
      <p:sp>
        <p:nvSpPr>
          <p:cNvPr id="51" name="Oval 50"/>
          <p:cNvSpPr/>
          <p:nvPr/>
        </p:nvSpPr>
        <p:spPr>
          <a:xfrm>
            <a:off x="5990246" y="3434186"/>
            <a:ext cx="137160" cy="13716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sz="800">
              <a:solidFill>
                <a:schemeClr val="tx1"/>
              </a:solidFill>
              <a:cs typeface="+mn-ea"/>
              <a:sym typeface="+mn-lt"/>
            </a:endParaRPr>
          </a:p>
        </p:txBody>
      </p:sp>
      <p:sp>
        <p:nvSpPr>
          <p:cNvPr id="54" name="Oval 53"/>
          <p:cNvSpPr/>
          <p:nvPr/>
        </p:nvSpPr>
        <p:spPr>
          <a:xfrm>
            <a:off x="7456483" y="3434186"/>
            <a:ext cx="137160" cy="13716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sz="800">
              <a:solidFill>
                <a:schemeClr val="tx1"/>
              </a:solidFill>
              <a:cs typeface="+mn-ea"/>
              <a:sym typeface="+mn-lt"/>
            </a:endParaRPr>
          </a:p>
        </p:txBody>
      </p:sp>
      <p:sp>
        <p:nvSpPr>
          <p:cNvPr id="56" name="TextBox 55"/>
          <p:cNvSpPr txBox="1"/>
          <p:nvPr/>
        </p:nvSpPr>
        <p:spPr>
          <a:xfrm>
            <a:off x="6166932" y="3096010"/>
            <a:ext cx="675907" cy="196208"/>
          </a:xfrm>
          <a:prstGeom prst="rect">
            <a:avLst/>
          </a:prstGeom>
          <a:noFill/>
        </p:spPr>
        <p:txBody>
          <a:bodyPr wrap="none" lIns="68580" tIns="34290" rIns="68580" bIns="34290" rtlCol="0">
            <a:spAutoFit/>
          </a:bodyPr>
          <a:lstStyle/>
          <a:p>
            <a:r>
              <a:rPr lang="en-US" sz="800" dirty="0">
                <a:cs typeface="+mn-ea"/>
                <a:sym typeface="+mn-lt"/>
              </a:rPr>
              <a:t>Description</a:t>
            </a:r>
            <a:endParaRPr lang="id-ID" sz="800" dirty="0">
              <a:cs typeface="+mn-ea"/>
              <a:sym typeface="+mn-lt"/>
            </a:endParaRPr>
          </a:p>
        </p:txBody>
      </p:sp>
      <p:sp>
        <p:nvSpPr>
          <p:cNvPr id="57" name="TextBox 56"/>
          <p:cNvSpPr txBox="1"/>
          <p:nvPr/>
        </p:nvSpPr>
        <p:spPr>
          <a:xfrm>
            <a:off x="7631064" y="3096010"/>
            <a:ext cx="675907" cy="196208"/>
          </a:xfrm>
          <a:prstGeom prst="rect">
            <a:avLst/>
          </a:prstGeom>
          <a:noFill/>
        </p:spPr>
        <p:txBody>
          <a:bodyPr wrap="none" lIns="68580" tIns="34290" rIns="68580" bIns="34290" rtlCol="0">
            <a:spAutoFit/>
          </a:bodyPr>
          <a:lstStyle/>
          <a:p>
            <a:r>
              <a:rPr lang="en-US" sz="800" dirty="0">
                <a:cs typeface="+mn-ea"/>
                <a:sym typeface="+mn-lt"/>
              </a:rPr>
              <a:t>Description</a:t>
            </a:r>
            <a:endParaRPr lang="id-ID" sz="800" dirty="0">
              <a:cs typeface="+mn-ea"/>
              <a:sym typeface="+mn-lt"/>
            </a:endParaRPr>
          </a:p>
        </p:txBody>
      </p:sp>
      <p:sp>
        <p:nvSpPr>
          <p:cNvPr id="58" name="TextBox 57"/>
          <p:cNvSpPr txBox="1"/>
          <p:nvPr/>
        </p:nvSpPr>
        <p:spPr>
          <a:xfrm>
            <a:off x="6166932" y="3404662"/>
            <a:ext cx="675907" cy="196208"/>
          </a:xfrm>
          <a:prstGeom prst="rect">
            <a:avLst/>
          </a:prstGeom>
          <a:noFill/>
        </p:spPr>
        <p:txBody>
          <a:bodyPr wrap="none" lIns="68580" tIns="34290" rIns="68580" bIns="34290" rtlCol="0">
            <a:spAutoFit/>
          </a:bodyPr>
          <a:lstStyle/>
          <a:p>
            <a:r>
              <a:rPr lang="en-US" sz="800" dirty="0">
                <a:cs typeface="+mn-ea"/>
                <a:sym typeface="+mn-lt"/>
              </a:rPr>
              <a:t>Description</a:t>
            </a:r>
            <a:endParaRPr lang="id-ID" sz="800" dirty="0">
              <a:cs typeface="+mn-ea"/>
              <a:sym typeface="+mn-lt"/>
            </a:endParaRPr>
          </a:p>
        </p:txBody>
      </p:sp>
      <p:sp>
        <p:nvSpPr>
          <p:cNvPr id="59" name="TextBox 58"/>
          <p:cNvSpPr txBox="1"/>
          <p:nvPr/>
        </p:nvSpPr>
        <p:spPr>
          <a:xfrm>
            <a:off x="7631064" y="3404662"/>
            <a:ext cx="675907" cy="196208"/>
          </a:xfrm>
          <a:prstGeom prst="rect">
            <a:avLst/>
          </a:prstGeom>
          <a:noFill/>
        </p:spPr>
        <p:txBody>
          <a:bodyPr wrap="none" lIns="68580" tIns="34290" rIns="68580" bIns="34290" rtlCol="0">
            <a:spAutoFit/>
          </a:bodyPr>
          <a:lstStyle/>
          <a:p>
            <a:r>
              <a:rPr lang="en-US" sz="800" dirty="0">
                <a:cs typeface="+mn-ea"/>
                <a:sym typeface="+mn-lt"/>
              </a:rPr>
              <a:t>Description</a:t>
            </a:r>
            <a:endParaRPr lang="id-ID" sz="800" dirty="0">
              <a:cs typeface="+mn-ea"/>
              <a:sym typeface="+mn-lt"/>
            </a:endParaRPr>
          </a:p>
        </p:txBody>
      </p:sp>
      <p:sp>
        <p:nvSpPr>
          <p:cNvPr id="44" name="Slide Number Placeholder 43"/>
          <p:cNvSpPr>
            <a:spLocks noGrp="1"/>
          </p:cNvSpPr>
          <p:nvPr>
            <p:ph type="sldNum" sz="quarter" idx="12"/>
          </p:nvPr>
        </p:nvSpPr>
        <p:spPr>
          <a:xfrm>
            <a:off x="8446770" y="308848"/>
            <a:ext cx="480060" cy="273844"/>
          </a:xfrm>
        </p:spPr>
        <p:txBody>
          <a:bodyPr/>
          <a:lstStyle/>
          <a:p>
            <a:fld id="{EA01570A-8480-497D-96D4-D725A6D7C6AA}" type="slidenum">
              <a:rPr lang="en-US" smtClean="0">
                <a:cs typeface="+mn-ea"/>
                <a:sym typeface="+mn-lt"/>
              </a:rPr>
              <a:t>51</a:t>
            </a:fld>
            <a:endParaRPr lang="en-US">
              <a:cs typeface="+mn-ea"/>
              <a:sym typeface="+mn-l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500"/>
                                        <p:tgtEl>
                                          <p:spTgt spid="22"/>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down)">
                                      <p:cBhvr>
                                        <p:cTn id="15" dur="500"/>
                                        <p:tgtEl>
                                          <p:spTgt spid="3"/>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down)">
                                      <p:cBhvr>
                                        <p:cTn id="23" dur="500"/>
                                        <p:tgtEl>
                                          <p:spTgt spid="4"/>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500"/>
                                        <p:tgtEl>
                                          <p:spTgt spid="24"/>
                                        </p:tgtEl>
                                      </p:cBhvr>
                                    </p:animEffect>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wipe(down)">
                                      <p:cBhvr>
                                        <p:cTn id="31" dur="500"/>
                                        <p:tgtEl>
                                          <p:spTgt spid="5"/>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500"/>
                                        <p:tgtEl>
                                          <p:spTgt spid="25"/>
                                        </p:tgtEl>
                                      </p:cBhvr>
                                    </p:animEffect>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wipe(down)">
                                      <p:cBhvr>
                                        <p:cTn id="39" dur="500"/>
                                        <p:tgtEl>
                                          <p:spTgt spid="6"/>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fade">
                                      <p:cBhvr>
                                        <p:cTn id="43" dur="500"/>
                                        <p:tgtEl>
                                          <p:spTgt spid="26"/>
                                        </p:tgtEl>
                                      </p:cBhvr>
                                    </p:animEffect>
                                  </p:childTnLst>
                                </p:cTn>
                              </p:par>
                            </p:childTnLst>
                          </p:cTn>
                        </p:par>
                        <p:par>
                          <p:cTn id="44" fill="hold">
                            <p:stCondLst>
                              <p:cond delay="5000"/>
                            </p:stCondLst>
                            <p:childTnLst>
                              <p:par>
                                <p:cTn id="45" presetID="22" presetClass="entr" presetSubtype="4"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wipe(down)">
                                      <p:cBhvr>
                                        <p:cTn id="47" dur="500"/>
                                        <p:tgtEl>
                                          <p:spTgt spid="7"/>
                                        </p:tgtEl>
                                      </p:cBhvr>
                                    </p:animEffect>
                                  </p:childTnLst>
                                </p:cTn>
                              </p:par>
                            </p:childTnLst>
                          </p:cTn>
                        </p:par>
                        <p:par>
                          <p:cTn id="48" fill="hold">
                            <p:stCondLst>
                              <p:cond delay="5500"/>
                            </p:stCondLst>
                            <p:childTnLst>
                              <p:par>
                                <p:cTn id="49" presetID="10" presetClass="entr" presetSubtype="0" fill="hold" grpId="0" nodeType="afterEffect">
                                  <p:stCondLst>
                                    <p:cond delay="0"/>
                                  </p:stCondLst>
                                  <p:childTnLst>
                                    <p:set>
                                      <p:cBhvr>
                                        <p:cTn id="50" dur="1" fill="hold">
                                          <p:stCondLst>
                                            <p:cond delay="0"/>
                                          </p:stCondLst>
                                        </p:cTn>
                                        <p:tgtEl>
                                          <p:spTgt spid="27"/>
                                        </p:tgtEl>
                                        <p:attrNameLst>
                                          <p:attrName>style.visibility</p:attrName>
                                        </p:attrNameLst>
                                      </p:cBhvr>
                                      <p:to>
                                        <p:strVal val="visible"/>
                                      </p:to>
                                    </p:set>
                                    <p:animEffect transition="in" filter="fade">
                                      <p:cBhvr>
                                        <p:cTn id="51" dur="500"/>
                                        <p:tgtEl>
                                          <p:spTgt spid="27"/>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8"/>
                                        </p:tgtEl>
                                        <p:attrNameLst>
                                          <p:attrName>style.visibility</p:attrName>
                                        </p:attrNameLst>
                                      </p:cBhvr>
                                      <p:to>
                                        <p:strVal val="visible"/>
                                      </p:to>
                                    </p:set>
                                    <p:animEffect transition="in" filter="wipe(down)">
                                      <p:cBhvr>
                                        <p:cTn id="55" dur="500"/>
                                        <p:tgtEl>
                                          <p:spTgt spid="8"/>
                                        </p:tgtEl>
                                      </p:cBhvr>
                                    </p:animEffect>
                                  </p:childTnLst>
                                </p:cTn>
                              </p:par>
                            </p:childTnLst>
                          </p:cTn>
                        </p:par>
                        <p:par>
                          <p:cTn id="56" fill="hold">
                            <p:stCondLst>
                              <p:cond delay="6500"/>
                            </p:stCondLst>
                            <p:childTnLst>
                              <p:par>
                                <p:cTn id="57" presetID="10" presetClass="entr" presetSubtype="0" fill="hold" grpId="0" nodeType="afterEffect">
                                  <p:stCondLst>
                                    <p:cond delay="0"/>
                                  </p:stCondLst>
                                  <p:childTnLst>
                                    <p:set>
                                      <p:cBhvr>
                                        <p:cTn id="58" dur="1" fill="hold">
                                          <p:stCondLst>
                                            <p:cond delay="0"/>
                                          </p:stCondLst>
                                        </p:cTn>
                                        <p:tgtEl>
                                          <p:spTgt spid="28"/>
                                        </p:tgtEl>
                                        <p:attrNameLst>
                                          <p:attrName>style.visibility</p:attrName>
                                        </p:attrNameLst>
                                      </p:cBhvr>
                                      <p:to>
                                        <p:strVal val="visible"/>
                                      </p:to>
                                    </p:set>
                                    <p:animEffect transition="in" filter="fade">
                                      <p:cBhvr>
                                        <p:cTn id="59" dur="500"/>
                                        <p:tgtEl>
                                          <p:spTgt spid="28"/>
                                        </p:tgtEl>
                                      </p:cBhvr>
                                    </p:animEffect>
                                  </p:childTnLst>
                                </p:cTn>
                              </p:par>
                            </p:childTnLst>
                          </p:cTn>
                        </p:par>
                        <p:par>
                          <p:cTn id="60" fill="hold">
                            <p:stCondLst>
                              <p:cond delay="7000"/>
                            </p:stCondLst>
                            <p:childTnLst>
                              <p:par>
                                <p:cTn id="61" presetID="22" presetClass="entr" presetSubtype="4" fill="hold" grpId="0" nodeType="afterEffect">
                                  <p:stCondLst>
                                    <p:cond delay="0"/>
                                  </p:stCondLst>
                                  <p:childTnLst>
                                    <p:set>
                                      <p:cBhvr>
                                        <p:cTn id="62" dur="1" fill="hold">
                                          <p:stCondLst>
                                            <p:cond delay="0"/>
                                          </p:stCondLst>
                                        </p:cTn>
                                        <p:tgtEl>
                                          <p:spTgt spid="9"/>
                                        </p:tgtEl>
                                        <p:attrNameLst>
                                          <p:attrName>style.visibility</p:attrName>
                                        </p:attrNameLst>
                                      </p:cBhvr>
                                      <p:to>
                                        <p:strVal val="visible"/>
                                      </p:to>
                                    </p:set>
                                    <p:animEffect transition="in" filter="wipe(down)">
                                      <p:cBhvr>
                                        <p:cTn id="63" dur="500"/>
                                        <p:tgtEl>
                                          <p:spTgt spid="9"/>
                                        </p:tgtEl>
                                      </p:cBhvr>
                                    </p:animEffect>
                                  </p:childTnLst>
                                </p:cTn>
                              </p:par>
                            </p:childTnLst>
                          </p:cTn>
                        </p:par>
                        <p:par>
                          <p:cTn id="64" fill="hold">
                            <p:stCondLst>
                              <p:cond delay="7500"/>
                            </p:stCondLst>
                            <p:childTnLst>
                              <p:par>
                                <p:cTn id="65" presetID="22" presetClass="entr" presetSubtype="8" fill="hold" nodeType="after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wipe(left)">
                                      <p:cBhvr>
                                        <p:cTn id="67" dur="500"/>
                                        <p:tgtEl>
                                          <p:spTgt spid="19"/>
                                        </p:tgtEl>
                                      </p:cBhvr>
                                    </p:animEffect>
                                  </p:childTnLst>
                                </p:cTn>
                              </p:par>
                              <p:par>
                                <p:cTn id="68" presetID="22" presetClass="entr" presetSubtype="8" fill="hold" nodeType="withEffect">
                                  <p:stCondLst>
                                    <p:cond delay="0"/>
                                  </p:stCondLst>
                                  <p:childTnLst>
                                    <p:set>
                                      <p:cBhvr>
                                        <p:cTn id="69" dur="1" fill="hold">
                                          <p:stCondLst>
                                            <p:cond delay="0"/>
                                          </p:stCondLst>
                                        </p:cTn>
                                        <p:tgtEl>
                                          <p:spTgt spid="16"/>
                                        </p:tgtEl>
                                        <p:attrNameLst>
                                          <p:attrName>style.visibility</p:attrName>
                                        </p:attrNameLst>
                                      </p:cBhvr>
                                      <p:to>
                                        <p:strVal val="visible"/>
                                      </p:to>
                                    </p:set>
                                    <p:animEffect transition="in" filter="wipe(left)">
                                      <p:cBhvr>
                                        <p:cTn id="70" dur="500"/>
                                        <p:tgtEl>
                                          <p:spTgt spid="16"/>
                                        </p:tgtEl>
                                      </p:cBhvr>
                                    </p:animEffect>
                                  </p:childTnLst>
                                </p:cTn>
                              </p:par>
                              <p:par>
                                <p:cTn id="71" presetID="22" presetClass="entr" presetSubtype="8" fill="hold" nodeType="withEffect">
                                  <p:stCondLst>
                                    <p:cond delay="0"/>
                                  </p:stCondLst>
                                  <p:childTnLst>
                                    <p:set>
                                      <p:cBhvr>
                                        <p:cTn id="72" dur="1" fill="hold">
                                          <p:stCondLst>
                                            <p:cond delay="0"/>
                                          </p:stCondLst>
                                        </p:cTn>
                                        <p:tgtEl>
                                          <p:spTgt spid="13"/>
                                        </p:tgtEl>
                                        <p:attrNameLst>
                                          <p:attrName>style.visibility</p:attrName>
                                        </p:attrNameLst>
                                      </p:cBhvr>
                                      <p:to>
                                        <p:strVal val="visible"/>
                                      </p:to>
                                    </p:set>
                                    <p:animEffect transition="in" filter="wipe(left)">
                                      <p:cBhvr>
                                        <p:cTn id="73" dur="500"/>
                                        <p:tgtEl>
                                          <p:spTgt spid="13"/>
                                        </p:tgtEl>
                                      </p:cBhvr>
                                    </p:animEffect>
                                  </p:childTnLst>
                                </p:cTn>
                              </p:par>
                              <p:par>
                                <p:cTn id="74" presetID="22" presetClass="entr" presetSubtype="8" fill="hold" nodeType="withEffect">
                                  <p:stCondLst>
                                    <p:cond delay="0"/>
                                  </p:stCondLst>
                                  <p:childTnLst>
                                    <p:set>
                                      <p:cBhvr>
                                        <p:cTn id="75" dur="1" fill="hold">
                                          <p:stCondLst>
                                            <p:cond delay="0"/>
                                          </p:stCondLst>
                                        </p:cTn>
                                        <p:tgtEl>
                                          <p:spTgt spid="10"/>
                                        </p:tgtEl>
                                        <p:attrNameLst>
                                          <p:attrName>style.visibility</p:attrName>
                                        </p:attrNameLst>
                                      </p:cBhvr>
                                      <p:to>
                                        <p:strVal val="visible"/>
                                      </p:to>
                                    </p:set>
                                    <p:animEffect transition="in" filter="wipe(left)">
                                      <p:cBhvr>
                                        <p:cTn id="76" dur="500"/>
                                        <p:tgtEl>
                                          <p:spTgt spid="10"/>
                                        </p:tgtEl>
                                      </p:cBhvr>
                                    </p:animEffect>
                                  </p:childTnLst>
                                </p:cTn>
                              </p:par>
                            </p:childTnLst>
                          </p:cTn>
                        </p:par>
                        <p:par>
                          <p:cTn id="77" fill="hold">
                            <p:stCondLst>
                              <p:cond delay="8000"/>
                            </p:stCondLst>
                            <p:childTnLst>
                              <p:par>
                                <p:cTn id="78" presetID="22" presetClass="entr" presetSubtype="8" fill="hold" nodeType="afterEffect">
                                  <p:stCondLst>
                                    <p:cond delay="0"/>
                                  </p:stCondLst>
                                  <p:childTnLst>
                                    <p:set>
                                      <p:cBhvr>
                                        <p:cTn id="79" dur="1" fill="hold">
                                          <p:stCondLst>
                                            <p:cond delay="0"/>
                                          </p:stCondLst>
                                        </p:cTn>
                                        <p:tgtEl>
                                          <p:spTgt spid="33"/>
                                        </p:tgtEl>
                                        <p:attrNameLst>
                                          <p:attrName>style.visibility</p:attrName>
                                        </p:attrNameLst>
                                      </p:cBhvr>
                                      <p:to>
                                        <p:strVal val="visible"/>
                                      </p:to>
                                    </p:set>
                                    <p:animEffect transition="in" filter="wipe(left)">
                                      <p:cBhvr>
                                        <p:cTn id="80" dur="500"/>
                                        <p:tgtEl>
                                          <p:spTgt spid="33"/>
                                        </p:tgtEl>
                                      </p:cBhvr>
                                    </p:animEffect>
                                  </p:childTnLst>
                                </p:cTn>
                              </p:par>
                              <p:par>
                                <p:cTn id="81" presetID="22" presetClass="entr" presetSubtype="8" fill="hold" nodeType="with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left)">
                                      <p:cBhvr>
                                        <p:cTn id="83" dur="500"/>
                                        <p:tgtEl>
                                          <p:spTgt spid="32"/>
                                        </p:tgtEl>
                                      </p:cBhvr>
                                    </p:animEffect>
                                  </p:childTnLst>
                                </p:cTn>
                              </p:par>
                              <p:par>
                                <p:cTn id="84" presetID="22" presetClass="entr" presetSubtype="8" fill="hold" nodeType="withEffect">
                                  <p:stCondLst>
                                    <p:cond delay="0"/>
                                  </p:stCondLst>
                                  <p:childTnLst>
                                    <p:set>
                                      <p:cBhvr>
                                        <p:cTn id="85" dur="1" fill="hold">
                                          <p:stCondLst>
                                            <p:cond delay="0"/>
                                          </p:stCondLst>
                                        </p:cTn>
                                        <p:tgtEl>
                                          <p:spTgt spid="31"/>
                                        </p:tgtEl>
                                        <p:attrNameLst>
                                          <p:attrName>style.visibility</p:attrName>
                                        </p:attrNameLst>
                                      </p:cBhvr>
                                      <p:to>
                                        <p:strVal val="visible"/>
                                      </p:to>
                                    </p:set>
                                    <p:animEffect transition="in" filter="wipe(left)">
                                      <p:cBhvr>
                                        <p:cTn id="86" dur="500"/>
                                        <p:tgtEl>
                                          <p:spTgt spid="31"/>
                                        </p:tgtEl>
                                      </p:cBhvr>
                                    </p:animEffect>
                                  </p:childTnLst>
                                </p:cTn>
                              </p:par>
                              <p:par>
                                <p:cTn id="87" presetID="22" presetClass="entr" presetSubtype="8" fill="hold" nodeType="with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left)">
                                      <p:cBhvr>
                                        <p:cTn id="89" dur="500"/>
                                        <p:tgtEl>
                                          <p:spTgt spid="30"/>
                                        </p:tgtEl>
                                      </p:cBhvr>
                                    </p:animEffect>
                                  </p:childTnLst>
                                </p:cTn>
                              </p:par>
                            </p:childTnLst>
                          </p:cTn>
                        </p:par>
                        <p:par>
                          <p:cTn id="90" fill="hold">
                            <p:stCondLst>
                              <p:cond delay="8500"/>
                            </p:stCondLst>
                            <p:childTnLst>
                              <p:par>
                                <p:cTn id="91" presetID="10" presetClass="entr" presetSubtype="0" fill="hold" grpId="0" nodeType="afterEffect">
                                  <p:stCondLst>
                                    <p:cond delay="0"/>
                                  </p:stCondLst>
                                  <p:childTnLst>
                                    <p:set>
                                      <p:cBhvr>
                                        <p:cTn id="92" dur="1" fill="hold">
                                          <p:stCondLst>
                                            <p:cond delay="0"/>
                                          </p:stCondLst>
                                        </p:cTn>
                                        <p:tgtEl>
                                          <p:spTgt spid="34"/>
                                        </p:tgtEl>
                                        <p:attrNameLst>
                                          <p:attrName>style.visibility</p:attrName>
                                        </p:attrNameLst>
                                      </p:cBhvr>
                                      <p:to>
                                        <p:strVal val="visible"/>
                                      </p:to>
                                    </p:set>
                                    <p:animEffect transition="in" filter="fade">
                                      <p:cBhvr>
                                        <p:cTn id="93" dur="500"/>
                                        <p:tgtEl>
                                          <p:spTgt spid="34"/>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35"/>
                                        </p:tgtEl>
                                        <p:attrNameLst>
                                          <p:attrName>style.visibility</p:attrName>
                                        </p:attrNameLst>
                                      </p:cBhvr>
                                      <p:to>
                                        <p:strVal val="visible"/>
                                      </p:to>
                                    </p:set>
                                    <p:animEffect transition="in" filter="fade">
                                      <p:cBhvr>
                                        <p:cTn id="96" dur="500"/>
                                        <p:tgtEl>
                                          <p:spTgt spid="35"/>
                                        </p:tgtEl>
                                      </p:cBhvr>
                                    </p:animEffect>
                                  </p:childTnLst>
                                </p:cTn>
                              </p:par>
                              <p:par>
                                <p:cTn id="97" presetID="10" presetClass="entr" presetSubtype="0" fill="hold" grpId="0" nodeType="withEffect">
                                  <p:stCondLst>
                                    <p:cond delay="0"/>
                                  </p:stCondLst>
                                  <p:childTnLst>
                                    <p:set>
                                      <p:cBhvr>
                                        <p:cTn id="98" dur="1" fill="hold">
                                          <p:stCondLst>
                                            <p:cond delay="0"/>
                                          </p:stCondLst>
                                        </p:cTn>
                                        <p:tgtEl>
                                          <p:spTgt spid="36"/>
                                        </p:tgtEl>
                                        <p:attrNameLst>
                                          <p:attrName>style.visibility</p:attrName>
                                        </p:attrNameLst>
                                      </p:cBhvr>
                                      <p:to>
                                        <p:strVal val="visible"/>
                                      </p:to>
                                    </p:set>
                                    <p:animEffect transition="in" filter="fade">
                                      <p:cBhvr>
                                        <p:cTn id="99" dur="500"/>
                                        <p:tgtEl>
                                          <p:spTgt spid="36"/>
                                        </p:tgtEl>
                                      </p:cBhvr>
                                    </p:animEffect>
                                  </p:childTnLst>
                                </p:cTn>
                              </p:par>
                              <p:par>
                                <p:cTn id="100" presetID="10" presetClass="entr" presetSubtype="0" fill="hold" grpId="0" nodeType="withEffect">
                                  <p:stCondLst>
                                    <p:cond delay="0"/>
                                  </p:stCondLst>
                                  <p:childTnLst>
                                    <p:set>
                                      <p:cBhvr>
                                        <p:cTn id="101" dur="1" fill="hold">
                                          <p:stCondLst>
                                            <p:cond delay="0"/>
                                          </p:stCondLst>
                                        </p:cTn>
                                        <p:tgtEl>
                                          <p:spTgt spid="37"/>
                                        </p:tgtEl>
                                        <p:attrNameLst>
                                          <p:attrName>style.visibility</p:attrName>
                                        </p:attrNameLst>
                                      </p:cBhvr>
                                      <p:to>
                                        <p:strVal val="visible"/>
                                      </p:to>
                                    </p:set>
                                    <p:animEffect transition="in" filter="fade">
                                      <p:cBhvr>
                                        <p:cTn id="102" dur="500"/>
                                        <p:tgtEl>
                                          <p:spTgt spid="37"/>
                                        </p:tgtEl>
                                      </p:cBhvr>
                                    </p:animEffect>
                                  </p:childTnLst>
                                </p:cTn>
                              </p:par>
                            </p:childTnLst>
                          </p:cTn>
                        </p:par>
                        <p:par>
                          <p:cTn id="103" fill="hold">
                            <p:stCondLst>
                              <p:cond delay="9000"/>
                            </p:stCondLst>
                            <p:childTnLst>
                              <p:par>
                                <p:cTn id="104" presetID="10" presetClass="entr" presetSubtype="0" fill="hold" grpId="0" nodeType="afterEffect">
                                  <p:stCondLst>
                                    <p:cond delay="0"/>
                                  </p:stCondLst>
                                  <p:childTnLst>
                                    <p:set>
                                      <p:cBhvr>
                                        <p:cTn id="105" dur="1" fill="hold">
                                          <p:stCondLst>
                                            <p:cond delay="0"/>
                                          </p:stCondLst>
                                        </p:cTn>
                                        <p:tgtEl>
                                          <p:spTgt spid="39"/>
                                        </p:tgtEl>
                                        <p:attrNameLst>
                                          <p:attrName>style.visibility</p:attrName>
                                        </p:attrNameLst>
                                      </p:cBhvr>
                                      <p:to>
                                        <p:strVal val="visible"/>
                                      </p:to>
                                    </p:set>
                                    <p:animEffect transition="in" filter="fade">
                                      <p:cBhvr>
                                        <p:cTn id="106" dur="500"/>
                                        <p:tgtEl>
                                          <p:spTgt spid="39"/>
                                        </p:tgtEl>
                                      </p:cBhvr>
                                    </p:animEffect>
                                  </p:childTnLst>
                                </p:cTn>
                              </p:par>
                            </p:childTnLst>
                          </p:cTn>
                        </p:par>
                        <p:par>
                          <p:cTn id="107" fill="hold">
                            <p:stCondLst>
                              <p:cond delay="9500"/>
                            </p:stCondLst>
                            <p:childTnLst>
                              <p:par>
                                <p:cTn id="108" presetID="10" presetClass="entr" presetSubtype="0" fill="hold" grpId="0" nodeType="afterEffect">
                                  <p:stCondLst>
                                    <p:cond delay="0"/>
                                  </p:stCondLst>
                                  <p:childTnLst>
                                    <p:set>
                                      <p:cBhvr>
                                        <p:cTn id="109" dur="1" fill="hold">
                                          <p:stCondLst>
                                            <p:cond delay="0"/>
                                          </p:stCondLst>
                                        </p:cTn>
                                        <p:tgtEl>
                                          <p:spTgt spid="40"/>
                                        </p:tgtEl>
                                        <p:attrNameLst>
                                          <p:attrName>style.visibility</p:attrName>
                                        </p:attrNameLst>
                                      </p:cBhvr>
                                      <p:to>
                                        <p:strVal val="visible"/>
                                      </p:to>
                                    </p:set>
                                    <p:animEffect transition="in" filter="fade">
                                      <p:cBhvr>
                                        <p:cTn id="110" dur="500"/>
                                        <p:tgtEl>
                                          <p:spTgt spid="40"/>
                                        </p:tgtEl>
                                      </p:cBhvr>
                                    </p:animEffect>
                                  </p:childTnLst>
                                </p:cTn>
                              </p:par>
                            </p:childTnLst>
                          </p:cTn>
                        </p:par>
                        <p:par>
                          <p:cTn id="111" fill="hold">
                            <p:stCondLst>
                              <p:cond delay="10000"/>
                            </p:stCondLst>
                            <p:childTnLst>
                              <p:par>
                                <p:cTn id="112" presetID="10" presetClass="entr" presetSubtype="0" fill="hold" grpId="0" nodeType="afterEffect">
                                  <p:stCondLst>
                                    <p:cond delay="0"/>
                                  </p:stCondLst>
                                  <p:childTnLst>
                                    <p:set>
                                      <p:cBhvr>
                                        <p:cTn id="113" dur="1" fill="hold">
                                          <p:stCondLst>
                                            <p:cond delay="0"/>
                                          </p:stCondLst>
                                        </p:cTn>
                                        <p:tgtEl>
                                          <p:spTgt spid="38"/>
                                        </p:tgtEl>
                                        <p:attrNameLst>
                                          <p:attrName>style.visibility</p:attrName>
                                        </p:attrNameLst>
                                      </p:cBhvr>
                                      <p:to>
                                        <p:strVal val="visible"/>
                                      </p:to>
                                    </p:set>
                                    <p:animEffect transition="in" filter="fade">
                                      <p:cBhvr>
                                        <p:cTn id="114" dur="500"/>
                                        <p:tgtEl>
                                          <p:spTgt spid="38"/>
                                        </p:tgtEl>
                                      </p:cBhvr>
                                    </p:animEffect>
                                  </p:childTnLst>
                                </p:cTn>
                              </p:par>
                            </p:childTnLst>
                          </p:cTn>
                        </p:par>
                        <p:par>
                          <p:cTn id="115" fill="hold">
                            <p:stCondLst>
                              <p:cond delay="10500"/>
                            </p:stCondLst>
                            <p:childTnLst>
                              <p:par>
                                <p:cTn id="116" presetID="22" presetClass="entr" presetSubtype="8" fill="hold" nodeType="afterEffect">
                                  <p:stCondLst>
                                    <p:cond delay="0"/>
                                  </p:stCondLst>
                                  <p:childTnLst>
                                    <p:set>
                                      <p:cBhvr>
                                        <p:cTn id="117" dur="1" fill="hold">
                                          <p:stCondLst>
                                            <p:cond delay="0"/>
                                          </p:stCondLst>
                                        </p:cTn>
                                        <p:tgtEl>
                                          <p:spTgt spid="41"/>
                                        </p:tgtEl>
                                        <p:attrNameLst>
                                          <p:attrName>style.visibility</p:attrName>
                                        </p:attrNameLst>
                                      </p:cBhvr>
                                      <p:to>
                                        <p:strVal val="visible"/>
                                      </p:to>
                                    </p:set>
                                    <p:animEffect transition="in" filter="wipe(left)">
                                      <p:cBhvr>
                                        <p:cTn id="118" dur="500"/>
                                        <p:tgtEl>
                                          <p:spTgt spid="41"/>
                                        </p:tgtEl>
                                      </p:cBhvr>
                                    </p:animEffect>
                                  </p:childTnLst>
                                </p:cTn>
                              </p:par>
                            </p:childTnLst>
                          </p:cTn>
                        </p:par>
                        <p:par>
                          <p:cTn id="119" fill="hold">
                            <p:stCondLst>
                              <p:cond delay="11000"/>
                            </p:stCondLst>
                            <p:childTnLst>
                              <p:par>
                                <p:cTn id="120" presetID="10" presetClass="entr" presetSubtype="0" fill="hold" grpId="0" nodeType="afterEffect">
                                  <p:stCondLst>
                                    <p:cond delay="0"/>
                                  </p:stCondLst>
                                  <p:childTnLst>
                                    <p:set>
                                      <p:cBhvr>
                                        <p:cTn id="121" dur="1" fill="hold">
                                          <p:stCondLst>
                                            <p:cond delay="0"/>
                                          </p:stCondLst>
                                        </p:cTn>
                                        <p:tgtEl>
                                          <p:spTgt spid="42"/>
                                        </p:tgtEl>
                                        <p:attrNameLst>
                                          <p:attrName>style.visibility</p:attrName>
                                        </p:attrNameLst>
                                      </p:cBhvr>
                                      <p:to>
                                        <p:strVal val="visible"/>
                                      </p:to>
                                    </p:set>
                                    <p:animEffect transition="in" filter="fade">
                                      <p:cBhvr>
                                        <p:cTn id="122" dur="500"/>
                                        <p:tgtEl>
                                          <p:spTgt spid="42"/>
                                        </p:tgtEl>
                                      </p:cBhvr>
                                    </p:animEffect>
                                  </p:childTnLst>
                                </p:cTn>
                              </p:par>
                            </p:childTnLst>
                          </p:cTn>
                        </p:par>
                        <p:par>
                          <p:cTn id="123" fill="hold">
                            <p:stCondLst>
                              <p:cond delay="11500"/>
                            </p:stCondLst>
                            <p:childTnLst>
                              <p:par>
                                <p:cTn id="124" presetID="53" presetClass="entr" presetSubtype="16" fill="hold" grpId="0" nodeType="afterEffect">
                                  <p:stCondLst>
                                    <p:cond delay="0"/>
                                  </p:stCondLst>
                                  <p:childTnLst>
                                    <p:set>
                                      <p:cBhvr>
                                        <p:cTn id="125" dur="1" fill="hold">
                                          <p:stCondLst>
                                            <p:cond delay="0"/>
                                          </p:stCondLst>
                                        </p:cTn>
                                        <p:tgtEl>
                                          <p:spTgt spid="45"/>
                                        </p:tgtEl>
                                        <p:attrNameLst>
                                          <p:attrName>style.visibility</p:attrName>
                                        </p:attrNameLst>
                                      </p:cBhvr>
                                      <p:to>
                                        <p:strVal val="visible"/>
                                      </p:to>
                                    </p:set>
                                    <p:anim calcmode="lin" valueType="num">
                                      <p:cBhvr>
                                        <p:cTn id="126" dur="500" fill="hold"/>
                                        <p:tgtEl>
                                          <p:spTgt spid="45"/>
                                        </p:tgtEl>
                                        <p:attrNameLst>
                                          <p:attrName>ppt_w</p:attrName>
                                        </p:attrNameLst>
                                      </p:cBhvr>
                                      <p:tavLst>
                                        <p:tav tm="0">
                                          <p:val>
                                            <p:fltVal val="0"/>
                                          </p:val>
                                        </p:tav>
                                        <p:tav tm="100000">
                                          <p:val>
                                            <p:strVal val="#ppt_w"/>
                                          </p:val>
                                        </p:tav>
                                      </p:tavLst>
                                    </p:anim>
                                    <p:anim calcmode="lin" valueType="num">
                                      <p:cBhvr>
                                        <p:cTn id="127" dur="500" fill="hold"/>
                                        <p:tgtEl>
                                          <p:spTgt spid="45"/>
                                        </p:tgtEl>
                                        <p:attrNameLst>
                                          <p:attrName>ppt_h</p:attrName>
                                        </p:attrNameLst>
                                      </p:cBhvr>
                                      <p:tavLst>
                                        <p:tav tm="0">
                                          <p:val>
                                            <p:fltVal val="0"/>
                                          </p:val>
                                        </p:tav>
                                        <p:tav tm="100000">
                                          <p:val>
                                            <p:strVal val="#ppt_h"/>
                                          </p:val>
                                        </p:tav>
                                      </p:tavLst>
                                    </p:anim>
                                    <p:animEffect transition="in" filter="fade">
                                      <p:cBhvr>
                                        <p:cTn id="128" dur="500"/>
                                        <p:tgtEl>
                                          <p:spTgt spid="45"/>
                                        </p:tgtEl>
                                      </p:cBhvr>
                                    </p:animEffect>
                                  </p:childTnLst>
                                </p:cTn>
                              </p:par>
                              <p:par>
                                <p:cTn id="129" presetID="53" presetClass="entr" presetSubtype="16" fill="hold" grpId="0" nodeType="withEffect">
                                  <p:stCondLst>
                                    <p:cond delay="0"/>
                                  </p:stCondLst>
                                  <p:childTnLst>
                                    <p:set>
                                      <p:cBhvr>
                                        <p:cTn id="130" dur="1" fill="hold">
                                          <p:stCondLst>
                                            <p:cond delay="0"/>
                                          </p:stCondLst>
                                        </p:cTn>
                                        <p:tgtEl>
                                          <p:spTgt spid="51"/>
                                        </p:tgtEl>
                                        <p:attrNameLst>
                                          <p:attrName>style.visibility</p:attrName>
                                        </p:attrNameLst>
                                      </p:cBhvr>
                                      <p:to>
                                        <p:strVal val="visible"/>
                                      </p:to>
                                    </p:set>
                                    <p:anim calcmode="lin" valueType="num">
                                      <p:cBhvr>
                                        <p:cTn id="131" dur="500" fill="hold"/>
                                        <p:tgtEl>
                                          <p:spTgt spid="51"/>
                                        </p:tgtEl>
                                        <p:attrNameLst>
                                          <p:attrName>ppt_w</p:attrName>
                                        </p:attrNameLst>
                                      </p:cBhvr>
                                      <p:tavLst>
                                        <p:tav tm="0">
                                          <p:val>
                                            <p:fltVal val="0"/>
                                          </p:val>
                                        </p:tav>
                                        <p:tav tm="100000">
                                          <p:val>
                                            <p:strVal val="#ppt_w"/>
                                          </p:val>
                                        </p:tav>
                                      </p:tavLst>
                                    </p:anim>
                                    <p:anim calcmode="lin" valueType="num">
                                      <p:cBhvr>
                                        <p:cTn id="132" dur="500" fill="hold"/>
                                        <p:tgtEl>
                                          <p:spTgt spid="51"/>
                                        </p:tgtEl>
                                        <p:attrNameLst>
                                          <p:attrName>ppt_h</p:attrName>
                                        </p:attrNameLst>
                                      </p:cBhvr>
                                      <p:tavLst>
                                        <p:tav tm="0">
                                          <p:val>
                                            <p:fltVal val="0"/>
                                          </p:val>
                                        </p:tav>
                                        <p:tav tm="100000">
                                          <p:val>
                                            <p:strVal val="#ppt_h"/>
                                          </p:val>
                                        </p:tav>
                                      </p:tavLst>
                                    </p:anim>
                                    <p:animEffect transition="in" filter="fade">
                                      <p:cBhvr>
                                        <p:cTn id="133" dur="500"/>
                                        <p:tgtEl>
                                          <p:spTgt spid="51"/>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48"/>
                                        </p:tgtEl>
                                        <p:attrNameLst>
                                          <p:attrName>style.visibility</p:attrName>
                                        </p:attrNameLst>
                                      </p:cBhvr>
                                      <p:to>
                                        <p:strVal val="visible"/>
                                      </p:to>
                                    </p:set>
                                    <p:anim calcmode="lin" valueType="num">
                                      <p:cBhvr>
                                        <p:cTn id="136" dur="500" fill="hold"/>
                                        <p:tgtEl>
                                          <p:spTgt spid="48"/>
                                        </p:tgtEl>
                                        <p:attrNameLst>
                                          <p:attrName>ppt_w</p:attrName>
                                        </p:attrNameLst>
                                      </p:cBhvr>
                                      <p:tavLst>
                                        <p:tav tm="0">
                                          <p:val>
                                            <p:fltVal val="0"/>
                                          </p:val>
                                        </p:tav>
                                        <p:tav tm="100000">
                                          <p:val>
                                            <p:strVal val="#ppt_w"/>
                                          </p:val>
                                        </p:tav>
                                      </p:tavLst>
                                    </p:anim>
                                    <p:anim calcmode="lin" valueType="num">
                                      <p:cBhvr>
                                        <p:cTn id="137" dur="500" fill="hold"/>
                                        <p:tgtEl>
                                          <p:spTgt spid="48"/>
                                        </p:tgtEl>
                                        <p:attrNameLst>
                                          <p:attrName>ppt_h</p:attrName>
                                        </p:attrNameLst>
                                      </p:cBhvr>
                                      <p:tavLst>
                                        <p:tav tm="0">
                                          <p:val>
                                            <p:fltVal val="0"/>
                                          </p:val>
                                        </p:tav>
                                        <p:tav tm="100000">
                                          <p:val>
                                            <p:strVal val="#ppt_h"/>
                                          </p:val>
                                        </p:tav>
                                      </p:tavLst>
                                    </p:anim>
                                    <p:animEffect transition="in" filter="fade">
                                      <p:cBhvr>
                                        <p:cTn id="138" dur="500"/>
                                        <p:tgtEl>
                                          <p:spTgt spid="48"/>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54"/>
                                        </p:tgtEl>
                                        <p:attrNameLst>
                                          <p:attrName>style.visibility</p:attrName>
                                        </p:attrNameLst>
                                      </p:cBhvr>
                                      <p:to>
                                        <p:strVal val="visible"/>
                                      </p:to>
                                    </p:set>
                                    <p:anim calcmode="lin" valueType="num">
                                      <p:cBhvr>
                                        <p:cTn id="141" dur="500" fill="hold"/>
                                        <p:tgtEl>
                                          <p:spTgt spid="54"/>
                                        </p:tgtEl>
                                        <p:attrNameLst>
                                          <p:attrName>ppt_w</p:attrName>
                                        </p:attrNameLst>
                                      </p:cBhvr>
                                      <p:tavLst>
                                        <p:tav tm="0">
                                          <p:val>
                                            <p:fltVal val="0"/>
                                          </p:val>
                                        </p:tav>
                                        <p:tav tm="100000">
                                          <p:val>
                                            <p:strVal val="#ppt_w"/>
                                          </p:val>
                                        </p:tav>
                                      </p:tavLst>
                                    </p:anim>
                                    <p:anim calcmode="lin" valueType="num">
                                      <p:cBhvr>
                                        <p:cTn id="142" dur="500" fill="hold"/>
                                        <p:tgtEl>
                                          <p:spTgt spid="54"/>
                                        </p:tgtEl>
                                        <p:attrNameLst>
                                          <p:attrName>ppt_h</p:attrName>
                                        </p:attrNameLst>
                                      </p:cBhvr>
                                      <p:tavLst>
                                        <p:tav tm="0">
                                          <p:val>
                                            <p:fltVal val="0"/>
                                          </p:val>
                                        </p:tav>
                                        <p:tav tm="100000">
                                          <p:val>
                                            <p:strVal val="#ppt_h"/>
                                          </p:val>
                                        </p:tav>
                                      </p:tavLst>
                                    </p:anim>
                                    <p:animEffect transition="in" filter="fade">
                                      <p:cBhvr>
                                        <p:cTn id="143" dur="500"/>
                                        <p:tgtEl>
                                          <p:spTgt spid="54"/>
                                        </p:tgtEl>
                                      </p:cBhvr>
                                    </p:animEffect>
                                  </p:childTnLst>
                                </p:cTn>
                              </p:par>
                            </p:childTnLst>
                          </p:cTn>
                        </p:par>
                        <p:par>
                          <p:cTn id="144" fill="hold">
                            <p:stCondLst>
                              <p:cond delay="12000"/>
                            </p:stCondLst>
                            <p:childTnLst>
                              <p:par>
                                <p:cTn id="145" presetID="10" presetClass="entr" presetSubtype="0" fill="hold" grpId="0" nodeType="afterEffect">
                                  <p:stCondLst>
                                    <p:cond delay="0"/>
                                  </p:stCondLst>
                                  <p:childTnLst>
                                    <p:set>
                                      <p:cBhvr>
                                        <p:cTn id="146" dur="1" fill="hold">
                                          <p:stCondLst>
                                            <p:cond delay="0"/>
                                          </p:stCondLst>
                                        </p:cTn>
                                        <p:tgtEl>
                                          <p:spTgt spid="56"/>
                                        </p:tgtEl>
                                        <p:attrNameLst>
                                          <p:attrName>style.visibility</p:attrName>
                                        </p:attrNameLst>
                                      </p:cBhvr>
                                      <p:to>
                                        <p:strVal val="visible"/>
                                      </p:to>
                                    </p:set>
                                    <p:animEffect transition="in" filter="fade">
                                      <p:cBhvr>
                                        <p:cTn id="147" dur="500"/>
                                        <p:tgtEl>
                                          <p:spTgt spid="56"/>
                                        </p:tgtEl>
                                      </p:cBhvr>
                                    </p:animEffect>
                                  </p:childTnLst>
                                </p:cTn>
                              </p:par>
                              <p:par>
                                <p:cTn id="148" presetID="10" presetClass="entr" presetSubtype="0" fill="hold" grpId="0" nodeType="withEffect">
                                  <p:stCondLst>
                                    <p:cond delay="0"/>
                                  </p:stCondLst>
                                  <p:childTnLst>
                                    <p:set>
                                      <p:cBhvr>
                                        <p:cTn id="149" dur="1" fill="hold">
                                          <p:stCondLst>
                                            <p:cond delay="0"/>
                                          </p:stCondLst>
                                        </p:cTn>
                                        <p:tgtEl>
                                          <p:spTgt spid="58"/>
                                        </p:tgtEl>
                                        <p:attrNameLst>
                                          <p:attrName>style.visibility</p:attrName>
                                        </p:attrNameLst>
                                      </p:cBhvr>
                                      <p:to>
                                        <p:strVal val="visible"/>
                                      </p:to>
                                    </p:set>
                                    <p:animEffect transition="in" filter="fade">
                                      <p:cBhvr>
                                        <p:cTn id="150" dur="500"/>
                                        <p:tgtEl>
                                          <p:spTgt spid="58"/>
                                        </p:tgtEl>
                                      </p:cBhvr>
                                    </p:animEffect>
                                  </p:childTnLst>
                                </p:cTn>
                              </p:par>
                              <p:par>
                                <p:cTn id="151" presetID="10" presetClass="entr" presetSubtype="0" fill="hold" grpId="0" nodeType="withEffect">
                                  <p:stCondLst>
                                    <p:cond delay="0"/>
                                  </p:stCondLst>
                                  <p:childTnLst>
                                    <p:set>
                                      <p:cBhvr>
                                        <p:cTn id="152" dur="1" fill="hold">
                                          <p:stCondLst>
                                            <p:cond delay="0"/>
                                          </p:stCondLst>
                                        </p:cTn>
                                        <p:tgtEl>
                                          <p:spTgt spid="57"/>
                                        </p:tgtEl>
                                        <p:attrNameLst>
                                          <p:attrName>style.visibility</p:attrName>
                                        </p:attrNameLst>
                                      </p:cBhvr>
                                      <p:to>
                                        <p:strVal val="visible"/>
                                      </p:to>
                                    </p:set>
                                    <p:animEffect transition="in" filter="fade">
                                      <p:cBhvr>
                                        <p:cTn id="153" dur="500"/>
                                        <p:tgtEl>
                                          <p:spTgt spid="57"/>
                                        </p:tgtEl>
                                      </p:cBhvr>
                                    </p:animEffect>
                                  </p:childTnLst>
                                </p:cTn>
                              </p:par>
                              <p:par>
                                <p:cTn id="154" presetID="10" presetClass="entr" presetSubtype="0" fill="hold" grpId="0" nodeType="withEffect">
                                  <p:stCondLst>
                                    <p:cond delay="0"/>
                                  </p:stCondLst>
                                  <p:childTnLst>
                                    <p:set>
                                      <p:cBhvr>
                                        <p:cTn id="155" dur="1" fill="hold">
                                          <p:stCondLst>
                                            <p:cond delay="0"/>
                                          </p:stCondLst>
                                        </p:cTn>
                                        <p:tgtEl>
                                          <p:spTgt spid="59"/>
                                        </p:tgtEl>
                                        <p:attrNameLst>
                                          <p:attrName>style.visibility</p:attrName>
                                        </p:attrNameLst>
                                      </p:cBhvr>
                                      <p:to>
                                        <p:strVal val="visible"/>
                                      </p:to>
                                    </p:set>
                                    <p:animEffect transition="in" filter="fade">
                                      <p:cBhvr>
                                        <p:cTn id="156" dur="500"/>
                                        <p:tgtEl>
                                          <p:spTgt spid="59"/>
                                        </p:tgtEl>
                                      </p:cBhvr>
                                    </p:animEffect>
                                  </p:childTnLst>
                                </p:cTn>
                              </p:par>
                            </p:childTnLst>
                          </p:cTn>
                        </p:par>
                        <p:par>
                          <p:cTn id="157" fill="hold">
                            <p:stCondLst>
                              <p:cond delay="12500"/>
                            </p:stCondLst>
                            <p:childTnLst>
                              <p:par>
                                <p:cTn id="158" presetID="10" presetClass="entr" presetSubtype="0" fill="hold" grpId="0" nodeType="afterEffect">
                                  <p:stCondLst>
                                    <p:cond delay="0"/>
                                  </p:stCondLst>
                                  <p:childTnLst>
                                    <p:set>
                                      <p:cBhvr>
                                        <p:cTn id="159" dur="1" fill="hold">
                                          <p:stCondLst>
                                            <p:cond delay="0"/>
                                          </p:stCondLst>
                                        </p:cTn>
                                        <p:tgtEl>
                                          <p:spTgt spid="43"/>
                                        </p:tgtEl>
                                        <p:attrNameLst>
                                          <p:attrName>style.visibility</p:attrName>
                                        </p:attrNameLst>
                                      </p:cBhvr>
                                      <p:to>
                                        <p:strVal val="visible"/>
                                      </p:to>
                                    </p:set>
                                    <p:animEffect transition="in" filter="fade">
                                      <p:cBhvr>
                                        <p:cTn id="160"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9" grpId="0" animBg="1"/>
      <p:bldP spid="22" grpId="0"/>
      <p:bldP spid="23" grpId="0"/>
      <p:bldP spid="24" grpId="0"/>
      <p:bldP spid="25" grpId="0"/>
      <p:bldP spid="26" grpId="0"/>
      <p:bldP spid="27" grpId="0"/>
      <p:bldP spid="28" grpId="0"/>
      <p:bldP spid="29" grpId="0"/>
      <p:bldP spid="34" grpId="0"/>
      <p:bldP spid="35" grpId="0"/>
      <p:bldP spid="36" grpId="0"/>
      <p:bldP spid="37" grpId="0"/>
      <p:bldP spid="38" grpId="0"/>
      <p:bldP spid="39" grpId="0"/>
      <p:bldP spid="40" grpId="0"/>
      <p:bldP spid="42" grpId="0"/>
      <p:bldP spid="43" grpId="0"/>
      <p:bldP spid="45" grpId="0" animBg="1"/>
      <p:bldP spid="48" grpId="0" animBg="1"/>
      <p:bldP spid="51" grpId="0" animBg="1"/>
      <p:bldP spid="54" grpId="0" animBg="1"/>
      <p:bldP spid="56" grpId="0"/>
      <p:bldP spid="57" grpId="0"/>
      <p:bldP spid="58" grpId="0"/>
      <p:bldP spid="59"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Slide Number Placeholder 29"/>
          <p:cNvSpPr>
            <a:spLocks noGrp="1"/>
          </p:cNvSpPr>
          <p:nvPr>
            <p:ph type="sldNum" sz="quarter" idx="12"/>
          </p:nvPr>
        </p:nvSpPr>
        <p:spPr/>
        <p:txBody>
          <a:bodyPr/>
          <a:lstStyle/>
          <a:p>
            <a:fld id="{C136B7D2-B98C-44FD-8D04-7EC62A564975}" type="slidenum">
              <a:rPr lang="en-US" smtClean="0"/>
              <a:t>52</a:t>
            </a:fld>
            <a:endParaRPr lang="en-US" dirty="0"/>
          </a:p>
        </p:txBody>
      </p:sp>
      <p:sp>
        <p:nvSpPr>
          <p:cNvPr id="7" name="Title 6"/>
          <p:cNvSpPr>
            <a:spLocks noGrp="1"/>
          </p:cNvSpPr>
          <p:nvPr>
            <p:ph type="title"/>
          </p:nvPr>
        </p:nvSpPr>
        <p:spPr/>
        <p:txBody>
          <a:bodyPr/>
          <a:lstStyle/>
          <a:p>
            <a:r>
              <a:rPr lang="en-US"/>
              <a:t>Medical Infographic 22</a:t>
            </a:r>
            <a:endParaRPr lang="en-US" dirty="0"/>
          </a:p>
        </p:txBody>
      </p:sp>
      <p:sp>
        <p:nvSpPr>
          <p:cNvPr id="119" name="Text Placeholder 118"/>
          <p:cNvSpPr>
            <a:spLocks noGrp="1"/>
          </p:cNvSpPr>
          <p:nvPr>
            <p:ph type="body" sz="half" idx="2"/>
          </p:nvPr>
        </p:nvSpPr>
        <p:spPr/>
        <p:txBody>
          <a:bodyPr/>
          <a:lstStyle/>
          <a:p>
            <a:r>
              <a:rPr lang="en-US"/>
              <a:t>Medical Infographic 22</a:t>
            </a:r>
            <a:endParaRPr lang="en-US" dirty="0"/>
          </a:p>
        </p:txBody>
      </p:sp>
      <p:sp>
        <p:nvSpPr>
          <p:cNvPr id="1031" name="Freeform 7"/>
          <p:cNvSpPr/>
          <p:nvPr/>
        </p:nvSpPr>
        <p:spPr bwMode="auto">
          <a:xfrm>
            <a:off x="1000349" y="1875299"/>
            <a:ext cx="648662" cy="701696"/>
          </a:xfrm>
          <a:custGeom>
            <a:avLst/>
            <a:gdLst/>
            <a:ahLst/>
            <a:cxnLst>
              <a:cxn ang="0">
                <a:pos x="0" y="344"/>
              </a:cxn>
              <a:cxn ang="0">
                <a:pos x="0" y="0"/>
              </a:cxn>
              <a:cxn ang="0">
                <a:pos x="318" y="0"/>
              </a:cxn>
              <a:cxn ang="0">
                <a:pos x="318" y="344"/>
              </a:cxn>
            </a:cxnLst>
            <a:rect l="0" t="0" r="r" b="b"/>
            <a:pathLst>
              <a:path w="318" h="344">
                <a:moveTo>
                  <a:pt x="0" y="344"/>
                </a:moveTo>
                <a:lnTo>
                  <a:pt x="0" y="0"/>
                </a:lnTo>
                <a:lnTo>
                  <a:pt x="318" y="0"/>
                </a:lnTo>
                <a:lnTo>
                  <a:pt x="318" y="344"/>
                </a:lnTo>
              </a:path>
            </a:pathLst>
          </a:custGeom>
          <a:noFill/>
          <a:ln w="9525">
            <a:noFill/>
            <a:round/>
          </a:ln>
        </p:spPr>
        <p:txBody>
          <a:bodyPr vert="horz" wrap="square" lIns="91440" tIns="45720" rIns="91440" bIns="45720" numCol="1" anchor="t" anchorCtr="0" compatLnSpc="1"/>
          <a:lstStyle/>
          <a:p>
            <a:endParaRPr lang="en-US"/>
          </a:p>
        </p:txBody>
      </p:sp>
      <p:sp>
        <p:nvSpPr>
          <p:cNvPr id="1032" name="Freeform 8"/>
          <p:cNvSpPr/>
          <p:nvPr/>
        </p:nvSpPr>
        <p:spPr bwMode="auto">
          <a:xfrm>
            <a:off x="1000349" y="3539788"/>
            <a:ext cx="652741" cy="797568"/>
          </a:xfrm>
          <a:custGeom>
            <a:avLst/>
            <a:gdLst/>
            <a:ahLst/>
            <a:cxnLst>
              <a:cxn ang="0">
                <a:pos x="134" y="0"/>
              </a:cxn>
              <a:cxn ang="0">
                <a:pos x="134" y="109"/>
              </a:cxn>
              <a:cxn ang="0">
                <a:pos x="67" y="165"/>
              </a:cxn>
              <a:cxn ang="0">
                <a:pos x="0" y="109"/>
              </a:cxn>
              <a:cxn ang="0">
                <a:pos x="0" y="0"/>
              </a:cxn>
              <a:cxn ang="0">
                <a:pos x="134" y="0"/>
              </a:cxn>
            </a:cxnLst>
            <a:rect l="0" t="0" r="r" b="b"/>
            <a:pathLst>
              <a:path w="134" h="165">
                <a:moveTo>
                  <a:pt x="134" y="0"/>
                </a:moveTo>
                <a:cubicBezTo>
                  <a:pt x="134" y="109"/>
                  <a:pt x="134" y="109"/>
                  <a:pt x="134" y="109"/>
                </a:cubicBezTo>
                <a:cubicBezTo>
                  <a:pt x="134" y="140"/>
                  <a:pt x="104" y="165"/>
                  <a:pt x="67" y="165"/>
                </a:cubicBezTo>
                <a:cubicBezTo>
                  <a:pt x="30" y="165"/>
                  <a:pt x="0" y="140"/>
                  <a:pt x="0" y="109"/>
                </a:cubicBezTo>
                <a:cubicBezTo>
                  <a:pt x="0" y="0"/>
                  <a:pt x="0" y="0"/>
                  <a:pt x="0" y="0"/>
                </a:cubicBezTo>
                <a:lnTo>
                  <a:pt x="134" y="0"/>
                </a:lnTo>
                <a:close/>
              </a:path>
            </a:pathLst>
          </a:custGeom>
          <a:solidFill>
            <a:schemeClr val="accent1"/>
          </a:solidFill>
          <a:ln w="9525">
            <a:noFill/>
            <a:round/>
          </a:ln>
        </p:spPr>
        <p:txBody>
          <a:bodyPr vert="horz" wrap="square" lIns="91440" tIns="45720" rIns="91440" bIns="45720" numCol="1" anchor="t" anchorCtr="0" compatLnSpc="1"/>
          <a:lstStyle/>
          <a:p>
            <a:endParaRPr lang="en-US"/>
          </a:p>
        </p:txBody>
      </p:sp>
      <p:sp>
        <p:nvSpPr>
          <p:cNvPr id="1033" name="Rectangle 9"/>
          <p:cNvSpPr>
            <a:spLocks noChangeArrowheads="1"/>
          </p:cNvSpPr>
          <p:nvPr/>
        </p:nvSpPr>
        <p:spPr bwMode="auto">
          <a:xfrm>
            <a:off x="1000349" y="2909485"/>
            <a:ext cx="652741" cy="654781"/>
          </a:xfrm>
          <a:prstGeom prst="rect">
            <a:avLst/>
          </a:prstGeom>
          <a:solidFill>
            <a:schemeClr val="accent2"/>
          </a:solidFill>
          <a:ln w="9525">
            <a:noFill/>
            <a:miter lim="800000"/>
          </a:ln>
        </p:spPr>
        <p:txBody>
          <a:bodyPr vert="horz" wrap="square" lIns="91440" tIns="45720" rIns="91440" bIns="45720" numCol="1" anchor="t" anchorCtr="0" compatLnSpc="1"/>
          <a:lstStyle/>
          <a:p>
            <a:endParaRPr lang="en-US"/>
          </a:p>
        </p:txBody>
      </p:sp>
      <p:sp>
        <p:nvSpPr>
          <p:cNvPr id="1034" name="Rectangle 10"/>
          <p:cNvSpPr>
            <a:spLocks noChangeArrowheads="1"/>
          </p:cNvSpPr>
          <p:nvPr/>
        </p:nvSpPr>
        <p:spPr bwMode="auto">
          <a:xfrm>
            <a:off x="1000349" y="2581074"/>
            <a:ext cx="652741" cy="328410"/>
          </a:xfrm>
          <a:prstGeom prst="rect">
            <a:avLst/>
          </a:prstGeom>
          <a:solidFill>
            <a:schemeClr val="accent3"/>
          </a:solidFill>
          <a:ln w="9525">
            <a:noFill/>
            <a:miter lim="800000"/>
          </a:ln>
        </p:spPr>
        <p:txBody>
          <a:bodyPr vert="horz" wrap="square" lIns="91440" tIns="45720" rIns="91440" bIns="45720" numCol="1" anchor="t" anchorCtr="0" compatLnSpc="1"/>
          <a:lstStyle/>
          <a:p>
            <a:endParaRPr lang="en-US"/>
          </a:p>
        </p:txBody>
      </p:sp>
      <p:grpSp>
        <p:nvGrpSpPr>
          <p:cNvPr id="2" name="Group 128"/>
          <p:cNvGrpSpPr/>
          <p:nvPr/>
        </p:nvGrpSpPr>
        <p:grpSpPr>
          <a:xfrm>
            <a:off x="1000348" y="1840622"/>
            <a:ext cx="652742" cy="740451"/>
            <a:chOff x="1173169" y="1789252"/>
            <a:chExt cx="652742" cy="740451"/>
          </a:xfrm>
        </p:grpSpPr>
        <p:sp>
          <p:nvSpPr>
            <p:cNvPr id="1030" name="Rectangle 6"/>
            <p:cNvSpPr>
              <a:spLocks noChangeArrowheads="1"/>
            </p:cNvSpPr>
            <p:nvPr/>
          </p:nvSpPr>
          <p:spPr bwMode="auto">
            <a:xfrm>
              <a:off x="1173169" y="1823928"/>
              <a:ext cx="652741" cy="705775"/>
            </a:xfrm>
            <a:prstGeom prst="rect">
              <a:avLst/>
            </a:prstGeom>
            <a:solidFill>
              <a:schemeClr val="accent4"/>
            </a:solidFill>
            <a:ln w="9525">
              <a:noFill/>
              <a:miter lim="800000"/>
            </a:ln>
          </p:spPr>
          <p:txBody>
            <a:bodyPr vert="horz" wrap="square" lIns="91440" tIns="45720" rIns="91440" bIns="45720" numCol="1" anchor="t" anchorCtr="0" compatLnSpc="1"/>
            <a:lstStyle/>
            <a:p>
              <a:endParaRPr lang="en-US"/>
            </a:p>
          </p:txBody>
        </p:sp>
        <p:sp>
          <p:nvSpPr>
            <p:cNvPr id="1035" name="Oval 11"/>
            <p:cNvSpPr>
              <a:spLocks noChangeArrowheads="1"/>
            </p:cNvSpPr>
            <p:nvPr/>
          </p:nvSpPr>
          <p:spPr bwMode="auto">
            <a:xfrm>
              <a:off x="1173170" y="1789252"/>
              <a:ext cx="652741" cy="63235"/>
            </a:xfrm>
            <a:prstGeom prst="ellipse">
              <a:avLst/>
            </a:prstGeom>
            <a:solidFill>
              <a:schemeClr val="accent4">
                <a:lumMod val="40000"/>
                <a:lumOff val="60000"/>
              </a:schemeClr>
            </a:solidFill>
            <a:ln w="9525">
              <a:noFill/>
              <a:round/>
            </a:ln>
          </p:spPr>
          <p:txBody>
            <a:bodyPr vert="horz" wrap="square" lIns="91440" tIns="45720" rIns="91440" bIns="45720" numCol="1" anchor="t" anchorCtr="0" compatLnSpc="1"/>
            <a:lstStyle/>
            <a:p>
              <a:endParaRPr lang="en-US"/>
            </a:p>
          </p:txBody>
        </p:sp>
      </p:grpSp>
      <p:grpSp>
        <p:nvGrpSpPr>
          <p:cNvPr id="3" name="Group 26"/>
          <p:cNvGrpSpPr/>
          <p:nvPr/>
        </p:nvGrpSpPr>
        <p:grpSpPr>
          <a:xfrm>
            <a:off x="654724" y="1218479"/>
            <a:ext cx="1291065" cy="3248065"/>
            <a:chOff x="5381376" y="1311276"/>
            <a:chExt cx="1004780" cy="2527830"/>
          </a:xfrm>
        </p:grpSpPr>
        <p:sp>
          <p:nvSpPr>
            <p:cNvPr id="15" name="Arc 14"/>
            <p:cNvSpPr/>
            <p:nvPr/>
          </p:nvSpPr>
          <p:spPr>
            <a:xfrm rot="5400000">
              <a:off x="5562231" y="3168259"/>
              <a:ext cx="660399" cy="681296"/>
            </a:xfrm>
            <a:prstGeom prst="arc">
              <a:avLst>
                <a:gd name="adj1" fmla="val 16200000"/>
                <a:gd name="adj2" fmla="val 5582293"/>
              </a:avLst>
            </a:prstGeom>
            <a:ln w="2857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7" name="Straight Connector 16"/>
            <p:cNvCxnSpPr/>
            <p:nvPr/>
          </p:nvCxnSpPr>
          <p:spPr>
            <a:xfrm flipH="1" flipV="1">
              <a:off x="5551319" y="1599574"/>
              <a:ext cx="464" cy="1898973"/>
            </a:xfrm>
            <a:prstGeom prst="line">
              <a:avLst/>
            </a:prstGeom>
            <a:ln w="28575" cap="sq">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6232615" y="1601956"/>
              <a:ext cx="464" cy="1916474"/>
            </a:xfrm>
            <a:prstGeom prst="line">
              <a:avLst/>
            </a:prstGeom>
            <a:ln w="28575" cap="sq">
              <a:solidFill>
                <a:schemeClr val="accent2"/>
              </a:solidFill>
            </a:ln>
          </p:spPr>
          <p:style>
            <a:lnRef idx="1">
              <a:schemeClr val="accent1"/>
            </a:lnRef>
            <a:fillRef idx="0">
              <a:schemeClr val="accent1"/>
            </a:fillRef>
            <a:effectRef idx="0">
              <a:schemeClr val="accent1"/>
            </a:effectRef>
            <a:fontRef idx="minor">
              <a:schemeClr val="tx1"/>
            </a:fontRef>
          </p:style>
        </p:cxnSp>
        <p:sp>
          <p:nvSpPr>
            <p:cNvPr id="22" name="Arc 21"/>
            <p:cNvSpPr/>
            <p:nvPr/>
          </p:nvSpPr>
          <p:spPr>
            <a:xfrm>
              <a:off x="6098121" y="1311276"/>
              <a:ext cx="288035" cy="288035"/>
            </a:xfrm>
            <a:prstGeom prst="arc">
              <a:avLst>
                <a:gd name="adj1" fmla="val 16200000"/>
                <a:gd name="adj2" fmla="val 5619728"/>
              </a:avLst>
            </a:prstGeom>
            <a:ln w="28575" cap="sq">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24" name="Straight Connector 23"/>
            <p:cNvCxnSpPr>
              <a:stCxn id="22" idx="0"/>
            </p:cNvCxnSpPr>
            <p:nvPr/>
          </p:nvCxnSpPr>
          <p:spPr>
            <a:xfrm flipH="1">
              <a:off x="5525394" y="1311276"/>
              <a:ext cx="716745" cy="0"/>
            </a:xfrm>
            <a:prstGeom prst="line">
              <a:avLst/>
            </a:prstGeom>
            <a:ln w="28575" cap="sq">
              <a:solidFill>
                <a:schemeClr val="accent2"/>
              </a:solidFill>
            </a:ln>
          </p:spPr>
          <p:style>
            <a:lnRef idx="1">
              <a:schemeClr val="accent1"/>
            </a:lnRef>
            <a:fillRef idx="0">
              <a:schemeClr val="accent1"/>
            </a:fillRef>
            <a:effectRef idx="0">
              <a:schemeClr val="accent1"/>
            </a:effectRef>
            <a:fontRef idx="minor">
              <a:schemeClr val="tx1"/>
            </a:fontRef>
          </p:style>
        </p:cxnSp>
        <p:sp>
          <p:nvSpPr>
            <p:cNvPr id="26" name="Arc 25"/>
            <p:cNvSpPr/>
            <p:nvPr/>
          </p:nvSpPr>
          <p:spPr>
            <a:xfrm flipH="1">
              <a:off x="5381376" y="1311276"/>
              <a:ext cx="288035" cy="288035"/>
            </a:xfrm>
            <a:prstGeom prst="arc">
              <a:avLst>
                <a:gd name="adj1" fmla="val 16200000"/>
                <a:gd name="adj2" fmla="val 5619728"/>
              </a:avLst>
            </a:prstGeom>
            <a:ln w="28575" cap="sq">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4" name="Group 91"/>
          <p:cNvGrpSpPr/>
          <p:nvPr/>
        </p:nvGrpSpPr>
        <p:grpSpPr>
          <a:xfrm>
            <a:off x="1121751" y="1067542"/>
            <a:ext cx="453936" cy="607041"/>
            <a:chOff x="802535" y="1904963"/>
            <a:chExt cx="370651" cy="495666"/>
          </a:xfrm>
          <a:solidFill>
            <a:schemeClr val="accent4"/>
          </a:solidFill>
        </p:grpSpPr>
        <p:sp>
          <p:nvSpPr>
            <p:cNvPr id="93" name="Oval 92"/>
            <p:cNvSpPr/>
            <p:nvPr/>
          </p:nvSpPr>
          <p:spPr>
            <a:xfrm>
              <a:off x="935957" y="2063300"/>
              <a:ext cx="237229" cy="2372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Oval 93"/>
            <p:cNvSpPr>
              <a:spLocks noChangeAspect="1"/>
            </p:cNvSpPr>
            <p:nvPr/>
          </p:nvSpPr>
          <p:spPr>
            <a:xfrm>
              <a:off x="802535" y="2282014"/>
              <a:ext cx="118615" cy="1186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Oval 94"/>
            <p:cNvSpPr>
              <a:spLocks noChangeAspect="1"/>
            </p:cNvSpPr>
            <p:nvPr/>
          </p:nvSpPr>
          <p:spPr>
            <a:xfrm>
              <a:off x="1054572" y="1904963"/>
              <a:ext cx="106754" cy="1067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102" name="Elbow Connector 101"/>
          <p:cNvCxnSpPr/>
          <p:nvPr/>
        </p:nvCxnSpPr>
        <p:spPr>
          <a:xfrm flipV="1">
            <a:off x="1331311" y="1586194"/>
            <a:ext cx="1800514" cy="69791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09" name="Elbow Connector 108"/>
          <p:cNvCxnSpPr/>
          <p:nvPr/>
        </p:nvCxnSpPr>
        <p:spPr>
          <a:xfrm flipV="1">
            <a:off x="1331311" y="2450299"/>
            <a:ext cx="1800514" cy="285411"/>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13" name="Elbow Connector 112"/>
          <p:cNvCxnSpPr/>
          <p:nvPr/>
        </p:nvCxnSpPr>
        <p:spPr>
          <a:xfrm>
            <a:off x="1331311" y="3916876"/>
            <a:ext cx="1800514" cy="146419"/>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120" name="Text Placeholder 3"/>
          <p:cNvSpPr txBox="1"/>
          <p:nvPr/>
        </p:nvSpPr>
        <p:spPr>
          <a:xfrm>
            <a:off x="3595912" y="1318707"/>
            <a:ext cx="1724979" cy="63094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b="1" dirty="0">
                <a:solidFill>
                  <a:schemeClr val="accent4"/>
                </a:solidFill>
              </a:rPr>
              <a:t>Title Goes Here</a:t>
            </a:r>
          </a:p>
          <a:p>
            <a:pPr algn="l"/>
            <a:r>
              <a:rPr lang="en-US" sz="1000" dirty="0">
                <a:solidFill>
                  <a:schemeClr val="tx2">
                    <a:lumMod val="50000"/>
                    <a:lumOff val="50000"/>
                  </a:schemeClr>
                </a:solidFill>
              </a:rPr>
              <a:t>of passages of lorem but the is majority alteration of the is world.</a:t>
            </a:r>
          </a:p>
        </p:txBody>
      </p:sp>
      <p:sp>
        <p:nvSpPr>
          <p:cNvPr id="122" name="Text Placeholder 3"/>
          <p:cNvSpPr txBox="1"/>
          <p:nvPr/>
        </p:nvSpPr>
        <p:spPr>
          <a:xfrm>
            <a:off x="3595912" y="2126117"/>
            <a:ext cx="1724979" cy="63094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b="1" dirty="0">
                <a:solidFill>
                  <a:schemeClr val="accent3"/>
                </a:solidFill>
              </a:rPr>
              <a:t>Title Goes Here</a:t>
            </a:r>
          </a:p>
          <a:p>
            <a:pPr algn="l"/>
            <a:r>
              <a:rPr lang="en-US" sz="1000" dirty="0">
                <a:solidFill>
                  <a:schemeClr val="tx2">
                    <a:lumMod val="50000"/>
                    <a:lumOff val="50000"/>
                  </a:schemeClr>
                </a:solidFill>
              </a:rPr>
              <a:t>of passages of lorem but the is majority alteration of the is world.</a:t>
            </a:r>
          </a:p>
        </p:txBody>
      </p:sp>
      <p:sp>
        <p:nvSpPr>
          <p:cNvPr id="124" name="Text Placeholder 3"/>
          <p:cNvSpPr txBox="1"/>
          <p:nvPr/>
        </p:nvSpPr>
        <p:spPr>
          <a:xfrm>
            <a:off x="3595912" y="2933527"/>
            <a:ext cx="1724979" cy="63094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b="1" dirty="0">
                <a:solidFill>
                  <a:schemeClr val="accent2"/>
                </a:solidFill>
              </a:rPr>
              <a:t>Title Goes Here</a:t>
            </a:r>
          </a:p>
          <a:p>
            <a:pPr algn="l"/>
            <a:r>
              <a:rPr lang="en-US" sz="1000" dirty="0">
                <a:solidFill>
                  <a:schemeClr val="tx2">
                    <a:lumMod val="50000"/>
                    <a:lumOff val="50000"/>
                  </a:schemeClr>
                </a:solidFill>
              </a:rPr>
              <a:t>of passages of lorem but the is majority alteration of the is world.</a:t>
            </a:r>
          </a:p>
        </p:txBody>
      </p:sp>
      <p:sp>
        <p:nvSpPr>
          <p:cNvPr id="126" name="Text Placeholder 3"/>
          <p:cNvSpPr txBox="1"/>
          <p:nvPr/>
        </p:nvSpPr>
        <p:spPr>
          <a:xfrm>
            <a:off x="3595912" y="3740936"/>
            <a:ext cx="1724979" cy="63094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b="1" dirty="0">
                <a:solidFill>
                  <a:schemeClr val="accent1"/>
                </a:solidFill>
              </a:rPr>
              <a:t>Title Goes Here</a:t>
            </a:r>
          </a:p>
          <a:p>
            <a:pPr algn="l"/>
            <a:r>
              <a:rPr lang="en-US" sz="1000" dirty="0">
                <a:solidFill>
                  <a:schemeClr val="tx2">
                    <a:lumMod val="50000"/>
                    <a:lumOff val="50000"/>
                  </a:schemeClr>
                </a:solidFill>
              </a:rPr>
              <a:t>of passages of lorem but the is majority alteration of the is world.</a:t>
            </a:r>
          </a:p>
        </p:txBody>
      </p:sp>
      <p:cxnSp>
        <p:nvCxnSpPr>
          <p:cNvPr id="52" name="Straight Connector 51"/>
          <p:cNvCxnSpPr/>
          <p:nvPr/>
        </p:nvCxnSpPr>
        <p:spPr>
          <a:xfrm>
            <a:off x="1303020" y="3251770"/>
            <a:ext cx="1828805" cy="0"/>
          </a:xfrm>
          <a:prstGeom prst="line">
            <a:avLst/>
          </a:prstGeom>
          <a:ln w="19050" cap="rnd">
            <a:solidFill>
              <a:schemeClr val="bg1">
                <a:lumMod val="85000"/>
              </a:schemeClr>
            </a:solidFill>
            <a:headEnd type="oval"/>
            <a:tailEnd type="oval"/>
          </a:ln>
        </p:spPr>
        <p:style>
          <a:lnRef idx="1">
            <a:schemeClr val="accent1"/>
          </a:lnRef>
          <a:fillRef idx="0">
            <a:schemeClr val="accent1"/>
          </a:fillRef>
          <a:effectRef idx="0">
            <a:schemeClr val="accent1"/>
          </a:effectRef>
          <a:fontRef idx="minor">
            <a:schemeClr val="tx1"/>
          </a:fontRef>
        </p:style>
      </p:cxnSp>
      <p:graphicFrame>
        <p:nvGraphicFramePr>
          <p:cNvPr id="57" name="Chart 56"/>
          <p:cNvGraphicFramePr/>
          <p:nvPr/>
        </p:nvGraphicFramePr>
        <p:xfrm>
          <a:off x="5493712" y="1238842"/>
          <a:ext cx="2942654" cy="3098514"/>
        </p:xfrm>
        <a:graphic>
          <a:graphicData uri="http://schemas.openxmlformats.org/drawingml/2006/chart">
            <c:chart xmlns:c="http://schemas.openxmlformats.org/drawingml/2006/chart" xmlns:r="http://schemas.openxmlformats.org/officeDocument/2006/relationships" r:id="rId3"/>
          </a:graphicData>
        </a:graphic>
      </p:graphicFrame>
      <p:sp>
        <p:nvSpPr>
          <p:cNvPr id="41" name="Freeform 45"/>
          <p:cNvSpPr>
            <a:spLocks noEditPoints="1"/>
          </p:cNvSpPr>
          <p:nvPr/>
        </p:nvSpPr>
        <p:spPr bwMode="auto">
          <a:xfrm>
            <a:off x="3227297" y="1451509"/>
            <a:ext cx="310968" cy="310968"/>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ln>
        </p:spPr>
        <p:txBody>
          <a:bodyPr vert="horz" wrap="square" lIns="91440" tIns="45720" rIns="91440" bIns="45720" numCol="1" anchor="t" anchorCtr="0" compatLnSpc="1"/>
          <a:lstStyle/>
          <a:p>
            <a:endParaRPr lang="en-US"/>
          </a:p>
        </p:txBody>
      </p:sp>
      <p:sp>
        <p:nvSpPr>
          <p:cNvPr id="42" name="Freeform 45"/>
          <p:cNvSpPr>
            <a:spLocks noEditPoints="1"/>
          </p:cNvSpPr>
          <p:nvPr/>
        </p:nvSpPr>
        <p:spPr bwMode="auto">
          <a:xfrm>
            <a:off x="3227297" y="2293410"/>
            <a:ext cx="310968" cy="310968"/>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ln>
        </p:spPr>
        <p:txBody>
          <a:bodyPr vert="horz" wrap="square" lIns="91440" tIns="45720" rIns="91440" bIns="45720" numCol="1" anchor="t" anchorCtr="0" compatLnSpc="1"/>
          <a:lstStyle/>
          <a:p>
            <a:endParaRPr lang="en-US"/>
          </a:p>
        </p:txBody>
      </p:sp>
      <p:sp>
        <p:nvSpPr>
          <p:cNvPr id="43" name="Freeform 45"/>
          <p:cNvSpPr>
            <a:spLocks noEditPoints="1"/>
          </p:cNvSpPr>
          <p:nvPr/>
        </p:nvSpPr>
        <p:spPr bwMode="auto">
          <a:xfrm>
            <a:off x="3227297" y="3107259"/>
            <a:ext cx="310968" cy="310968"/>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2"/>
          </a:solidFill>
          <a:ln w="9525">
            <a:noFill/>
            <a:round/>
          </a:ln>
        </p:spPr>
        <p:txBody>
          <a:bodyPr vert="horz" wrap="square" lIns="91440" tIns="45720" rIns="91440" bIns="45720" numCol="1" anchor="t" anchorCtr="0" compatLnSpc="1"/>
          <a:lstStyle/>
          <a:p>
            <a:endParaRPr lang="en-US"/>
          </a:p>
        </p:txBody>
      </p:sp>
      <p:sp>
        <p:nvSpPr>
          <p:cNvPr id="44" name="Freeform 45"/>
          <p:cNvSpPr>
            <a:spLocks noEditPoints="1"/>
          </p:cNvSpPr>
          <p:nvPr/>
        </p:nvSpPr>
        <p:spPr bwMode="auto">
          <a:xfrm>
            <a:off x="3227297" y="3913222"/>
            <a:ext cx="310968" cy="310968"/>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1"/>
          </a:solidFill>
          <a:ln w="9525">
            <a:noFill/>
            <a:round/>
          </a:ln>
        </p:spPr>
        <p:txBody>
          <a:bodyPr vert="horz" wrap="square" lIns="91440" tIns="45720" rIns="91440" bIns="45720" numCol="1" anchor="t" anchorCtr="0" compatLnSpc="1"/>
          <a:lstStyle/>
          <a:p>
            <a:endParaRPr lang="en-US"/>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1" accel="50000" decel="50000" fill="hold" grpId="0" nodeType="afterEffect">
                                  <p:stCondLst>
                                    <p:cond delay="0"/>
                                  </p:stCondLst>
                                  <p:childTnLst>
                                    <p:set>
                                      <p:cBhvr>
                                        <p:cTn id="11" dur="1" fill="hold">
                                          <p:stCondLst>
                                            <p:cond delay="0"/>
                                          </p:stCondLst>
                                        </p:cTn>
                                        <p:tgtEl>
                                          <p:spTgt spid="1032"/>
                                        </p:tgtEl>
                                        <p:attrNameLst>
                                          <p:attrName>style.visibility</p:attrName>
                                        </p:attrNameLst>
                                      </p:cBhvr>
                                      <p:to>
                                        <p:strVal val="visible"/>
                                      </p:to>
                                    </p:set>
                                    <p:anim calcmode="lin" valueType="num">
                                      <p:cBhvr additive="base">
                                        <p:cTn id="12" dur="500" fill="hold"/>
                                        <p:tgtEl>
                                          <p:spTgt spid="1032"/>
                                        </p:tgtEl>
                                        <p:attrNameLst>
                                          <p:attrName>ppt_x</p:attrName>
                                        </p:attrNameLst>
                                      </p:cBhvr>
                                      <p:tavLst>
                                        <p:tav tm="0">
                                          <p:val>
                                            <p:strVal val="#ppt_x"/>
                                          </p:val>
                                        </p:tav>
                                        <p:tav tm="100000">
                                          <p:val>
                                            <p:strVal val="#ppt_x"/>
                                          </p:val>
                                        </p:tav>
                                      </p:tavLst>
                                    </p:anim>
                                    <p:anim calcmode="lin" valueType="num">
                                      <p:cBhvr additive="base">
                                        <p:cTn id="13" dur="500" fill="hold"/>
                                        <p:tgtEl>
                                          <p:spTgt spid="1032"/>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 presetClass="entr" presetSubtype="1" accel="50000" decel="50000" fill="hold" grpId="0" nodeType="afterEffect">
                                  <p:stCondLst>
                                    <p:cond delay="0"/>
                                  </p:stCondLst>
                                  <p:childTnLst>
                                    <p:set>
                                      <p:cBhvr>
                                        <p:cTn id="16" dur="1" fill="hold">
                                          <p:stCondLst>
                                            <p:cond delay="0"/>
                                          </p:stCondLst>
                                        </p:cTn>
                                        <p:tgtEl>
                                          <p:spTgt spid="1033"/>
                                        </p:tgtEl>
                                        <p:attrNameLst>
                                          <p:attrName>style.visibility</p:attrName>
                                        </p:attrNameLst>
                                      </p:cBhvr>
                                      <p:to>
                                        <p:strVal val="visible"/>
                                      </p:to>
                                    </p:set>
                                    <p:anim calcmode="lin" valueType="num">
                                      <p:cBhvr additive="base">
                                        <p:cTn id="17" dur="500" fill="hold"/>
                                        <p:tgtEl>
                                          <p:spTgt spid="1033"/>
                                        </p:tgtEl>
                                        <p:attrNameLst>
                                          <p:attrName>ppt_x</p:attrName>
                                        </p:attrNameLst>
                                      </p:cBhvr>
                                      <p:tavLst>
                                        <p:tav tm="0">
                                          <p:val>
                                            <p:strVal val="#ppt_x"/>
                                          </p:val>
                                        </p:tav>
                                        <p:tav tm="100000">
                                          <p:val>
                                            <p:strVal val="#ppt_x"/>
                                          </p:val>
                                        </p:tav>
                                      </p:tavLst>
                                    </p:anim>
                                    <p:anim calcmode="lin" valueType="num">
                                      <p:cBhvr additive="base">
                                        <p:cTn id="18" dur="500" fill="hold"/>
                                        <p:tgtEl>
                                          <p:spTgt spid="1033"/>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 presetClass="entr" presetSubtype="1" accel="50000" decel="50000" fill="hold" grpId="0" nodeType="afterEffect">
                                  <p:stCondLst>
                                    <p:cond delay="0"/>
                                  </p:stCondLst>
                                  <p:childTnLst>
                                    <p:set>
                                      <p:cBhvr>
                                        <p:cTn id="21" dur="1" fill="hold">
                                          <p:stCondLst>
                                            <p:cond delay="0"/>
                                          </p:stCondLst>
                                        </p:cTn>
                                        <p:tgtEl>
                                          <p:spTgt spid="1034"/>
                                        </p:tgtEl>
                                        <p:attrNameLst>
                                          <p:attrName>style.visibility</p:attrName>
                                        </p:attrNameLst>
                                      </p:cBhvr>
                                      <p:to>
                                        <p:strVal val="visible"/>
                                      </p:to>
                                    </p:set>
                                    <p:anim calcmode="lin" valueType="num">
                                      <p:cBhvr additive="base">
                                        <p:cTn id="22" dur="500" fill="hold"/>
                                        <p:tgtEl>
                                          <p:spTgt spid="1034"/>
                                        </p:tgtEl>
                                        <p:attrNameLst>
                                          <p:attrName>ppt_x</p:attrName>
                                        </p:attrNameLst>
                                      </p:cBhvr>
                                      <p:tavLst>
                                        <p:tav tm="0">
                                          <p:val>
                                            <p:strVal val="#ppt_x"/>
                                          </p:val>
                                        </p:tav>
                                        <p:tav tm="100000">
                                          <p:val>
                                            <p:strVal val="#ppt_x"/>
                                          </p:val>
                                        </p:tav>
                                      </p:tavLst>
                                    </p:anim>
                                    <p:anim calcmode="lin" valueType="num">
                                      <p:cBhvr additive="base">
                                        <p:cTn id="23" dur="500" fill="hold"/>
                                        <p:tgtEl>
                                          <p:spTgt spid="1034"/>
                                        </p:tgtEl>
                                        <p:attrNameLst>
                                          <p:attrName>ppt_y</p:attrName>
                                        </p:attrNameLst>
                                      </p:cBhvr>
                                      <p:tavLst>
                                        <p:tav tm="0">
                                          <p:val>
                                            <p:strVal val="0-#ppt_h/2"/>
                                          </p:val>
                                        </p:tav>
                                        <p:tav tm="100000">
                                          <p:val>
                                            <p:strVal val="#ppt_y"/>
                                          </p:val>
                                        </p:tav>
                                      </p:tavLst>
                                    </p:anim>
                                  </p:childTnLst>
                                </p:cTn>
                              </p:par>
                            </p:childTnLst>
                          </p:cTn>
                        </p:par>
                        <p:par>
                          <p:cTn id="24" fill="hold">
                            <p:stCondLst>
                              <p:cond delay="2000"/>
                            </p:stCondLst>
                            <p:childTnLst>
                              <p:par>
                                <p:cTn id="25" presetID="2" presetClass="entr" presetSubtype="1" accel="50000" decel="50000"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additive="base">
                                        <p:cTn id="27" dur="500" fill="hold"/>
                                        <p:tgtEl>
                                          <p:spTgt spid="2"/>
                                        </p:tgtEl>
                                        <p:attrNameLst>
                                          <p:attrName>ppt_x</p:attrName>
                                        </p:attrNameLst>
                                      </p:cBhvr>
                                      <p:tavLst>
                                        <p:tav tm="0">
                                          <p:val>
                                            <p:strVal val="#ppt_x"/>
                                          </p:val>
                                        </p:tav>
                                        <p:tav tm="100000">
                                          <p:val>
                                            <p:strVal val="#ppt_x"/>
                                          </p:val>
                                        </p:tav>
                                      </p:tavLst>
                                    </p:anim>
                                    <p:anim calcmode="lin" valueType="num">
                                      <p:cBhvr additive="base">
                                        <p:cTn id="28" dur="500" fill="hold"/>
                                        <p:tgtEl>
                                          <p:spTgt spid="2"/>
                                        </p:tgtEl>
                                        <p:attrNameLst>
                                          <p:attrName>ppt_y</p:attrName>
                                        </p:attrNameLst>
                                      </p:cBhvr>
                                      <p:tavLst>
                                        <p:tav tm="0">
                                          <p:val>
                                            <p:strVal val="0-#ppt_h/2"/>
                                          </p:val>
                                        </p:tav>
                                        <p:tav tm="100000">
                                          <p:val>
                                            <p:strVal val="#ppt_y"/>
                                          </p:val>
                                        </p:tav>
                                      </p:tavLst>
                                    </p:anim>
                                  </p:childTnLst>
                                </p:cTn>
                              </p:par>
                            </p:childTnLst>
                          </p:cTn>
                        </p:par>
                        <p:par>
                          <p:cTn id="29" fill="hold">
                            <p:stCondLst>
                              <p:cond delay="2500"/>
                            </p:stCondLst>
                            <p:childTnLst>
                              <p:par>
                                <p:cTn id="30" presetID="42" presetClass="entr" presetSubtype="0" fill="hold" nodeType="after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500"/>
                                        <p:tgtEl>
                                          <p:spTgt spid="4"/>
                                        </p:tgtEl>
                                      </p:cBhvr>
                                    </p:animEffect>
                                    <p:anim calcmode="lin" valueType="num">
                                      <p:cBhvr>
                                        <p:cTn id="33" dur="500" fill="hold"/>
                                        <p:tgtEl>
                                          <p:spTgt spid="4"/>
                                        </p:tgtEl>
                                        <p:attrNameLst>
                                          <p:attrName>ppt_x</p:attrName>
                                        </p:attrNameLst>
                                      </p:cBhvr>
                                      <p:tavLst>
                                        <p:tav tm="0">
                                          <p:val>
                                            <p:strVal val="#ppt_x"/>
                                          </p:val>
                                        </p:tav>
                                        <p:tav tm="100000">
                                          <p:val>
                                            <p:strVal val="#ppt_x"/>
                                          </p:val>
                                        </p:tav>
                                      </p:tavLst>
                                    </p:anim>
                                    <p:anim calcmode="lin" valueType="num">
                                      <p:cBhvr>
                                        <p:cTn id="34" dur="500" fill="hold"/>
                                        <p:tgtEl>
                                          <p:spTgt spid="4"/>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18" presetClass="entr" presetSubtype="3" fill="hold" nodeType="afterEffect">
                                  <p:stCondLst>
                                    <p:cond delay="0"/>
                                  </p:stCondLst>
                                  <p:childTnLst>
                                    <p:set>
                                      <p:cBhvr>
                                        <p:cTn id="37" dur="1" fill="hold">
                                          <p:stCondLst>
                                            <p:cond delay="0"/>
                                          </p:stCondLst>
                                        </p:cTn>
                                        <p:tgtEl>
                                          <p:spTgt spid="102"/>
                                        </p:tgtEl>
                                        <p:attrNameLst>
                                          <p:attrName>style.visibility</p:attrName>
                                        </p:attrNameLst>
                                      </p:cBhvr>
                                      <p:to>
                                        <p:strVal val="visible"/>
                                      </p:to>
                                    </p:set>
                                    <p:animEffect transition="in" filter="strips(upRight)">
                                      <p:cBhvr>
                                        <p:cTn id="38" dur="500"/>
                                        <p:tgtEl>
                                          <p:spTgt spid="102"/>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41"/>
                                        </p:tgtEl>
                                        <p:attrNameLst>
                                          <p:attrName>style.visibility</p:attrName>
                                        </p:attrNameLst>
                                      </p:cBhvr>
                                      <p:to>
                                        <p:strVal val="visible"/>
                                      </p:to>
                                    </p:set>
                                    <p:anim calcmode="lin" valueType="num">
                                      <p:cBhvr>
                                        <p:cTn id="42" dur="500" fill="hold"/>
                                        <p:tgtEl>
                                          <p:spTgt spid="41"/>
                                        </p:tgtEl>
                                        <p:attrNameLst>
                                          <p:attrName>ppt_w</p:attrName>
                                        </p:attrNameLst>
                                      </p:cBhvr>
                                      <p:tavLst>
                                        <p:tav tm="0">
                                          <p:val>
                                            <p:fltVal val="0"/>
                                          </p:val>
                                        </p:tav>
                                        <p:tav tm="100000">
                                          <p:val>
                                            <p:strVal val="#ppt_w"/>
                                          </p:val>
                                        </p:tav>
                                      </p:tavLst>
                                    </p:anim>
                                    <p:anim calcmode="lin" valueType="num">
                                      <p:cBhvr>
                                        <p:cTn id="43" dur="500" fill="hold"/>
                                        <p:tgtEl>
                                          <p:spTgt spid="41"/>
                                        </p:tgtEl>
                                        <p:attrNameLst>
                                          <p:attrName>ppt_h</p:attrName>
                                        </p:attrNameLst>
                                      </p:cBhvr>
                                      <p:tavLst>
                                        <p:tav tm="0">
                                          <p:val>
                                            <p:fltVal val="0"/>
                                          </p:val>
                                        </p:tav>
                                        <p:tav tm="100000">
                                          <p:val>
                                            <p:strVal val="#ppt_h"/>
                                          </p:val>
                                        </p:tav>
                                      </p:tavLst>
                                    </p:anim>
                                    <p:animEffect transition="in" filter="fade">
                                      <p:cBhvr>
                                        <p:cTn id="44" dur="500"/>
                                        <p:tgtEl>
                                          <p:spTgt spid="41"/>
                                        </p:tgtEl>
                                      </p:cBhvr>
                                    </p:animEffect>
                                  </p:childTnLst>
                                </p:cTn>
                              </p:par>
                              <p:par>
                                <p:cTn id="45" presetID="2" presetClass="entr" presetSubtype="2" accel="50000" decel="50000" fill="hold" grpId="0" nodeType="withEffect">
                                  <p:stCondLst>
                                    <p:cond delay="0"/>
                                  </p:stCondLst>
                                  <p:childTnLst>
                                    <p:set>
                                      <p:cBhvr>
                                        <p:cTn id="46" dur="1" fill="hold">
                                          <p:stCondLst>
                                            <p:cond delay="0"/>
                                          </p:stCondLst>
                                        </p:cTn>
                                        <p:tgtEl>
                                          <p:spTgt spid="120"/>
                                        </p:tgtEl>
                                        <p:attrNameLst>
                                          <p:attrName>style.visibility</p:attrName>
                                        </p:attrNameLst>
                                      </p:cBhvr>
                                      <p:to>
                                        <p:strVal val="visible"/>
                                      </p:to>
                                    </p:set>
                                    <p:anim calcmode="lin" valueType="num">
                                      <p:cBhvr additive="base">
                                        <p:cTn id="47" dur="500" fill="hold"/>
                                        <p:tgtEl>
                                          <p:spTgt spid="120"/>
                                        </p:tgtEl>
                                        <p:attrNameLst>
                                          <p:attrName>ppt_x</p:attrName>
                                        </p:attrNameLst>
                                      </p:cBhvr>
                                      <p:tavLst>
                                        <p:tav tm="0">
                                          <p:val>
                                            <p:strVal val="1+#ppt_w/2"/>
                                          </p:val>
                                        </p:tav>
                                        <p:tav tm="100000">
                                          <p:val>
                                            <p:strVal val="#ppt_x"/>
                                          </p:val>
                                        </p:tav>
                                      </p:tavLst>
                                    </p:anim>
                                    <p:anim calcmode="lin" valueType="num">
                                      <p:cBhvr additive="base">
                                        <p:cTn id="48" dur="500" fill="hold"/>
                                        <p:tgtEl>
                                          <p:spTgt spid="120"/>
                                        </p:tgtEl>
                                        <p:attrNameLst>
                                          <p:attrName>ppt_y</p:attrName>
                                        </p:attrNameLst>
                                      </p:cBhvr>
                                      <p:tavLst>
                                        <p:tav tm="0">
                                          <p:val>
                                            <p:strVal val="#ppt_y"/>
                                          </p:val>
                                        </p:tav>
                                        <p:tav tm="100000">
                                          <p:val>
                                            <p:strVal val="#ppt_y"/>
                                          </p:val>
                                        </p:tav>
                                      </p:tavLst>
                                    </p:anim>
                                  </p:childTnLst>
                                </p:cTn>
                              </p:par>
                            </p:childTnLst>
                          </p:cTn>
                        </p:par>
                        <p:par>
                          <p:cTn id="49" fill="hold">
                            <p:stCondLst>
                              <p:cond delay="4000"/>
                            </p:stCondLst>
                            <p:childTnLst>
                              <p:par>
                                <p:cTn id="50" presetID="18" presetClass="entr" presetSubtype="3" fill="hold" nodeType="afterEffect">
                                  <p:stCondLst>
                                    <p:cond delay="0"/>
                                  </p:stCondLst>
                                  <p:childTnLst>
                                    <p:set>
                                      <p:cBhvr>
                                        <p:cTn id="51" dur="1" fill="hold">
                                          <p:stCondLst>
                                            <p:cond delay="0"/>
                                          </p:stCondLst>
                                        </p:cTn>
                                        <p:tgtEl>
                                          <p:spTgt spid="109"/>
                                        </p:tgtEl>
                                        <p:attrNameLst>
                                          <p:attrName>style.visibility</p:attrName>
                                        </p:attrNameLst>
                                      </p:cBhvr>
                                      <p:to>
                                        <p:strVal val="visible"/>
                                      </p:to>
                                    </p:set>
                                    <p:animEffect transition="in" filter="strips(upRight)">
                                      <p:cBhvr>
                                        <p:cTn id="52" dur="500"/>
                                        <p:tgtEl>
                                          <p:spTgt spid="109"/>
                                        </p:tgtEl>
                                      </p:cBhvr>
                                    </p:animEffect>
                                  </p:childTnLst>
                                </p:cTn>
                              </p:par>
                            </p:childTnLst>
                          </p:cTn>
                        </p:par>
                        <p:par>
                          <p:cTn id="53" fill="hold">
                            <p:stCondLst>
                              <p:cond delay="4500"/>
                            </p:stCondLst>
                            <p:childTnLst>
                              <p:par>
                                <p:cTn id="54" presetID="53" presetClass="entr" presetSubtype="16" fill="hold" grpId="0" nodeType="afterEffect">
                                  <p:stCondLst>
                                    <p:cond delay="0"/>
                                  </p:stCondLst>
                                  <p:childTnLst>
                                    <p:set>
                                      <p:cBhvr>
                                        <p:cTn id="55" dur="1" fill="hold">
                                          <p:stCondLst>
                                            <p:cond delay="0"/>
                                          </p:stCondLst>
                                        </p:cTn>
                                        <p:tgtEl>
                                          <p:spTgt spid="42"/>
                                        </p:tgtEl>
                                        <p:attrNameLst>
                                          <p:attrName>style.visibility</p:attrName>
                                        </p:attrNameLst>
                                      </p:cBhvr>
                                      <p:to>
                                        <p:strVal val="visible"/>
                                      </p:to>
                                    </p:set>
                                    <p:anim calcmode="lin" valueType="num">
                                      <p:cBhvr>
                                        <p:cTn id="56" dur="500" fill="hold"/>
                                        <p:tgtEl>
                                          <p:spTgt spid="42"/>
                                        </p:tgtEl>
                                        <p:attrNameLst>
                                          <p:attrName>ppt_w</p:attrName>
                                        </p:attrNameLst>
                                      </p:cBhvr>
                                      <p:tavLst>
                                        <p:tav tm="0">
                                          <p:val>
                                            <p:fltVal val="0"/>
                                          </p:val>
                                        </p:tav>
                                        <p:tav tm="100000">
                                          <p:val>
                                            <p:strVal val="#ppt_w"/>
                                          </p:val>
                                        </p:tav>
                                      </p:tavLst>
                                    </p:anim>
                                    <p:anim calcmode="lin" valueType="num">
                                      <p:cBhvr>
                                        <p:cTn id="57" dur="500" fill="hold"/>
                                        <p:tgtEl>
                                          <p:spTgt spid="42"/>
                                        </p:tgtEl>
                                        <p:attrNameLst>
                                          <p:attrName>ppt_h</p:attrName>
                                        </p:attrNameLst>
                                      </p:cBhvr>
                                      <p:tavLst>
                                        <p:tav tm="0">
                                          <p:val>
                                            <p:fltVal val="0"/>
                                          </p:val>
                                        </p:tav>
                                        <p:tav tm="100000">
                                          <p:val>
                                            <p:strVal val="#ppt_h"/>
                                          </p:val>
                                        </p:tav>
                                      </p:tavLst>
                                    </p:anim>
                                    <p:animEffect transition="in" filter="fade">
                                      <p:cBhvr>
                                        <p:cTn id="58" dur="500"/>
                                        <p:tgtEl>
                                          <p:spTgt spid="42"/>
                                        </p:tgtEl>
                                      </p:cBhvr>
                                    </p:animEffect>
                                  </p:childTnLst>
                                </p:cTn>
                              </p:par>
                              <p:par>
                                <p:cTn id="59" presetID="2" presetClass="entr" presetSubtype="2" accel="50000" decel="50000" fill="hold" grpId="0" nodeType="withEffect">
                                  <p:stCondLst>
                                    <p:cond delay="0"/>
                                  </p:stCondLst>
                                  <p:childTnLst>
                                    <p:set>
                                      <p:cBhvr>
                                        <p:cTn id="60" dur="1" fill="hold">
                                          <p:stCondLst>
                                            <p:cond delay="0"/>
                                          </p:stCondLst>
                                        </p:cTn>
                                        <p:tgtEl>
                                          <p:spTgt spid="122"/>
                                        </p:tgtEl>
                                        <p:attrNameLst>
                                          <p:attrName>style.visibility</p:attrName>
                                        </p:attrNameLst>
                                      </p:cBhvr>
                                      <p:to>
                                        <p:strVal val="visible"/>
                                      </p:to>
                                    </p:set>
                                    <p:anim calcmode="lin" valueType="num">
                                      <p:cBhvr additive="base">
                                        <p:cTn id="61" dur="500" fill="hold"/>
                                        <p:tgtEl>
                                          <p:spTgt spid="122"/>
                                        </p:tgtEl>
                                        <p:attrNameLst>
                                          <p:attrName>ppt_x</p:attrName>
                                        </p:attrNameLst>
                                      </p:cBhvr>
                                      <p:tavLst>
                                        <p:tav tm="0">
                                          <p:val>
                                            <p:strVal val="1+#ppt_w/2"/>
                                          </p:val>
                                        </p:tav>
                                        <p:tav tm="100000">
                                          <p:val>
                                            <p:strVal val="#ppt_x"/>
                                          </p:val>
                                        </p:tav>
                                      </p:tavLst>
                                    </p:anim>
                                    <p:anim calcmode="lin" valueType="num">
                                      <p:cBhvr additive="base">
                                        <p:cTn id="62" dur="500" fill="hold"/>
                                        <p:tgtEl>
                                          <p:spTgt spid="122"/>
                                        </p:tgtEl>
                                        <p:attrNameLst>
                                          <p:attrName>ppt_y</p:attrName>
                                        </p:attrNameLst>
                                      </p:cBhvr>
                                      <p:tavLst>
                                        <p:tav tm="0">
                                          <p:val>
                                            <p:strVal val="#ppt_y"/>
                                          </p:val>
                                        </p:tav>
                                        <p:tav tm="100000">
                                          <p:val>
                                            <p:strVal val="#ppt_y"/>
                                          </p:val>
                                        </p:tav>
                                      </p:tavLst>
                                    </p:anim>
                                  </p:childTnLst>
                                </p:cTn>
                              </p:par>
                            </p:childTnLst>
                          </p:cTn>
                        </p:par>
                        <p:par>
                          <p:cTn id="63" fill="hold">
                            <p:stCondLst>
                              <p:cond delay="5000"/>
                            </p:stCondLst>
                            <p:childTnLst>
                              <p:par>
                                <p:cTn id="64" presetID="18" presetClass="entr" presetSubtype="3" fill="hold" nodeType="afterEffect">
                                  <p:stCondLst>
                                    <p:cond delay="0"/>
                                  </p:stCondLst>
                                  <p:childTnLst>
                                    <p:set>
                                      <p:cBhvr>
                                        <p:cTn id="65" dur="1" fill="hold">
                                          <p:stCondLst>
                                            <p:cond delay="0"/>
                                          </p:stCondLst>
                                        </p:cTn>
                                        <p:tgtEl>
                                          <p:spTgt spid="52"/>
                                        </p:tgtEl>
                                        <p:attrNameLst>
                                          <p:attrName>style.visibility</p:attrName>
                                        </p:attrNameLst>
                                      </p:cBhvr>
                                      <p:to>
                                        <p:strVal val="visible"/>
                                      </p:to>
                                    </p:set>
                                    <p:animEffect transition="in" filter="strips(upRight)">
                                      <p:cBhvr>
                                        <p:cTn id="66" dur="500"/>
                                        <p:tgtEl>
                                          <p:spTgt spid="52"/>
                                        </p:tgtEl>
                                      </p:cBhvr>
                                    </p:animEffect>
                                  </p:childTnLst>
                                </p:cTn>
                              </p:par>
                            </p:childTnLst>
                          </p:cTn>
                        </p:par>
                        <p:par>
                          <p:cTn id="67" fill="hold">
                            <p:stCondLst>
                              <p:cond delay="5500"/>
                            </p:stCondLst>
                            <p:childTnLst>
                              <p:par>
                                <p:cTn id="68" presetID="53" presetClass="entr" presetSubtype="16" fill="hold" grpId="0" nodeType="afterEffect">
                                  <p:stCondLst>
                                    <p:cond delay="0"/>
                                  </p:stCondLst>
                                  <p:childTnLst>
                                    <p:set>
                                      <p:cBhvr>
                                        <p:cTn id="69" dur="1" fill="hold">
                                          <p:stCondLst>
                                            <p:cond delay="0"/>
                                          </p:stCondLst>
                                        </p:cTn>
                                        <p:tgtEl>
                                          <p:spTgt spid="43"/>
                                        </p:tgtEl>
                                        <p:attrNameLst>
                                          <p:attrName>style.visibility</p:attrName>
                                        </p:attrNameLst>
                                      </p:cBhvr>
                                      <p:to>
                                        <p:strVal val="visible"/>
                                      </p:to>
                                    </p:set>
                                    <p:anim calcmode="lin" valueType="num">
                                      <p:cBhvr>
                                        <p:cTn id="70" dur="500" fill="hold"/>
                                        <p:tgtEl>
                                          <p:spTgt spid="43"/>
                                        </p:tgtEl>
                                        <p:attrNameLst>
                                          <p:attrName>ppt_w</p:attrName>
                                        </p:attrNameLst>
                                      </p:cBhvr>
                                      <p:tavLst>
                                        <p:tav tm="0">
                                          <p:val>
                                            <p:fltVal val="0"/>
                                          </p:val>
                                        </p:tav>
                                        <p:tav tm="100000">
                                          <p:val>
                                            <p:strVal val="#ppt_w"/>
                                          </p:val>
                                        </p:tav>
                                      </p:tavLst>
                                    </p:anim>
                                    <p:anim calcmode="lin" valueType="num">
                                      <p:cBhvr>
                                        <p:cTn id="71" dur="500" fill="hold"/>
                                        <p:tgtEl>
                                          <p:spTgt spid="43"/>
                                        </p:tgtEl>
                                        <p:attrNameLst>
                                          <p:attrName>ppt_h</p:attrName>
                                        </p:attrNameLst>
                                      </p:cBhvr>
                                      <p:tavLst>
                                        <p:tav tm="0">
                                          <p:val>
                                            <p:fltVal val="0"/>
                                          </p:val>
                                        </p:tav>
                                        <p:tav tm="100000">
                                          <p:val>
                                            <p:strVal val="#ppt_h"/>
                                          </p:val>
                                        </p:tav>
                                      </p:tavLst>
                                    </p:anim>
                                    <p:animEffect transition="in" filter="fade">
                                      <p:cBhvr>
                                        <p:cTn id="72" dur="500"/>
                                        <p:tgtEl>
                                          <p:spTgt spid="43"/>
                                        </p:tgtEl>
                                      </p:cBhvr>
                                    </p:animEffect>
                                  </p:childTnLst>
                                </p:cTn>
                              </p:par>
                              <p:par>
                                <p:cTn id="73" presetID="2" presetClass="entr" presetSubtype="2" accel="50000" decel="50000" fill="hold" grpId="0" nodeType="withEffect">
                                  <p:stCondLst>
                                    <p:cond delay="0"/>
                                  </p:stCondLst>
                                  <p:childTnLst>
                                    <p:set>
                                      <p:cBhvr>
                                        <p:cTn id="74" dur="1" fill="hold">
                                          <p:stCondLst>
                                            <p:cond delay="0"/>
                                          </p:stCondLst>
                                        </p:cTn>
                                        <p:tgtEl>
                                          <p:spTgt spid="124"/>
                                        </p:tgtEl>
                                        <p:attrNameLst>
                                          <p:attrName>style.visibility</p:attrName>
                                        </p:attrNameLst>
                                      </p:cBhvr>
                                      <p:to>
                                        <p:strVal val="visible"/>
                                      </p:to>
                                    </p:set>
                                    <p:anim calcmode="lin" valueType="num">
                                      <p:cBhvr additive="base">
                                        <p:cTn id="75" dur="500" fill="hold"/>
                                        <p:tgtEl>
                                          <p:spTgt spid="124"/>
                                        </p:tgtEl>
                                        <p:attrNameLst>
                                          <p:attrName>ppt_x</p:attrName>
                                        </p:attrNameLst>
                                      </p:cBhvr>
                                      <p:tavLst>
                                        <p:tav tm="0">
                                          <p:val>
                                            <p:strVal val="1+#ppt_w/2"/>
                                          </p:val>
                                        </p:tav>
                                        <p:tav tm="100000">
                                          <p:val>
                                            <p:strVal val="#ppt_x"/>
                                          </p:val>
                                        </p:tav>
                                      </p:tavLst>
                                    </p:anim>
                                    <p:anim calcmode="lin" valueType="num">
                                      <p:cBhvr additive="base">
                                        <p:cTn id="76" dur="500" fill="hold"/>
                                        <p:tgtEl>
                                          <p:spTgt spid="124"/>
                                        </p:tgtEl>
                                        <p:attrNameLst>
                                          <p:attrName>ppt_y</p:attrName>
                                        </p:attrNameLst>
                                      </p:cBhvr>
                                      <p:tavLst>
                                        <p:tav tm="0">
                                          <p:val>
                                            <p:strVal val="#ppt_y"/>
                                          </p:val>
                                        </p:tav>
                                        <p:tav tm="100000">
                                          <p:val>
                                            <p:strVal val="#ppt_y"/>
                                          </p:val>
                                        </p:tav>
                                      </p:tavLst>
                                    </p:anim>
                                  </p:childTnLst>
                                </p:cTn>
                              </p:par>
                            </p:childTnLst>
                          </p:cTn>
                        </p:par>
                        <p:par>
                          <p:cTn id="77" fill="hold">
                            <p:stCondLst>
                              <p:cond delay="6000"/>
                            </p:stCondLst>
                            <p:childTnLst>
                              <p:par>
                                <p:cTn id="78" presetID="18" presetClass="entr" presetSubtype="3" fill="hold" nodeType="afterEffect">
                                  <p:stCondLst>
                                    <p:cond delay="0"/>
                                  </p:stCondLst>
                                  <p:childTnLst>
                                    <p:set>
                                      <p:cBhvr>
                                        <p:cTn id="79" dur="1" fill="hold">
                                          <p:stCondLst>
                                            <p:cond delay="0"/>
                                          </p:stCondLst>
                                        </p:cTn>
                                        <p:tgtEl>
                                          <p:spTgt spid="113"/>
                                        </p:tgtEl>
                                        <p:attrNameLst>
                                          <p:attrName>style.visibility</p:attrName>
                                        </p:attrNameLst>
                                      </p:cBhvr>
                                      <p:to>
                                        <p:strVal val="visible"/>
                                      </p:to>
                                    </p:set>
                                    <p:animEffect transition="in" filter="strips(upRight)">
                                      <p:cBhvr>
                                        <p:cTn id="80" dur="500"/>
                                        <p:tgtEl>
                                          <p:spTgt spid="113"/>
                                        </p:tgtEl>
                                      </p:cBhvr>
                                    </p:animEffect>
                                  </p:childTnLst>
                                </p:cTn>
                              </p:par>
                            </p:childTnLst>
                          </p:cTn>
                        </p:par>
                        <p:par>
                          <p:cTn id="81" fill="hold">
                            <p:stCondLst>
                              <p:cond delay="6500"/>
                            </p:stCondLst>
                            <p:childTnLst>
                              <p:par>
                                <p:cTn id="82" presetID="53" presetClass="entr" presetSubtype="16" fill="hold" grpId="0" nodeType="afterEffect">
                                  <p:stCondLst>
                                    <p:cond delay="0"/>
                                  </p:stCondLst>
                                  <p:childTnLst>
                                    <p:set>
                                      <p:cBhvr>
                                        <p:cTn id="83" dur="1" fill="hold">
                                          <p:stCondLst>
                                            <p:cond delay="0"/>
                                          </p:stCondLst>
                                        </p:cTn>
                                        <p:tgtEl>
                                          <p:spTgt spid="44"/>
                                        </p:tgtEl>
                                        <p:attrNameLst>
                                          <p:attrName>style.visibility</p:attrName>
                                        </p:attrNameLst>
                                      </p:cBhvr>
                                      <p:to>
                                        <p:strVal val="visible"/>
                                      </p:to>
                                    </p:set>
                                    <p:anim calcmode="lin" valueType="num">
                                      <p:cBhvr>
                                        <p:cTn id="84" dur="500" fill="hold"/>
                                        <p:tgtEl>
                                          <p:spTgt spid="44"/>
                                        </p:tgtEl>
                                        <p:attrNameLst>
                                          <p:attrName>ppt_w</p:attrName>
                                        </p:attrNameLst>
                                      </p:cBhvr>
                                      <p:tavLst>
                                        <p:tav tm="0">
                                          <p:val>
                                            <p:fltVal val="0"/>
                                          </p:val>
                                        </p:tav>
                                        <p:tav tm="100000">
                                          <p:val>
                                            <p:strVal val="#ppt_w"/>
                                          </p:val>
                                        </p:tav>
                                      </p:tavLst>
                                    </p:anim>
                                    <p:anim calcmode="lin" valueType="num">
                                      <p:cBhvr>
                                        <p:cTn id="85" dur="500" fill="hold"/>
                                        <p:tgtEl>
                                          <p:spTgt spid="44"/>
                                        </p:tgtEl>
                                        <p:attrNameLst>
                                          <p:attrName>ppt_h</p:attrName>
                                        </p:attrNameLst>
                                      </p:cBhvr>
                                      <p:tavLst>
                                        <p:tav tm="0">
                                          <p:val>
                                            <p:fltVal val="0"/>
                                          </p:val>
                                        </p:tav>
                                        <p:tav tm="100000">
                                          <p:val>
                                            <p:strVal val="#ppt_h"/>
                                          </p:val>
                                        </p:tav>
                                      </p:tavLst>
                                    </p:anim>
                                    <p:animEffect transition="in" filter="fade">
                                      <p:cBhvr>
                                        <p:cTn id="86" dur="500"/>
                                        <p:tgtEl>
                                          <p:spTgt spid="44"/>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26"/>
                                        </p:tgtEl>
                                        <p:attrNameLst>
                                          <p:attrName>style.visibility</p:attrName>
                                        </p:attrNameLst>
                                      </p:cBhvr>
                                      <p:to>
                                        <p:strVal val="visible"/>
                                      </p:to>
                                    </p:set>
                                    <p:anim calcmode="lin" valueType="num">
                                      <p:cBhvr additive="base">
                                        <p:cTn id="89" dur="500" fill="hold"/>
                                        <p:tgtEl>
                                          <p:spTgt spid="126"/>
                                        </p:tgtEl>
                                        <p:attrNameLst>
                                          <p:attrName>ppt_x</p:attrName>
                                        </p:attrNameLst>
                                      </p:cBhvr>
                                      <p:tavLst>
                                        <p:tav tm="0">
                                          <p:val>
                                            <p:strVal val="1+#ppt_w/2"/>
                                          </p:val>
                                        </p:tav>
                                        <p:tav tm="100000">
                                          <p:val>
                                            <p:strVal val="#ppt_x"/>
                                          </p:val>
                                        </p:tav>
                                      </p:tavLst>
                                    </p:anim>
                                    <p:anim calcmode="lin" valueType="num">
                                      <p:cBhvr additive="base">
                                        <p:cTn id="90" dur="500" fill="hold"/>
                                        <p:tgtEl>
                                          <p:spTgt spid="126"/>
                                        </p:tgtEl>
                                        <p:attrNameLst>
                                          <p:attrName>ppt_y</p:attrName>
                                        </p:attrNameLst>
                                      </p:cBhvr>
                                      <p:tavLst>
                                        <p:tav tm="0">
                                          <p:val>
                                            <p:strVal val="#ppt_y"/>
                                          </p:val>
                                        </p:tav>
                                        <p:tav tm="100000">
                                          <p:val>
                                            <p:strVal val="#ppt_y"/>
                                          </p:val>
                                        </p:tav>
                                      </p:tavLst>
                                    </p:anim>
                                  </p:childTnLst>
                                </p:cTn>
                              </p:par>
                            </p:childTnLst>
                          </p:cTn>
                        </p:par>
                        <p:par>
                          <p:cTn id="91" fill="hold">
                            <p:stCondLst>
                              <p:cond delay="7000"/>
                            </p:stCondLst>
                            <p:childTnLst>
                              <p:par>
                                <p:cTn id="92" presetID="10" presetClass="entr" presetSubtype="0" fill="hold" grpId="0" nodeType="afterEffect">
                                  <p:stCondLst>
                                    <p:cond delay="0"/>
                                  </p:stCondLst>
                                  <p:childTnLst>
                                    <p:set>
                                      <p:cBhvr>
                                        <p:cTn id="93" dur="1" fill="hold">
                                          <p:stCondLst>
                                            <p:cond delay="0"/>
                                          </p:stCondLst>
                                        </p:cTn>
                                        <p:tgtEl>
                                          <p:spTgt spid="57">
                                            <p:graphicEl>
                                              <a:chart seriesIdx="-3" categoryIdx="-3" bldStep="gridLegend"/>
                                            </p:graphicEl>
                                          </p:spTgt>
                                        </p:tgtEl>
                                        <p:attrNameLst>
                                          <p:attrName>style.visibility</p:attrName>
                                        </p:attrNameLst>
                                      </p:cBhvr>
                                      <p:to>
                                        <p:strVal val="visible"/>
                                      </p:to>
                                    </p:set>
                                    <p:animEffect transition="in" filter="fade">
                                      <p:cBhvr>
                                        <p:cTn id="94" dur="500"/>
                                        <p:tgtEl>
                                          <p:spTgt spid="57">
                                            <p:graphicEl>
                                              <a:chart seriesIdx="-3" categoryIdx="-3" bldStep="gridLegend"/>
                                            </p:graphicEl>
                                          </p:spTgt>
                                        </p:tgtEl>
                                      </p:cBhvr>
                                    </p:animEffect>
                                  </p:childTnLst>
                                </p:cTn>
                              </p:par>
                            </p:childTnLst>
                          </p:cTn>
                        </p:par>
                        <p:par>
                          <p:cTn id="95" fill="hold">
                            <p:stCondLst>
                              <p:cond delay="7500"/>
                            </p:stCondLst>
                            <p:childTnLst>
                              <p:par>
                                <p:cTn id="96" presetID="12" presetClass="entr" presetSubtype="4" fill="hold" grpId="0" nodeType="afterEffect">
                                  <p:stCondLst>
                                    <p:cond delay="0"/>
                                  </p:stCondLst>
                                  <p:childTnLst>
                                    <p:set>
                                      <p:cBhvr>
                                        <p:cTn id="97" dur="1" fill="hold">
                                          <p:stCondLst>
                                            <p:cond delay="0"/>
                                          </p:stCondLst>
                                        </p:cTn>
                                        <p:tgtEl>
                                          <p:spTgt spid="57">
                                            <p:graphicEl>
                                              <a:chart seriesIdx="0" categoryIdx="-4" bldStep="series"/>
                                            </p:graphicEl>
                                          </p:spTgt>
                                        </p:tgtEl>
                                        <p:attrNameLst>
                                          <p:attrName>style.visibility</p:attrName>
                                        </p:attrNameLst>
                                      </p:cBhvr>
                                      <p:to>
                                        <p:strVal val="visible"/>
                                      </p:to>
                                    </p:set>
                                    <p:animEffect transition="in" filter="slide(fromBottom)">
                                      <p:cBhvr>
                                        <p:cTn id="98" dur="500"/>
                                        <p:tgtEl>
                                          <p:spTgt spid="57">
                                            <p:graphicEl>
                                              <a:chart seriesIdx="0" categoryIdx="-4" bldStep="series"/>
                                            </p:graphicEl>
                                          </p:spTgt>
                                        </p:tgtEl>
                                      </p:cBhvr>
                                    </p:animEffect>
                                  </p:childTnLst>
                                </p:cTn>
                              </p:par>
                            </p:childTnLst>
                          </p:cTn>
                        </p:par>
                        <p:par>
                          <p:cTn id="99" fill="hold">
                            <p:stCondLst>
                              <p:cond delay="8000"/>
                            </p:stCondLst>
                            <p:childTnLst>
                              <p:par>
                                <p:cTn id="100" presetID="12" presetClass="entr" presetSubtype="4" fill="hold" grpId="0" nodeType="afterEffect">
                                  <p:stCondLst>
                                    <p:cond delay="0"/>
                                  </p:stCondLst>
                                  <p:childTnLst>
                                    <p:set>
                                      <p:cBhvr>
                                        <p:cTn id="101" dur="1" fill="hold">
                                          <p:stCondLst>
                                            <p:cond delay="0"/>
                                          </p:stCondLst>
                                        </p:cTn>
                                        <p:tgtEl>
                                          <p:spTgt spid="57">
                                            <p:graphicEl>
                                              <a:chart seriesIdx="1" categoryIdx="-4" bldStep="series"/>
                                            </p:graphicEl>
                                          </p:spTgt>
                                        </p:tgtEl>
                                        <p:attrNameLst>
                                          <p:attrName>style.visibility</p:attrName>
                                        </p:attrNameLst>
                                      </p:cBhvr>
                                      <p:to>
                                        <p:strVal val="visible"/>
                                      </p:to>
                                    </p:set>
                                    <p:animEffect transition="in" filter="slide(fromBottom)">
                                      <p:cBhvr>
                                        <p:cTn id="102" dur="500"/>
                                        <p:tgtEl>
                                          <p:spTgt spid="57">
                                            <p:graphicEl>
                                              <a:chart seriesIdx="1" categoryIdx="-4" bldStep="series"/>
                                            </p:graphicEl>
                                          </p:spTgt>
                                        </p:tgtEl>
                                      </p:cBhvr>
                                    </p:animEffect>
                                  </p:childTnLst>
                                </p:cTn>
                              </p:par>
                            </p:childTnLst>
                          </p:cTn>
                        </p:par>
                        <p:par>
                          <p:cTn id="103" fill="hold">
                            <p:stCondLst>
                              <p:cond delay="8500"/>
                            </p:stCondLst>
                            <p:childTnLst>
                              <p:par>
                                <p:cTn id="104" presetID="12" presetClass="entr" presetSubtype="4" fill="hold" grpId="0" nodeType="afterEffect">
                                  <p:stCondLst>
                                    <p:cond delay="0"/>
                                  </p:stCondLst>
                                  <p:childTnLst>
                                    <p:set>
                                      <p:cBhvr>
                                        <p:cTn id="105" dur="1" fill="hold">
                                          <p:stCondLst>
                                            <p:cond delay="0"/>
                                          </p:stCondLst>
                                        </p:cTn>
                                        <p:tgtEl>
                                          <p:spTgt spid="57">
                                            <p:graphicEl>
                                              <a:chart seriesIdx="2" categoryIdx="-4" bldStep="series"/>
                                            </p:graphicEl>
                                          </p:spTgt>
                                        </p:tgtEl>
                                        <p:attrNameLst>
                                          <p:attrName>style.visibility</p:attrName>
                                        </p:attrNameLst>
                                      </p:cBhvr>
                                      <p:to>
                                        <p:strVal val="visible"/>
                                      </p:to>
                                    </p:set>
                                    <p:animEffect transition="in" filter="slide(fromBottom)">
                                      <p:cBhvr>
                                        <p:cTn id="106" dur="500"/>
                                        <p:tgtEl>
                                          <p:spTgt spid="57">
                                            <p:graphicEl>
                                              <a:chart seriesIdx="2" categoryIdx="-4" bldStep="series"/>
                                            </p:graphicEl>
                                          </p:spTgt>
                                        </p:tgtEl>
                                      </p:cBhvr>
                                    </p:animEffect>
                                  </p:childTnLst>
                                </p:cTn>
                              </p:par>
                            </p:childTnLst>
                          </p:cTn>
                        </p:par>
                        <p:par>
                          <p:cTn id="107" fill="hold">
                            <p:stCondLst>
                              <p:cond delay="9000"/>
                            </p:stCondLst>
                            <p:childTnLst>
                              <p:par>
                                <p:cTn id="108" presetID="12" presetClass="entr" presetSubtype="4" fill="hold" grpId="0" nodeType="afterEffect">
                                  <p:stCondLst>
                                    <p:cond delay="0"/>
                                  </p:stCondLst>
                                  <p:childTnLst>
                                    <p:set>
                                      <p:cBhvr>
                                        <p:cTn id="109" dur="1" fill="hold">
                                          <p:stCondLst>
                                            <p:cond delay="0"/>
                                          </p:stCondLst>
                                        </p:cTn>
                                        <p:tgtEl>
                                          <p:spTgt spid="57">
                                            <p:graphicEl>
                                              <a:chart seriesIdx="3" categoryIdx="-4" bldStep="series"/>
                                            </p:graphicEl>
                                          </p:spTgt>
                                        </p:tgtEl>
                                        <p:attrNameLst>
                                          <p:attrName>style.visibility</p:attrName>
                                        </p:attrNameLst>
                                      </p:cBhvr>
                                      <p:to>
                                        <p:strVal val="visible"/>
                                      </p:to>
                                    </p:set>
                                    <p:animEffect transition="in" filter="slide(fromBottom)">
                                      <p:cBhvr>
                                        <p:cTn id="110" dur="500"/>
                                        <p:tgtEl>
                                          <p:spTgt spid="57">
                                            <p:graphicEl>
                                              <a:chart seriesIdx="3" categoryIdx="-4" bldStep="series"/>
                                            </p:graphicEl>
                                          </p:spTgt>
                                        </p:tgtEl>
                                      </p:cBhvr>
                                    </p:animEffect>
                                  </p:childTnLst>
                                </p:cTn>
                              </p:par>
                            </p:childTnLst>
                          </p:cTn>
                        </p:par>
                        <p:par>
                          <p:cTn id="111" fill="hold">
                            <p:stCondLst>
                              <p:cond delay="9500"/>
                            </p:stCondLst>
                            <p:childTnLst>
                              <p:par>
                                <p:cTn id="112" presetID="12" presetClass="entr" presetSubtype="4" fill="hold" grpId="0" nodeType="afterEffect">
                                  <p:stCondLst>
                                    <p:cond delay="0"/>
                                  </p:stCondLst>
                                  <p:childTnLst>
                                    <p:set>
                                      <p:cBhvr>
                                        <p:cTn id="113" dur="1" fill="hold">
                                          <p:stCondLst>
                                            <p:cond delay="0"/>
                                          </p:stCondLst>
                                        </p:cTn>
                                        <p:tgtEl>
                                          <p:spTgt spid="57">
                                            <p:graphicEl>
                                              <a:chart seriesIdx="4" categoryIdx="-4" bldStep="series"/>
                                            </p:graphicEl>
                                          </p:spTgt>
                                        </p:tgtEl>
                                        <p:attrNameLst>
                                          <p:attrName>style.visibility</p:attrName>
                                        </p:attrNameLst>
                                      </p:cBhvr>
                                      <p:to>
                                        <p:strVal val="visible"/>
                                      </p:to>
                                    </p:set>
                                    <p:animEffect transition="in" filter="slide(fromBottom)">
                                      <p:cBhvr>
                                        <p:cTn id="114" dur="500"/>
                                        <p:tgtEl>
                                          <p:spTgt spid="57">
                                            <p:graphicEl>
                                              <a:chart seriesIdx="4"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2" grpId="0" animBg="1"/>
      <p:bldP spid="1033" grpId="0" animBg="1"/>
      <p:bldP spid="1034" grpId="0" animBg="1"/>
      <p:bldP spid="120" grpId="0"/>
      <p:bldP spid="122" grpId="0"/>
      <p:bldP spid="124" grpId="0"/>
      <p:bldP spid="126" grpId="0"/>
      <p:bldGraphic spid="57" grpId="0">
        <p:bldSub>
          <a:bldChart bld="series"/>
        </p:bldSub>
      </p:bldGraphic>
      <p:bldP spid="41" grpId="0" animBg="1"/>
      <p:bldP spid="42" grpId="0" animBg="1"/>
      <p:bldP spid="43" grpId="0" animBg="1"/>
      <p:bldP spid="4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等腰三角形 1"/>
          <p:cNvSpPr/>
          <p:nvPr/>
        </p:nvSpPr>
        <p:spPr>
          <a:xfrm rot="10800000">
            <a:off x="3923928" y="564818"/>
            <a:ext cx="1296144" cy="113368"/>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3779912" y="146338"/>
            <a:ext cx="1569660" cy="369332"/>
          </a:xfrm>
          <a:prstGeom prst="rect">
            <a:avLst/>
          </a:prstGeom>
          <a:noFill/>
        </p:spPr>
        <p:txBody>
          <a:bodyPr wrap="none" rtlCol="0">
            <a:spAutoFit/>
          </a:bodyPr>
          <a:lstStyle/>
          <a:p>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添加标题内容</a:t>
            </a:r>
          </a:p>
        </p:txBody>
      </p:sp>
      <p:sp>
        <p:nvSpPr>
          <p:cNvPr id="4" name="TextBox 92"/>
          <p:cNvSpPr txBox="1"/>
          <p:nvPr/>
        </p:nvSpPr>
        <p:spPr>
          <a:xfrm>
            <a:off x="519042" y="4313748"/>
            <a:ext cx="217047" cy="238527"/>
          </a:xfrm>
          <a:prstGeom prst="rect">
            <a:avLst/>
          </a:prstGeom>
          <a:noFill/>
        </p:spPr>
        <p:txBody>
          <a:bodyPr wrap="none" lIns="68580" tIns="34290" rIns="68580" bIns="34290" rtlCol="0">
            <a:spAutoFit/>
          </a:bodyPr>
          <a:lstStyle/>
          <a:p>
            <a:pPr algn="r"/>
            <a:r>
              <a:rPr lang="en-US" sz="1100" dirty="0">
                <a:solidFill>
                  <a:schemeClr val="tx1">
                    <a:lumMod val="60000"/>
                    <a:lumOff val="40000"/>
                  </a:schemeClr>
                </a:solidFill>
                <a:cs typeface="+mn-ea"/>
                <a:sym typeface="+mn-lt"/>
              </a:rPr>
              <a:t>0</a:t>
            </a:r>
            <a:endParaRPr lang="ru-RU" sz="1100" dirty="0">
              <a:solidFill>
                <a:schemeClr val="tx1">
                  <a:lumMod val="60000"/>
                  <a:lumOff val="40000"/>
                </a:schemeClr>
              </a:solidFill>
              <a:cs typeface="+mn-ea"/>
              <a:sym typeface="+mn-lt"/>
            </a:endParaRPr>
          </a:p>
        </p:txBody>
      </p:sp>
      <p:sp>
        <p:nvSpPr>
          <p:cNvPr id="5" name="TextBox 93"/>
          <p:cNvSpPr txBox="1"/>
          <p:nvPr/>
        </p:nvSpPr>
        <p:spPr>
          <a:xfrm>
            <a:off x="507821" y="3756391"/>
            <a:ext cx="295594" cy="238527"/>
          </a:xfrm>
          <a:prstGeom prst="rect">
            <a:avLst/>
          </a:prstGeom>
          <a:noFill/>
        </p:spPr>
        <p:txBody>
          <a:bodyPr wrap="none" lIns="68580" tIns="34290" rIns="68580" bIns="34290" rtlCol="0">
            <a:spAutoFit/>
          </a:bodyPr>
          <a:lstStyle/>
          <a:p>
            <a:pPr algn="r"/>
            <a:r>
              <a:rPr lang="en-US" sz="1100" dirty="0">
                <a:solidFill>
                  <a:schemeClr val="tx1">
                    <a:lumMod val="60000"/>
                    <a:lumOff val="40000"/>
                  </a:schemeClr>
                </a:solidFill>
                <a:cs typeface="+mn-ea"/>
                <a:sym typeface="+mn-lt"/>
              </a:rPr>
              <a:t>20</a:t>
            </a:r>
            <a:endParaRPr lang="ru-RU" sz="1100" dirty="0">
              <a:solidFill>
                <a:schemeClr val="tx1">
                  <a:lumMod val="60000"/>
                  <a:lumOff val="40000"/>
                </a:schemeClr>
              </a:solidFill>
              <a:cs typeface="+mn-ea"/>
              <a:sym typeface="+mn-lt"/>
            </a:endParaRPr>
          </a:p>
        </p:txBody>
      </p:sp>
      <p:sp>
        <p:nvSpPr>
          <p:cNvPr id="6" name="TextBox 94"/>
          <p:cNvSpPr txBox="1"/>
          <p:nvPr/>
        </p:nvSpPr>
        <p:spPr>
          <a:xfrm>
            <a:off x="440495" y="3188808"/>
            <a:ext cx="295594" cy="238527"/>
          </a:xfrm>
          <a:prstGeom prst="rect">
            <a:avLst/>
          </a:prstGeom>
          <a:noFill/>
        </p:spPr>
        <p:txBody>
          <a:bodyPr wrap="none" lIns="68580" tIns="34290" rIns="68580" bIns="34290" rtlCol="0">
            <a:spAutoFit/>
          </a:bodyPr>
          <a:lstStyle/>
          <a:p>
            <a:pPr algn="r"/>
            <a:r>
              <a:rPr lang="en-US" sz="1100" dirty="0">
                <a:solidFill>
                  <a:schemeClr val="tx1">
                    <a:lumMod val="60000"/>
                    <a:lumOff val="40000"/>
                  </a:schemeClr>
                </a:solidFill>
                <a:cs typeface="+mn-ea"/>
                <a:sym typeface="+mn-lt"/>
              </a:rPr>
              <a:t>40</a:t>
            </a:r>
            <a:endParaRPr lang="ru-RU" sz="1100" dirty="0">
              <a:solidFill>
                <a:schemeClr val="tx1">
                  <a:lumMod val="60000"/>
                  <a:lumOff val="40000"/>
                </a:schemeClr>
              </a:solidFill>
              <a:cs typeface="+mn-ea"/>
              <a:sym typeface="+mn-lt"/>
            </a:endParaRPr>
          </a:p>
        </p:txBody>
      </p:sp>
      <p:sp>
        <p:nvSpPr>
          <p:cNvPr id="7" name="TextBox 95"/>
          <p:cNvSpPr txBox="1"/>
          <p:nvPr/>
        </p:nvSpPr>
        <p:spPr>
          <a:xfrm>
            <a:off x="440495" y="2631023"/>
            <a:ext cx="295594" cy="238527"/>
          </a:xfrm>
          <a:prstGeom prst="rect">
            <a:avLst/>
          </a:prstGeom>
          <a:noFill/>
        </p:spPr>
        <p:txBody>
          <a:bodyPr wrap="none" lIns="68580" tIns="34290" rIns="68580" bIns="34290" rtlCol="0">
            <a:spAutoFit/>
          </a:bodyPr>
          <a:lstStyle/>
          <a:p>
            <a:pPr algn="r"/>
            <a:r>
              <a:rPr lang="en-US" sz="1100" dirty="0">
                <a:solidFill>
                  <a:schemeClr val="tx1">
                    <a:lumMod val="60000"/>
                    <a:lumOff val="40000"/>
                  </a:schemeClr>
                </a:solidFill>
                <a:cs typeface="+mn-ea"/>
                <a:sym typeface="+mn-lt"/>
              </a:rPr>
              <a:t>60</a:t>
            </a:r>
            <a:endParaRPr lang="ru-RU" sz="1100" dirty="0">
              <a:solidFill>
                <a:schemeClr val="tx1">
                  <a:lumMod val="60000"/>
                  <a:lumOff val="40000"/>
                </a:schemeClr>
              </a:solidFill>
              <a:cs typeface="+mn-ea"/>
              <a:sym typeface="+mn-lt"/>
            </a:endParaRPr>
          </a:p>
        </p:txBody>
      </p:sp>
      <p:sp>
        <p:nvSpPr>
          <p:cNvPr id="8" name="TextBox 96"/>
          <p:cNvSpPr txBox="1"/>
          <p:nvPr/>
        </p:nvSpPr>
        <p:spPr>
          <a:xfrm>
            <a:off x="440495" y="2062272"/>
            <a:ext cx="295594" cy="238527"/>
          </a:xfrm>
          <a:prstGeom prst="rect">
            <a:avLst/>
          </a:prstGeom>
          <a:noFill/>
        </p:spPr>
        <p:txBody>
          <a:bodyPr wrap="none" lIns="68580" tIns="34290" rIns="68580" bIns="34290" rtlCol="0">
            <a:spAutoFit/>
          </a:bodyPr>
          <a:lstStyle/>
          <a:p>
            <a:pPr algn="r"/>
            <a:r>
              <a:rPr lang="en-US" sz="1100" dirty="0">
                <a:solidFill>
                  <a:schemeClr val="tx1">
                    <a:lumMod val="60000"/>
                    <a:lumOff val="40000"/>
                  </a:schemeClr>
                </a:solidFill>
                <a:cs typeface="+mn-ea"/>
                <a:sym typeface="+mn-lt"/>
              </a:rPr>
              <a:t>80</a:t>
            </a:r>
            <a:endParaRPr lang="ru-RU" sz="1100" dirty="0">
              <a:solidFill>
                <a:schemeClr val="tx1">
                  <a:lumMod val="60000"/>
                  <a:lumOff val="40000"/>
                </a:schemeClr>
              </a:solidFill>
              <a:cs typeface="+mn-ea"/>
              <a:sym typeface="+mn-lt"/>
            </a:endParaRPr>
          </a:p>
        </p:txBody>
      </p:sp>
      <p:sp>
        <p:nvSpPr>
          <p:cNvPr id="9" name="TextBox 97"/>
          <p:cNvSpPr txBox="1"/>
          <p:nvPr/>
        </p:nvSpPr>
        <p:spPr>
          <a:xfrm>
            <a:off x="361948" y="1490670"/>
            <a:ext cx="374141" cy="238527"/>
          </a:xfrm>
          <a:prstGeom prst="rect">
            <a:avLst/>
          </a:prstGeom>
          <a:noFill/>
        </p:spPr>
        <p:txBody>
          <a:bodyPr wrap="none" lIns="68580" tIns="34290" rIns="68580" bIns="34290" rtlCol="0">
            <a:spAutoFit/>
          </a:bodyPr>
          <a:lstStyle/>
          <a:p>
            <a:pPr algn="r"/>
            <a:r>
              <a:rPr lang="en-US" sz="1100" dirty="0">
                <a:solidFill>
                  <a:schemeClr val="tx1">
                    <a:lumMod val="60000"/>
                    <a:lumOff val="40000"/>
                  </a:schemeClr>
                </a:solidFill>
                <a:cs typeface="+mn-ea"/>
                <a:sym typeface="+mn-lt"/>
              </a:rPr>
              <a:t>100</a:t>
            </a:r>
            <a:endParaRPr lang="ru-RU" sz="1100" dirty="0">
              <a:solidFill>
                <a:schemeClr val="tx1">
                  <a:lumMod val="60000"/>
                  <a:lumOff val="40000"/>
                </a:schemeClr>
              </a:solidFill>
              <a:cs typeface="+mn-ea"/>
              <a:sym typeface="+mn-lt"/>
            </a:endParaRPr>
          </a:p>
        </p:txBody>
      </p:sp>
      <p:cxnSp>
        <p:nvCxnSpPr>
          <p:cNvPr id="10" name="Line"/>
          <p:cNvCxnSpPr/>
          <p:nvPr/>
        </p:nvCxnSpPr>
        <p:spPr>
          <a:xfrm>
            <a:off x="769770" y="4438963"/>
            <a:ext cx="3685874" cy="0"/>
          </a:xfrm>
          <a:prstGeom prst="line">
            <a:avLst/>
          </a:prstGeom>
          <a:ln>
            <a:solidFill>
              <a:schemeClr val="tx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1" name="Line"/>
          <p:cNvCxnSpPr/>
          <p:nvPr/>
        </p:nvCxnSpPr>
        <p:spPr>
          <a:xfrm>
            <a:off x="769770" y="3872430"/>
            <a:ext cx="3685874" cy="0"/>
          </a:xfrm>
          <a:prstGeom prst="line">
            <a:avLst/>
          </a:prstGeom>
          <a:ln>
            <a:solidFill>
              <a:schemeClr val="tx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2" name="Line"/>
          <p:cNvCxnSpPr/>
          <p:nvPr/>
        </p:nvCxnSpPr>
        <p:spPr>
          <a:xfrm>
            <a:off x="769770" y="3305898"/>
            <a:ext cx="3685874" cy="0"/>
          </a:xfrm>
          <a:prstGeom prst="line">
            <a:avLst/>
          </a:prstGeom>
          <a:ln>
            <a:solidFill>
              <a:schemeClr val="tx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3" name="Line"/>
          <p:cNvCxnSpPr/>
          <p:nvPr/>
        </p:nvCxnSpPr>
        <p:spPr>
          <a:xfrm>
            <a:off x="769770" y="2739365"/>
            <a:ext cx="3685874" cy="0"/>
          </a:xfrm>
          <a:prstGeom prst="line">
            <a:avLst/>
          </a:prstGeom>
          <a:ln>
            <a:solidFill>
              <a:schemeClr val="tx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4" name="Line"/>
          <p:cNvCxnSpPr/>
          <p:nvPr/>
        </p:nvCxnSpPr>
        <p:spPr>
          <a:xfrm>
            <a:off x="769770" y="2172833"/>
            <a:ext cx="3685874" cy="0"/>
          </a:xfrm>
          <a:prstGeom prst="line">
            <a:avLst/>
          </a:prstGeom>
          <a:ln>
            <a:solidFill>
              <a:schemeClr val="tx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5" name="Line"/>
          <p:cNvCxnSpPr/>
          <p:nvPr/>
        </p:nvCxnSpPr>
        <p:spPr>
          <a:xfrm>
            <a:off x="769770" y="1606301"/>
            <a:ext cx="3685874" cy="0"/>
          </a:xfrm>
          <a:prstGeom prst="line">
            <a:avLst/>
          </a:prstGeom>
          <a:ln>
            <a:solidFill>
              <a:schemeClr val="tx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6" name="Bar"/>
          <p:cNvSpPr/>
          <p:nvPr/>
        </p:nvSpPr>
        <p:spPr>
          <a:xfrm>
            <a:off x="989366" y="3875180"/>
            <a:ext cx="411480" cy="566531"/>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ru-RU">
              <a:cs typeface="+mn-ea"/>
              <a:sym typeface="+mn-lt"/>
            </a:endParaRPr>
          </a:p>
        </p:txBody>
      </p:sp>
      <p:sp>
        <p:nvSpPr>
          <p:cNvPr id="17" name="Bar"/>
          <p:cNvSpPr/>
          <p:nvPr/>
        </p:nvSpPr>
        <p:spPr>
          <a:xfrm>
            <a:off x="3872438" y="2519759"/>
            <a:ext cx="411480" cy="1920240"/>
          </a:xfrm>
          <a:prstGeom prst="round2SameRect">
            <a:avLst>
              <a:gd name="adj1" fmla="val 50000"/>
              <a:gd name="adj2" fmla="val 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ru-RU">
              <a:cs typeface="+mn-ea"/>
              <a:sym typeface="+mn-lt"/>
            </a:endParaRPr>
          </a:p>
        </p:txBody>
      </p:sp>
      <p:sp>
        <p:nvSpPr>
          <p:cNvPr id="18" name="Bar"/>
          <p:cNvSpPr/>
          <p:nvPr/>
        </p:nvSpPr>
        <p:spPr>
          <a:xfrm>
            <a:off x="2144839" y="3151526"/>
            <a:ext cx="411480" cy="1290185"/>
          </a:xfrm>
          <a:prstGeom prst="round2SameRect">
            <a:avLst>
              <a:gd name="adj1" fmla="val 50000"/>
              <a:gd name="adj2"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ru-RU">
              <a:cs typeface="+mn-ea"/>
              <a:sym typeface="+mn-lt"/>
            </a:endParaRPr>
          </a:p>
        </p:txBody>
      </p:sp>
      <p:sp>
        <p:nvSpPr>
          <p:cNvPr id="19" name="Bar"/>
          <p:cNvSpPr/>
          <p:nvPr/>
        </p:nvSpPr>
        <p:spPr>
          <a:xfrm>
            <a:off x="1563378" y="3390574"/>
            <a:ext cx="411480" cy="1051137"/>
          </a:xfrm>
          <a:prstGeom prst="round2SameRect">
            <a:avLst>
              <a:gd name="adj1" fmla="val 50000"/>
              <a:gd name="adj2"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ru-RU">
              <a:cs typeface="+mn-ea"/>
              <a:sym typeface="+mn-lt"/>
            </a:endParaRPr>
          </a:p>
        </p:txBody>
      </p:sp>
      <p:sp>
        <p:nvSpPr>
          <p:cNvPr id="20" name="Bar"/>
          <p:cNvSpPr/>
          <p:nvPr/>
        </p:nvSpPr>
        <p:spPr>
          <a:xfrm>
            <a:off x="3300312" y="1936578"/>
            <a:ext cx="411480" cy="2505133"/>
          </a:xfrm>
          <a:prstGeom prst="round2SameRect">
            <a:avLst>
              <a:gd name="adj1" fmla="val 50000"/>
              <a:gd name="adj2" fmla="val 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ru-RU">
              <a:cs typeface="+mn-ea"/>
              <a:sym typeface="+mn-lt"/>
            </a:endParaRPr>
          </a:p>
        </p:txBody>
      </p:sp>
      <p:sp>
        <p:nvSpPr>
          <p:cNvPr id="21" name="Bar"/>
          <p:cNvSpPr/>
          <p:nvPr/>
        </p:nvSpPr>
        <p:spPr>
          <a:xfrm>
            <a:off x="2718680" y="2330024"/>
            <a:ext cx="411480" cy="2111687"/>
          </a:xfrm>
          <a:prstGeom prst="round2SameRect">
            <a:avLst>
              <a:gd name="adj1" fmla="val 50000"/>
              <a:gd name="adj2" fmla="val 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ru-RU">
              <a:cs typeface="+mn-ea"/>
              <a:sym typeface="+mn-lt"/>
            </a:endParaRPr>
          </a:p>
        </p:txBody>
      </p:sp>
      <p:sp>
        <p:nvSpPr>
          <p:cNvPr id="22" name="TextBox 20"/>
          <p:cNvSpPr txBox="1"/>
          <p:nvPr/>
        </p:nvSpPr>
        <p:spPr>
          <a:xfrm>
            <a:off x="958885" y="4486789"/>
            <a:ext cx="450386" cy="138500"/>
          </a:xfrm>
          <a:prstGeom prst="rect">
            <a:avLst/>
          </a:prstGeom>
          <a:noFill/>
        </p:spPr>
        <p:txBody>
          <a:bodyPr wrap="square" lIns="0" tIns="0" rIns="0" bIns="0" rtlCol="0">
            <a:spAutoFit/>
          </a:bodyPr>
          <a:lstStyle/>
          <a:p>
            <a:pPr algn="ctr"/>
            <a:r>
              <a:rPr lang="nb-NO" altLang="ko-KR" sz="900" b="1" dirty="0">
                <a:solidFill>
                  <a:schemeClr val="tx1">
                    <a:lumMod val="60000"/>
                    <a:lumOff val="40000"/>
                  </a:schemeClr>
                </a:solidFill>
                <a:cs typeface="+mn-ea"/>
                <a:sym typeface="+mn-lt"/>
              </a:rPr>
              <a:t>2011</a:t>
            </a:r>
            <a:endParaRPr lang="ko-KR" altLang="en-US" sz="900" b="1" dirty="0">
              <a:solidFill>
                <a:schemeClr val="tx1">
                  <a:lumMod val="60000"/>
                  <a:lumOff val="40000"/>
                </a:schemeClr>
              </a:solidFill>
              <a:cs typeface="+mn-ea"/>
              <a:sym typeface="+mn-lt"/>
            </a:endParaRPr>
          </a:p>
        </p:txBody>
      </p:sp>
      <p:sp>
        <p:nvSpPr>
          <p:cNvPr id="23" name="TextBox 21"/>
          <p:cNvSpPr txBox="1"/>
          <p:nvPr/>
        </p:nvSpPr>
        <p:spPr>
          <a:xfrm>
            <a:off x="1539221" y="4486789"/>
            <a:ext cx="450386" cy="138500"/>
          </a:xfrm>
          <a:prstGeom prst="rect">
            <a:avLst/>
          </a:prstGeom>
          <a:noFill/>
        </p:spPr>
        <p:txBody>
          <a:bodyPr wrap="square" lIns="0" tIns="0" rIns="0" bIns="0" rtlCol="0">
            <a:spAutoFit/>
          </a:bodyPr>
          <a:lstStyle/>
          <a:p>
            <a:pPr algn="ctr"/>
            <a:r>
              <a:rPr lang="nb-NO" altLang="ko-KR" sz="900" b="1" dirty="0">
                <a:solidFill>
                  <a:schemeClr val="tx1">
                    <a:lumMod val="60000"/>
                    <a:lumOff val="40000"/>
                  </a:schemeClr>
                </a:solidFill>
                <a:cs typeface="+mn-ea"/>
                <a:sym typeface="+mn-lt"/>
              </a:rPr>
              <a:t>2012</a:t>
            </a:r>
            <a:endParaRPr lang="ko-KR" altLang="en-US" sz="900" b="1" dirty="0">
              <a:solidFill>
                <a:schemeClr val="tx1">
                  <a:lumMod val="60000"/>
                  <a:lumOff val="40000"/>
                </a:schemeClr>
              </a:solidFill>
              <a:cs typeface="+mn-ea"/>
              <a:sym typeface="+mn-lt"/>
            </a:endParaRPr>
          </a:p>
        </p:txBody>
      </p:sp>
      <p:sp>
        <p:nvSpPr>
          <p:cNvPr id="24" name="TextBox 23"/>
          <p:cNvSpPr txBox="1"/>
          <p:nvPr/>
        </p:nvSpPr>
        <p:spPr>
          <a:xfrm>
            <a:off x="2119557" y="4486789"/>
            <a:ext cx="450386" cy="138500"/>
          </a:xfrm>
          <a:prstGeom prst="rect">
            <a:avLst/>
          </a:prstGeom>
          <a:noFill/>
        </p:spPr>
        <p:txBody>
          <a:bodyPr wrap="square" lIns="0" tIns="0" rIns="0" bIns="0" rtlCol="0">
            <a:spAutoFit/>
          </a:bodyPr>
          <a:lstStyle/>
          <a:p>
            <a:pPr algn="ctr"/>
            <a:r>
              <a:rPr lang="nb-NO" altLang="ko-KR" sz="900" b="1" dirty="0">
                <a:solidFill>
                  <a:schemeClr val="tx1">
                    <a:lumMod val="60000"/>
                    <a:lumOff val="40000"/>
                  </a:schemeClr>
                </a:solidFill>
                <a:cs typeface="+mn-ea"/>
                <a:sym typeface="+mn-lt"/>
              </a:rPr>
              <a:t>2013</a:t>
            </a:r>
            <a:endParaRPr lang="ko-KR" altLang="en-US" sz="900" b="1" dirty="0">
              <a:solidFill>
                <a:schemeClr val="tx1">
                  <a:lumMod val="60000"/>
                  <a:lumOff val="40000"/>
                </a:schemeClr>
              </a:solidFill>
              <a:cs typeface="+mn-ea"/>
              <a:sym typeface="+mn-lt"/>
            </a:endParaRPr>
          </a:p>
        </p:txBody>
      </p:sp>
      <p:sp>
        <p:nvSpPr>
          <p:cNvPr id="25" name="TextBox 24"/>
          <p:cNvSpPr txBox="1"/>
          <p:nvPr/>
        </p:nvSpPr>
        <p:spPr>
          <a:xfrm>
            <a:off x="2684653" y="4486789"/>
            <a:ext cx="450386" cy="138500"/>
          </a:xfrm>
          <a:prstGeom prst="rect">
            <a:avLst/>
          </a:prstGeom>
          <a:noFill/>
        </p:spPr>
        <p:txBody>
          <a:bodyPr wrap="square" lIns="0" tIns="0" rIns="0" bIns="0" rtlCol="0">
            <a:spAutoFit/>
          </a:bodyPr>
          <a:lstStyle/>
          <a:p>
            <a:pPr algn="ctr"/>
            <a:r>
              <a:rPr lang="nb-NO" altLang="ko-KR" sz="900" b="1" dirty="0">
                <a:solidFill>
                  <a:schemeClr val="tx1">
                    <a:lumMod val="60000"/>
                    <a:lumOff val="40000"/>
                  </a:schemeClr>
                </a:solidFill>
                <a:cs typeface="+mn-ea"/>
                <a:sym typeface="+mn-lt"/>
              </a:rPr>
              <a:t>2014</a:t>
            </a:r>
            <a:endParaRPr lang="ko-KR" altLang="en-US" sz="900" b="1" dirty="0">
              <a:solidFill>
                <a:schemeClr val="tx1">
                  <a:lumMod val="60000"/>
                  <a:lumOff val="40000"/>
                </a:schemeClr>
              </a:solidFill>
              <a:cs typeface="+mn-ea"/>
              <a:sym typeface="+mn-lt"/>
            </a:endParaRPr>
          </a:p>
        </p:txBody>
      </p:sp>
      <p:sp>
        <p:nvSpPr>
          <p:cNvPr id="26" name="TextBox 25"/>
          <p:cNvSpPr txBox="1"/>
          <p:nvPr/>
        </p:nvSpPr>
        <p:spPr>
          <a:xfrm>
            <a:off x="3287849" y="4486789"/>
            <a:ext cx="450386" cy="138500"/>
          </a:xfrm>
          <a:prstGeom prst="rect">
            <a:avLst/>
          </a:prstGeom>
          <a:noFill/>
        </p:spPr>
        <p:txBody>
          <a:bodyPr wrap="square" lIns="0" tIns="0" rIns="0" bIns="0" rtlCol="0">
            <a:spAutoFit/>
          </a:bodyPr>
          <a:lstStyle/>
          <a:p>
            <a:pPr algn="ctr"/>
            <a:r>
              <a:rPr lang="nb-NO" altLang="ko-KR" sz="900" b="1" dirty="0">
                <a:solidFill>
                  <a:schemeClr val="tx1">
                    <a:lumMod val="60000"/>
                    <a:lumOff val="40000"/>
                  </a:schemeClr>
                </a:solidFill>
                <a:cs typeface="+mn-ea"/>
                <a:sym typeface="+mn-lt"/>
              </a:rPr>
              <a:t>2015</a:t>
            </a:r>
            <a:endParaRPr lang="ko-KR" altLang="en-US" sz="900" b="1" dirty="0">
              <a:solidFill>
                <a:schemeClr val="tx1">
                  <a:lumMod val="60000"/>
                  <a:lumOff val="40000"/>
                </a:schemeClr>
              </a:solidFill>
              <a:cs typeface="+mn-ea"/>
              <a:sym typeface="+mn-lt"/>
            </a:endParaRPr>
          </a:p>
        </p:txBody>
      </p:sp>
      <p:sp>
        <p:nvSpPr>
          <p:cNvPr id="27" name="TextBox 26"/>
          <p:cNvSpPr txBox="1"/>
          <p:nvPr/>
        </p:nvSpPr>
        <p:spPr>
          <a:xfrm>
            <a:off x="3860567" y="4486789"/>
            <a:ext cx="450386" cy="138500"/>
          </a:xfrm>
          <a:prstGeom prst="rect">
            <a:avLst/>
          </a:prstGeom>
          <a:noFill/>
        </p:spPr>
        <p:txBody>
          <a:bodyPr wrap="square" lIns="0" tIns="0" rIns="0" bIns="0" rtlCol="0">
            <a:spAutoFit/>
          </a:bodyPr>
          <a:lstStyle/>
          <a:p>
            <a:pPr algn="ctr"/>
            <a:r>
              <a:rPr lang="nb-NO" altLang="ko-KR" sz="900" b="1" dirty="0">
                <a:solidFill>
                  <a:schemeClr val="tx1">
                    <a:lumMod val="60000"/>
                    <a:lumOff val="40000"/>
                  </a:schemeClr>
                </a:solidFill>
                <a:cs typeface="+mn-ea"/>
                <a:sym typeface="+mn-lt"/>
              </a:rPr>
              <a:t>2016</a:t>
            </a:r>
            <a:endParaRPr lang="ko-KR" altLang="en-US" sz="900" b="1" dirty="0">
              <a:solidFill>
                <a:schemeClr val="tx1">
                  <a:lumMod val="60000"/>
                  <a:lumOff val="40000"/>
                </a:schemeClr>
              </a:solidFill>
              <a:cs typeface="+mn-ea"/>
              <a:sym typeface="+mn-lt"/>
            </a:endParaRPr>
          </a:p>
        </p:txBody>
      </p:sp>
      <p:sp>
        <p:nvSpPr>
          <p:cNvPr id="28" name="TextBox 49"/>
          <p:cNvSpPr txBox="1"/>
          <p:nvPr/>
        </p:nvSpPr>
        <p:spPr>
          <a:xfrm>
            <a:off x="3246824" y="2049863"/>
            <a:ext cx="553182" cy="169277"/>
          </a:xfrm>
          <a:prstGeom prst="rect">
            <a:avLst/>
          </a:prstGeom>
          <a:noFill/>
        </p:spPr>
        <p:txBody>
          <a:bodyPr wrap="square" lIns="0" tIns="0" rIns="0" bIns="0" rtlCol="0" anchor="b">
            <a:spAutoFit/>
          </a:bodyPr>
          <a:lstStyle/>
          <a:p>
            <a:pPr algn="ctr"/>
            <a:r>
              <a:rPr lang="nb-NO" altLang="ko-KR" sz="1100" b="1" dirty="0">
                <a:gradFill>
                  <a:gsLst>
                    <a:gs pos="0">
                      <a:schemeClr val="bg2"/>
                    </a:gs>
                    <a:gs pos="100000">
                      <a:schemeClr val="bg2"/>
                    </a:gs>
                  </a:gsLst>
                  <a:lin ang="5400000" scaled="0"/>
                </a:gradFill>
                <a:cs typeface="+mn-ea"/>
                <a:sym typeface="+mn-lt"/>
              </a:rPr>
              <a:t>83%</a:t>
            </a:r>
            <a:endParaRPr lang="ko-KR" altLang="en-US" sz="1100" b="1" dirty="0">
              <a:gradFill>
                <a:gsLst>
                  <a:gs pos="0">
                    <a:schemeClr val="bg2"/>
                  </a:gs>
                  <a:gs pos="100000">
                    <a:schemeClr val="bg2"/>
                  </a:gs>
                </a:gsLst>
                <a:lin ang="5400000" scaled="0"/>
              </a:gradFill>
              <a:cs typeface="+mn-ea"/>
              <a:sym typeface="+mn-lt"/>
            </a:endParaRPr>
          </a:p>
        </p:txBody>
      </p:sp>
      <p:sp>
        <p:nvSpPr>
          <p:cNvPr id="29" name="TextBox 56"/>
          <p:cNvSpPr txBox="1"/>
          <p:nvPr/>
        </p:nvSpPr>
        <p:spPr>
          <a:xfrm>
            <a:off x="4832931" y="1677402"/>
            <a:ext cx="4056427" cy="692498"/>
          </a:xfrm>
          <a:prstGeom prst="rect">
            <a:avLst/>
          </a:prstGeom>
          <a:noFill/>
        </p:spPr>
        <p:txBody>
          <a:bodyPr wrap="square" lIns="68580" tIns="34290" rIns="68580" bIns="34290" rtlCol="0">
            <a:spAutoFit/>
          </a:bodyPr>
          <a:lstStyle/>
          <a:p>
            <a:pPr algn="just">
              <a:lnSpc>
                <a:spcPct val="150000"/>
              </a:lnSpc>
            </a:pPr>
            <a:r>
              <a:rPr lang="id-ID" sz="900" dirty="0">
                <a:cs typeface="+mn-ea"/>
                <a:sym typeface="+mn-lt"/>
              </a:rPr>
              <a:t>For every 6 emails received, we get 3 Phone calls. Suitable for all categories business and personal presentation</a:t>
            </a:r>
            <a:r>
              <a:rPr lang="id-ID" sz="900" b="1" dirty="0">
                <a:cs typeface="+mn-ea"/>
                <a:sym typeface="+mn-lt"/>
              </a:rPr>
              <a:t>, </a:t>
            </a:r>
            <a:r>
              <a:rPr lang="id-ID" sz="900" dirty="0">
                <a:cs typeface="+mn-ea"/>
                <a:sym typeface="+mn-lt"/>
              </a:rPr>
              <a:t>Suitable for all categories business and personal presentation</a:t>
            </a:r>
            <a:r>
              <a:rPr lang="id-ID" sz="900" b="1" dirty="0">
                <a:cs typeface="+mn-ea"/>
                <a:sym typeface="+mn-lt"/>
              </a:rPr>
              <a:t>,</a:t>
            </a:r>
            <a:r>
              <a:rPr lang="id-ID" sz="900" dirty="0">
                <a:cs typeface="+mn-ea"/>
                <a:sym typeface="+mn-lt"/>
              </a:rPr>
              <a:t> eaque ipsa quae ab illo inventore veritatis et quasi</a:t>
            </a:r>
            <a:r>
              <a:rPr lang="en-US" sz="900" dirty="0">
                <a:cs typeface="+mn-ea"/>
                <a:sym typeface="+mn-lt"/>
              </a:rPr>
              <a:t>.</a:t>
            </a:r>
          </a:p>
        </p:txBody>
      </p:sp>
      <p:sp>
        <p:nvSpPr>
          <p:cNvPr id="30" name="TextBox 57"/>
          <p:cNvSpPr txBox="1"/>
          <p:nvPr/>
        </p:nvSpPr>
        <p:spPr>
          <a:xfrm>
            <a:off x="4832931" y="1484650"/>
            <a:ext cx="1339550" cy="253916"/>
          </a:xfrm>
          <a:prstGeom prst="rect">
            <a:avLst/>
          </a:prstGeom>
          <a:noFill/>
        </p:spPr>
        <p:txBody>
          <a:bodyPr wrap="none" lIns="68580" tIns="34290" rIns="68580" bIns="34290" rtlCol="0">
            <a:spAutoFit/>
          </a:bodyPr>
          <a:lstStyle/>
          <a:p>
            <a:r>
              <a:rPr lang="en-US" sz="1200" b="1" dirty="0">
                <a:cs typeface="+mn-ea"/>
                <a:sym typeface="+mn-lt"/>
              </a:rPr>
              <a:t>Income </a:t>
            </a:r>
            <a:r>
              <a:rPr lang="id-ID" sz="1200" b="1" dirty="0">
                <a:cs typeface="+mn-ea"/>
                <a:sym typeface="+mn-lt"/>
              </a:rPr>
              <a:t>Analysis</a:t>
            </a:r>
          </a:p>
        </p:txBody>
      </p:sp>
      <p:sp>
        <p:nvSpPr>
          <p:cNvPr id="31" name="Oval 66"/>
          <p:cNvSpPr>
            <a:spLocks noChangeArrowheads="1"/>
          </p:cNvSpPr>
          <p:nvPr/>
        </p:nvSpPr>
        <p:spPr bwMode="auto">
          <a:xfrm>
            <a:off x="5120113" y="3213617"/>
            <a:ext cx="737096" cy="736228"/>
          </a:xfrm>
          <a:prstGeom prst="ellipse">
            <a:avLst/>
          </a:prstGeom>
          <a:solidFill>
            <a:schemeClr val="accent1">
              <a:alpha val="95000"/>
            </a:schemeClr>
          </a:solidFill>
          <a:ln>
            <a:noFill/>
          </a:ln>
        </p:spPr>
        <p:txBody>
          <a:bodyPr vert="horz" wrap="square" lIns="68580" tIns="34290" rIns="68580" bIns="34290" numCol="1" anchor="t" anchorCtr="0" compatLnSpc="1"/>
          <a:lstStyle/>
          <a:p>
            <a:endParaRPr lang="en-US">
              <a:solidFill>
                <a:schemeClr val="bg2"/>
              </a:solidFill>
              <a:cs typeface="+mn-ea"/>
              <a:sym typeface="+mn-lt"/>
            </a:endParaRPr>
          </a:p>
        </p:txBody>
      </p:sp>
      <p:sp>
        <p:nvSpPr>
          <p:cNvPr id="32" name="Oval 63"/>
          <p:cNvSpPr>
            <a:spLocks noChangeArrowheads="1"/>
          </p:cNvSpPr>
          <p:nvPr/>
        </p:nvSpPr>
        <p:spPr bwMode="auto">
          <a:xfrm>
            <a:off x="7199156" y="3535665"/>
            <a:ext cx="1179297" cy="1177909"/>
          </a:xfrm>
          <a:prstGeom prst="ellipse">
            <a:avLst/>
          </a:prstGeom>
          <a:solidFill>
            <a:schemeClr val="accent6">
              <a:alpha val="95000"/>
            </a:schemeClr>
          </a:solidFill>
          <a:ln>
            <a:noFill/>
          </a:ln>
        </p:spPr>
        <p:txBody>
          <a:bodyPr vert="horz" wrap="square" lIns="68580" tIns="34290" rIns="68580" bIns="34290" numCol="1" anchor="t" anchorCtr="0" compatLnSpc="1"/>
          <a:lstStyle/>
          <a:p>
            <a:endParaRPr lang="en-US">
              <a:solidFill>
                <a:schemeClr val="bg2"/>
              </a:solidFill>
              <a:cs typeface="+mn-ea"/>
              <a:sym typeface="+mn-lt"/>
            </a:endParaRPr>
          </a:p>
        </p:txBody>
      </p:sp>
      <p:sp>
        <p:nvSpPr>
          <p:cNvPr id="33" name="Oval 65"/>
          <p:cNvSpPr>
            <a:spLocks noChangeArrowheads="1"/>
          </p:cNvSpPr>
          <p:nvPr/>
        </p:nvSpPr>
        <p:spPr bwMode="auto">
          <a:xfrm>
            <a:off x="5552797" y="3662946"/>
            <a:ext cx="862895" cy="861878"/>
          </a:xfrm>
          <a:prstGeom prst="ellipse">
            <a:avLst/>
          </a:prstGeom>
          <a:solidFill>
            <a:schemeClr val="accent2">
              <a:alpha val="95000"/>
            </a:schemeClr>
          </a:solidFill>
          <a:ln>
            <a:noFill/>
          </a:ln>
        </p:spPr>
        <p:txBody>
          <a:bodyPr vert="horz" wrap="square" lIns="68580" tIns="34290" rIns="68580" bIns="34290" numCol="1" anchor="t" anchorCtr="0" compatLnSpc="1"/>
          <a:lstStyle/>
          <a:p>
            <a:endParaRPr lang="en-US">
              <a:solidFill>
                <a:schemeClr val="bg2"/>
              </a:solidFill>
              <a:cs typeface="+mn-ea"/>
              <a:sym typeface="+mn-lt"/>
            </a:endParaRPr>
          </a:p>
        </p:txBody>
      </p:sp>
      <p:sp>
        <p:nvSpPr>
          <p:cNvPr id="34" name="Oval 61"/>
          <p:cNvSpPr>
            <a:spLocks noChangeArrowheads="1"/>
          </p:cNvSpPr>
          <p:nvPr/>
        </p:nvSpPr>
        <p:spPr bwMode="auto">
          <a:xfrm>
            <a:off x="6072166" y="2968586"/>
            <a:ext cx="1489615" cy="1487861"/>
          </a:xfrm>
          <a:prstGeom prst="ellipse">
            <a:avLst/>
          </a:prstGeom>
          <a:solidFill>
            <a:schemeClr val="accent5">
              <a:alpha val="95000"/>
            </a:schemeClr>
          </a:solidFill>
          <a:ln>
            <a:noFill/>
          </a:ln>
        </p:spPr>
        <p:txBody>
          <a:bodyPr vert="horz" wrap="square" lIns="68580" tIns="34290" rIns="68580" bIns="34290" numCol="1" anchor="t" anchorCtr="0" compatLnSpc="1"/>
          <a:lstStyle/>
          <a:p>
            <a:endParaRPr lang="en-US">
              <a:solidFill>
                <a:schemeClr val="bg2"/>
              </a:solidFill>
              <a:cs typeface="+mn-ea"/>
              <a:sym typeface="+mn-lt"/>
            </a:endParaRPr>
          </a:p>
        </p:txBody>
      </p:sp>
      <p:sp>
        <p:nvSpPr>
          <p:cNvPr id="35" name="Oval 62"/>
          <p:cNvSpPr>
            <a:spLocks noChangeArrowheads="1"/>
          </p:cNvSpPr>
          <p:nvPr/>
        </p:nvSpPr>
        <p:spPr bwMode="auto">
          <a:xfrm>
            <a:off x="7043256" y="2433088"/>
            <a:ext cx="1333555" cy="1331984"/>
          </a:xfrm>
          <a:prstGeom prst="ellipse">
            <a:avLst/>
          </a:prstGeom>
          <a:solidFill>
            <a:schemeClr val="accent4">
              <a:alpha val="95000"/>
            </a:schemeClr>
          </a:solidFill>
          <a:ln>
            <a:noFill/>
          </a:ln>
        </p:spPr>
        <p:txBody>
          <a:bodyPr vert="horz" wrap="square" lIns="68580" tIns="34290" rIns="68580" bIns="34290" numCol="1" anchor="t" anchorCtr="0" compatLnSpc="1"/>
          <a:lstStyle/>
          <a:p>
            <a:endParaRPr lang="en-US">
              <a:solidFill>
                <a:schemeClr val="bg2"/>
              </a:solidFill>
              <a:cs typeface="+mn-ea"/>
              <a:sym typeface="+mn-lt"/>
            </a:endParaRPr>
          </a:p>
        </p:txBody>
      </p:sp>
      <p:sp>
        <p:nvSpPr>
          <p:cNvPr id="36" name="Oval 64"/>
          <p:cNvSpPr>
            <a:spLocks noChangeArrowheads="1"/>
          </p:cNvSpPr>
          <p:nvPr/>
        </p:nvSpPr>
        <p:spPr bwMode="auto">
          <a:xfrm>
            <a:off x="5564584" y="2602969"/>
            <a:ext cx="967943" cy="966803"/>
          </a:xfrm>
          <a:prstGeom prst="ellipse">
            <a:avLst/>
          </a:prstGeom>
          <a:solidFill>
            <a:schemeClr val="accent3">
              <a:alpha val="95000"/>
            </a:schemeClr>
          </a:solidFill>
          <a:ln>
            <a:noFill/>
          </a:ln>
        </p:spPr>
        <p:txBody>
          <a:bodyPr vert="horz" wrap="square" lIns="68580" tIns="34290" rIns="68580" bIns="34290" numCol="1" anchor="t" anchorCtr="0" compatLnSpc="1"/>
          <a:lstStyle/>
          <a:p>
            <a:endParaRPr lang="en-US">
              <a:solidFill>
                <a:schemeClr val="bg2"/>
              </a:solidFill>
              <a:cs typeface="+mn-ea"/>
              <a:sym typeface="+mn-lt"/>
            </a:endParaRPr>
          </a:p>
        </p:txBody>
      </p:sp>
      <p:sp>
        <p:nvSpPr>
          <p:cNvPr id="37" name="TextBox 68"/>
          <p:cNvSpPr txBox="1"/>
          <p:nvPr/>
        </p:nvSpPr>
        <p:spPr>
          <a:xfrm>
            <a:off x="2661960" y="2425011"/>
            <a:ext cx="553182" cy="169277"/>
          </a:xfrm>
          <a:prstGeom prst="rect">
            <a:avLst/>
          </a:prstGeom>
          <a:noFill/>
        </p:spPr>
        <p:txBody>
          <a:bodyPr wrap="square" lIns="0" tIns="0" rIns="0" bIns="0" rtlCol="0" anchor="b">
            <a:spAutoFit/>
          </a:bodyPr>
          <a:lstStyle/>
          <a:p>
            <a:pPr algn="ctr"/>
            <a:r>
              <a:rPr lang="nb-NO" altLang="ko-KR" sz="1100" b="1" dirty="0">
                <a:gradFill>
                  <a:gsLst>
                    <a:gs pos="0">
                      <a:schemeClr val="bg2"/>
                    </a:gs>
                    <a:gs pos="100000">
                      <a:schemeClr val="bg2"/>
                    </a:gs>
                  </a:gsLst>
                  <a:lin ang="5400000" scaled="0"/>
                </a:gradFill>
                <a:cs typeface="+mn-ea"/>
                <a:sym typeface="+mn-lt"/>
              </a:rPr>
              <a:t>71%</a:t>
            </a:r>
            <a:endParaRPr lang="ko-KR" altLang="en-US" sz="1100" b="1" dirty="0">
              <a:gradFill>
                <a:gsLst>
                  <a:gs pos="0">
                    <a:schemeClr val="bg2"/>
                  </a:gs>
                  <a:gs pos="100000">
                    <a:schemeClr val="bg2"/>
                  </a:gs>
                </a:gsLst>
                <a:lin ang="5400000" scaled="0"/>
              </a:gradFill>
              <a:cs typeface="+mn-ea"/>
              <a:sym typeface="+mn-lt"/>
            </a:endParaRPr>
          </a:p>
        </p:txBody>
      </p:sp>
      <p:sp>
        <p:nvSpPr>
          <p:cNvPr id="38" name="TextBox 69"/>
          <p:cNvSpPr txBox="1"/>
          <p:nvPr/>
        </p:nvSpPr>
        <p:spPr>
          <a:xfrm>
            <a:off x="2075151" y="3248454"/>
            <a:ext cx="553182" cy="169277"/>
          </a:xfrm>
          <a:prstGeom prst="rect">
            <a:avLst/>
          </a:prstGeom>
          <a:noFill/>
        </p:spPr>
        <p:txBody>
          <a:bodyPr wrap="square" lIns="0" tIns="0" rIns="0" bIns="0" rtlCol="0" anchor="b">
            <a:spAutoFit/>
          </a:bodyPr>
          <a:lstStyle/>
          <a:p>
            <a:pPr algn="ctr"/>
            <a:r>
              <a:rPr lang="nb-NO" altLang="ko-KR" sz="1100" b="1" dirty="0">
                <a:gradFill>
                  <a:gsLst>
                    <a:gs pos="0">
                      <a:schemeClr val="bg2"/>
                    </a:gs>
                    <a:gs pos="100000">
                      <a:schemeClr val="bg2"/>
                    </a:gs>
                  </a:gsLst>
                  <a:lin ang="5400000" scaled="0"/>
                </a:gradFill>
                <a:cs typeface="+mn-ea"/>
                <a:sym typeface="+mn-lt"/>
              </a:rPr>
              <a:t>42%</a:t>
            </a:r>
            <a:endParaRPr lang="ko-KR" altLang="en-US" sz="1100" b="1" dirty="0">
              <a:gradFill>
                <a:gsLst>
                  <a:gs pos="0">
                    <a:schemeClr val="bg2"/>
                  </a:gs>
                  <a:gs pos="100000">
                    <a:schemeClr val="bg2"/>
                  </a:gs>
                </a:gsLst>
                <a:lin ang="5400000" scaled="0"/>
              </a:gradFill>
              <a:cs typeface="+mn-ea"/>
              <a:sym typeface="+mn-lt"/>
            </a:endParaRPr>
          </a:p>
        </p:txBody>
      </p:sp>
      <p:sp>
        <p:nvSpPr>
          <p:cNvPr id="39" name="TextBox 70"/>
          <p:cNvSpPr txBox="1"/>
          <p:nvPr/>
        </p:nvSpPr>
        <p:spPr>
          <a:xfrm>
            <a:off x="1495646" y="3512480"/>
            <a:ext cx="553182" cy="169277"/>
          </a:xfrm>
          <a:prstGeom prst="rect">
            <a:avLst/>
          </a:prstGeom>
          <a:noFill/>
        </p:spPr>
        <p:txBody>
          <a:bodyPr wrap="square" lIns="0" tIns="0" rIns="0" bIns="0" rtlCol="0" anchor="b">
            <a:spAutoFit/>
          </a:bodyPr>
          <a:lstStyle/>
          <a:p>
            <a:pPr algn="ctr"/>
            <a:r>
              <a:rPr lang="nb-NO" altLang="ko-KR" sz="1100" b="1" dirty="0">
                <a:gradFill>
                  <a:gsLst>
                    <a:gs pos="0">
                      <a:schemeClr val="bg2"/>
                    </a:gs>
                    <a:gs pos="100000">
                      <a:schemeClr val="bg2"/>
                    </a:gs>
                  </a:gsLst>
                  <a:lin ang="5400000" scaled="0"/>
                </a:gradFill>
                <a:cs typeface="+mn-ea"/>
                <a:sym typeface="+mn-lt"/>
              </a:rPr>
              <a:t>38%</a:t>
            </a:r>
            <a:endParaRPr lang="ko-KR" altLang="en-US" sz="1100" b="1" dirty="0">
              <a:gradFill>
                <a:gsLst>
                  <a:gs pos="0">
                    <a:schemeClr val="bg2"/>
                  </a:gs>
                  <a:gs pos="100000">
                    <a:schemeClr val="bg2"/>
                  </a:gs>
                </a:gsLst>
                <a:lin ang="5400000" scaled="0"/>
              </a:gradFill>
              <a:cs typeface="+mn-ea"/>
              <a:sym typeface="+mn-lt"/>
            </a:endParaRPr>
          </a:p>
        </p:txBody>
      </p:sp>
      <p:sp>
        <p:nvSpPr>
          <p:cNvPr id="40" name="TextBox 71"/>
          <p:cNvSpPr txBox="1"/>
          <p:nvPr/>
        </p:nvSpPr>
        <p:spPr>
          <a:xfrm>
            <a:off x="936587" y="3963688"/>
            <a:ext cx="553182" cy="169277"/>
          </a:xfrm>
          <a:prstGeom prst="rect">
            <a:avLst/>
          </a:prstGeom>
          <a:noFill/>
        </p:spPr>
        <p:txBody>
          <a:bodyPr wrap="square" lIns="0" tIns="0" rIns="0" bIns="0" rtlCol="0" anchor="b">
            <a:spAutoFit/>
          </a:bodyPr>
          <a:lstStyle/>
          <a:p>
            <a:pPr algn="ctr"/>
            <a:r>
              <a:rPr lang="nb-NO" altLang="ko-KR" sz="1100" b="1" dirty="0">
                <a:gradFill>
                  <a:gsLst>
                    <a:gs pos="0">
                      <a:schemeClr val="bg2"/>
                    </a:gs>
                    <a:gs pos="100000">
                      <a:schemeClr val="bg2"/>
                    </a:gs>
                  </a:gsLst>
                  <a:lin ang="5400000" scaled="0"/>
                </a:gradFill>
                <a:cs typeface="+mn-ea"/>
                <a:sym typeface="+mn-lt"/>
              </a:rPr>
              <a:t>20%</a:t>
            </a:r>
            <a:endParaRPr lang="ko-KR" altLang="en-US" sz="1100" b="1" dirty="0">
              <a:gradFill>
                <a:gsLst>
                  <a:gs pos="0">
                    <a:schemeClr val="bg2"/>
                  </a:gs>
                  <a:gs pos="100000">
                    <a:schemeClr val="bg2"/>
                  </a:gs>
                </a:gsLst>
                <a:lin ang="5400000" scaled="0"/>
              </a:gradFill>
              <a:cs typeface="+mn-ea"/>
              <a:sym typeface="+mn-lt"/>
            </a:endParaRPr>
          </a:p>
        </p:txBody>
      </p:sp>
      <p:sp>
        <p:nvSpPr>
          <p:cNvPr id="41" name="TextBox 72"/>
          <p:cNvSpPr txBox="1"/>
          <p:nvPr/>
        </p:nvSpPr>
        <p:spPr>
          <a:xfrm>
            <a:off x="3820599" y="2663921"/>
            <a:ext cx="553182" cy="169277"/>
          </a:xfrm>
          <a:prstGeom prst="rect">
            <a:avLst/>
          </a:prstGeom>
          <a:noFill/>
        </p:spPr>
        <p:txBody>
          <a:bodyPr wrap="square" lIns="0" tIns="0" rIns="0" bIns="0" rtlCol="0" anchor="b">
            <a:spAutoFit/>
          </a:bodyPr>
          <a:lstStyle/>
          <a:p>
            <a:pPr algn="ctr"/>
            <a:r>
              <a:rPr lang="nb-NO" altLang="ko-KR" sz="1100" b="1" dirty="0">
                <a:gradFill>
                  <a:gsLst>
                    <a:gs pos="0">
                      <a:schemeClr val="bg2"/>
                    </a:gs>
                    <a:gs pos="100000">
                      <a:schemeClr val="bg2"/>
                    </a:gs>
                  </a:gsLst>
                  <a:lin ang="5400000" scaled="0"/>
                </a:gradFill>
                <a:cs typeface="+mn-ea"/>
                <a:sym typeface="+mn-lt"/>
              </a:rPr>
              <a:t>63%</a:t>
            </a:r>
            <a:endParaRPr lang="ko-KR" altLang="en-US" sz="1100" b="1" dirty="0">
              <a:gradFill>
                <a:gsLst>
                  <a:gs pos="0">
                    <a:schemeClr val="bg2"/>
                  </a:gs>
                  <a:gs pos="100000">
                    <a:schemeClr val="bg2"/>
                  </a:gs>
                </a:gsLst>
                <a:lin ang="5400000" scaled="0"/>
              </a:gradFill>
              <a:cs typeface="+mn-ea"/>
              <a:sym typeface="+mn-lt"/>
            </a:endParaRPr>
          </a:p>
        </p:txBody>
      </p:sp>
      <p:sp>
        <p:nvSpPr>
          <p:cNvPr id="42" name="TextBox 73"/>
          <p:cNvSpPr txBox="1"/>
          <p:nvPr/>
        </p:nvSpPr>
        <p:spPr>
          <a:xfrm>
            <a:off x="7043256" y="2881438"/>
            <a:ext cx="1271199" cy="369332"/>
          </a:xfrm>
          <a:prstGeom prst="rect">
            <a:avLst/>
          </a:prstGeom>
          <a:noFill/>
        </p:spPr>
        <p:txBody>
          <a:bodyPr wrap="square" lIns="0" tIns="0" rIns="0" bIns="0" rtlCol="0" anchor="b">
            <a:spAutoFit/>
          </a:bodyPr>
          <a:lstStyle/>
          <a:p>
            <a:pPr algn="ctr"/>
            <a:r>
              <a:rPr lang="nb-NO" altLang="ko-KR" sz="2400" b="1" dirty="0">
                <a:solidFill>
                  <a:schemeClr val="bg2"/>
                </a:solidFill>
                <a:cs typeface="+mn-ea"/>
                <a:sym typeface="+mn-lt"/>
              </a:rPr>
              <a:t>$10,3M</a:t>
            </a:r>
            <a:endParaRPr lang="ko-KR" altLang="en-US" sz="2400" b="1" dirty="0">
              <a:solidFill>
                <a:schemeClr val="bg2"/>
              </a:solidFill>
              <a:cs typeface="+mn-ea"/>
              <a:sym typeface="+mn-lt"/>
            </a:endParaRPr>
          </a:p>
        </p:txBody>
      </p:sp>
      <p:sp>
        <p:nvSpPr>
          <p:cNvPr id="43" name="TextBox 74"/>
          <p:cNvSpPr txBox="1"/>
          <p:nvPr/>
        </p:nvSpPr>
        <p:spPr>
          <a:xfrm>
            <a:off x="6335175" y="3504766"/>
            <a:ext cx="963596" cy="415499"/>
          </a:xfrm>
          <a:prstGeom prst="rect">
            <a:avLst/>
          </a:prstGeom>
          <a:noFill/>
        </p:spPr>
        <p:txBody>
          <a:bodyPr wrap="square" lIns="0" tIns="0" rIns="0" bIns="0" rtlCol="0" anchor="b">
            <a:spAutoFit/>
          </a:bodyPr>
          <a:lstStyle/>
          <a:p>
            <a:pPr algn="ctr"/>
            <a:r>
              <a:rPr lang="nb-NO" altLang="ko-KR" sz="2700" b="1" dirty="0">
                <a:solidFill>
                  <a:schemeClr val="bg2"/>
                </a:solidFill>
                <a:cs typeface="+mn-ea"/>
                <a:sym typeface="+mn-lt"/>
              </a:rPr>
              <a:t>$12M</a:t>
            </a:r>
            <a:endParaRPr lang="ko-KR" altLang="en-US" sz="2700" b="1" dirty="0">
              <a:solidFill>
                <a:schemeClr val="bg2"/>
              </a:solidFill>
              <a:cs typeface="+mn-ea"/>
              <a:sym typeface="+mn-lt"/>
            </a:endParaRPr>
          </a:p>
        </p:txBody>
      </p:sp>
      <p:sp>
        <p:nvSpPr>
          <p:cNvPr id="44" name="TextBox 75"/>
          <p:cNvSpPr txBox="1"/>
          <p:nvPr/>
        </p:nvSpPr>
        <p:spPr>
          <a:xfrm>
            <a:off x="7153205" y="3986119"/>
            <a:ext cx="1271199" cy="276999"/>
          </a:xfrm>
          <a:prstGeom prst="rect">
            <a:avLst/>
          </a:prstGeom>
          <a:noFill/>
        </p:spPr>
        <p:txBody>
          <a:bodyPr wrap="square" lIns="0" tIns="0" rIns="0" bIns="0" rtlCol="0" anchor="b">
            <a:spAutoFit/>
          </a:bodyPr>
          <a:lstStyle/>
          <a:p>
            <a:pPr algn="ctr"/>
            <a:r>
              <a:rPr lang="nb-NO" altLang="ko-KR" sz="1800" b="1" dirty="0">
                <a:solidFill>
                  <a:schemeClr val="bg2"/>
                </a:solidFill>
                <a:cs typeface="+mn-ea"/>
                <a:sym typeface="+mn-lt"/>
              </a:rPr>
              <a:t>$9,1M</a:t>
            </a:r>
            <a:endParaRPr lang="ko-KR" altLang="en-US" sz="1800" b="1" dirty="0">
              <a:solidFill>
                <a:schemeClr val="bg2"/>
              </a:solidFill>
              <a:cs typeface="+mn-ea"/>
              <a:sym typeface="+mn-lt"/>
            </a:endParaRPr>
          </a:p>
        </p:txBody>
      </p:sp>
      <p:sp>
        <p:nvSpPr>
          <p:cNvPr id="45" name="TextBox 76"/>
          <p:cNvSpPr txBox="1"/>
          <p:nvPr/>
        </p:nvSpPr>
        <p:spPr>
          <a:xfrm>
            <a:off x="5468415" y="3880036"/>
            <a:ext cx="957810" cy="307777"/>
          </a:xfrm>
          <a:prstGeom prst="rect">
            <a:avLst/>
          </a:prstGeom>
          <a:noFill/>
        </p:spPr>
        <p:txBody>
          <a:bodyPr wrap="square" lIns="0" tIns="0" rIns="0" bIns="0" rtlCol="0" anchor="b">
            <a:spAutoFit/>
          </a:bodyPr>
          <a:lstStyle/>
          <a:p>
            <a:pPr algn="ctr"/>
            <a:r>
              <a:rPr lang="nb-NO" altLang="ko-KR" b="1" dirty="0">
                <a:solidFill>
                  <a:schemeClr val="bg2"/>
                </a:solidFill>
                <a:cs typeface="+mn-ea"/>
                <a:sym typeface="+mn-lt"/>
              </a:rPr>
              <a:t>$5,3M</a:t>
            </a:r>
            <a:endParaRPr lang="ko-KR" altLang="en-US" b="1" dirty="0">
              <a:solidFill>
                <a:schemeClr val="bg2"/>
              </a:solidFill>
              <a:cs typeface="+mn-ea"/>
              <a:sym typeface="+mn-lt"/>
            </a:endParaRPr>
          </a:p>
        </p:txBody>
      </p:sp>
      <p:sp>
        <p:nvSpPr>
          <p:cNvPr id="46" name="TextBox 77"/>
          <p:cNvSpPr txBox="1"/>
          <p:nvPr/>
        </p:nvSpPr>
        <p:spPr>
          <a:xfrm>
            <a:off x="5384840" y="2955919"/>
            <a:ext cx="1271199" cy="276999"/>
          </a:xfrm>
          <a:prstGeom prst="rect">
            <a:avLst/>
          </a:prstGeom>
          <a:noFill/>
        </p:spPr>
        <p:txBody>
          <a:bodyPr wrap="square" lIns="0" tIns="0" rIns="0" bIns="0" rtlCol="0" anchor="b">
            <a:spAutoFit/>
          </a:bodyPr>
          <a:lstStyle/>
          <a:p>
            <a:pPr algn="ctr"/>
            <a:r>
              <a:rPr lang="nb-NO" altLang="ko-KR" sz="1800" b="1" dirty="0">
                <a:solidFill>
                  <a:schemeClr val="bg2"/>
                </a:solidFill>
                <a:cs typeface="+mn-ea"/>
                <a:sym typeface="+mn-lt"/>
              </a:rPr>
              <a:t>$6M</a:t>
            </a:r>
            <a:endParaRPr lang="ko-KR" altLang="en-US" sz="1800" b="1" dirty="0">
              <a:solidFill>
                <a:schemeClr val="bg2"/>
              </a:solidFill>
              <a:cs typeface="+mn-ea"/>
              <a:sym typeface="+mn-lt"/>
            </a:endParaRPr>
          </a:p>
        </p:txBody>
      </p:sp>
      <p:sp>
        <p:nvSpPr>
          <p:cNvPr id="47" name="TextBox 78"/>
          <p:cNvSpPr txBox="1"/>
          <p:nvPr/>
        </p:nvSpPr>
        <p:spPr>
          <a:xfrm>
            <a:off x="5005187" y="3382818"/>
            <a:ext cx="957810" cy="307777"/>
          </a:xfrm>
          <a:prstGeom prst="rect">
            <a:avLst/>
          </a:prstGeom>
          <a:noFill/>
        </p:spPr>
        <p:txBody>
          <a:bodyPr wrap="square" lIns="0" tIns="0" rIns="0" bIns="0" rtlCol="0" anchor="b">
            <a:spAutoFit/>
          </a:bodyPr>
          <a:lstStyle/>
          <a:p>
            <a:pPr algn="ctr"/>
            <a:r>
              <a:rPr lang="nb-NO" altLang="ko-KR" b="1" dirty="0">
                <a:solidFill>
                  <a:schemeClr val="bg2"/>
                </a:solidFill>
                <a:cs typeface="+mn-ea"/>
                <a:sym typeface="+mn-lt"/>
              </a:rPr>
              <a:t>$2M</a:t>
            </a:r>
            <a:endParaRPr lang="ko-KR" altLang="en-US" b="1" dirty="0">
              <a:solidFill>
                <a:schemeClr val="bg2"/>
              </a:solidFill>
              <a:cs typeface="+mn-ea"/>
              <a:sym typeface="+mn-lt"/>
            </a:endParaRPr>
          </a:p>
        </p:txBody>
      </p:sp>
    </p:spTree>
  </p:cSld>
  <p:clrMapOvr>
    <a:masterClrMapping/>
  </p:clrMapOvr>
  <p:transition spd="med" advClick="0" advTm="0">
    <p:random/>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par>
                              <p:cTn id="23" fill="hold">
                                <p:stCondLst>
                                  <p:cond delay="500"/>
                                </p:stCondLst>
                                <p:childTnLst>
                                  <p:par>
                                    <p:cTn id="24" presetID="22" presetClass="entr" presetSubtype="8" fill="hold"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left)">
                                          <p:cBhvr>
                                            <p:cTn id="26" dur="500"/>
                                            <p:tgtEl>
                                              <p:spTgt spid="10"/>
                                            </p:tgtEl>
                                          </p:cBhvr>
                                        </p:animEffect>
                                      </p:childTnLst>
                                    </p:cTn>
                                  </p:par>
                                  <p:par>
                                    <p:cTn id="27" presetID="22" presetClass="entr" presetSubtype="8"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left)">
                                          <p:cBhvr>
                                            <p:cTn id="29" dur="500"/>
                                            <p:tgtEl>
                                              <p:spTgt spid="11"/>
                                            </p:tgtEl>
                                          </p:cBhvr>
                                        </p:animEffect>
                                      </p:childTnLst>
                                    </p:cTn>
                                  </p:par>
                                  <p:par>
                                    <p:cTn id="30" presetID="22" presetClass="entr" presetSubtype="8" fill="hold" nodeType="with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left)">
                                          <p:cBhvr>
                                            <p:cTn id="32" dur="500"/>
                                            <p:tgtEl>
                                              <p:spTgt spid="12"/>
                                            </p:tgtEl>
                                          </p:cBhvr>
                                        </p:animEffect>
                                      </p:childTnLst>
                                    </p:cTn>
                                  </p:par>
                                  <p:par>
                                    <p:cTn id="33" presetID="22" presetClass="entr" presetSubtype="8" fill="hold" nodeType="with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left)">
                                          <p:cBhvr>
                                            <p:cTn id="35" dur="500"/>
                                            <p:tgtEl>
                                              <p:spTgt spid="13"/>
                                            </p:tgtEl>
                                          </p:cBhvr>
                                        </p:animEffect>
                                      </p:childTnLst>
                                    </p:cTn>
                                  </p:par>
                                  <p:par>
                                    <p:cTn id="36" presetID="22" presetClass="entr" presetSubtype="8" fill="hold" nodeType="with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wipe(left)">
                                          <p:cBhvr>
                                            <p:cTn id="38" dur="500"/>
                                            <p:tgtEl>
                                              <p:spTgt spid="14"/>
                                            </p:tgtEl>
                                          </p:cBhvr>
                                        </p:animEffect>
                                      </p:childTnLst>
                                    </p:cTn>
                                  </p:par>
                                  <p:par>
                                    <p:cTn id="39" presetID="22" presetClass="entr" presetSubtype="8" fill="hold" nodeType="with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wipe(left)">
                                          <p:cBhvr>
                                            <p:cTn id="41" dur="500"/>
                                            <p:tgtEl>
                                              <p:spTgt spid="15"/>
                                            </p:tgtEl>
                                          </p:cBhvr>
                                        </p:animEffect>
                                      </p:childTnLst>
                                    </p:cTn>
                                  </p:par>
                                </p:childTnLst>
                              </p:cTn>
                            </p:par>
                            <p:par>
                              <p:cTn id="42" fill="hold">
                                <p:stCondLst>
                                  <p:cond delay="1000"/>
                                </p:stCondLst>
                                <p:childTnLst>
                                  <p:par>
                                    <p:cTn id="43" presetID="42" presetClass="entr" presetSubtype="0" fill="hold" grpId="0" nodeType="afterEffect">
                                      <p:stCondLst>
                                        <p:cond delay="0"/>
                                      </p:stCondLst>
                                      <p:childTnLst>
                                        <p:set>
                                          <p:cBhvr>
                                            <p:cTn id="44" dur="1" fill="hold">
                                              <p:stCondLst>
                                                <p:cond delay="0"/>
                                              </p:stCondLst>
                                            </p:cTn>
                                            <p:tgtEl>
                                              <p:spTgt spid="22"/>
                                            </p:tgtEl>
                                            <p:attrNameLst>
                                              <p:attrName>style.visibility</p:attrName>
                                            </p:attrNameLst>
                                          </p:cBhvr>
                                          <p:to>
                                            <p:strVal val="visible"/>
                                          </p:to>
                                        </p:set>
                                        <p:animEffect transition="in" filter="fade">
                                          <p:cBhvr>
                                            <p:cTn id="45" dur="500"/>
                                            <p:tgtEl>
                                              <p:spTgt spid="22"/>
                                            </p:tgtEl>
                                          </p:cBhvr>
                                        </p:animEffect>
                                        <p:anim calcmode="lin" valueType="num">
                                          <p:cBhvr>
                                            <p:cTn id="46" dur="500" fill="hold"/>
                                            <p:tgtEl>
                                              <p:spTgt spid="22"/>
                                            </p:tgtEl>
                                            <p:attrNameLst>
                                              <p:attrName>ppt_x</p:attrName>
                                            </p:attrNameLst>
                                          </p:cBhvr>
                                          <p:tavLst>
                                            <p:tav tm="0">
                                              <p:val>
                                                <p:strVal val="#ppt_x"/>
                                              </p:val>
                                            </p:tav>
                                            <p:tav tm="100000">
                                              <p:val>
                                                <p:strVal val="#ppt_x"/>
                                              </p:val>
                                            </p:tav>
                                          </p:tavLst>
                                        </p:anim>
                                        <p:anim calcmode="lin" valueType="num">
                                          <p:cBhvr>
                                            <p:cTn id="47" dur="500" fill="hold"/>
                                            <p:tgtEl>
                                              <p:spTgt spid="22"/>
                                            </p:tgtEl>
                                            <p:attrNameLst>
                                              <p:attrName>ppt_y</p:attrName>
                                            </p:attrNameLst>
                                          </p:cBhvr>
                                          <p:tavLst>
                                            <p:tav tm="0">
                                              <p:val>
                                                <p:strVal val="#ppt_y+.1"/>
                                              </p:val>
                                            </p:tav>
                                            <p:tav tm="100000">
                                              <p:val>
                                                <p:strVal val="#ppt_y"/>
                                              </p:val>
                                            </p:tav>
                                          </p:tavLst>
                                        </p:anim>
                                      </p:childTnLst>
                                    </p:cTn>
                                  </p:par>
                                </p:childTnLst>
                              </p:cTn>
                            </p:par>
                            <p:par>
                              <p:cTn id="48" fill="hold">
                                <p:stCondLst>
                                  <p:cond delay="1500"/>
                                </p:stCondLst>
                                <p:childTnLst>
                                  <p:par>
                                    <p:cTn id="49" presetID="42" presetClass="entr" presetSubtype="0"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fade">
                                          <p:cBhvr>
                                            <p:cTn id="51" dur="500"/>
                                            <p:tgtEl>
                                              <p:spTgt spid="23"/>
                                            </p:tgtEl>
                                          </p:cBhvr>
                                        </p:animEffect>
                                        <p:anim calcmode="lin" valueType="num">
                                          <p:cBhvr>
                                            <p:cTn id="52" dur="500" fill="hold"/>
                                            <p:tgtEl>
                                              <p:spTgt spid="23"/>
                                            </p:tgtEl>
                                            <p:attrNameLst>
                                              <p:attrName>ppt_x</p:attrName>
                                            </p:attrNameLst>
                                          </p:cBhvr>
                                          <p:tavLst>
                                            <p:tav tm="0">
                                              <p:val>
                                                <p:strVal val="#ppt_x"/>
                                              </p:val>
                                            </p:tav>
                                            <p:tav tm="100000">
                                              <p:val>
                                                <p:strVal val="#ppt_x"/>
                                              </p:val>
                                            </p:tav>
                                          </p:tavLst>
                                        </p:anim>
                                        <p:anim calcmode="lin" valueType="num">
                                          <p:cBhvr>
                                            <p:cTn id="53" dur="500" fill="hold"/>
                                            <p:tgtEl>
                                              <p:spTgt spid="23"/>
                                            </p:tgtEl>
                                            <p:attrNameLst>
                                              <p:attrName>ppt_y</p:attrName>
                                            </p:attrNameLst>
                                          </p:cBhvr>
                                          <p:tavLst>
                                            <p:tav tm="0">
                                              <p:val>
                                                <p:strVal val="#ppt_y+.1"/>
                                              </p:val>
                                            </p:tav>
                                            <p:tav tm="100000">
                                              <p:val>
                                                <p:strVal val="#ppt_y"/>
                                              </p:val>
                                            </p:tav>
                                          </p:tavLst>
                                        </p:anim>
                                      </p:childTnLst>
                                    </p:cTn>
                                  </p:par>
                                </p:childTnLst>
                              </p:cTn>
                            </p:par>
                            <p:par>
                              <p:cTn id="54" fill="hold">
                                <p:stCondLst>
                                  <p:cond delay="2000"/>
                                </p:stCondLst>
                                <p:childTnLst>
                                  <p:par>
                                    <p:cTn id="55" presetID="42" presetClass="entr" presetSubtype="0"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Effect transition="in" filter="fade">
                                          <p:cBhvr>
                                            <p:cTn id="57" dur="500"/>
                                            <p:tgtEl>
                                              <p:spTgt spid="24"/>
                                            </p:tgtEl>
                                          </p:cBhvr>
                                        </p:animEffect>
                                        <p:anim calcmode="lin" valueType="num">
                                          <p:cBhvr>
                                            <p:cTn id="58" dur="500" fill="hold"/>
                                            <p:tgtEl>
                                              <p:spTgt spid="24"/>
                                            </p:tgtEl>
                                            <p:attrNameLst>
                                              <p:attrName>ppt_x</p:attrName>
                                            </p:attrNameLst>
                                          </p:cBhvr>
                                          <p:tavLst>
                                            <p:tav tm="0">
                                              <p:val>
                                                <p:strVal val="#ppt_x"/>
                                              </p:val>
                                            </p:tav>
                                            <p:tav tm="100000">
                                              <p:val>
                                                <p:strVal val="#ppt_x"/>
                                              </p:val>
                                            </p:tav>
                                          </p:tavLst>
                                        </p:anim>
                                        <p:anim calcmode="lin" valueType="num">
                                          <p:cBhvr>
                                            <p:cTn id="59" dur="500" fill="hold"/>
                                            <p:tgtEl>
                                              <p:spTgt spid="24"/>
                                            </p:tgtEl>
                                            <p:attrNameLst>
                                              <p:attrName>ppt_y</p:attrName>
                                            </p:attrNameLst>
                                          </p:cBhvr>
                                          <p:tavLst>
                                            <p:tav tm="0">
                                              <p:val>
                                                <p:strVal val="#ppt_y+.1"/>
                                              </p:val>
                                            </p:tav>
                                            <p:tav tm="100000">
                                              <p:val>
                                                <p:strVal val="#ppt_y"/>
                                              </p:val>
                                            </p:tav>
                                          </p:tavLst>
                                        </p:anim>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500"/>
                                            <p:tgtEl>
                                              <p:spTgt spid="25"/>
                                            </p:tgtEl>
                                          </p:cBhvr>
                                        </p:animEffect>
                                        <p:anim calcmode="lin" valueType="num">
                                          <p:cBhvr>
                                            <p:cTn id="64" dur="500" fill="hold"/>
                                            <p:tgtEl>
                                              <p:spTgt spid="25"/>
                                            </p:tgtEl>
                                            <p:attrNameLst>
                                              <p:attrName>ppt_x</p:attrName>
                                            </p:attrNameLst>
                                          </p:cBhvr>
                                          <p:tavLst>
                                            <p:tav tm="0">
                                              <p:val>
                                                <p:strVal val="#ppt_x"/>
                                              </p:val>
                                            </p:tav>
                                            <p:tav tm="100000">
                                              <p:val>
                                                <p:strVal val="#ppt_x"/>
                                              </p:val>
                                            </p:tav>
                                          </p:tavLst>
                                        </p:anim>
                                        <p:anim calcmode="lin" valueType="num">
                                          <p:cBhvr>
                                            <p:cTn id="65" dur="500" fill="hold"/>
                                            <p:tgtEl>
                                              <p:spTgt spid="25"/>
                                            </p:tgtEl>
                                            <p:attrNameLst>
                                              <p:attrName>ppt_y</p:attrName>
                                            </p:attrNameLst>
                                          </p:cBhvr>
                                          <p:tavLst>
                                            <p:tav tm="0">
                                              <p:val>
                                                <p:strVal val="#ppt_y+.1"/>
                                              </p:val>
                                            </p:tav>
                                            <p:tav tm="100000">
                                              <p:val>
                                                <p:strVal val="#ppt_y"/>
                                              </p:val>
                                            </p:tav>
                                          </p:tavLst>
                                        </p:anim>
                                      </p:childTnLst>
                                    </p:cTn>
                                  </p:par>
                                </p:childTnLst>
                              </p:cTn>
                            </p:par>
                            <p:par>
                              <p:cTn id="66" fill="hold">
                                <p:stCondLst>
                                  <p:cond delay="3000"/>
                                </p:stCondLst>
                                <p:childTnLst>
                                  <p:par>
                                    <p:cTn id="67" presetID="42" presetClass="entr" presetSubtype="0" fill="hold" grpId="0" nodeType="afterEffect">
                                      <p:stCondLst>
                                        <p:cond delay="0"/>
                                      </p:stCondLst>
                                      <p:childTnLst>
                                        <p:set>
                                          <p:cBhvr>
                                            <p:cTn id="68" dur="1" fill="hold">
                                              <p:stCondLst>
                                                <p:cond delay="0"/>
                                              </p:stCondLst>
                                            </p:cTn>
                                            <p:tgtEl>
                                              <p:spTgt spid="26"/>
                                            </p:tgtEl>
                                            <p:attrNameLst>
                                              <p:attrName>style.visibility</p:attrName>
                                            </p:attrNameLst>
                                          </p:cBhvr>
                                          <p:to>
                                            <p:strVal val="visible"/>
                                          </p:to>
                                        </p:set>
                                        <p:animEffect transition="in" filter="fade">
                                          <p:cBhvr>
                                            <p:cTn id="69" dur="500"/>
                                            <p:tgtEl>
                                              <p:spTgt spid="26"/>
                                            </p:tgtEl>
                                          </p:cBhvr>
                                        </p:animEffect>
                                        <p:anim calcmode="lin" valueType="num">
                                          <p:cBhvr>
                                            <p:cTn id="70" dur="500" fill="hold"/>
                                            <p:tgtEl>
                                              <p:spTgt spid="26"/>
                                            </p:tgtEl>
                                            <p:attrNameLst>
                                              <p:attrName>ppt_x</p:attrName>
                                            </p:attrNameLst>
                                          </p:cBhvr>
                                          <p:tavLst>
                                            <p:tav tm="0">
                                              <p:val>
                                                <p:strVal val="#ppt_x"/>
                                              </p:val>
                                            </p:tav>
                                            <p:tav tm="100000">
                                              <p:val>
                                                <p:strVal val="#ppt_x"/>
                                              </p:val>
                                            </p:tav>
                                          </p:tavLst>
                                        </p:anim>
                                        <p:anim calcmode="lin" valueType="num">
                                          <p:cBhvr>
                                            <p:cTn id="71" dur="500" fill="hold"/>
                                            <p:tgtEl>
                                              <p:spTgt spid="26"/>
                                            </p:tgtEl>
                                            <p:attrNameLst>
                                              <p:attrName>ppt_y</p:attrName>
                                            </p:attrNameLst>
                                          </p:cBhvr>
                                          <p:tavLst>
                                            <p:tav tm="0">
                                              <p:val>
                                                <p:strVal val="#ppt_y+.1"/>
                                              </p:val>
                                            </p:tav>
                                            <p:tav tm="100000">
                                              <p:val>
                                                <p:strVal val="#ppt_y"/>
                                              </p:val>
                                            </p:tav>
                                          </p:tavLst>
                                        </p:anim>
                                      </p:childTnLst>
                                    </p:cTn>
                                  </p:par>
                                </p:childTnLst>
                              </p:cTn>
                            </p:par>
                            <p:par>
                              <p:cTn id="72" fill="hold">
                                <p:stCondLst>
                                  <p:cond delay="3500"/>
                                </p:stCondLst>
                                <p:childTnLst>
                                  <p:par>
                                    <p:cTn id="73" presetID="42" presetClass="entr" presetSubtype="0"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fade">
                                          <p:cBhvr>
                                            <p:cTn id="75" dur="500"/>
                                            <p:tgtEl>
                                              <p:spTgt spid="27"/>
                                            </p:tgtEl>
                                          </p:cBhvr>
                                        </p:animEffect>
                                        <p:anim calcmode="lin" valueType="num">
                                          <p:cBhvr>
                                            <p:cTn id="76" dur="500" fill="hold"/>
                                            <p:tgtEl>
                                              <p:spTgt spid="27"/>
                                            </p:tgtEl>
                                            <p:attrNameLst>
                                              <p:attrName>ppt_x</p:attrName>
                                            </p:attrNameLst>
                                          </p:cBhvr>
                                          <p:tavLst>
                                            <p:tav tm="0">
                                              <p:val>
                                                <p:strVal val="#ppt_x"/>
                                              </p:val>
                                            </p:tav>
                                            <p:tav tm="100000">
                                              <p:val>
                                                <p:strVal val="#ppt_x"/>
                                              </p:val>
                                            </p:tav>
                                          </p:tavLst>
                                        </p:anim>
                                        <p:anim calcmode="lin" valueType="num">
                                          <p:cBhvr>
                                            <p:cTn id="77" dur="500" fill="hold"/>
                                            <p:tgtEl>
                                              <p:spTgt spid="27"/>
                                            </p:tgtEl>
                                            <p:attrNameLst>
                                              <p:attrName>ppt_y</p:attrName>
                                            </p:attrNameLst>
                                          </p:cBhvr>
                                          <p:tavLst>
                                            <p:tav tm="0">
                                              <p:val>
                                                <p:strVal val="#ppt_y+.1"/>
                                              </p:val>
                                            </p:tav>
                                            <p:tav tm="100000">
                                              <p:val>
                                                <p:strVal val="#ppt_y"/>
                                              </p:val>
                                            </p:tav>
                                          </p:tavLst>
                                        </p:anim>
                                      </p:childTnLst>
                                    </p:cTn>
                                  </p:par>
                                </p:childTnLst>
                              </p:cTn>
                            </p:par>
                            <p:par>
                              <p:cTn id="78" fill="hold">
                                <p:stCondLst>
                                  <p:cond delay="4000"/>
                                </p:stCondLst>
                                <p:childTnLst>
                                  <p:par>
                                    <p:cTn id="79" presetID="22" presetClass="entr" presetSubtype="4" fill="hold" grpId="0" nodeType="afterEffect">
                                      <p:stCondLst>
                                        <p:cond delay="0"/>
                                      </p:stCondLst>
                                      <p:childTnLst>
                                        <p:set>
                                          <p:cBhvr>
                                            <p:cTn id="80" dur="1" fill="hold">
                                              <p:stCondLst>
                                                <p:cond delay="0"/>
                                              </p:stCondLst>
                                            </p:cTn>
                                            <p:tgtEl>
                                              <p:spTgt spid="16"/>
                                            </p:tgtEl>
                                            <p:attrNameLst>
                                              <p:attrName>style.visibility</p:attrName>
                                            </p:attrNameLst>
                                          </p:cBhvr>
                                          <p:to>
                                            <p:strVal val="visible"/>
                                          </p:to>
                                        </p:set>
                                        <p:animEffect transition="in" filter="wipe(down)">
                                          <p:cBhvr>
                                            <p:cTn id="81" dur="500"/>
                                            <p:tgtEl>
                                              <p:spTgt spid="16"/>
                                            </p:tgtEl>
                                          </p:cBhvr>
                                        </p:animEffect>
                                      </p:childTnLst>
                                    </p:cTn>
                                  </p:par>
                                </p:childTnLst>
                              </p:cTn>
                            </p:par>
                            <p:par>
                              <p:cTn id="82" fill="hold">
                                <p:stCondLst>
                                  <p:cond delay="4500"/>
                                </p:stCondLst>
                                <p:childTnLst>
                                  <p:par>
                                    <p:cTn id="83" presetID="22" presetClass="entr" presetSubtype="4" fill="hold" grpId="0" nodeType="afterEffect">
                                      <p:stCondLst>
                                        <p:cond delay="0"/>
                                      </p:stCondLst>
                                      <p:childTnLst>
                                        <p:set>
                                          <p:cBhvr>
                                            <p:cTn id="84" dur="1" fill="hold">
                                              <p:stCondLst>
                                                <p:cond delay="0"/>
                                              </p:stCondLst>
                                            </p:cTn>
                                            <p:tgtEl>
                                              <p:spTgt spid="19"/>
                                            </p:tgtEl>
                                            <p:attrNameLst>
                                              <p:attrName>style.visibility</p:attrName>
                                            </p:attrNameLst>
                                          </p:cBhvr>
                                          <p:to>
                                            <p:strVal val="visible"/>
                                          </p:to>
                                        </p:set>
                                        <p:animEffect transition="in" filter="wipe(down)">
                                          <p:cBhvr>
                                            <p:cTn id="85" dur="500"/>
                                            <p:tgtEl>
                                              <p:spTgt spid="19"/>
                                            </p:tgtEl>
                                          </p:cBhvr>
                                        </p:animEffect>
                                      </p:childTnLst>
                                    </p:cTn>
                                  </p:par>
                                </p:childTnLst>
                              </p:cTn>
                            </p:par>
                            <p:par>
                              <p:cTn id="86" fill="hold">
                                <p:stCondLst>
                                  <p:cond delay="5000"/>
                                </p:stCondLst>
                                <p:childTnLst>
                                  <p:par>
                                    <p:cTn id="87" presetID="22" presetClass="entr" presetSubtype="4"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wipe(down)">
                                          <p:cBhvr>
                                            <p:cTn id="89" dur="500"/>
                                            <p:tgtEl>
                                              <p:spTgt spid="18"/>
                                            </p:tgtEl>
                                          </p:cBhvr>
                                        </p:animEffect>
                                      </p:childTnLst>
                                    </p:cTn>
                                  </p:par>
                                </p:childTnLst>
                              </p:cTn>
                            </p:par>
                            <p:par>
                              <p:cTn id="90" fill="hold">
                                <p:stCondLst>
                                  <p:cond delay="5500"/>
                                </p:stCondLst>
                                <p:childTnLst>
                                  <p:par>
                                    <p:cTn id="91" presetID="22" presetClass="entr" presetSubtype="4" fill="hold" grpId="0" nodeType="afterEffect">
                                      <p:stCondLst>
                                        <p:cond delay="0"/>
                                      </p:stCondLst>
                                      <p:childTnLst>
                                        <p:set>
                                          <p:cBhvr>
                                            <p:cTn id="92" dur="1" fill="hold">
                                              <p:stCondLst>
                                                <p:cond delay="0"/>
                                              </p:stCondLst>
                                            </p:cTn>
                                            <p:tgtEl>
                                              <p:spTgt spid="21"/>
                                            </p:tgtEl>
                                            <p:attrNameLst>
                                              <p:attrName>style.visibility</p:attrName>
                                            </p:attrNameLst>
                                          </p:cBhvr>
                                          <p:to>
                                            <p:strVal val="visible"/>
                                          </p:to>
                                        </p:set>
                                        <p:animEffect transition="in" filter="wipe(down)">
                                          <p:cBhvr>
                                            <p:cTn id="93" dur="500"/>
                                            <p:tgtEl>
                                              <p:spTgt spid="21"/>
                                            </p:tgtEl>
                                          </p:cBhvr>
                                        </p:animEffect>
                                      </p:childTnLst>
                                    </p:cTn>
                                  </p:par>
                                </p:childTnLst>
                              </p:cTn>
                            </p:par>
                            <p:par>
                              <p:cTn id="94" fill="hold">
                                <p:stCondLst>
                                  <p:cond delay="6000"/>
                                </p:stCondLst>
                                <p:childTnLst>
                                  <p:par>
                                    <p:cTn id="95" presetID="22" presetClass="entr" presetSubtype="4" fill="hold" grpId="0" nodeType="afterEffect">
                                      <p:stCondLst>
                                        <p:cond delay="0"/>
                                      </p:stCondLst>
                                      <p:childTnLst>
                                        <p:set>
                                          <p:cBhvr>
                                            <p:cTn id="96" dur="1" fill="hold">
                                              <p:stCondLst>
                                                <p:cond delay="0"/>
                                              </p:stCondLst>
                                            </p:cTn>
                                            <p:tgtEl>
                                              <p:spTgt spid="20"/>
                                            </p:tgtEl>
                                            <p:attrNameLst>
                                              <p:attrName>style.visibility</p:attrName>
                                            </p:attrNameLst>
                                          </p:cBhvr>
                                          <p:to>
                                            <p:strVal val="visible"/>
                                          </p:to>
                                        </p:set>
                                        <p:animEffect transition="in" filter="wipe(down)">
                                          <p:cBhvr>
                                            <p:cTn id="97" dur="500"/>
                                            <p:tgtEl>
                                              <p:spTgt spid="20"/>
                                            </p:tgtEl>
                                          </p:cBhvr>
                                        </p:animEffect>
                                      </p:childTnLst>
                                    </p:cTn>
                                  </p:par>
                                </p:childTnLst>
                              </p:cTn>
                            </p:par>
                            <p:par>
                              <p:cTn id="98" fill="hold">
                                <p:stCondLst>
                                  <p:cond delay="6500"/>
                                </p:stCondLst>
                                <p:childTnLst>
                                  <p:par>
                                    <p:cTn id="99" presetID="22" presetClass="entr" presetSubtype="4" fill="hold" grpId="0" nodeType="afterEffect">
                                      <p:stCondLst>
                                        <p:cond delay="0"/>
                                      </p:stCondLst>
                                      <p:childTnLst>
                                        <p:set>
                                          <p:cBhvr>
                                            <p:cTn id="100" dur="1" fill="hold">
                                              <p:stCondLst>
                                                <p:cond delay="0"/>
                                              </p:stCondLst>
                                            </p:cTn>
                                            <p:tgtEl>
                                              <p:spTgt spid="17"/>
                                            </p:tgtEl>
                                            <p:attrNameLst>
                                              <p:attrName>style.visibility</p:attrName>
                                            </p:attrNameLst>
                                          </p:cBhvr>
                                          <p:to>
                                            <p:strVal val="visible"/>
                                          </p:to>
                                        </p:set>
                                        <p:animEffect transition="in" filter="wipe(down)">
                                          <p:cBhvr>
                                            <p:cTn id="101" dur="500"/>
                                            <p:tgtEl>
                                              <p:spTgt spid="17"/>
                                            </p:tgtEl>
                                          </p:cBhvr>
                                        </p:animEffect>
                                      </p:childTnLst>
                                    </p:cTn>
                                  </p:par>
                                </p:childTnLst>
                              </p:cTn>
                            </p:par>
                            <p:par>
                              <p:cTn id="102" fill="hold">
                                <p:stCondLst>
                                  <p:cond delay="7000"/>
                                </p:stCondLst>
                                <p:childTnLst>
                                  <p:par>
                                    <p:cTn id="103" presetID="53" presetClass="entr" presetSubtype="16" fill="hold" grpId="0" nodeType="afterEffect">
                                      <p:stCondLst>
                                        <p:cond delay="0"/>
                                      </p:stCondLst>
                                      <p:childTnLst>
                                        <p:set>
                                          <p:cBhvr>
                                            <p:cTn id="104" dur="1" fill="hold">
                                              <p:stCondLst>
                                                <p:cond delay="0"/>
                                              </p:stCondLst>
                                            </p:cTn>
                                            <p:tgtEl>
                                              <p:spTgt spid="40"/>
                                            </p:tgtEl>
                                            <p:attrNameLst>
                                              <p:attrName>style.visibility</p:attrName>
                                            </p:attrNameLst>
                                          </p:cBhvr>
                                          <p:to>
                                            <p:strVal val="visible"/>
                                          </p:to>
                                        </p:set>
                                        <p:anim calcmode="lin" valueType="num">
                                          <p:cBhvr>
                                            <p:cTn id="105" dur="500" fill="hold"/>
                                            <p:tgtEl>
                                              <p:spTgt spid="40"/>
                                            </p:tgtEl>
                                            <p:attrNameLst>
                                              <p:attrName>ppt_w</p:attrName>
                                            </p:attrNameLst>
                                          </p:cBhvr>
                                          <p:tavLst>
                                            <p:tav tm="0">
                                              <p:val>
                                                <p:fltVal val="0"/>
                                              </p:val>
                                            </p:tav>
                                            <p:tav tm="100000">
                                              <p:val>
                                                <p:strVal val="#ppt_w"/>
                                              </p:val>
                                            </p:tav>
                                          </p:tavLst>
                                        </p:anim>
                                        <p:anim calcmode="lin" valueType="num">
                                          <p:cBhvr>
                                            <p:cTn id="106" dur="500" fill="hold"/>
                                            <p:tgtEl>
                                              <p:spTgt spid="40"/>
                                            </p:tgtEl>
                                            <p:attrNameLst>
                                              <p:attrName>ppt_h</p:attrName>
                                            </p:attrNameLst>
                                          </p:cBhvr>
                                          <p:tavLst>
                                            <p:tav tm="0">
                                              <p:val>
                                                <p:fltVal val="0"/>
                                              </p:val>
                                            </p:tav>
                                            <p:tav tm="100000">
                                              <p:val>
                                                <p:strVal val="#ppt_h"/>
                                              </p:val>
                                            </p:tav>
                                          </p:tavLst>
                                        </p:anim>
                                        <p:animEffect transition="in" filter="fade">
                                          <p:cBhvr>
                                            <p:cTn id="107" dur="500"/>
                                            <p:tgtEl>
                                              <p:spTgt spid="40"/>
                                            </p:tgtEl>
                                          </p:cBhvr>
                                        </p:animEffect>
                                      </p:childTnLst>
                                    </p:cTn>
                                  </p:par>
                                </p:childTnLst>
                              </p:cTn>
                            </p:par>
                            <p:par>
                              <p:cTn id="108" fill="hold">
                                <p:stCondLst>
                                  <p:cond delay="7500"/>
                                </p:stCondLst>
                                <p:childTnLst>
                                  <p:par>
                                    <p:cTn id="109" presetID="53" presetClass="entr" presetSubtype="16" fill="hold" grpId="0" nodeType="afterEffect">
                                      <p:stCondLst>
                                        <p:cond delay="0"/>
                                      </p:stCondLst>
                                      <p:childTnLst>
                                        <p:set>
                                          <p:cBhvr>
                                            <p:cTn id="110" dur="1" fill="hold">
                                              <p:stCondLst>
                                                <p:cond delay="0"/>
                                              </p:stCondLst>
                                            </p:cTn>
                                            <p:tgtEl>
                                              <p:spTgt spid="39"/>
                                            </p:tgtEl>
                                            <p:attrNameLst>
                                              <p:attrName>style.visibility</p:attrName>
                                            </p:attrNameLst>
                                          </p:cBhvr>
                                          <p:to>
                                            <p:strVal val="visible"/>
                                          </p:to>
                                        </p:set>
                                        <p:anim calcmode="lin" valueType="num">
                                          <p:cBhvr>
                                            <p:cTn id="111" dur="500" fill="hold"/>
                                            <p:tgtEl>
                                              <p:spTgt spid="39"/>
                                            </p:tgtEl>
                                            <p:attrNameLst>
                                              <p:attrName>ppt_w</p:attrName>
                                            </p:attrNameLst>
                                          </p:cBhvr>
                                          <p:tavLst>
                                            <p:tav tm="0">
                                              <p:val>
                                                <p:fltVal val="0"/>
                                              </p:val>
                                            </p:tav>
                                            <p:tav tm="100000">
                                              <p:val>
                                                <p:strVal val="#ppt_w"/>
                                              </p:val>
                                            </p:tav>
                                          </p:tavLst>
                                        </p:anim>
                                        <p:anim calcmode="lin" valueType="num">
                                          <p:cBhvr>
                                            <p:cTn id="112" dur="500" fill="hold"/>
                                            <p:tgtEl>
                                              <p:spTgt spid="39"/>
                                            </p:tgtEl>
                                            <p:attrNameLst>
                                              <p:attrName>ppt_h</p:attrName>
                                            </p:attrNameLst>
                                          </p:cBhvr>
                                          <p:tavLst>
                                            <p:tav tm="0">
                                              <p:val>
                                                <p:fltVal val="0"/>
                                              </p:val>
                                            </p:tav>
                                            <p:tav tm="100000">
                                              <p:val>
                                                <p:strVal val="#ppt_h"/>
                                              </p:val>
                                            </p:tav>
                                          </p:tavLst>
                                        </p:anim>
                                        <p:animEffect transition="in" filter="fade">
                                          <p:cBhvr>
                                            <p:cTn id="113" dur="500"/>
                                            <p:tgtEl>
                                              <p:spTgt spid="39"/>
                                            </p:tgtEl>
                                          </p:cBhvr>
                                        </p:animEffect>
                                      </p:childTnLst>
                                    </p:cTn>
                                  </p:par>
                                </p:childTnLst>
                              </p:cTn>
                            </p:par>
                            <p:par>
                              <p:cTn id="114" fill="hold">
                                <p:stCondLst>
                                  <p:cond delay="8000"/>
                                </p:stCondLst>
                                <p:childTnLst>
                                  <p:par>
                                    <p:cTn id="115" presetID="53" presetClass="entr" presetSubtype="16"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 calcmode="lin" valueType="num">
                                          <p:cBhvr>
                                            <p:cTn id="117" dur="500" fill="hold"/>
                                            <p:tgtEl>
                                              <p:spTgt spid="38"/>
                                            </p:tgtEl>
                                            <p:attrNameLst>
                                              <p:attrName>ppt_w</p:attrName>
                                            </p:attrNameLst>
                                          </p:cBhvr>
                                          <p:tavLst>
                                            <p:tav tm="0">
                                              <p:val>
                                                <p:fltVal val="0"/>
                                              </p:val>
                                            </p:tav>
                                            <p:tav tm="100000">
                                              <p:val>
                                                <p:strVal val="#ppt_w"/>
                                              </p:val>
                                            </p:tav>
                                          </p:tavLst>
                                        </p:anim>
                                        <p:anim calcmode="lin" valueType="num">
                                          <p:cBhvr>
                                            <p:cTn id="118" dur="500" fill="hold"/>
                                            <p:tgtEl>
                                              <p:spTgt spid="38"/>
                                            </p:tgtEl>
                                            <p:attrNameLst>
                                              <p:attrName>ppt_h</p:attrName>
                                            </p:attrNameLst>
                                          </p:cBhvr>
                                          <p:tavLst>
                                            <p:tav tm="0">
                                              <p:val>
                                                <p:fltVal val="0"/>
                                              </p:val>
                                            </p:tav>
                                            <p:tav tm="100000">
                                              <p:val>
                                                <p:strVal val="#ppt_h"/>
                                              </p:val>
                                            </p:tav>
                                          </p:tavLst>
                                        </p:anim>
                                        <p:animEffect transition="in" filter="fade">
                                          <p:cBhvr>
                                            <p:cTn id="119" dur="500"/>
                                            <p:tgtEl>
                                              <p:spTgt spid="38"/>
                                            </p:tgtEl>
                                          </p:cBhvr>
                                        </p:animEffect>
                                      </p:childTnLst>
                                    </p:cTn>
                                  </p:par>
                                </p:childTnLst>
                              </p:cTn>
                            </p:par>
                            <p:par>
                              <p:cTn id="120" fill="hold">
                                <p:stCondLst>
                                  <p:cond delay="8500"/>
                                </p:stCondLst>
                                <p:childTnLst>
                                  <p:par>
                                    <p:cTn id="121" presetID="53" presetClass="entr" presetSubtype="16" fill="hold" grpId="0" nodeType="afterEffect">
                                      <p:stCondLst>
                                        <p:cond delay="0"/>
                                      </p:stCondLst>
                                      <p:childTnLst>
                                        <p:set>
                                          <p:cBhvr>
                                            <p:cTn id="122" dur="1" fill="hold">
                                              <p:stCondLst>
                                                <p:cond delay="0"/>
                                              </p:stCondLst>
                                            </p:cTn>
                                            <p:tgtEl>
                                              <p:spTgt spid="37"/>
                                            </p:tgtEl>
                                            <p:attrNameLst>
                                              <p:attrName>style.visibility</p:attrName>
                                            </p:attrNameLst>
                                          </p:cBhvr>
                                          <p:to>
                                            <p:strVal val="visible"/>
                                          </p:to>
                                        </p:set>
                                        <p:anim calcmode="lin" valueType="num">
                                          <p:cBhvr>
                                            <p:cTn id="123" dur="500" fill="hold"/>
                                            <p:tgtEl>
                                              <p:spTgt spid="37"/>
                                            </p:tgtEl>
                                            <p:attrNameLst>
                                              <p:attrName>ppt_w</p:attrName>
                                            </p:attrNameLst>
                                          </p:cBhvr>
                                          <p:tavLst>
                                            <p:tav tm="0">
                                              <p:val>
                                                <p:fltVal val="0"/>
                                              </p:val>
                                            </p:tav>
                                            <p:tav tm="100000">
                                              <p:val>
                                                <p:strVal val="#ppt_w"/>
                                              </p:val>
                                            </p:tav>
                                          </p:tavLst>
                                        </p:anim>
                                        <p:anim calcmode="lin" valueType="num">
                                          <p:cBhvr>
                                            <p:cTn id="124" dur="500" fill="hold"/>
                                            <p:tgtEl>
                                              <p:spTgt spid="37"/>
                                            </p:tgtEl>
                                            <p:attrNameLst>
                                              <p:attrName>ppt_h</p:attrName>
                                            </p:attrNameLst>
                                          </p:cBhvr>
                                          <p:tavLst>
                                            <p:tav tm="0">
                                              <p:val>
                                                <p:fltVal val="0"/>
                                              </p:val>
                                            </p:tav>
                                            <p:tav tm="100000">
                                              <p:val>
                                                <p:strVal val="#ppt_h"/>
                                              </p:val>
                                            </p:tav>
                                          </p:tavLst>
                                        </p:anim>
                                        <p:animEffect transition="in" filter="fade">
                                          <p:cBhvr>
                                            <p:cTn id="125" dur="500"/>
                                            <p:tgtEl>
                                              <p:spTgt spid="37"/>
                                            </p:tgtEl>
                                          </p:cBhvr>
                                        </p:animEffect>
                                      </p:childTnLst>
                                    </p:cTn>
                                  </p:par>
                                </p:childTnLst>
                              </p:cTn>
                            </p:par>
                            <p:par>
                              <p:cTn id="126" fill="hold">
                                <p:stCondLst>
                                  <p:cond delay="9000"/>
                                </p:stCondLst>
                                <p:childTnLst>
                                  <p:par>
                                    <p:cTn id="127" presetID="53" presetClass="entr" presetSubtype="16" fill="hold" grpId="0" nodeType="afterEffect">
                                      <p:stCondLst>
                                        <p:cond delay="0"/>
                                      </p:stCondLst>
                                      <p:childTnLst>
                                        <p:set>
                                          <p:cBhvr>
                                            <p:cTn id="128" dur="1" fill="hold">
                                              <p:stCondLst>
                                                <p:cond delay="0"/>
                                              </p:stCondLst>
                                            </p:cTn>
                                            <p:tgtEl>
                                              <p:spTgt spid="28"/>
                                            </p:tgtEl>
                                            <p:attrNameLst>
                                              <p:attrName>style.visibility</p:attrName>
                                            </p:attrNameLst>
                                          </p:cBhvr>
                                          <p:to>
                                            <p:strVal val="visible"/>
                                          </p:to>
                                        </p:set>
                                        <p:anim calcmode="lin" valueType="num">
                                          <p:cBhvr>
                                            <p:cTn id="129" dur="500" fill="hold"/>
                                            <p:tgtEl>
                                              <p:spTgt spid="28"/>
                                            </p:tgtEl>
                                            <p:attrNameLst>
                                              <p:attrName>ppt_w</p:attrName>
                                            </p:attrNameLst>
                                          </p:cBhvr>
                                          <p:tavLst>
                                            <p:tav tm="0">
                                              <p:val>
                                                <p:fltVal val="0"/>
                                              </p:val>
                                            </p:tav>
                                            <p:tav tm="100000">
                                              <p:val>
                                                <p:strVal val="#ppt_w"/>
                                              </p:val>
                                            </p:tav>
                                          </p:tavLst>
                                        </p:anim>
                                        <p:anim calcmode="lin" valueType="num">
                                          <p:cBhvr>
                                            <p:cTn id="130" dur="500" fill="hold"/>
                                            <p:tgtEl>
                                              <p:spTgt spid="28"/>
                                            </p:tgtEl>
                                            <p:attrNameLst>
                                              <p:attrName>ppt_h</p:attrName>
                                            </p:attrNameLst>
                                          </p:cBhvr>
                                          <p:tavLst>
                                            <p:tav tm="0">
                                              <p:val>
                                                <p:fltVal val="0"/>
                                              </p:val>
                                            </p:tav>
                                            <p:tav tm="100000">
                                              <p:val>
                                                <p:strVal val="#ppt_h"/>
                                              </p:val>
                                            </p:tav>
                                          </p:tavLst>
                                        </p:anim>
                                        <p:animEffect transition="in" filter="fade">
                                          <p:cBhvr>
                                            <p:cTn id="131" dur="500"/>
                                            <p:tgtEl>
                                              <p:spTgt spid="28"/>
                                            </p:tgtEl>
                                          </p:cBhvr>
                                        </p:animEffect>
                                      </p:childTnLst>
                                    </p:cTn>
                                  </p:par>
                                </p:childTnLst>
                              </p:cTn>
                            </p:par>
                            <p:par>
                              <p:cTn id="132" fill="hold">
                                <p:stCondLst>
                                  <p:cond delay="9500"/>
                                </p:stCondLst>
                                <p:childTnLst>
                                  <p:par>
                                    <p:cTn id="133" presetID="53" presetClass="entr" presetSubtype="16" fill="hold" grpId="0" nodeType="afterEffect">
                                      <p:stCondLst>
                                        <p:cond delay="0"/>
                                      </p:stCondLst>
                                      <p:childTnLst>
                                        <p:set>
                                          <p:cBhvr>
                                            <p:cTn id="134" dur="1" fill="hold">
                                              <p:stCondLst>
                                                <p:cond delay="0"/>
                                              </p:stCondLst>
                                            </p:cTn>
                                            <p:tgtEl>
                                              <p:spTgt spid="41"/>
                                            </p:tgtEl>
                                            <p:attrNameLst>
                                              <p:attrName>style.visibility</p:attrName>
                                            </p:attrNameLst>
                                          </p:cBhvr>
                                          <p:to>
                                            <p:strVal val="visible"/>
                                          </p:to>
                                        </p:set>
                                        <p:anim calcmode="lin" valueType="num">
                                          <p:cBhvr>
                                            <p:cTn id="135" dur="500" fill="hold"/>
                                            <p:tgtEl>
                                              <p:spTgt spid="41"/>
                                            </p:tgtEl>
                                            <p:attrNameLst>
                                              <p:attrName>ppt_w</p:attrName>
                                            </p:attrNameLst>
                                          </p:cBhvr>
                                          <p:tavLst>
                                            <p:tav tm="0">
                                              <p:val>
                                                <p:fltVal val="0"/>
                                              </p:val>
                                            </p:tav>
                                            <p:tav tm="100000">
                                              <p:val>
                                                <p:strVal val="#ppt_w"/>
                                              </p:val>
                                            </p:tav>
                                          </p:tavLst>
                                        </p:anim>
                                        <p:anim calcmode="lin" valueType="num">
                                          <p:cBhvr>
                                            <p:cTn id="136" dur="500" fill="hold"/>
                                            <p:tgtEl>
                                              <p:spTgt spid="41"/>
                                            </p:tgtEl>
                                            <p:attrNameLst>
                                              <p:attrName>ppt_h</p:attrName>
                                            </p:attrNameLst>
                                          </p:cBhvr>
                                          <p:tavLst>
                                            <p:tav tm="0">
                                              <p:val>
                                                <p:fltVal val="0"/>
                                              </p:val>
                                            </p:tav>
                                            <p:tav tm="100000">
                                              <p:val>
                                                <p:strVal val="#ppt_h"/>
                                              </p:val>
                                            </p:tav>
                                          </p:tavLst>
                                        </p:anim>
                                        <p:animEffect transition="in" filter="fade">
                                          <p:cBhvr>
                                            <p:cTn id="137" dur="500"/>
                                            <p:tgtEl>
                                              <p:spTgt spid="41"/>
                                            </p:tgtEl>
                                          </p:cBhvr>
                                        </p:animEffect>
                                      </p:childTnLst>
                                    </p:cTn>
                                  </p:par>
                                </p:childTnLst>
                              </p:cTn>
                            </p:par>
                            <p:par>
                              <p:cTn id="138" fill="hold">
                                <p:stCondLst>
                                  <p:cond delay="10000"/>
                                </p:stCondLst>
                                <p:childTnLst>
                                  <p:par>
                                    <p:cTn id="139" presetID="2" presetClass="entr" presetSubtype="2" fill="hold" grpId="0" nodeType="afterEffect" p14:presetBounceEnd="60000">
                                      <p:stCondLst>
                                        <p:cond delay="0"/>
                                      </p:stCondLst>
                                      <p:childTnLst>
                                        <p:set>
                                          <p:cBhvr>
                                            <p:cTn id="140" dur="1" fill="hold">
                                              <p:stCondLst>
                                                <p:cond delay="0"/>
                                              </p:stCondLst>
                                            </p:cTn>
                                            <p:tgtEl>
                                              <p:spTgt spid="30"/>
                                            </p:tgtEl>
                                            <p:attrNameLst>
                                              <p:attrName>style.visibility</p:attrName>
                                            </p:attrNameLst>
                                          </p:cBhvr>
                                          <p:to>
                                            <p:strVal val="visible"/>
                                          </p:to>
                                        </p:set>
                                        <p:anim calcmode="lin" valueType="num" p14:bounceEnd="60000">
                                          <p:cBhvr additive="base">
                                            <p:cTn id="141" dur="500" fill="hold"/>
                                            <p:tgtEl>
                                              <p:spTgt spid="30"/>
                                            </p:tgtEl>
                                            <p:attrNameLst>
                                              <p:attrName>ppt_x</p:attrName>
                                            </p:attrNameLst>
                                          </p:cBhvr>
                                          <p:tavLst>
                                            <p:tav tm="0">
                                              <p:val>
                                                <p:strVal val="1+#ppt_w/2"/>
                                              </p:val>
                                            </p:tav>
                                            <p:tav tm="100000">
                                              <p:val>
                                                <p:strVal val="#ppt_x"/>
                                              </p:val>
                                            </p:tav>
                                          </p:tavLst>
                                        </p:anim>
                                        <p:anim calcmode="lin" valueType="num" p14:bounceEnd="60000">
                                          <p:cBhvr additive="base">
                                            <p:cTn id="142" dur="500" fill="hold"/>
                                            <p:tgtEl>
                                              <p:spTgt spid="30"/>
                                            </p:tgtEl>
                                            <p:attrNameLst>
                                              <p:attrName>ppt_y</p:attrName>
                                            </p:attrNameLst>
                                          </p:cBhvr>
                                          <p:tavLst>
                                            <p:tav tm="0">
                                              <p:val>
                                                <p:strVal val="#ppt_y"/>
                                              </p:val>
                                            </p:tav>
                                            <p:tav tm="100000">
                                              <p:val>
                                                <p:strVal val="#ppt_y"/>
                                              </p:val>
                                            </p:tav>
                                          </p:tavLst>
                                        </p:anim>
                                      </p:childTnLst>
                                    </p:cTn>
                                  </p:par>
                                </p:childTnLst>
                              </p:cTn>
                            </p:par>
                            <p:par>
                              <p:cTn id="143" fill="hold">
                                <p:stCondLst>
                                  <p:cond delay="10500"/>
                                </p:stCondLst>
                                <p:childTnLst>
                                  <p:par>
                                    <p:cTn id="144" presetID="2" presetClass="entr" presetSubtype="2" fill="hold" grpId="0" nodeType="afterEffect" p14:presetBounceEnd="60000">
                                      <p:stCondLst>
                                        <p:cond delay="0"/>
                                      </p:stCondLst>
                                      <p:childTnLst>
                                        <p:set>
                                          <p:cBhvr>
                                            <p:cTn id="145" dur="1" fill="hold">
                                              <p:stCondLst>
                                                <p:cond delay="0"/>
                                              </p:stCondLst>
                                            </p:cTn>
                                            <p:tgtEl>
                                              <p:spTgt spid="29"/>
                                            </p:tgtEl>
                                            <p:attrNameLst>
                                              <p:attrName>style.visibility</p:attrName>
                                            </p:attrNameLst>
                                          </p:cBhvr>
                                          <p:to>
                                            <p:strVal val="visible"/>
                                          </p:to>
                                        </p:set>
                                        <p:anim calcmode="lin" valueType="num" p14:bounceEnd="60000">
                                          <p:cBhvr additive="base">
                                            <p:cTn id="146" dur="500" fill="hold"/>
                                            <p:tgtEl>
                                              <p:spTgt spid="29"/>
                                            </p:tgtEl>
                                            <p:attrNameLst>
                                              <p:attrName>ppt_x</p:attrName>
                                            </p:attrNameLst>
                                          </p:cBhvr>
                                          <p:tavLst>
                                            <p:tav tm="0">
                                              <p:val>
                                                <p:strVal val="1+#ppt_w/2"/>
                                              </p:val>
                                            </p:tav>
                                            <p:tav tm="100000">
                                              <p:val>
                                                <p:strVal val="#ppt_x"/>
                                              </p:val>
                                            </p:tav>
                                          </p:tavLst>
                                        </p:anim>
                                        <p:anim calcmode="lin" valueType="num" p14:bounceEnd="60000">
                                          <p:cBhvr additive="base">
                                            <p:cTn id="147" dur="500" fill="hold"/>
                                            <p:tgtEl>
                                              <p:spTgt spid="29"/>
                                            </p:tgtEl>
                                            <p:attrNameLst>
                                              <p:attrName>ppt_y</p:attrName>
                                            </p:attrNameLst>
                                          </p:cBhvr>
                                          <p:tavLst>
                                            <p:tav tm="0">
                                              <p:val>
                                                <p:strVal val="#ppt_y"/>
                                              </p:val>
                                            </p:tav>
                                            <p:tav tm="100000">
                                              <p:val>
                                                <p:strVal val="#ppt_y"/>
                                              </p:val>
                                            </p:tav>
                                          </p:tavLst>
                                        </p:anim>
                                      </p:childTnLst>
                                    </p:cTn>
                                  </p:par>
                                </p:childTnLst>
                              </p:cTn>
                            </p:par>
                            <p:par>
                              <p:cTn id="148" fill="hold">
                                <p:stCondLst>
                                  <p:cond delay="11000"/>
                                </p:stCondLst>
                                <p:childTnLst>
                                  <p:par>
                                    <p:cTn id="149" presetID="53" presetClass="entr" presetSubtype="16" fill="hold" grpId="0" nodeType="afterEffect">
                                      <p:stCondLst>
                                        <p:cond delay="0"/>
                                      </p:stCondLst>
                                      <p:childTnLst>
                                        <p:set>
                                          <p:cBhvr>
                                            <p:cTn id="150" dur="1" fill="hold">
                                              <p:stCondLst>
                                                <p:cond delay="0"/>
                                              </p:stCondLst>
                                            </p:cTn>
                                            <p:tgtEl>
                                              <p:spTgt spid="34"/>
                                            </p:tgtEl>
                                            <p:attrNameLst>
                                              <p:attrName>style.visibility</p:attrName>
                                            </p:attrNameLst>
                                          </p:cBhvr>
                                          <p:to>
                                            <p:strVal val="visible"/>
                                          </p:to>
                                        </p:set>
                                        <p:anim calcmode="lin" valueType="num">
                                          <p:cBhvr>
                                            <p:cTn id="151" dur="500" fill="hold"/>
                                            <p:tgtEl>
                                              <p:spTgt spid="34"/>
                                            </p:tgtEl>
                                            <p:attrNameLst>
                                              <p:attrName>ppt_w</p:attrName>
                                            </p:attrNameLst>
                                          </p:cBhvr>
                                          <p:tavLst>
                                            <p:tav tm="0">
                                              <p:val>
                                                <p:fltVal val="0"/>
                                              </p:val>
                                            </p:tav>
                                            <p:tav tm="100000">
                                              <p:val>
                                                <p:strVal val="#ppt_w"/>
                                              </p:val>
                                            </p:tav>
                                          </p:tavLst>
                                        </p:anim>
                                        <p:anim calcmode="lin" valueType="num">
                                          <p:cBhvr>
                                            <p:cTn id="152" dur="500" fill="hold"/>
                                            <p:tgtEl>
                                              <p:spTgt spid="34"/>
                                            </p:tgtEl>
                                            <p:attrNameLst>
                                              <p:attrName>ppt_h</p:attrName>
                                            </p:attrNameLst>
                                          </p:cBhvr>
                                          <p:tavLst>
                                            <p:tav tm="0">
                                              <p:val>
                                                <p:fltVal val="0"/>
                                              </p:val>
                                            </p:tav>
                                            <p:tav tm="100000">
                                              <p:val>
                                                <p:strVal val="#ppt_h"/>
                                              </p:val>
                                            </p:tav>
                                          </p:tavLst>
                                        </p:anim>
                                        <p:animEffect transition="in" filter="fade">
                                          <p:cBhvr>
                                            <p:cTn id="153" dur="500"/>
                                            <p:tgtEl>
                                              <p:spTgt spid="34"/>
                                            </p:tgtEl>
                                          </p:cBhvr>
                                        </p:animEffect>
                                      </p:childTnLst>
                                    </p:cTn>
                                  </p:par>
                                  <p:par>
                                    <p:cTn id="154" presetID="53" presetClass="entr" presetSubtype="16" fill="hold" grpId="0" nodeType="withEffect">
                                      <p:stCondLst>
                                        <p:cond delay="250"/>
                                      </p:stCondLst>
                                      <p:childTnLst>
                                        <p:set>
                                          <p:cBhvr>
                                            <p:cTn id="155" dur="1" fill="hold">
                                              <p:stCondLst>
                                                <p:cond delay="0"/>
                                              </p:stCondLst>
                                            </p:cTn>
                                            <p:tgtEl>
                                              <p:spTgt spid="36"/>
                                            </p:tgtEl>
                                            <p:attrNameLst>
                                              <p:attrName>style.visibility</p:attrName>
                                            </p:attrNameLst>
                                          </p:cBhvr>
                                          <p:to>
                                            <p:strVal val="visible"/>
                                          </p:to>
                                        </p:set>
                                        <p:anim calcmode="lin" valueType="num">
                                          <p:cBhvr>
                                            <p:cTn id="156" dur="500" fill="hold"/>
                                            <p:tgtEl>
                                              <p:spTgt spid="36"/>
                                            </p:tgtEl>
                                            <p:attrNameLst>
                                              <p:attrName>ppt_w</p:attrName>
                                            </p:attrNameLst>
                                          </p:cBhvr>
                                          <p:tavLst>
                                            <p:tav tm="0">
                                              <p:val>
                                                <p:fltVal val="0"/>
                                              </p:val>
                                            </p:tav>
                                            <p:tav tm="100000">
                                              <p:val>
                                                <p:strVal val="#ppt_w"/>
                                              </p:val>
                                            </p:tav>
                                          </p:tavLst>
                                        </p:anim>
                                        <p:anim calcmode="lin" valueType="num">
                                          <p:cBhvr>
                                            <p:cTn id="157" dur="500" fill="hold"/>
                                            <p:tgtEl>
                                              <p:spTgt spid="36"/>
                                            </p:tgtEl>
                                            <p:attrNameLst>
                                              <p:attrName>ppt_h</p:attrName>
                                            </p:attrNameLst>
                                          </p:cBhvr>
                                          <p:tavLst>
                                            <p:tav tm="0">
                                              <p:val>
                                                <p:fltVal val="0"/>
                                              </p:val>
                                            </p:tav>
                                            <p:tav tm="100000">
                                              <p:val>
                                                <p:strVal val="#ppt_h"/>
                                              </p:val>
                                            </p:tav>
                                          </p:tavLst>
                                        </p:anim>
                                        <p:animEffect transition="in" filter="fade">
                                          <p:cBhvr>
                                            <p:cTn id="158" dur="500"/>
                                            <p:tgtEl>
                                              <p:spTgt spid="36"/>
                                            </p:tgtEl>
                                          </p:cBhvr>
                                        </p:animEffect>
                                      </p:childTnLst>
                                    </p:cTn>
                                  </p:par>
                                  <p:par>
                                    <p:cTn id="159" presetID="53" presetClass="entr" presetSubtype="16" fill="hold" grpId="0" nodeType="withEffect">
                                      <p:stCondLst>
                                        <p:cond delay="250"/>
                                      </p:stCondLst>
                                      <p:childTnLst>
                                        <p:set>
                                          <p:cBhvr>
                                            <p:cTn id="160" dur="1" fill="hold">
                                              <p:stCondLst>
                                                <p:cond delay="0"/>
                                              </p:stCondLst>
                                            </p:cTn>
                                            <p:tgtEl>
                                              <p:spTgt spid="33"/>
                                            </p:tgtEl>
                                            <p:attrNameLst>
                                              <p:attrName>style.visibility</p:attrName>
                                            </p:attrNameLst>
                                          </p:cBhvr>
                                          <p:to>
                                            <p:strVal val="visible"/>
                                          </p:to>
                                        </p:set>
                                        <p:anim calcmode="lin" valueType="num">
                                          <p:cBhvr>
                                            <p:cTn id="161" dur="500" fill="hold"/>
                                            <p:tgtEl>
                                              <p:spTgt spid="33"/>
                                            </p:tgtEl>
                                            <p:attrNameLst>
                                              <p:attrName>ppt_w</p:attrName>
                                            </p:attrNameLst>
                                          </p:cBhvr>
                                          <p:tavLst>
                                            <p:tav tm="0">
                                              <p:val>
                                                <p:fltVal val="0"/>
                                              </p:val>
                                            </p:tav>
                                            <p:tav tm="100000">
                                              <p:val>
                                                <p:strVal val="#ppt_w"/>
                                              </p:val>
                                            </p:tav>
                                          </p:tavLst>
                                        </p:anim>
                                        <p:anim calcmode="lin" valueType="num">
                                          <p:cBhvr>
                                            <p:cTn id="162" dur="500" fill="hold"/>
                                            <p:tgtEl>
                                              <p:spTgt spid="33"/>
                                            </p:tgtEl>
                                            <p:attrNameLst>
                                              <p:attrName>ppt_h</p:attrName>
                                            </p:attrNameLst>
                                          </p:cBhvr>
                                          <p:tavLst>
                                            <p:tav tm="0">
                                              <p:val>
                                                <p:fltVal val="0"/>
                                              </p:val>
                                            </p:tav>
                                            <p:tav tm="100000">
                                              <p:val>
                                                <p:strVal val="#ppt_h"/>
                                              </p:val>
                                            </p:tav>
                                          </p:tavLst>
                                        </p:anim>
                                        <p:animEffect transition="in" filter="fade">
                                          <p:cBhvr>
                                            <p:cTn id="163" dur="500"/>
                                            <p:tgtEl>
                                              <p:spTgt spid="33"/>
                                            </p:tgtEl>
                                          </p:cBhvr>
                                        </p:animEffect>
                                      </p:childTnLst>
                                    </p:cTn>
                                  </p:par>
                                  <p:par>
                                    <p:cTn id="164" presetID="53" presetClass="entr" presetSubtype="16" fill="hold" grpId="0" nodeType="withEffect">
                                      <p:stCondLst>
                                        <p:cond delay="500"/>
                                      </p:stCondLst>
                                      <p:childTnLst>
                                        <p:set>
                                          <p:cBhvr>
                                            <p:cTn id="165" dur="1" fill="hold">
                                              <p:stCondLst>
                                                <p:cond delay="0"/>
                                              </p:stCondLst>
                                            </p:cTn>
                                            <p:tgtEl>
                                              <p:spTgt spid="31"/>
                                            </p:tgtEl>
                                            <p:attrNameLst>
                                              <p:attrName>style.visibility</p:attrName>
                                            </p:attrNameLst>
                                          </p:cBhvr>
                                          <p:to>
                                            <p:strVal val="visible"/>
                                          </p:to>
                                        </p:set>
                                        <p:anim calcmode="lin" valueType="num">
                                          <p:cBhvr>
                                            <p:cTn id="166" dur="500" fill="hold"/>
                                            <p:tgtEl>
                                              <p:spTgt spid="31"/>
                                            </p:tgtEl>
                                            <p:attrNameLst>
                                              <p:attrName>ppt_w</p:attrName>
                                            </p:attrNameLst>
                                          </p:cBhvr>
                                          <p:tavLst>
                                            <p:tav tm="0">
                                              <p:val>
                                                <p:fltVal val="0"/>
                                              </p:val>
                                            </p:tav>
                                            <p:tav tm="100000">
                                              <p:val>
                                                <p:strVal val="#ppt_w"/>
                                              </p:val>
                                            </p:tav>
                                          </p:tavLst>
                                        </p:anim>
                                        <p:anim calcmode="lin" valueType="num">
                                          <p:cBhvr>
                                            <p:cTn id="167" dur="500" fill="hold"/>
                                            <p:tgtEl>
                                              <p:spTgt spid="31"/>
                                            </p:tgtEl>
                                            <p:attrNameLst>
                                              <p:attrName>ppt_h</p:attrName>
                                            </p:attrNameLst>
                                          </p:cBhvr>
                                          <p:tavLst>
                                            <p:tav tm="0">
                                              <p:val>
                                                <p:fltVal val="0"/>
                                              </p:val>
                                            </p:tav>
                                            <p:tav tm="100000">
                                              <p:val>
                                                <p:strVal val="#ppt_h"/>
                                              </p:val>
                                            </p:tav>
                                          </p:tavLst>
                                        </p:anim>
                                        <p:animEffect transition="in" filter="fade">
                                          <p:cBhvr>
                                            <p:cTn id="168" dur="500"/>
                                            <p:tgtEl>
                                              <p:spTgt spid="31"/>
                                            </p:tgtEl>
                                          </p:cBhvr>
                                        </p:animEffect>
                                      </p:childTnLst>
                                    </p:cTn>
                                  </p:par>
                                  <p:par>
                                    <p:cTn id="169" presetID="53" presetClass="entr" presetSubtype="16" fill="hold" grpId="0" nodeType="withEffect">
                                      <p:stCondLst>
                                        <p:cond delay="500"/>
                                      </p:stCondLst>
                                      <p:childTnLst>
                                        <p:set>
                                          <p:cBhvr>
                                            <p:cTn id="170" dur="1" fill="hold">
                                              <p:stCondLst>
                                                <p:cond delay="0"/>
                                              </p:stCondLst>
                                            </p:cTn>
                                            <p:tgtEl>
                                              <p:spTgt spid="35"/>
                                            </p:tgtEl>
                                            <p:attrNameLst>
                                              <p:attrName>style.visibility</p:attrName>
                                            </p:attrNameLst>
                                          </p:cBhvr>
                                          <p:to>
                                            <p:strVal val="visible"/>
                                          </p:to>
                                        </p:set>
                                        <p:anim calcmode="lin" valueType="num">
                                          <p:cBhvr>
                                            <p:cTn id="171" dur="500" fill="hold"/>
                                            <p:tgtEl>
                                              <p:spTgt spid="35"/>
                                            </p:tgtEl>
                                            <p:attrNameLst>
                                              <p:attrName>ppt_w</p:attrName>
                                            </p:attrNameLst>
                                          </p:cBhvr>
                                          <p:tavLst>
                                            <p:tav tm="0">
                                              <p:val>
                                                <p:fltVal val="0"/>
                                              </p:val>
                                            </p:tav>
                                            <p:tav tm="100000">
                                              <p:val>
                                                <p:strVal val="#ppt_w"/>
                                              </p:val>
                                            </p:tav>
                                          </p:tavLst>
                                        </p:anim>
                                        <p:anim calcmode="lin" valueType="num">
                                          <p:cBhvr>
                                            <p:cTn id="172" dur="500" fill="hold"/>
                                            <p:tgtEl>
                                              <p:spTgt spid="35"/>
                                            </p:tgtEl>
                                            <p:attrNameLst>
                                              <p:attrName>ppt_h</p:attrName>
                                            </p:attrNameLst>
                                          </p:cBhvr>
                                          <p:tavLst>
                                            <p:tav tm="0">
                                              <p:val>
                                                <p:fltVal val="0"/>
                                              </p:val>
                                            </p:tav>
                                            <p:tav tm="100000">
                                              <p:val>
                                                <p:strVal val="#ppt_h"/>
                                              </p:val>
                                            </p:tav>
                                          </p:tavLst>
                                        </p:anim>
                                        <p:animEffect transition="in" filter="fade">
                                          <p:cBhvr>
                                            <p:cTn id="173" dur="500"/>
                                            <p:tgtEl>
                                              <p:spTgt spid="35"/>
                                            </p:tgtEl>
                                          </p:cBhvr>
                                        </p:animEffect>
                                      </p:childTnLst>
                                    </p:cTn>
                                  </p:par>
                                  <p:par>
                                    <p:cTn id="174" presetID="53" presetClass="entr" presetSubtype="16" fill="hold" grpId="0" nodeType="withEffect">
                                      <p:stCondLst>
                                        <p:cond delay="250"/>
                                      </p:stCondLst>
                                      <p:childTnLst>
                                        <p:set>
                                          <p:cBhvr>
                                            <p:cTn id="175" dur="1" fill="hold">
                                              <p:stCondLst>
                                                <p:cond delay="0"/>
                                              </p:stCondLst>
                                            </p:cTn>
                                            <p:tgtEl>
                                              <p:spTgt spid="32"/>
                                            </p:tgtEl>
                                            <p:attrNameLst>
                                              <p:attrName>style.visibility</p:attrName>
                                            </p:attrNameLst>
                                          </p:cBhvr>
                                          <p:to>
                                            <p:strVal val="visible"/>
                                          </p:to>
                                        </p:set>
                                        <p:anim calcmode="lin" valueType="num">
                                          <p:cBhvr>
                                            <p:cTn id="176" dur="500" fill="hold"/>
                                            <p:tgtEl>
                                              <p:spTgt spid="32"/>
                                            </p:tgtEl>
                                            <p:attrNameLst>
                                              <p:attrName>ppt_w</p:attrName>
                                            </p:attrNameLst>
                                          </p:cBhvr>
                                          <p:tavLst>
                                            <p:tav tm="0">
                                              <p:val>
                                                <p:fltVal val="0"/>
                                              </p:val>
                                            </p:tav>
                                            <p:tav tm="100000">
                                              <p:val>
                                                <p:strVal val="#ppt_w"/>
                                              </p:val>
                                            </p:tav>
                                          </p:tavLst>
                                        </p:anim>
                                        <p:anim calcmode="lin" valueType="num">
                                          <p:cBhvr>
                                            <p:cTn id="177" dur="500" fill="hold"/>
                                            <p:tgtEl>
                                              <p:spTgt spid="32"/>
                                            </p:tgtEl>
                                            <p:attrNameLst>
                                              <p:attrName>ppt_h</p:attrName>
                                            </p:attrNameLst>
                                          </p:cBhvr>
                                          <p:tavLst>
                                            <p:tav tm="0">
                                              <p:val>
                                                <p:fltVal val="0"/>
                                              </p:val>
                                            </p:tav>
                                            <p:tav tm="100000">
                                              <p:val>
                                                <p:strVal val="#ppt_h"/>
                                              </p:val>
                                            </p:tav>
                                          </p:tavLst>
                                        </p:anim>
                                        <p:animEffect transition="in" filter="fade">
                                          <p:cBhvr>
                                            <p:cTn id="178" dur="500"/>
                                            <p:tgtEl>
                                              <p:spTgt spid="32"/>
                                            </p:tgtEl>
                                          </p:cBhvr>
                                        </p:animEffect>
                                      </p:childTnLst>
                                    </p:cTn>
                                  </p:par>
                                </p:childTnLst>
                              </p:cTn>
                            </p:par>
                            <p:par>
                              <p:cTn id="179" fill="hold">
                                <p:stCondLst>
                                  <p:cond delay="11500"/>
                                </p:stCondLst>
                                <p:childTnLst>
                                  <p:par>
                                    <p:cTn id="180" presetID="53" presetClass="entr" presetSubtype="16" fill="hold" grpId="0" nodeType="afterEffect">
                                      <p:stCondLst>
                                        <p:cond delay="0"/>
                                      </p:stCondLst>
                                      <p:childTnLst>
                                        <p:set>
                                          <p:cBhvr>
                                            <p:cTn id="181" dur="1" fill="hold">
                                              <p:stCondLst>
                                                <p:cond delay="0"/>
                                              </p:stCondLst>
                                            </p:cTn>
                                            <p:tgtEl>
                                              <p:spTgt spid="46"/>
                                            </p:tgtEl>
                                            <p:attrNameLst>
                                              <p:attrName>style.visibility</p:attrName>
                                            </p:attrNameLst>
                                          </p:cBhvr>
                                          <p:to>
                                            <p:strVal val="visible"/>
                                          </p:to>
                                        </p:set>
                                        <p:anim calcmode="lin" valueType="num">
                                          <p:cBhvr>
                                            <p:cTn id="182" dur="500" fill="hold"/>
                                            <p:tgtEl>
                                              <p:spTgt spid="46"/>
                                            </p:tgtEl>
                                            <p:attrNameLst>
                                              <p:attrName>ppt_w</p:attrName>
                                            </p:attrNameLst>
                                          </p:cBhvr>
                                          <p:tavLst>
                                            <p:tav tm="0">
                                              <p:val>
                                                <p:fltVal val="0"/>
                                              </p:val>
                                            </p:tav>
                                            <p:tav tm="100000">
                                              <p:val>
                                                <p:strVal val="#ppt_w"/>
                                              </p:val>
                                            </p:tav>
                                          </p:tavLst>
                                        </p:anim>
                                        <p:anim calcmode="lin" valueType="num">
                                          <p:cBhvr>
                                            <p:cTn id="183" dur="500" fill="hold"/>
                                            <p:tgtEl>
                                              <p:spTgt spid="46"/>
                                            </p:tgtEl>
                                            <p:attrNameLst>
                                              <p:attrName>ppt_h</p:attrName>
                                            </p:attrNameLst>
                                          </p:cBhvr>
                                          <p:tavLst>
                                            <p:tav tm="0">
                                              <p:val>
                                                <p:fltVal val="0"/>
                                              </p:val>
                                            </p:tav>
                                            <p:tav tm="100000">
                                              <p:val>
                                                <p:strVal val="#ppt_h"/>
                                              </p:val>
                                            </p:tav>
                                          </p:tavLst>
                                        </p:anim>
                                        <p:animEffect transition="in" filter="fade">
                                          <p:cBhvr>
                                            <p:cTn id="184" dur="500"/>
                                            <p:tgtEl>
                                              <p:spTgt spid="46"/>
                                            </p:tgtEl>
                                          </p:cBhvr>
                                        </p:animEffect>
                                      </p:childTnLst>
                                    </p:cTn>
                                  </p:par>
                                  <p:par>
                                    <p:cTn id="185" presetID="53" presetClass="entr" presetSubtype="16" fill="hold" grpId="0" nodeType="withEffect">
                                      <p:stCondLst>
                                        <p:cond delay="0"/>
                                      </p:stCondLst>
                                      <p:childTnLst>
                                        <p:set>
                                          <p:cBhvr>
                                            <p:cTn id="186" dur="1" fill="hold">
                                              <p:stCondLst>
                                                <p:cond delay="0"/>
                                              </p:stCondLst>
                                            </p:cTn>
                                            <p:tgtEl>
                                              <p:spTgt spid="47"/>
                                            </p:tgtEl>
                                            <p:attrNameLst>
                                              <p:attrName>style.visibility</p:attrName>
                                            </p:attrNameLst>
                                          </p:cBhvr>
                                          <p:to>
                                            <p:strVal val="visible"/>
                                          </p:to>
                                        </p:set>
                                        <p:anim calcmode="lin" valueType="num">
                                          <p:cBhvr>
                                            <p:cTn id="187" dur="500" fill="hold"/>
                                            <p:tgtEl>
                                              <p:spTgt spid="47"/>
                                            </p:tgtEl>
                                            <p:attrNameLst>
                                              <p:attrName>ppt_w</p:attrName>
                                            </p:attrNameLst>
                                          </p:cBhvr>
                                          <p:tavLst>
                                            <p:tav tm="0">
                                              <p:val>
                                                <p:fltVal val="0"/>
                                              </p:val>
                                            </p:tav>
                                            <p:tav tm="100000">
                                              <p:val>
                                                <p:strVal val="#ppt_w"/>
                                              </p:val>
                                            </p:tav>
                                          </p:tavLst>
                                        </p:anim>
                                        <p:anim calcmode="lin" valueType="num">
                                          <p:cBhvr>
                                            <p:cTn id="188" dur="500" fill="hold"/>
                                            <p:tgtEl>
                                              <p:spTgt spid="47"/>
                                            </p:tgtEl>
                                            <p:attrNameLst>
                                              <p:attrName>ppt_h</p:attrName>
                                            </p:attrNameLst>
                                          </p:cBhvr>
                                          <p:tavLst>
                                            <p:tav tm="0">
                                              <p:val>
                                                <p:fltVal val="0"/>
                                              </p:val>
                                            </p:tav>
                                            <p:tav tm="100000">
                                              <p:val>
                                                <p:strVal val="#ppt_h"/>
                                              </p:val>
                                            </p:tav>
                                          </p:tavLst>
                                        </p:anim>
                                        <p:animEffect transition="in" filter="fade">
                                          <p:cBhvr>
                                            <p:cTn id="189" dur="500"/>
                                            <p:tgtEl>
                                              <p:spTgt spid="47"/>
                                            </p:tgtEl>
                                          </p:cBhvr>
                                        </p:animEffect>
                                      </p:childTnLst>
                                    </p:cTn>
                                  </p:par>
                                  <p:par>
                                    <p:cTn id="190" presetID="53" presetClass="entr" presetSubtype="16" fill="hold" grpId="0" nodeType="withEffect">
                                      <p:stCondLst>
                                        <p:cond delay="0"/>
                                      </p:stCondLst>
                                      <p:childTnLst>
                                        <p:set>
                                          <p:cBhvr>
                                            <p:cTn id="191" dur="1" fill="hold">
                                              <p:stCondLst>
                                                <p:cond delay="0"/>
                                              </p:stCondLst>
                                            </p:cTn>
                                            <p:tgtEl>
                                              <p:spTgt spid="45"/>
                                            </p:tgtEl>
                                            <p:attrNameLst>
                                              <p:attrName>style.visibility</p:attrName>
                                            </p:attrNameLst>
                                          </p:cBhvr>
                                          <p:to>
                                            <p:strVal val="visible"/>
                                          </p:to>
                                        </p:set>
                                        <p:anim calcmode="lin" valueType="num">
                                          <p:cBhvr>
                                            <p:cTn id="192" dur="500" fill="hold"/>
                                            <p:tgtEl>
                                              <p:spTgt spid="45"/>
                                            </p:tgtEl>
                                            <p:attrNameLst>
                                              <p:attrName>ppt_w</p:attrName>
                                            </p:attrNameLst>
                                          </p:cBhvr>
                                          <p:tavLst>
                                            <p:tav tm="0">
                                              <p:val>
                                                <p:fltVal val="0"/>
                                              </p:val>
                                            </p:tav>
                                            <p:tav tm="100000">
                                              <p:val>
                                                <p:strVal val="#ppt_w"/>
                                              </p:val>
                                            </p:tav>
                                          </p:tavLst>
                                        </p:anim>
                                        <p:anim calcmode="lin" valueType="num">
                                          <p:cBhvr>
                                            <p:cTn id="193" dur="500" fill="hold"/>
                                            <p:tgtEl>
                                              <p:spTgt spid="45"/>
                                            </p:tgtEl>
                                            <p:attrNameLst>
                                              <p:attrName>ppt_h</p:attrName>
                                            </p:attrNameLst>
                                          </p:cBhvr>
                                          <p:tavLst>
                                            <p:tav tm="0">
                                              <p:val>
                                                <p:fltVal val="0"/>
                                              </p:val>
                                            </p:tav>
                                            <p:tav tm="100000">
                                              <p:val>
                                                <p:strVal val="#ppt_h"/>
                                              </p:val>
                                            </p:tav>
                                          </p:tavLst>
                                        </p:anim>
                                        <p:animEffect transition="in" filter="fade">
                                          <p:cBhvr>
                                            <p:cTn id="194" dur="500"/>
                                            <p:tgtEl>
                                              <p:spTgt spid="45"/>
                                            </p:tgtEl>
                                          </p:cBhvr>
                                        </p:animEffect>
                                      </p:childTnLst>
                                    </p:cTn>
                                  </p:par>
                                  <p:par>
                                    <p:cTn id="195" presetID="53" presetClass="entr" presetSubtype="16" fill="hold" grpId="0" nodeType="withEffect">
                                      <p:stCondLst>
                                        <p:cond delay="0"/>
                                      </p:stCondLst>
                                      <p:childTnLst>
                                        <p:set>
                                          <p:cBhvr>
                                            <p:cTn id="196" dur="1" fill="hold">
                                              <p:stCondLst>
                                                <p:cond delay="0"/>
                                              </p:stCondLst>
                                            </p:cTn>
                                            <p:tgtEl>
                                              <p:spTgt spid="43"/>
                                            </p:tgtEl>
                                            <p:attrNameLst>
                                              <p:attrName>style.visibility</p:attrName>
                                            </p:attrNameLst>
                                          </p:cBhvr>
                                          <p:to>
                                            <p:strVal val="visible"/>
                                          </p:to>
                                        </p:set>
                                        <p:anim calcmode="lin" valueType="num">
                                          <p:cBhvr>
                                            <p:cTn id="197" dur="500" fill="hold"/>
                                            <p:tgtEl>
                                              <p:spTgt spid="43"/>
                                            </p:tgtEl>
                                            <p:attrNameLst>
                                              <p:attrName>ppt_w</p:attrName>
                                            </p:attrNameLst>
                                          </p:cBhvr>
                                          <p:tavLst>
                                            <p:tav tm="0">
                                              <p:val>
                                                <p:fltVal val="0"/>
                                              </p:val>
                                            </p:tav>
                                            <p:tav tm="100000">
                                              <p:val>
                                                <p:strVal val="#ppt_w"/>
                                              </p:val>
                                            </p:tav>
                                          </p:tavLst>
                                        </p:anim>
                                        <p:anim calcmode="lin" valueType="num">
                                          <p:cBhvr>
                                            <p:cTn id="198" dur="500" fill="hold"/>
                                            <p:tgtEl>
                                              <p:spTgt spid="43"/>
                                            </p:tgtEl>
                                            <p:attrNameLst>
                                              <p:attrName>ppt_h</p:attrName>
                                            </p:attrNameLst>
                                          </p:cBhvr>
                                          <p:tavLst>
                                            <p:tav tm="0">
                                              <p:val>
                                                <p:fltVal val="0"/>
                                              </p:val>
                                            </p:tav>
                                            <p:tav tm="100000">
                                              <p:val>
                                                <p:strVal val="#ppt_h"/>
                                              </p:val>
                                            </p:tav>
                                          </p:tavLst>
                                        </p:anim>
                                        <p:animEffect transition="in" filter="fade">
                                          <p:cBhvr>
                                            <p:cTn id="199" dur="500"/>
                                            <p:tgtEl>
                                              <p:spTgt spid="43"/>
                                            </p:tgtEl>
                                          </p:cBhvr>
                                        </p:animEffect>
                                      </p:childTnLst>
                                    </p:cTn>
                                  </p:par>
                                  <p:par>
                                    <p:cTn id="200" presetID="53" presetClass="entr" presetSubtype="16" fill="hold" grpId="0" nodeType="withEffect">
                                      <p:stCondLst>
                                        <p:cond delay="0"/>
                                      </p:stCondLst>
                                      <p:childTnLst>
                                        <p:set>
                                          <p:cBhvr>
                                            <p:cTn id="201" dur="1" fill="hold">
                                              <p:stCondLst>
                                                <p:cond delay="0"/>
                                              </p:stCondLst>
                                            </p:cTn>
                                            <p:tgtEl>
                                              <p:spTgt spid="42"/>
                                            </p:tgtEl>
                                            <p:attrNameLst>
                                              <p:attrName>style.visibility</p:attrName>
                                            </p:attrNameLst>
                                          </p:cBhvr>
                                          <p:to>
                                            <p:strVal val="visible"/>
                                          </p:to>
                                        </p:set>
                                        <p:anim calcmode="lin" valueType="num">
                                          <p:cBhvr>
                                            <p:cTn id="202" dur="500" fill="hold"/>
                                            <p:tgtEl>
                                              <p:spTgt spid="42"/>
                                            </p:tgtEl>
                                            <p:attrNameLst>
                                              <p:attrName>ppt_w</p:attrName>
                                            </p:attrNameLst>
                                          </p:cBhvr>
                                          <p:tavLst>
                                            <p:tav tm="0">
                                              <p:val>
                                                <p:fltVal val="0"/>
                                              </p:val>
                                            </p:tav>
                                            <p:tav tm="100000">
                                              <p:val>
                                                <p:strVal val="#ppt_w"/>
                                              </p:val>
                                            </p:tav>
                                          </p:tavLst>
                                        </p:anim>
                                        <p:anim calcmode="lin" valueType="num">
                                          <p:cBhvr>
                                            <p:cTn id="203" dur="500" fill="hold"/>
                                            <p:tgtEl>
                                              <p:spTgt spid="42"/>
                                            </p:tgtEl>
                                            <p:attrNameLst>
                                              <p:attrName>ppt_h</p:attrName>
                                            </p:attrNameLst>
                                          </p:cBhvr>
                                          <p:tavLst>
                                            <p:tav tm="0">
                                              <p:val>
                                                <p:fltVal val="0"/>
                                              </p:val>
                                            </p:tav>
                                            <p:tav tm="100000">
                                              <p:val>
                                                <p:strVal val="#ppt_h"/>
                                              </p:val>
                                            </p:tav>
                                          </p:tavLst>
                                        </p:anim>
                                        <p:animEffect transition="in" filter="fade">
                                          <p:cBhvr>
                                            <p:cTn id="204" dur="500"/>
                                            <p:tgtEl>
                                              <p:spTgt spid="42"/>
                                            </p:tgtEl>
                                          </p:cBhvr>
                                        </p:animEffect>
                                      </p:childTnLst>
                                    </p:cTn>
                                  </p:par>
                                  <p:par>
                                    <p:cTn id="205" presetID="53" presetClass="entr" presetSubtype="16" fill="hold" grpId="0" nodeType="withEffect">
                                      <p:stCondLst>
                                        <p:cond delay="0"/>
                                      </p:stCondLst>
                                      <p:childTnLst>
                                        <p:set>
                                          <p:cBhvr>
                                            <p:cTn id="206" dur="1" fill="hold">
                                              <p:stCondLst>
                                                <p:cond delay="0"/>
                                              </p:stCondLst>
                                            </p:cTn>
                                            <p:tgtEl>
                                              <p:spTgt spid="44"/>
                                            </p:tgtEl>
                                            <p:attrNameLst>
                                              <p:attrName>style.visibility</p:attrName>
                                            </p:attrNameLst>
                                          </p:cBhvr>
                                          <p:to>
                                            <p:strVal val="visible"/>
                                          </p:to>
                                        </p:set>
                                        <p:anim calcmode="lin" valueType="num">
                                          <p:cBhvr>
                                            <p:cTn id="207" dur="500" fill="hold"/>
                                            <p:tgtEl>
                                              <p:spTgt spid="44"/>
                                            </p:tgtEl>
                                            <p:attrNameLst>
                                              <p:attrName>ppt_w</p:attrName>
                                            </p:attrNameLst>
                                          </p:cBhvr>
                                          <p:tavLst>
                                            <p:tav tm="0">
                                              <p:val>
                                                <p:fltVal val="0"/>
                                              </p:val>
                                            </p:tav>
                                            <p:tav tm="100000">
                                              <p:val>
                                                <p:strVal val="#ppt_w"/>
                                              </p:val>
                                            </p:tav>
                                          </p:tavLst>
                                        </p:anim>
                                        <p:anim calcmode="lin" valueType="num">
                                          <p:cBhvr>
                                            <p:cTn id="208" dur="500" fill="hold"/>
                                            <p:tgtEl>
                                              <p:spTgt spid="44"/>
                                            </p:tgtEl>
                                            <p:attrNameLst>
                                              <p:attrName>ppt_h</p:attrName>
                                            </p:attrNameLst>
                                          </p:cBhvr>
                                          <p:tavLst>
                                            <p:tav tm="0">
                                              <p:val>
                                                <p:fltVal val="0"/>
                                              </p:val>
                                            </p:tav>
                                            <p:tav tm="100000">
                                              <p:val>
                                                <p:strVal val="#ppt_h"/>
                                              </p:val>
                                            </p:tav>
                                          </p:tavLst>
                                        </p:anim>
                                        <p:animEffect transition="in" filter="fade">
                                          <p:cBhvr>
                                            <p:cTn id="209"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6" grpId="0" animBg="1"/>
          <p:bldP spid="17" grpId="0" animBg="1"/>
          <p:bldP spid="18" grpId="0" animBg="1"/>
          <p:bldP spid="19" grpId="0" animBg="1"/>
          <p:bldP spid="20" grpId="0" animBg="1"/>
          <p:bldP spid="21" grpId="0" animBg="1"/>
          <p:bldP spid="22" grpId="0"/>
          <p:bldP spid="23" grpId="0"/>
          <p:bldP spid="24" grpId="0"/>
          <p:bldP spid="25" grpId="0"/>
          <p:bldP spid="26" grpId="0"/>
          <p:bldP spid="27" grpId="0"/>
          <p:bldP spid="28" grpId="0"/>
          <p:bldP spid="29" grpId="0"/>
          <p:bldP spid="30" grpId="0"/>
          <p:bldP spid="31" grpId="0" animBg="1"/>
          <p:bldP spid="32" grpId="0" animBg="1"/>
          <p:bldP spid="33" grpId="0" animBg="1"/>
          <p:bldP spid="34" grpId="0" animBg="1"/>
          <p:bldP spid="35" grpId="0" animBg="1"/>
          <p:bldP spid="36" grpId="0" animBg="1"/>
          <p:bldP spid="37" grpId="0"/>
          <p:bldP spid="38" grpId="0"/>
          <p:bldP spid="39" grpId="0"/>
          <p:bldP spid="40" grpId="0"/>
          <p:bldP spid="41" grpId="0"/>
          <p:bldP spid="42" grpId="0"/>
          <p:bldP spid="43" grpId="0"/>
          <p:bldP spid="44" grpId="0"/>
          <p:bldP spid="45" grpId="0"/>
          <p:bldP spid="46" grpId="0"/>
          <p:bldP spid="47"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par>
                              <p:cTn id="23" fill="hold">
                                <p:stCondLst>
                                  <p:cond delay="500"/>
                                </p:stCondLst>
                                <p:childTnLst>
                                  <p:par>
                                    <p:cTn id="24" presetID="22" presetClass="entr" presetSubtype="8" fill="hold"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left)">
                                          <p:cBhvr>
                                            <p:cTn id="26" dur="500"/>
                                            <p:tgtEl>
                                              <p:spTgt spid="10"/>
                                            </p:tgtEl>
                                          </p:cBhvr>
                                        </p:animEffect>
                                      </p:childTnLst>
                                    </p:cTn>
                                  </p:par>
                                  <p:par>
                                    <p:cTn id="27" presetID="22" presetClass="entr" presetSubtype="8"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left)">
                                          <p:cBhvr>
                                            <p:cTn id="29" dur="500"/>
                                            <p:tgtEl>
                                              <p:spTgt spid="11"/>
                                            </p:tgtEl>
                                          </p:cBhvr>
                                        </p:animEffect>
                                      </p:childTnLst>
                                    </p:cTn>
                                  </p:par>
                                  <p:par>
                                    <p:cTn id="30" presetID="22" presetClass="entr" presetSubtype="8" fill="hold" nodeType="with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left)">
                                          <p:cBhvr>
                                            <p:cTn id="32" dur="500"/>
                                            <p:tgtEl>
                                              <p:spTgt spid="12"/>
                                            </p:tgtEl>
                                          </p:cBhvr>
                                        </p:animEffect>
                                      </p:childTnLst>
                                    </p:cTn>
                                  </p:par>
                                  <p:par>
                                    <p:cTn id="33" presetID="22" presetClass="entr" presetSubtype="8" fill="hold" nodeType="with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left)">
                                          <p:cBhvr>
                                            <p:cTn id="35" dur="500"/>
                                            <p:tgtEl>
                                              <p:spTgt spid="13"/>
                                            </p:tgtEl>
                                          </p:cBhvr>
                                        </p:animEffect>
                                      </p:childTnLst>
                                    </p:cTn>
                                  </p:par>
                                  <p:par>
                                    <p:cTn id="36" presetID="22" presetClass="entr" presetSubtype="8" fill="hold" nodeType="with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wipe(left)">
                                          <p:cBhvr>
                                            <p:cTn id="38" dur="500"/>
                                            <p:tgtEl>
                                              <p:spTgt spid="14"/>
                                            </p:tgtEl>
                                          </p:cBhvr>
                                        </p:animEffect>
                                      </p:childTnLst>
                                    </p:cTn>
                                  </p:par>
                                  <p:par>
                                    <p:cTn id="39" presetID="22" presetClass="entr" presetSubtype="8" fill="hold" nodeType="with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wipe(left)">
                                          <p:cBhvr>
                                            <p:cTn id="41" dur="500"/>
                                            <p:tgtEl>
                                              <p:spTgt spid="15"/>
                                            </p:tgtEl>
                                          </p:cBhvr>
                                        </p:animEffect>
                                      </p:childTnLst>
                                    </p:cTn>
                                  </p:par>
                                </p:childTnLst>
                              </p:cTn>
                            </p:par>
                            <p:par>
                              <p:cTn id="42" fill="hold">
                                <p:stCondLst>
                                  <p:cond delay="1000"/>
                                </p:stCondLst>
                                <p:childTnLst>
                                  <p:par>
                                    <p:cTn id="43" presetID="42" presetClass="entr" presetSubtype="0" fill="hold" grpId="0" nodeType="afterEffect">
                                      <p:stCondLst>
                                        <p:cond delay="0"/>
                                      </p:stCondLst>
                                      <p:childTnLst>
                                        <p:set>
                                          <p:cBhvr>
                                            <p:cTn id="44" dur="1" fill="hold">
                                              <p:stCondLst>
                                                <p:cond delay="0"/>
                                              </p:stCondLst>
                                            </p:cTn>
                                            <p:tgtEl>
                                              <p:spTgt spid="22"/>
                                            </p:tgtEl>
                                            <p:attrNameLst>
                                              <p:attrName>style.visibility</p:attrName>
                                            </p:attrNameLst>
                                          </p:cBhvr>
                                          <p:to>
                                            <p:strVal val="visible"/>
                                          </p:to>
                                        </p:set>
                                        <p:animEffect transition="in" filter="fade">
                                          <p:cBhvr>
                                            <p:cTn id="45" dur="500"/>
                                            <p:tgtEl>
                                              <p:spTgt spid="22"/>
                                            </p:tgtEl>
                                          </p:cBhvr>
                                        </p:animEffect>
                                        <p:anim calcmode="lin" valueType="num">
                                          <p:cBhvr>
                                            <p:cTn id="46" dur="500" fill="hold"/>
                                            <p:tgtEl>
                                              <p:spTgt spid="22"/>
                                            </p:tgtEl>
                                            <p:attrNameLst>
                                              <p:attrName>ppt_x</p:attrName>
                                            </p:attrNameLst>
                                          </p:cBhvr>
                                          <p:tavLst>
                                            <p:tav tm="0">
                                              <p:val>
                                                <p:strVal val="#ppt_x"/>
                                              </p:val>
                                            </p:tav>
                                            <p:tav tm="100000">
                                              <p:val>
                                                <p:strVal val="#ppt_x"/>
                                              </p:val>
                                            </p:tav>
                                          </p:tavLst>
                                        </p:anim>
                                        <p:anim calcmode="lin" valueType="num">
                                          <p:cBhvr>
                                            <p:cTn id="47" dur="500" fill="hold"/>
                                            <p:tgtEl>
                                              <p:spTgt spid="22"/>
                                            </p:tgtEl>
                                            <p:attrNameLst>
                                              <p:attrName>ppt_y</p:attrName>
                                            </p:attrNameLst>
                                          </p:cBhvr>
                                          <p:tavLst>
                                            <p:tav tm="0">
                                              <p:val>
                                                <p:strVal val="#ppt_y+.1"/>
                                              </p:val>
                                            </p:tav>
                                            <p:tav tm="100000">
                                              <p:val>
                                                <p:strVal val="#ppt_y"/>
                                              </p:val>
                                            </p:tav>
                                          </p:tavLst>
                                        </p:anim>
                                      </p:childTnLst>
                                    </p:cTn>
                                  </p:par>
                                </p:childTnLst>
                              </p:cTn>
                            </p:par>
                            <p:par>
                              <p:cTn id="48" fill="hold">
                                <p:stCondLst>
                                  <p:cond delay="1500"/>
                                </p:stCondLst>
                                <p:childTnLst>
                                  <p:par>
                                    <p:cTn id="49" presetID="42" presetClass="entr" presetSubtype="0"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fade">
                                          <p:cBhvr>
                                            <p:cTn id="51" dur="500"/>
                                            <p:tgtEl>
                                              <p:spTgt spid="23"/>
                                            </p:tgtEl>
                                          </p:cBhvr>
                                        </p:animEffect>
                                        <p:anim calcmode="lin" valueType="num">
                                          <p:cBhvr>
                                            <p:cTn id="52" dur="500" fill="hold"/>
                                            <p:tgtEl>
                                              <p:spTgt spid="23"/>
                                            </p:tgtEl>
                                            <p:attrNameLst>
                                              <p:attrName>ppt_x</p:attrName>
                                            </p:attrNameLst>
                                          </p:cBhvr>
                                          <p:tavLst>
                                            <p:tav tm="0">
                                              <p:val>
                                                <p:strVal val="#ppt_x"/>
                                              </p:val>
                                            </p:tav>
                                            <p:tav tm="100000">
                                              <p:val>
                                                <p:strVal val="#ppt_x"/>
                                              </p:val>
                                            </p:tav>
                                          </p:tavLst>
                                        </p:anim>
                                        <p:anim calcmode="lin" valueType="num">
                                          <p:cBhvr>
                                            <p:cTn id="53" dur="500" fill="hold"/>
                                            <p:tgtEl>
                                              <p:spTgt spid="23"/>
                                            </p:tgtEl>
                                            <p:attrNameLst>
                                              <p:attrName>ppt_y</p:attrName>
                                            </p:attrNameLst>
                                          </p:cBhvr>
                                          <p:tavLst>
                                            <p:tav tm="0">
                                              <p:val>
                                                <p:strVal val="#ppt_y+.1"/>
                                              </p:val>
                                            </p:tav>
                                            <p:tav tm="100000">
                                              <p:val>
                                                <p:strVal val="#ppt_y"/>
                                              </p:val>
                                            </p:tav>
                                          </p:tavLst>
                                        </p:anim>
                                      </p:childTnLst>
                                    </p:cTn>
                                  </p:par>
                                </p:childTnLst>
                              </p:cTn>
                            </p:par>
                            <p:par>
                              <p:cTn id="54" fill="hold">
                                <p:stCondLst>
                                  <p:cond delay="2000"/>
                                </p:stCondLst>
                                <p:childTnLst>
                                  <p:par>
                                    <p:cTn id="55" presetID="42" presetClass="entr" presetSubtype="0"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Effect transition="in" filter="fade">
                                          <p:cBhvr>
                                            <p:cTn id="57" dur="500"/>
                                            <p:tgtEl>
                                              <p:spTgt spid="24"/>
                                            </p:tgtEl>
                                          </p:cBhvr>
                                        </p:animEffect>
                                        <p:anim calcmode="lin" valueType="num">
                                          <p:cBhvr>
                                            <p:cTn id="58" dur="500" fill="hold"/>
                                            <p:tgtEl>
                                              <p:spTgt spid="24"/>
                                            </p:tgtEl>
                                            <p:attrNameLst>
                                              <p:attrName>ppt_x</p:attrName>
                                            </p:attrNameLst>
                                          </p:cBhvr>
                                          <p:tavLst>
                                            <p:tav tm="0">
                                              <p:val>
                                                <p:strVal val="#ppt_x"/>
                                              </p:val>
                                            </p:tav>
                                            <p:tav tm="100000">
                                              <p:val>
                                                <p:strVal val="#ppt_x"/>
                                              </p:val>
                                            </p:tav>
                                          </p:tavLst>
                                        </p:anim>
                                        <p:anim calcmode="lin" valueType="num">
                                          <p:cBhvr>
                                            <p:cTn id="59" dur="500" fill="hold"/>
                                            <p:tgtEl>
                                              <p:spTgt spid="24"/>
                                            </p:tgtEl>
                                            <p:attrNameLst>
                                              <p:attrName>ppt_y</p:attrName>
                                            </p:attrNameLst>
                                          </p:cBhvr>
                                          <p:tavLst>
                                            <p:tav tm="0">
                                              <p:val>
                                                <p:strVal val="#ppt_y+.1"/>
                                              </p:val>
                                            </p:tav>
                                            <p:tav tm="100000">
                                              <p:val>
                                                <p:strVal val="#ppt_y"/>
                                              </p:val>
                                            </p:tav>
                                          </p:tavLst>
                                        </p:anim>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500"/>
                                            <p:tgtEl>
                                              <p:spTgt spid="25"/>
                                            </p:tgtEl>
                                          </p:cBhvr>
                                        </p:animEffect>
                                        <p:anim calcmode="lin" valueType="num">
                                          <p:cBhvr>
                                            <p:cTn id="64" dur="500" fill="hold"/>
                                            <p:tgtEl>
                                              <p:spTgt spid="25"/>
                                            </p:tgtEl>
                                            <p:attrNameLst>
                                              <p:attrName>ppt_x</p:attrName>
                                            </p:attrNameLst>
                                          </p:cBhvr>
                                          <p:tavLst>
                                            <p:tav tm="0">
                                              <p:val>
                                                <p:strVal val="#ppt_x"/>
                                              </p:val>
                                            </p:tav>
                                            <p:tav tm="100000">
                                              <p:val>
                                                <p:strVal val="#ppt_x"/>
                                              </p:val>
                                            </p:tav>
                                          </p:tavLst>
                                        </p:anim>
                                        <p:anim calcmode="lin" valueType="num">
                                          <p:cBhvr>
                                            <p:cTn id="65" dur="500" fill="hold"/>
                                            <p:tgtEl>
                                              <p:spTgt spid="25"/>
                                            </p:tgtEl>
                                            <p:attrNameLst>
                                              <p:attrName>ppt_y</p:attrName>
                                            </p:attrNameLst>
                                          </p:cBhvr>
                                          <p:tavLst>
                                            <p:tav tm="0">
                                              <p:val>
                                                <p:strVal val="#ppt_y+.1"/>
                                              </p:val>
                                            </p:tav>
                                            <p:tav tm="100000">
                                              <p:val>
                                                <p:strVal val="#ppt_y"/>
                                              </p:val>
                                            </p:tav>
                                          </p:tavLst>
                                        </p:anim>
                                      </p:childTnLst>
                                    </p:cTn>
                                  </p:par>
                                </p:childTnLst>
                              </p:cTn>
                            </p:par>
                            <p:par>
                              <p:cTn id="66" fill="hold">
                                <p:stCondLst>
                                  <p:cond delay="3000"/>
                                </p:stCondLst>
                                <p:childTnLst>
                                  <p:par>
                                    <p:cTn id="67" presetID="42" presetClass="entr" presetSubtype="0" fill="hold" grpId="0" nodeType="afterEffect">
                                      <p:stCondLst>
                                        <p:cond delay="0"/>
                                      </p:stCondLst>
                                      <p:childTnLst>
                                        <p:set>
                                          <p:cBhvr>
                                            <p:cTn id="68" dur="1" fill="hold">
                                              <p:stCondLst>
                                                <p:cond delay="0"/>
                                              </p:stCondLst>
                                            </p:cTn>
                                            <p:tgtEl>
                                              <p:spTgt spid="26"/>
                                            </p:tgtEl>
                                            <p:attrNameLst>
                                              <p:attrName>style.visibility</p:attrName>
                                            </p:attrNameLst>
                                          </p:cBhvr>
                                          <p:to>
                                            <p:strVal val="visible"/>
                                          </p:to>
                                        </p:set>
                                        <p:animEffect transition="in" filter="fade">
                                          <p:cBhvr>
                                            <p:cTn id="69" dur="500"/>
                                            <p:tgtEl>
                                              <p:spTgt spid="26"/>
                                            </p:tgtEl>
                                          </p:cBhvr>
                                        </p:animEffect>
                                        <p:anim calcmode="lin" valueType="num">
                                          <p:cBhvr>
                                            <p:cTn id="70" dur="500" fill="hold"/>
                                            <p:tgtEl>
                                              <p:spTgt spid="26"/>
                                            </p:tgtEl>
                                            <p:attrNameLst>
                                              <p:attrName>ppt_x</p:attrName>
                                            </p:attrNameLst>
                                          </p:cBhvr>
                                          <p:tavLst>
                                            <p:tav tm="0">
                                              <p:val>
                                                <p:strVal val="#ppt_x"/>
                                              </p:val>
                                            </p:tav>
                                            <p:tav tm="100000">
                                              <p:val>
                                                <p:strVal val="#ppt_x"/>
                                              </p:val>
                                            </p:tav>
                                          </p:tavLst>
                                        </p:anim>
                                        <p:anim calcmode="lin" valueType="num">
                                          <p:cBhvr>
                                            <p:cTn id="71" dur="500" fill="hold"/>
                                            <p:tgtEl>
                                              <p:spTgt spid="26"/>
                                            </p:tgtEl>
                                            <p:attrNameLst>
                                              <p:attrName>ppt_y</p:attrName>
                                            </p:attrNameLst>
                                          </p:cBhvr>
                                          <p:tavLst>
                                            <p:tav tm="0">
                                              <p:val>
                                                <p:strVal val="#ppt_y+.1"/>
                                              </p:val>
                                            </p:tav>
                                            <p:tav tm="100000">
                                              <p:val>
                                                <p:strVal val="#ppt_y"/>
                                              </p:val>
                                            </p:tav>
                                          </p:tavLst>
                                        </p:anim>
                                      </p:childTnLst>
                                    </p:cTn>
                                  </p:par>
                                </p:childTnLst>
                              </p:cTn>
                            </p:par>
                            <p:par>
                              <p:cTn id="72" fill="hold">
                                <p:stCondLst>
                                  <p:cond delay="3500"/>
                                </p:stCondLst>
                                <p:childTnLst>
                                  <p:par>
                                    <p:cTn id="73" presetID="42" presetClass="entr" presetSubtype="0"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fade">
                                          <p:cBhvr>
                                            <p:cTn id="75" dur="500"/>
                                            <p:tgtEl>
                                              <p:spTgt spid="27"/>
                                            </p:tgtEl>
                                          </p:cBhvr>
                                        </p:animEffect>
                                        <p:anim calcmode="lin" valueType="num">
                                          <p:cBhvr>
                                            <p:cTn id="76" dur="500" fill="hold"/>
                                            <p:tgtEl>
                                              <p:spTgt spid="27"/>
                                            </p:tgtEl>
                                            <p:attrNameLst>
                                              <p:attrName>ppt_x</p:attrName>
                                            </p:attrNameLst>
                                          </p:cBhvr>
                                          <p:tavLst>
                                            <p:tav tm="0">
                                              <p:val>
                                                <p:strVal val="#ppt_x"/>
                                              </p:val>
                                            </p:tav>
                                            <p:tav tm="100000">
                                              <p:val>
                                                <p:strVal val="#ppt_x"/>
                                              </p:val>
                                            </p:tav>
                                          </p:tavLst>
                                        </p:anim>
                                        <p:anim calcmode="lin" valueType="num">
                                          <p:cBhvr>
                                            <p:cTn id="77" dur="500" fill="hold"/>
                                            <p:tgtEl>
                                              <p:spTgt spid="27"/>
                                            </p:tgtEl>
                                            <p:attrNameLst>
                                              <p:attrName>ppt_y</p:attrName>
                                            </p:attrNameLst>
                                          </p:cBhvr>
                                          <p:tavLst>
                                            <p:tav tm="0">
                                              <p:val>
                                                <p:strVal val="#ppt_y+.1"/>
                                              </p:val>
                                            </p:tav>
                                            <p:tav tm="100000">
                                              <p:val>
                                                <p:strVal val="#ppt_y"/>
                                              </p:val>
                                            </p:tav>
                                          </p:tavLst>
                                        </p:anim>
                                      </p:childTnLst>
                                    </p:cTn>
                                  </p:par>
                                </p:childTnLst>
                              </p:cTn>
                            </p:par>
                            <p:par>
                              <p:cTn id="78" fill="hold">
                                <p:stCondLst>
                                  <p:cond delay="4000"/>
                                </p:stCondLst>
                                <p:childTnLst>
                                  <p:par>
                                    <p:cTn id="79" presetID="22" presetClass="entr" presetSubtype="4" fill="hold" grpId="0" nodeType="afterEffect">
                                      <p:stCondLst>
                                        <p:cond delay="0"/>
                                      </p:stCondLst>
                                      <p:childTnLst>
                                        <p:set>
                                          <p:cBhvr>
                                            <p:cTn id="80" dur="1" fill="hold">
                                              <p:stCondLst>
                                                <p:cond delay="0"/>
                                              </p:stCondLst>
                                            </p:cTn>
                                            <p:tgtEl>
                                              <p:spTgt spid="16"/>
                                            </p:tgtEl>
                                            <p:attrNameLst>
                                              <p:attrName>style.visibility</p:attrName>
                                            </p:attrNameLst>
                                          </p:cBhvr>
                                          <p:to>
                                            <p:strVal val="visible"/>
                                          </p:to>
                                        </p:set>
                                        <p:animEffect transition="in" filter="wipe(down)">
                                          <p:cBhvr>
                                            <p:cTn id="81" dur="500"/>
                                            <p:tgtEl>
                                              <p:spTgt spid="16"/>
                                            </p:tgtEl>
                                          </p:cBhvr>
                                        </p:animEffect>
                                      </p:childTnLst>
                                    </p:cTn>
                                  </p:par>
                                </p:childTnLst>
                              </p:cTn>
                            </p:par>
                            <p:par>
                              <p:cTn id="82" fill="hold">
                                <p:stCondLst>
                                  <p:cond delay="4500"/>
                                </p:stCondLst>
                                <p:childTnLst>
                                  <p:par>
                                    <p:cTn id="83" presetID="22" presetClass="entr" presetSubtype="4" fill="hold" grpId="0" nodeType="afterEffect">
                                      <p:stCondLst>
                                        <p:cond delay="0"/>
                                      </p:stCondLst>
                                      <p:childTnLst>
                                        <p:set>
                                          <p:cBhvr>
                                            <p:cTn id="84" dur="1" fill="hold">
                                              <p:stCondLst>
                                                <p:cond delay="0"/>
                                              </p:stCondLst>
                                            </p:cTn>
                                            <p:tgtEl>
                                              <p:spTgt spid="19"/>
                                            </p:tgtEl>
                                            <p:attrNameLst>
                                              <p:attrName>style.visibility</p:attrName>
                                            </p:attrNameLst>
                                          </p:cBhvr>
                                          <p:to>
                                            <p:strVal val="visible"/>
                                          </p:to>
                                        </p:set>
                                        <p:animEffect transition="in" filter="wipe(down)">
                                          <p:cBhvr>
                                            <p:cTn id="85" dur="500"/>
                                            <p:tgtEl>
                                              <p:spTgt spid="19"/>
                                            </p:tgtEl>
                                          </p:cBhvr>
                                        </p:animEffect>
                                      </p:childTnLst>
                                    </p:cTn>
                                  </p:par>
                                </p:childTnLst>
                              </p:cTn>
                            </p:par>
                            <p:par>
                              <p:cTn id="86" fill="hold">
                                <p:stCondLst>
                                  <p:cond delay="5000"/>
                                </p:stCondLst>
                                <p:childTnLst>
                                  <p:par>
                                    <p:cTn id="87" presetID="22" presetClass="entr" presetSubtype="4"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wipe(down)">
                                          <p:cBhvr>
                                            <p:cTn id="89" dur="500"/>
                                            <p:tgtEl>
                                              <p:spTgt spid="18"/>
                                            </p:tgtEl>
                                          </p:cBhvr>
                                        </p:animEffect>
                                      </p:childTnLst>
                                    </p:cTn>
                                  </p:par>
                                </p:childTnLst>
                              </p:cTn>
                            </p:par>
                            <p:par>
                              <p:cTn id="90" fill="hold">
                                <p:stCondLst>
                                  <p:cond delay="5500"/>
                                </p:stCondLst>
                                <p:childTnLst>
                                  <p:par>
                                    <p:cTn id="91" presetID="22" presetClass="entr" presetSubtype="4" fill="hold" grpId="0" nodeType="afterEffect">
                                      <p:stCondLst>
                                        <p:cond delay="0"/>
                                      </p:stCondLst>
                                      <p:childTnLst>
                                        <p:set>
                                          <p:cBhvr>
                                            <p:cTn id="92" dur="1" fill="hold">
                                              <p:stCondLst>
                                                <p:cond delay="0"/>
                                              </p:stCondLst>
                                            </p:cTn>
                                            <p:tgtEl>
                                              <p:spTgt spid="21"/>
                                            </p:tgtEl>
                                            <p:attrNameLst>
                                              <p:attrName>style.visibility</p:attrName>
                                            </p:attrNameLst>
                                          </p:cBhvr>
                                          <p:to>
                                            <p:strVal val="visible"/>
                                          </p:to>
                                        </p:set>
                                        <p:animEffect transition="in" filter="wipe(down)">
                                          <p:cBhvr>
                                            <p:cTn id="93" dur="500"/>
                                            <p:tgtEl>
                                              <p:spTgt spid="21"/>
                                            </p:tgtEl>
                                          </p:cBhvr>
                                        </p:animEffect>
                                      </p:childTnLst>
                                    </p:cTn>
                                  </p:par>
                                </p:childTnLst>
                              </p:cTn>
                            </p:par>
                            <p:par>
                              <p:cTn id="94" fill="hold">
                                <p:stCondLst>
                                  <p:cond delay="6000"/>
                                </p:stCondLst>
                                <p:childTnLst>
                                  <p:par>
                                    <p:cTn id="95" presetID="22" presetClass="entr" presetSubtype="4" fill="hold" grpId="0" nodeType="afterEffect">
                                      <p:stCondLst>
                                        <p:cond delay="0"/>
                                      </p:stCondLst>
                                      <p:childTnLst>
                                        <p:set>
                                          <p:cBhvr>
                                            <p:cTn id="96" dur="1" fill="hold">
                                              <p:stCondLst>
                                                <p:cond delay="0"/>
                                              </p:stCondLst>
                                            </p:cTn>
                                            <p:tgtEl>
                                              <p:spTgt spid="20"/>
                                            </p:tgtEl>
                                            <p:attrNameLst>
                                              <p:attrName>style.visibility</p:attrName>
                                            </p:attrNameLst>
                                          </p:cBhvr>
                                          <p:to>
                                            <p:strVal val="visible"/>
                                          </p:to>
                                        </p:set>
                                        <p:animEffect transition="in" filter="wipe(down)">
                                          <p:cBhvr>
                                            <p:cTn id="97" dur="500"/>
                                            <p:tgtEl>
                                              <p:spTgt spid="20"/>
                                            </p:tgtEl>
                                          </p:cBhvr>
                                        </p:animEffect>
                                      </p:childTnLst>
                                    </p:cTn>
                                  </p:par>
                                </p:childTnLst>
                              </p:cTn>
                            </p:par>
                            <p:par>
                              <p:cTn id="98" fill="hold">
                                <p:stCondLst>
                                  <p:cond delay="6500"/>
                                </p:stCondLst>
                                <p:childTnLst>
                                  <p:par>
                                    <p:cTn id="99" presetID="22" presetClass="entr" presetSubtype="4" fill="hold" grpId="0" nodeType="afterEffect">
                                      <p:stCondLst>
                                        <p:cond delay="0"/>
                                      </p:stCondLst>
                                      <p:childTnLst>
                                        <p:set>
                                          <p:cBhvr>
                                            <p:cTn id="100" dur="1" fill="hold">
                                              <p:stCondLst>
                                                <p:cond delay="0"/>
                                              </p:stCondLst>
                                            </p:cTn>
                                            <p:tgtEl>
                                              <p:spTgt spid="17"/>
                                            </p:tgtEl>
                                            <p:attrNameLst>
                                              <p:attrName>style.visibility</p:attrName>
                                            </p:attrNameLst>
                                          </p:cBhvr>
                                          <p:to>
                                            <p:strVal val="visible"/>
                                          </p:to>
                                        </p:set>
                                        <p:animEffect transition="in" filter="wipe(down)">
                                          <p:cBhvr>
                                            <p:cTn id="101" dur="500"/>
                                            <p:tgtEl>
                                              <p:spTgt spid="17"/>
                                            </p:tgtEl>
                                          </p:cBhvr>
                                        </p:animEffect>
                                      </p:childTnLst>
                                    </p:cTn>
                                  </p:par>
                                </p:childTnLst>
                              </p:cTn>
                            </p:par>
                            <p:par>
                              <p:cTn id="102" fill="hold">
                                <p:stCondLst>
                                  <p:cond delay="7000"/>
                                </p:stCondLst>
                                <p:childTnLst>
                                  <p:par>
                                    <p:cTn id="103" presetID="53" presetClass="entr" presetSubtype="16" fill="hold" grpId="0" nodeType="afterEffect">
                                      <p:stCondLst>
                                        <p:cond delay="0"/>
                                      </p:stCondLst>
                                      <p:childTnLst>
                                        <p:set>
                                          <p:cBhvr>
                                            <p:cTn id="104" dur="1" fill="hold">
                                              <p:stCondLst>
                                                <p:cond delay="0"/>
                                              </p:stCondLst>
                                            </p:cTn>
                                            <p:tgtEl>
                                              <p:spTgt spid="40"/>
                                            </p:tgtEl>
                                            <p:attrNameLst>
                                              <p:attrName>style.visibility</p:attrName>
                                            </p:attrNameLst>
                                          </p:cBhvr>
                                          <p:to>
                                            <p:strVal val="visible"/>
                                          </p:to>
                                        </p:set>
                                        <p:anim calcmode="lin" valueType="num">
                                          <p:cBhvr>
                                            <p:cTn id="105" dur="500" fill="hold"/>
                                            <p:tgtEl>
                                              <p:spTgt spid="40"/>
                                            </p:tgtEl>
                                            <p:attrNameLst>
                                              <p:attrName>ppt_w</p:attrName>
                                            </p:attrNameLst>
                                          </p:cBhvr>
                                          <p:tavLst>
                                            <p:tav tm="0">
                                              <p:val>
                                                <p:fltVal val="0"/>
                                              </p:val>
                                            </p:tav>
                                            <p:tav tm="100000">
                                              <p:val>
                                                <p:strVal val="#ppt_w"/>
                                              </p:val>
                                            </p:tav>
                                          </p:tavLst>
                                        </p:anim>
                                        <p:anim calcmode="lin" valueType="num">
                                          <p:cBhvr>
                                            <p:cTn id="106" dur="500" fill="hold"/>
                                            <p:tgtEl>
                                              <p:spTgt spid="40"/>
                                            </p:tgtEl>
                                            <p:attrNameLst>
                                              <p:attrName>ppt_h</p:attrName>
                                            </p:attrNameLst>
                                          </p:cBhvr>
                                          <p:tavLst>
                                            <p:tav tm="0">
                                              <p:val>
                                                <p:fltVal val="0"/>
                                              </p:val>
                                            </p:tav>
                                            <p:tav tm="100000">
                                              <p:val>
                                                <p:strVal val="#ppt_h"/>
                                              </p:val>
                                            </p:tav>
                                          </p:tavLst>
                                        </p:anim>
                                        <p:animEffect transition="in" filter="fade">
                                          <p:cBhvr>
                                            <p:cTn id="107" dur="500"/>
                                            <p:tgtEl>
                                              <p:spTgt spid="40"/>
                                            </p:tgtEl>
                                          </p:cBhvr>
                                        </p:animEffect>
                                      </p:childTnLst>
                                    </p:cTn>
                                  </p:par>
                                </p:childTnLst>
                              </p:cTn>
                            </p:par>
                            <p:par>
                              <p:cTn id="108" fill="hold">
                                <p:stCondLst>
                                  <p:cond delay="7500"/>
                                </p:stCondLst>
                                <p:childTnLst>
                                  <p:par>
                                    <p:cTn id="109" presetID="53" presetClass="entr" presetSubtype="16" fill="hold" grpId="0" nodeType="afterEffect">
                                      <p:stCondLst>
                                        <p:cond delay="0"/>
                                      </p:stCondLst>
                                      <p:childTnLst>
                                        <p:set>
                                          <p:cBhvr>
                                            <p:cTn id="110" dur="1" fill="hold">
                                              <p:stCondLst>
                                                <p:cond delay="0"/>
                                              </p:stCondLst>
                                            </p:cTn>
                                            <p:tgtEl>
                                              <p:spTgt spid="39"/>
                                            </p:tgtEl>
                                            <p:attrNameLst>
                                              <p:attrName>style.visibility</p:attrName>
                                            </p:attrNameLst>
                                          </p:cBhvr>
                                          <p:to>
                                            <p:strVal val="visible"/>
                                          </p:to>
                                        </p:set>
                                        <p:anim calcmode="lin" valueType="num">
                                          <p:cBhvr>
                                            <p:cTn id="111" dur="500" fill="hold"/>
                                            <p:tgtEl>
                                              <p:spTgt spid="39"/>
                                            </p:tgtEl>
                                            <p:attrNameLst>
                                              <p:attrName>ppt_w</p:attrName>
                                            </p:attrNameLst>
                                          </p:cBhvr>
                                          <p:tavLst>
                                            <p:tav tm="0">
                                              <p:val>
                                                <p:fltVal val="0"/>
                                              </p:val>
                                            </p:tav>
                                            <p:tav tm="100000">
                                              <p:val>
                                                <p:strVal val="#ppt_w"/>
                                              </p:val>
                                            </p:tav>
                                          </p:tavLst>
                                        </p:anim>
                                        <p:anim calcmode="lin" valueType="num">
                                          <p:cBhvr>
                                            <p:cTn id="112" dur="500" fill="hold"/>
                                            <p:tgtEl>
                                              <p:spTgt spid="39"/>
                                            </p:tgtEl>
                                            <p:attrNameLst>
                                              <p:attrName>ppt_h</p:attrName>
                                            </p:attrNameLst>
                                          </p:cBhvr>
                                          <p:tavLst>
                                            <p:tav tm="0">
                                              <p:val>
                                                <p:fltVal val="0"/>
                                              </p:val>
                                            </p:tav>
                                            <p:tav tm="100000">
                                              <p:val>
                                                <p:strVal val="#ppt_h"/>
                                              </p:val>
                                            </p:tav>
                                          </p:tavLst>
                                        </p:anim>
                                        <p:animEffect transition="in" filter="fade">
                                          <p:cBhvr>
                                            <p:cTn id="113" dur="500"/>
                                            <p:tgtEl>
                                              <p:spTgt spid="39"/>
                                            </p:tgtEl>
                                          </p:cBhvr>
                                        </p:animEffect>
                                      </p:childTnLst>
                                    </p:cTn>
                                  </p:par>
                                </p:childTnLst>
                              </p:cTn>
                            </p:par>
                            <p:par>
                              <p:cTn id="114" fill="hold">
                                <p:stCondLst>
                                  <p:cond delay="8000"/>
                                </p:stCondLst>
                                <p:childTnLst>
                                  <p:par>
                                    <p:cTn id="115" presetID="53" presetClass="entr" presetSubtype="16"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 calcmode="lin" valueType="num">
                                          <p:cBhvr>
                                            <p:cTn id="117" dur="500" fill="hold"/>
                                            <p:tgtEl>
                                              <p:spTgt spid="38"/>
                                            </p:tgtEl>
                                            <p:attrNameLst>
                                              <p:attrName>ppt_w</p:attrName>
                                            </p:attrNameLst>
                                          </p:cBhvr>
                                          <p:tavLst>
                                            <p:tav tm="0">
                                              <p:val>
                                                <p:fltVal val="0"/>
                                              </p:val>
                                            </p:tav>
                                            <p:tav tm="100000">
                                              <p:val>
                                                <p:strVal val="#ppt_w"/>
                                              </p:val>
                                            </p:tav>
                                          </p:tavLst>
                                        </p:anim>
                                        <p:anim calcmode="lin" valueType="num">
                                          <p:cBhvr>
                                            <p:cTn id="118" dur="500" fill="hold"/>
                                            <p:tgtEl>
                                              <p:spTgt spid="38"/>
                                            </p:tgtEl>
                                            <p:attrNameLst>
                                              <p:attrName>ppt_h</p:attrName>
                                            </p:attrNameLst>
                                          </p:cBhvr>
                                          <p:tavLst>
                                            <p:tav tm="0">
                                              <p:val>
                                                <p:fltVal val="0"/>
                                              </p:val>
                                            </p:tav>
                                            <p:tav tm="100000">
                                              <p:val>
                                                <p:strVal val="#ppt_h"/>
                                              </p:val>
                                            </p:tav>
                                          </p:tavLst>
                                        </p:anim>
                                        <p:animEffect transition="in" filter="fade">
                                          <p:cBhvr>
                                            <p:cTn id="119" dur="500"/>
                                            <p:tgtEl>
                                              <p:spTgt spid="38"/>
                                            </p:tgtEl>
                                          </p:cBhvr>
                                        </p:animEffect>
                                      </p:childTnLst>
                                    </p:cTn>
                                  </p:par>
                                </p:childTnLst>
                              </p:cTn>
                            </p:par>
                            <p:par>
                              <p:cTn id="120" fill="hold">
                                <p:stCondLst>
                                  <p:cond delay="8500"/>
                                </p:stCondLst>
                                <p:childTnLst>
                                  <p:par>
                                    <p:cTn id="121" presetID="53" presetClass="entr" presetSubtype="16" fill="hold" grpId="0" nodeType="afterEffect">
                                      <p:stCondLst>
                                        <p:cond delay="0"/>
                                      </p:stCondLst>
                                      <p:childTnLst>
                                        <p:set>
                                          <p:cBhvr>
                                            <p:cTn id="122" dur="1" fill="hold">
                                              <p:stCondLst>
                                                <p:cond delay="0"/>
                                              </p:stCondLst>
                                            </p:cTn>
                                            <p:tgtEl>
                                              <p:spTgt spid="37"/>
                                            </p:tgtEl>
                                            <p:attrNameLst>
                                              <p:attrName>style.visibility</p:attrName>
                                            </p:attrNameLst>
                                          </p:cBhvr>
                                          <p:to>
                                            <p:strVal val="visible"/>
                                          </p:to>
                                        </p:set>
                                        <p:anim calcmode="lin" valueType="num">
                                          <p:cBhvr>
                                            <p:cTn id="123" dur="500" fill="hold"/>
                                            <p:tgtEl>
                                              <p:spTgt spid="37"/>
                                            </p:tgtEl>
                                            <p:attrNameLst>
                                              <p:attrName>ppt_w</p:attrName>
                                            </p:attrNameLst>
                                          </p:cBhvr>
                                          <p:tavLst>
                                            <p:tav tm="0">
                                              <p:val>
                                                <p:fltVal val="0"/>
                                              </p:val>
                                            </p:tav>
                                            <p:tav tm="100000">
                                              <p:val>
                                                <p:strVal val="#ppt_w"/>
                                              </p:val>
                                            </p:tav>
                                          </p:tavLst>
                                        </p:anim>
                                        <p:anim calcmode="lin" valueType="num">
                                          <p:cBhvr>
                                            <p:cTn id="124" dur="500" fill="hold"/>
                                            <p:tgtEl>
                                              <p:spTgt spid="37"/>
                                            </p:tgtEl>
                                            <p:attrNameLst>
                                              <p:attrName>ppt_h</p:attrName>
                                            </p:attrNameLst>
                                          </p:cBhvr>
                                          <p:tavLst>
                                            <p:tav tm="0">
                                              <p:val>
                                                <p:fltVal val="0"/>
                                              </p:val>
                                            </p:tav>
                                            <p:tav tm="100000">
                                              <p:val>
                                                <p:strVal val="#ppt_h"/>
                                              </p:val>
                                            </p:tav>
                                          </p:tavLst>
                                        </p:anim>
                                        <p:animEffect transition="in" filter="fade">
                                          <p:cBhvr>
                                            <p:cTn id="125" dur="500"/>
                                            <p:tgtEl>
                                              <p:spTgt spid="37"/>
                                            </p:tgtEl>
                                          </p:cBhvr>
                                        </p:animEffect>
                                      </p:childTnLst>
                                    </p:cTn>
                                  </p:par>
                                </p:childTnLst>
                              </p:cTn>
                            </p:par>
                            <p:par>
                              <p:cTn id="126" fill="hold">
                                <p:stCondLst>
                                  <p:cond delay="9000"/>
                                </p:stCondLst>
                                <p:childTnLst>
                                  <p:par>
                                    <p:cTn id="127" presetID="53" presetClass="entr" presetSubtype="16" fill="hold" grpId="0" nodeType="afterEffect">
                                      <p:stCondLst>
                                        <p:cond delay="0"/>
                                      </p:stCondLst>
                                      <p:childTnLst>
                                        <p:set>
                                          <p:cBhvr>
                                            <p:cTn id="128" dur="1" fill="hold">
                                              <p:stCondLst>
                                                <p:cond delay="0"/>
                                              </p:stCondLst>
                                            </p:cTn>
                                            <p:tgtEl>
                                              <p:spTgt spid="28"/>
                                            </p:tgtEl>
                                            <p:attrNameLst>
                                              <p:attrName>style.visibility</p:attrName>
                                            </p:attrNameLst>
                                          </p:cBhvr>
                                          <p:to>
                                            <p:strVal val="visible"/>
                                          </p:to>
                                        </p:set>
                                        <p:anim calcmode="lin" valueType="num">
                                          <p:cBhvr>
                                            <p:cTn id="129" dur="500" fill="hold"/>
                                            <p:tgtEl>
                                              <p:spTgt spid="28"/>
                                            </p:tgtEl>
                                            <p:attrNameLst>
                                              <p:attrName>ppt_w</p:attrName>
                                            </p:attrNameLst>
                                          </p:cBhvr>
                                          <p:tavLst>
                                            <p:tav tm="0">
                                              <p:val>
                                                <p:fltVal val="0"/>
                                              </p:val>
                                            </p:tav>
                                            <p:tav tm="100000">
                                              <p:val>
                                                <p:strVal val="#ppt_w"/>
                                              </p:val>
                                            </p:tav>
                                          </p:tavLst>
                                        </p:anim>
                                        <p:anim calcmode="lin" valueType="num">
                                          <p:cBhvr>
                                            <p:cTn id="130" dur="500" fill="hold"/>
                                            <p:tgtEl>
                                              <p:spTgt spid="28"/>
                                            </p:tgtEl>
                                            <p:attrNameLst>
                                              <p:attrName>ppt_h</p:attrName>
                                            </p:attrNameLst>
                                          </p:cBhvr>
                                          <p:tavLst>
                                            <p:tav tm="0">
                                              <p:val>
                                                <p:fltVal val="0"/>
                                              </p:val>
                                            </p:tav>
                                            <p:tav tm="100000">
                                              <p:val>
                                                <p:strVal val="#ppt_h"/>
                                              </p:val>
                                            </p:tav>
                                          </p:tavLst>
                                        </p:anim>
                                        <p:animEffect transition="in" filter="fade">
                                          <p:cBhvr>
                                            <p:cTn id="131" dur="500"/>
                                            <p:tgtEl>
                                              <p:spTgt spid="28"/>
                                            </p:tgtEl>
                                          </p:cBhvr>
                                        </p:animEffect>
                                      </p:childTnLst>
                                    </p:cTn>
                                  </p:par>
                                </p:childTnLst>
                              </p:cTn>
                            </p:par>
                            <p:par>
                              <p:cTn id="132" fill="hold">
                                <p:stCondLst>
                                  <p:cond delay="9500"/>
                                </p:stCondLst>
                                <p:childTnLst>
                                  <p:par>
                                    <p:cTn id="133" presetID="53" presetClass="entr" presetSubtype="16" fill="hold" grpId="0" nodeType="afterEffect">
                                      <p:stCondLst>
                                        <p:cond delay="0"/>
                                      </p:stCondLst>
                                      <p:childTnLst>
                                        <p:set>
                                          <p:cBhvr>
                                            <p:cTn id="134" dur="1" fill="hold">
                                              <p:stCondLst>
                                                <p:cond delay="0"/>
                                              </p:stCondLst>
                                            </p:cTn>
                                            <p:tgtEl>
                                              <p:spTgt spid="41"/>
                                            </p:tgtEl>
                                            <p:attrNameLst>
                                              <p:attrName>style.visibility</p:attrName>
                                            </p:attrNameLst>
                                          </p:cBhvr>
                                          <p:to>
                                            <p:strVal val="visible"/>
                                          </p:to>
                                        </p:set>
                                        <p:anim calcmode="lin" valueType="num">
                                          <p:cBhvr>
                                            <p:cTn id="135" dur="500" fill="hold"/>
                                            <p:tgtEl>
                                              <p:spTgt spid="41"/>
                                            </p:tgtEl>
                                            <p:attrNameLst>
                                              <p:attrName>ppt_w</p:attrName>
                                            </p:attrNameLst>
                                          </p:cBhvr>
                                          <p:tavLst>
                                            <p:tav tm="0">
                                              <p:val>
                                                <p:fltVal val="0"/>
                                              </p:val>
                                            </p:tav>
                                            <p:tav tm="100000">
                                              <p:val>
                                                <p:strVal val="#ppt_w"/>
                                              </p:val>
                                            </p:tav>
                                          </p:tavLst>
                                        </p:anim>
                                        <p:anim calcmode="lin" valueType="num">
                                          <p:cBhvr>
                                            <p:cTn id="136" dur="500" fill="hold"/>
                                            <p:tgtEl>
                                              <p:spTgt spid="41"/>
                                            </p:tgtEl>
                                            <p:attrNameLst>
                                              <p:attrName>ppt_h</p:attrName>
                                            </p:attrNameLst>
                                          </p:cBhvr>
                                          <p:tavLst>
                                            <p:tav tm="0">
                                              <p:val>
                                                <p:fltVal val="0"/>
                                              </p:val>
                                            </p:tav>
                                            <p:tav tm="100000">
                                              <p:val>
                                                <p:strVal val="#ppt_h"/>
                                              </p:val>
                                            </p:tav>
                                          </p:tavLst>
                                        </p:anim>
                                        <p:animEffect transition="in" filter="fade">
                                          <p:cBhvr>
                                            <p:cTn id="137" dur="500"/>
                                            <p:tgtEl>
                                              <p:spTgt spid="41"/>
                                            </p:tgtEl>
                                          </p:cBhvr>
                                        </p:animEffect>
                                      </p:childTnLst>
                                    </p:cTn>
                                  </p:par>
                                </p:childTnLst>
                              </p:cTn>
                            </p:par>
                            <p:par>
                              <p:cTn id="138" fill="hold">
                                <p:stCondLst>
                                  <p:cond delay="10000"/>
                                </p:stCondLst>
                                <p:childTnLst>
                                  <p:par>
                                    <p:cTn id="139" presetID="2" presetClass="entr" presetSubtype="2" fill="hold" grpId="0" nodeType="afterEffect">
                                      <p:stCondLst>
                                        <p:cond delay="0"/>
                                      </p:stCondLst>
                                      <p:childTnLst>
                                        <p:set>
                                          <p:cBhvr>
                                            <p:cTn id="140" dur="1" fill="hold">
                                              <p:stCondLst>
                                                <p:cond delay="0"/>
                                              </p:stCondLst>
                                            </p:cTn>
                                            <p:tgtEl>
                                              <p:spTgt spid="30"/>
                                            </p:tgtEl>
                                            <p:attrNameLst>
                                              <p:attrName>style.visibility</p:attrName>
                                            </p:attrNameLst>
                                          </p:cBhvr>
                                          <p:to>
                                            <p:strVal val="visible"/>
                                          </p:to>
                                        </p:set>
                                        <p:anim calcmode="lin" valueType="num">
                                          <p:cBhvr additive="base">
                                            <p:cTn id="141" dur="500" fill="hold"/>
                                            <p:tgtEl>
                                              <p:spTgt spid="30"/>
                                            </p:tgtEl>
                                            <p:attrNameLst>
                                              <p:attrName>ppt_x</p:attrName>
                                            </p:attrNameLst>
                                          </p:cBhvr>
                                          <p:tavLst>
                                            <p:tav tm="0">
                                              <p:val>
                                                <p:strVal val="1+#ppt_w/2"/>
                                              </p:val>
                                            </p:tav>
                                            <p:tav tm="100000">
                                              <p:val>
                                                <p:strVal val="#ppt_x"/>
                                              </p:val>
                                            </p:tav>
                                          </p:tavLst>
                                        </p:anim>
                                        <p:anim calcmode="lin" valueType="num">
                                          <p:cBhvr additive="base">
                                            <p:cTn id="142" dur="500" fill="hold"/>
                                            <p:tgtEl>
                                              <p:spTgt spid="30"/>
                                            </p:tgtEl>
                                            <p:attrNameLst>
                                              <p:attrName>ppt_y</p:attrName>
                                            </p:attrNameLst>
                                          </p:cBhvr>
                                          <p:tavLst>
                                            <p:tav tm="0">
                                              <p:val>
                                                <p:strVal val="#ppt_y"/>
                                              </p:val>
                                            </p:tav>
                                            <p:tav tm="100000">
                                              <p:val>
                                                <p:strVal val="#ppt_y"/>
                                              </p:val>
                                            </p:tav>
                                          </p:tavLst>
                                        </p:anim>
                                      </p:childTnLst>
                                    </p:cTn>
                                  </p:par>
                                </p:childTnLst>
                              </p:cTn>
                            </p:par>
                            <p:par>
                              <p:cTn id="143" fill="hold">
                                <p:stCondLst>
                                  <p:cond delay="10500"/>
                                </p:stCondLst>
                                <p:childTnLst>
                                  <p:par>
                                    <p:cTn id="144" presetID="2" presetClass="entr" presetSubtype="2" fill="hold" grpId="0" nodeType="afterEffect">
                                      <p:stCondLst>
                                        <p:cond delay="0"/>
                                      </p:stCondLst>
                                      <p:childTnLst>
                                        <p:set>
                                          <p:cBhvr>
                                            <p:cTn id="145" dur="1" fill="hold">
                                              <p:stCondLst>
                                                <p:cond delay="0"/>
                                              </p:stCondLst>
                                            </p:cTn>
                                            <p:tgtEl>
                                              <p:spTgt spid="29"/>
                                            </p:tgtEl>
                                            <p:attrNameLst>
                                              <p:attrName>style.visibility</p:attrName>
                                            </p:attrNameLst>
                                          </p:cBhvr>
                                          <p:to>
                                            <p:strVal val="visible"/>
                                          </p:to>
                                        </p:set>
                                        <p:anim calcmode="lin" valueType="num">
                                          <p:cBhvr additive="base">
                                            <p:cTn id="146" dur="500" fill="hold"/>
                                            <p:tgtEl>
                                              <p:spTgt spid="29"/>
                                            </p:tgtEl>
                                            <p:attrNameLst>
                                              <p:attrName>ppt_x</p:attrName>
                                            </p:attrNameLst>
                                          </p:cBhvr>
                                          <p:tavLst>
                                            <p:tav tm="0">
                                              <p:val>
                                                <p:strVal val="1+#ppt_w/2"/>
                                              </p:val>
                                            </p:tav>
                                            <p:tav tm="100000">
                                              <p:val>
                                                <p:strVal val="#ppt_x"/>
                                              </p:val>
                                            </p:tav>
                                          </p:tavLst>
                                        </p:anim>
                                        <p:anim calcmode="lin" valueType="num">
                                          <p:cBhvr additive="base">
                                            <p:cTn id="147" dur="500" fill="hold"/>
                                            <p:tgtEl>
                                              <p:spTgt spid="29"/>
                                            </p:tgtEl>
                                            <p:attrNameLst>
                                              <p:attrName>ppt_y</p:attrName>
                                            </p:attrNameLst>
                                          </p:cBhvr>
                                          <p:tavLst>
                                            <p:tav tm="0">
                                              <p:val>
                                                <p:strVal val="#ppt_y"/>
                                              </p:val>
                                            </p:tav>
                                            <p:tav tm="100000">
                                              <p:val>
                                                <p:strVal val="#ppt_y"/>
                                              </p:val>
                                            </p:tav>
                                          </p:tavLst>
                                        </p:anim>
                                      </p:childTnLst>
                                    </p:cTn>
                                  </p:par>
                                </p:childTnLst>
                              </p:cTn>
                            </p:par>
                            <p:par>
                              <p:cTn id="148" fill="hold">
                                <p:stCondLst>
                                  <p:cond delay="11000"/>
                                </p:stCondLst>
                                <p:childTnLst>
                                  <p:par>
                                    <p:cTn id="149" presetID="53" presetClass="entr" presetSubtype="16" fill="hold" grpId="0" nodeType="afterEffect">
                                      <p:stCondLst>
                                        <p:cond delay="0"/>
                                      </p:stCondLst>
                                      <p:childTnLst>
                                        <p:set>
                                          <p:cBhvr>
                                            <p:cTn id="150" dur="1" fill="hold">
                                              <p:stCondLst>
                                                <p:cond delay="0"/>
                                              </p:stCondLst>
                                            </p:cTn>
                                            <p:tgtEl>
                                              <p:spTgt spid="34"/>
                                            </p:tgtEl>
                                            <p:attrNameLst>
                                              <p:attrName>style.visibility</p:attrName>
                                            </p:attrNameLst>
                                          </p:cBhvr>
                                          <p:to>
                                            <p:strVal val="visible"/>
                                          </p:to>
                                        </p:set>
                                        <p:anim calcmode="lin" valueType="num">
                                          <p:cBhvr>
                                            <p:cTn id="151" dur="500" fill="hold"/>
                                            <p:tgtEl>
                                              <p:spTgt spid="34"/>
                                            </p:tgtEl>
                                            <p:attrNameLst>
                                              <p:attrName>ppt_w</p:attrName>
                                            </p:attrNameLst>
                                          </p:cBhvr>
                                          <p:tavLst>
                                            <p:tav tm="0">
                                              <p:val>
                                                <p:fltVal val="0"/>
                                              </p:val>
                                            </p:tav>
                                            <p:tav tm="100000">
                                              <p:val>
                                                <p:strVal val="#ppt_w"/>
                                              </p:val>
                                            </p:tav>
                                          </p:tavLst>
                                        </p:anim>
                                        <p:anim calcmode="lin" valueType="num">
                                          <p:cBhvr>
                                            <p:cTn id="152" dur="500" fill="hold"/>
                                            <p:tgtEl>
                                              <p:spTgt spid="34"/>
                                            </p:tgtEl>
                                            <p:attrNameLst>
                                              <p:attrName>ppt_h</p:attrName>
                                            </p:attrNameLst>
                                          </p:cBhvr>
                                          <p:tavLst>
                                            <p:tav tm="0">
                                              <p:val>
                                                <p:fltVal val="0"/>
                                              </p:val>
                                            </p:tav>
                                            <p:tav tm="100000">
                                              <p:val>
                                                <p:strVal val="#ppt_h"/>
                                              </p:val>
                                            </p:tav>
                                          </p:tavLst>
                                        </p:anim>
                                        <p:animEffect transition="in" filter="fade">
                                          <p:cBhvr>
                                            <p:cTn id="153" dur="500"/>
                                            <p:tgtEl>
                                              <p:spTgt spid="34"/>
                                            </p:tgtEl>
                                          </p:cBhvr>
                                        </p:animEffect>
                                      </p:childTnLst>
                                    </p:cTn>
                                  </p:par>
                                  <p:par>
                                    <p:cTn id="154" presetID="53" presetClass="entr" presetSubtype="16" fill="hold" grpId="0" nodeType="withEffect">
                                      <p:stCondLst>
                                        <p:cond delay="250"/>
                                      </p:stCondLst>
                                      <p:childTnLst>
                                        <p:set>
                                          <p:cBhvr>
                                            <p:cTn id="155" dur="1" fill="hold">
                                              <p:stCondLst>
                                                <p:cond delay="0"/>
                                              </p:stCondLst>
                                            </p:cTn>
                                            <p:tgtEl>
                                              <p:spTgt spid="36"/>
                                            </p:tgtEl>
                                            <p:attrNameLst>
                                              <p:attrName>style.visibility</p:attrName>
                                            </p:attrNameLst>
                                          </p:cBhvr>
                                          <p:to>
                                            <p:strVal val="visible"/>
                                          </p:to>
                                        </p:set>
                                        <p:anim calcmode="lin" valueType="num">
                                          <p:cBhvr>
                                            <p:cTn id="156" dur="500" fill="hold"/>
                                            <p:tgtEl>
                                              <p:spTgt spid="36"/>
                                            </p:tgtEl>
                                            <p:attrNameLst>
                                              <p:attrName>ppt_w</p:attrName>
                                            </p:attrNameLst>
                                          </p:cBhvr>
                                          <p:tavLst>
                                            <p:tav tm="0">
                                              <p:val>
                                                <p:fltVal val="0"/>
                                              </p:val>
                                            </p:tav>
                                            <p:tav tm="100000">
                                              <p:val>
                                                <p:strVal val="#ppt_w"/>
                                              </p:val>
                                            </p:tav>
                                          </p:tavLst>
                                        </p:anim>
                                        <p:anim calcmode="lin" valueType="num">
                                          <p:cBhvr>
                                            <p:cTn id="157" dur="500" fill="hold"/>
                                            <p:tgtEl>
                                              <p:spTgt spid="36"/>
                                            </p:tgtEl>
                                            <p:attrNameLst>
                                              <p:attrName>ppt_h</p:attrName>
                                            </p:attrNameLst>
                                          </p:cBhvr>
                                          <p:tavLst>
                                            <p:tav tm="0">
                                              <p:val>
                                                <p:fltVal val="0"/>
                                              </p:val>
                                            </p:tav>
                                            <p:tav tm="100000">
                                              <p:val>
                                                <p:strVal val="#ppt_h"/>
                                              </p:val>
                                            </p:tav>
                                          </p:tavLst>
                                        </p:anim>
                                        <p:animEffect transition="in" filter="fade">
                                          <p:cBhvr>
                                            <p:cTn id="158" dur="500"/>
                                            <p:tgtEl>
                                              <p:spTgt spid="36"/>
                                            </p:tgtEl>
                                          </p:cBhvr>
                                        </p:animEffect>
                                      </p:childTnLst>
                                    </p:cTn>
                                  </p:par>
                                  <p:par>
                                    <p:cTn id="159" presetID="53" presetClass="entr" presetSubtype="16" fill="hold" grpId="0" nodeType="withEffect">
                                      <p:stCondLst>
                                        <p:cond delay="250"/>
                                      </p:stCondLst>
                                      <p:childTnLst>
                                        <p:set>
                                          <p:cBhvr>
                                            <p:cTn id="160" dur="1" fill="hold">
                                              <p:stCondLst>
                                                <p:cond delay="0"/>
                                              </p:stCondLst>
                                            </p:cTn>
                                            <p:tgtEl>
                                              <p:spTgt spid="33"/>
                                            </p:tgtEl>
                                            <p:attrNameLst>
                                              <p:attrName>style.visibility</p:attrName>
                                            </p:attrNameLst>
                                          </p:cBhvr>
                                          <p:to>
                                            <p:strVal val="visible"/>
                                          </p:to>
                                        </p:set>
                                        <p:anim calcmode="lin" valueType="num">
                                          <p:cBhvr>
                                            <p:cTn id="161" dur="500" fill="hold"/>
                                            <p:tgtEl>
                                              <p:spTgt spid="33"/>
                                            </p:tgtEl>
                                            <p:attrNameLst>
                                              <p:attrName>ppt_w</p:attrName>
                                            </p:attrNameLst>
                                          </p:cBhvr>
                                          <p:tavLst>
                                            <p:tav tm="0">
                                              <p:val>
                                                <p:fltVal val="0"/>
                                              </p:val>
                                            </p:tav>
                                            <p:tav tm="100000">
                                              <p:val>
                                                <p:strVal val="#ppt_w"/>
                                              </p:val>
                                            </p:tav>
                                          </p:tavLst>
                                        </p:anim>
                                        <p:anim calcmode="lin" valueType="num">
                                          <p:cBhvr>
                                            <p:cTn id="162" dur="500" fill="hold"/>
                                            <p:tgtEl>
                                              <p:spTgt spid="33"/>
                                            </p:tgtEl>
                                            <p:attrNameLst>
                                              <p:attrName>ppt_h</p:attrName>
                                            </p:attrNameLst>
                                          </p:cBhvr>
                                          <p:tavLst>
                                            <p:tav tm="0">
                                              <p:val>
                                                <p:fltVal val="0"/>
                                              </p:val>
                                            </p:tav>
                                            <p:tav tm="100000">
                                              <p:val>
                                                <p:strVal val="#ppt_h"/>
                                              </p:val>
                                            </p:tav>
                                          </p:tavLst>
                                        </p:anim>
                                        <p:animEffect transition="in" filter="fade">
                                          <p:cBhvr>
                                            <p:cTn id="163" dur="500"/>
                                            <p:tgtEl>
                                              <p:spTgt spid="33"/>
                                            </p:tgtEl>
                                          </p:cBhvr>
                                        </p:animEffect>
                                      </p:childTnLst>
                                    </p:cTn>
                                  </p:par>
                                  <p:par>
                                    <p:cTn id="164" presetID="53" presetClass="entr" presetSubtype="16" fill="hold" grpId="0" nodeType="withEffect">
                                      <p:stCondLst>
                                        <p:cond delay="500"/>
                                      </p:stCondLst>
                                      <p:childTnLst>
                                        <p:set>
                                          <p:cBhvr>
                                            <p:cTn id="165" dur="1" fill="hold">
                                              <p:stCondLst>
                                                <p:cond delay="0"/>
                                              </p:stCondLst>
                                            </p:cTn>
                                            <p:tgtEl>
                                              <p:spTgt spid="31"/>
                                            </p:tgtEl>
                                            <p:attrNameLst>
                                              <p:attrName>style.visibility</p:attrName>
                                            </p:attrNameLst>
                                          </p:cBhvr>
                                          <p:to>
                                            <p:strVal val="visible"/>
                                          </p:to>
                                        </p:set>
                                        <p:anim calcmode="lin" valueType="num">
                                          <p:cBhvr>
                                            <p:cTn id="166" dur="500" fill="hold"/>
                                            <p:tgtEl>
                                              <p:spTgt spid="31"/>
                                            </p:tgtEl>
                                            <p:attrNameLst>
                                              <p:attrName>ppt_w</p:attrName>
                                            </p:attrNameLst>
                                          </p:cBhvr>
                                          <p:tavLst>
                                            <p:tav tm="0">
                                              <p:val>
                                                <p:fltVal val="0"/>
                                              </p:val>
                                            </p:tav>
                                            <p:tav tm="100000">
                                              <p:val>
                                                <p:strVal val="#ppt_w"/>
                                              </p:val>
                                            </p:tav>
                                          </p:tavLst>
                                        </p:anim>
                                        <p:anim calcmode="lin" valueType="num">
                                          <p:cBhvr>
                                            <p:cTn id="167" dur="500" fill="hold"/>
                                            <p:tgtEl>
                                              <p:spTgt spid="31"/>
                                            </p:tgtEl>
                                            <p:attrNameLst>
                                              <p:attrName>ppt_h</p:attrName>
                                            </p:attrNameLst>
                                          </p:cBhvr>
                                          <p:tavLst>
                                            <p:tav tm="0">
                                              <p:val>
                                                <p:fltVal val="0"/>
                                              </p:val>
                                            </p:tav>
                                            <p:tav tm="100000">
                                              <p:val>
                                                <p:strVal val="#ppt_h"/>
                                              </p:val>
                                            </p:tav>
                                          </p:tavLst>
                                        </p:anim>
                                        <p:animEffect transition="in" filter="fade">
                                          <p:cBhvr>
                                            <p:cTn id="168" dur="500"/>
                                            <p:tgtEl>
                                              <p:spTgt spid="31"/>
                                            </p:tgtEl>
                                          </p:cBhvr>
                                        </p:animEffect>
                                      </p:childTnLst>
                                    </p:cTn>
                                  </p:par>
                                  <p:par>
                                    <p:cTn id="169" presetID="53" presetClass="entr" presetSubtype="16" fill="hold" grpId="0" nodeType="withEffect">
                                      <p:stCondLst>
                                        <p:cond delay="500"/>
                                      </p:stCondLst>
                                      <p:childTnLst>
                                        <p:set>
                                          <p:cBhvr>
                                            <p:cTn id="170" dur="1" fill="hold">
                                              <p:stCondLst>
                                                <p:cond delay="0"/>
                                              </p:stCondLst>
                                            </p:cTn>
                                            <p:tgtEl>
                                              <p:spTgt spid="35"/>
                                            </p:tgtEl>
                                            <p:attrNameLst>
                                              <p:attrName>style.visibility</p:attrName>
                                            </p:attrNameLst>
                                          </p:cBhvr>
                                          <p:to>
                                            <p:strVal val="visible"/>
                                          </p:to>
                                        </p:set>
                                        <p:anim calcmode="lin" valueType="num">
                                          <p:cBhvr>
                                            <p:cTn id="171" dur="500" fill="hold"/>
                                            <p:tgtEl>
                                              <p:spTgt spid="35"/>
                                            </p:tgtEl>
                                            <p:attrNameLst>
                                              <p:attrName>ppt_w</p:attrName>
                                            </p:attrNameLst>
                                          </p:cBhvr>
                                          <p:tavLst>
                                            <p:tav tm="0">
                                              <p:val>
                                                <p:fltVal val="0"/>
                                              </p:val>
                                            </p:tav>
                                            <p:tav tm="100000">
                                              <p:val>
                                                <p:strVal val="#ppt_w"/>
                                              </p:val>
                                            </p:tav>
                                          </p:tavLst>
                                        </p:anim>
                                        <p:anim calcmode="lin" valueType="num">
                                          <p:cBhvr>
                                            <p:cTn id="172" dur="500" fill="hold"/>
                                            <p:tgtEl>
                                              <p:spTgt spid="35"/>
                                            </p:tgtEl>
                                            <p:attrNameLst>
                                              <p:attrName>ppt_h</p:attrName>
                                            </p:attrNameLst>
                                          </p:cBhvr>
                                          <p:tavLst>
                                            <p:tav tm="0">
                                              <p:val>
                                                <p:fltVal val="0"/>
                                              </p:val>
                                            </p:tav>
                                            <p:tav tm="100000">
                                              <p:val>
                                                <p:strVal val="#ppt_h"/>
                                              </p:val>
                                            </p:tav>
                                          </p:tavLst>
                                        </p:anim>
                                        <p:animEffect transition="in" filter="fade">
                                          <p:cBhvr>
                                            <p:cTn id="173" dur="500"/>
                                            <p:tgtEl>
                                              <p:spTgt spid="35"/>
                                            </p:tgtEl>
                                          </p:cBhvr>
                                        </p:animEffect>
                                      </p:childTnLst>
                                    </p:cTn>
                                  </p:par>
                                  <p:par>
                                    <p:cTn id="174" presetID="53" presetClass="entr" presetSubtype="16" fill="hold" grpId="0" nodeType="withEffect">
                                      <p:stCondLst>
                                        <p:cond delay="250"/>
                                      </p:stCondLst>
                                      <p:childTnLst>
                                        <p:set>
                                          <p:cBhvr>
                                            <p:cTn id="175" dur="1" fill="hold">
                                              <p:stCondLst>
                                                <p:cond delay="0"/>
                                              </p:stCondLst>
                                            </p:cTn>
                                            <p:tgtEl>
                                              <p:spTgt spid="32"/>
                                            </p:tgtEl>
                                            <p:attrNameLst>
                                              <p:attrName>style.visibility</p:attrName>
                                            </p:attrNameLst>
                                          </p:cBhvr>
                                          <p:to>
                                            <p:strVal val="visible"/>
                                          </p:to>
                                        </p:set>
                                        <p:anim calcmode="lin" valueType="num">
                                          <p:cBhvr>
                                            <p:cTn id="176" dur="500" fill="hold"/>
                                            <p:tgtEl>
                                              <p:spTgt spid="32"/>
                                            </p:tgtEl>
                                            <p:attrNameLst>
                                              <p:attrName>ppt_w</p:attrName>
                                            </p:attrNameLst>
                                          </p:cBhvr>
                                          <p:tavLst>
                                            <p:tav tm="0">
                                              <p:val>
                                                <p:fltVal val="0"/>
                                              </p:val>
                                            </p:tav>
                                            <p:tav tm="100000">
                                              <p:val>
                                                <p:strVal val="#ppt_w"/>
                                              </p:val>
                                            </p:tav>
                                          </p:tavLst>
                                        </p:anim>
                                        <p:anim calcmode="lin" valueType="num">
                                          <p:cBhvr>
                                            <p:cTn id="177" dur="500" fill="hold"/>
                                            <p:tgtEl>
                                              <p:spTgt spid="32"/>
                                            </p:tgtEl>
                                            <p:attrNameLst>
                                              <p:attrName>ppt_h</p:attrName>
                                            </p:attrNameLst>
                                          </p:cBhvr>
                                          <p:tavLst>
                                            <p:tav tm="0">
                                              <p:val>
                                                <p:fltVal val="0"/>
                                              </p:val>
                                            </p:tav>
                                            <p:tav tm="100000">
                                              <p:val>
                                                <p:strVal val="#ppt_h"/>
                                              </p:val>
                                            </p:tav>
                                          </p:tavLst>
                                        </p:anim>
                                        <p:animEffect transition="in" filter="fade">
                                          <p:cBhvr>
                                            <p:cTn id="178" dur="500"/>
                                            <p:tgtEl>
                                              <p:spTgt spid="32"/>
                                            </p:tgtEl>
                                          </p:cBhvr>
                                        </p:animEffect>
                                      </p:childTnLst>
                                    </p:cTn>
                                  </p:par>
                                </p:childTnLst>
                              </p:cTn>
                            </p:par>
                            <p:par>
                              <p:cTn id="179" fill="hold">
                                <p:stCondLst>
                                  <p:cond delay="11500"/>
                                </p:stCondLst>
                                <p:childTnLst>
                                  <p:par>
                                    <p:cTn id="180" presetID="53" presetClass="entr" presetSubtype="16" fill="hold" grpId="0" nodeType="afterEffect">
                                      <p:stCondLst>
                                        <p:cond delay="0"/>
                                      </p:stCondLst>
                                      <p:childTnLst>
                                        <p:set>
                                          <p:cBhvr>
                                            <p:cTn id="181" dur="1" fill="hold">
                                              <p:stCondLst>
                                                <p:cond delay="0"/>
                                              </p:stCondLst>
                                            </p:cTn>
                                            <p:tgtEl>
                                              <p:spTgt spid="46"/>
                                            </p:tgtEl>
                                            <p:attrNameLst>
                                              <p:attrName>style.visibility</p:attrName>
                                            </p:attrNameLst>
                                          </p:cBhvr>
                                          <p:to>
                                            <p:strVal val="visible"/>
                                          </p:to>
                                        </p:set>
                                        <p:anim calcmode="lin" valueType="num">
                                          <p:cBhvr>
                                            <p:cTn id="182" dur="500" fill="hold"/>
                                            <p:tgtEl>
                                              <p:spTgt spid="46"/>
                                            </p:tgtEl>
                                            <p:attrNameLst>
                                              <p:attrName>ppt_w</p:attrName>
                                            </p:attrNameLst>
                                          </p:cBhvr>
                                          <p:tavLst>
                                            <p:tav tm="0">
                                              <p:val>
                                                <p:fltVal val="0"/>
                                              </p:val>
                                            </p:tav>
                                            <p:tav tm="100000">
                                              <p:val>
                                                <p:strVal val="#ppt_w"/>
                                              </p:val>
                                            </p:tav>
                                          </p:tavLst>
                                        </p:anim>
                                        <p:anim calcmode="lin" valueType="num">
                                          <p:cBhvr>
                                            <p:cTn id="183" dur="500" fill="hold"/>
                                            <p:tgtEl>
                                              <p:spTgt spid="46"/>
                                            </p:tgtEl>
                                            <p:attrNameLst>
                                              <p:attrName>ppt_h</p:attrName>
                                            </p:attrNameLst>
                                          </p:cBhvr>
                                          <p:tavLst>
                                            <p:tav tm="0">
                                              <p:val>
                                                <p:fltVal val="0"/>
                                              </p:val>
                                            </p:tav>
                                            <p:tav tm="100000">
                                              <p:val>
                                                <p:strVal val="#ppt_h"/>
                                              </p:val>
                                            </p:tav>
                                          </p:tavLst>
                                        </p:anim>
                                        <p:animEffect transition="in" filter="fade">
                                          <p:cBhvr>
                                            <p:cTn id="184" dur="500"/>
                                            <p:tgtEl>
                                              <p:spTgt spid="46"/>
                                            </p:tgtEl>
                                          </p:cBhvr>
                                        </p:animEffect>
                                      </p:childTnLst>
                                    </p:cTn>
                                  </p:par>
                                  <p:par>
                                    <p:cTn id="185" presetID="53" presetClass="entr" presetSubtype="16" fill="hold" grpId="0" nodeType="withEffect">
                                      <p:stCondLst>
                                        <p:cond delay="0"/>
                                      </p:stCondLst>
                                      <p:childTnLst>
                                        <p:set>
                                          <p:cBhvr>
                                            <p:cTn id="186" dur="1" fill="hold">
                                              <p:stCondLst>
                                                <p:cond delay="0"/>
                                              </p:stCondLst>
                                            </p:cTn>
                                            <p:tgtEl>
                                              <p:spTgt spid="47"/>
                                            </p:tgtEl>
                                            <p:attrNameLst>
                                              <p:attrName>style.visibility</p:attrName>
                                            </p:attrNameLst>
                                          </p:cBhvr>
                                          <p:to>
                                            <p:strVal val="visible"/>
                                          </p:to>
                                        </p:set>
                                        <p:anim calcmode="lin" valueType="num">
                                          <p:cBhvr>
                                            <p:cTn id="187" dur="500" fill="hold"/>
                                            <p:tgtEl>
                                              <p:spTgt spid="47"/>
                                            </p:tgtEl>
                                            <p:attrNameLst>
                                              <p:attrName>ppt_w</p:attrName>
                                            </p:attrNameLst>
                                          </p:cBhvr>
                                          <p:tavLst>
                                            <p:tav tm="0">
                                              <p:val>
                                                <p:fltVal val="0"/>
                                              </p:val>
                                            </p:tav>
                                            <p:tav tm="100000">
                                              <p:val>
                                                <p:strVal val="#ppt_w"/>
                                              </p:val>
                                            </p:tav>
                                          </p:tavLst>
                                        </p:anim>
                                        <p:anim calcmode="lin" valueType="num">
                                          <p:cBhvr>
                                            <p:cTn id="188" dur="500" fill="hold"/>
                                            <p:tgtEl>
                                              <p:spTgt spid="47"/>
                                            </p:tgtEl>
                                            <p:attrNameLst>
                                              <p:attrName>ppt_h</p:attrName>
                                            </p:attrNameLst>
                                          </p:cBhvr>
                                          <p:tavLst>
                                            <p:tav tm="0">
                                              <p:val>
                                                <p:fltVal val="0"/>
                                              </p:val>
                                            </p:tav>
                                            <p:tav tm="100000">
                                              <p:val>
                                                <p:strVal val="#ppt_h"/>
                                              </p:val>
                                            </p:tav>
                                          </p:tavLst>
                                        </p:anim>
                                        <p:animEffect transition="in" filter="fade">
                                          <p:cBhvr>
                                            <p:cTn id="189" dur="500"/>
                                            <p:tgtEl>
                                              <p:spTgt spid="47"/>
                                            </p:tgtEl>
                                          </p:cBhvr>
                                        </p:animEffect>
                                      </p:childTnLst>
                                    </p:cTn>
                                  </p:par>
                                  <p:par>
                                    <p:cTn id="190" presetID="53" presetClass="entr" presetSubtype="16" fill="hold" grpId="0" nodeType="withEffect">
                                      <p:stCondLst>
                                        <p:cond delay="0"/>
                                      </p:stCondLst>
                                      <p:childTnLst>
                                        <p:set>
                                          <p:cBhvr>
                                            <p:cTn id="191" dur="1" fill="hold">
                                              <p:stCondLst>
                                                <p:cond delay="0"/>
                                              </p:stCondLst>
                                            </p:cTn>
                                            <p:tgtEl>
                                              <p:spTgt spid="45"/>
                                            </p:tgtEl>
                                            <p:attrNameLst>
                                              <p:attrName>style.visibility</p:attrName>
                                            </p:attrNameLst>
                                          </p:cBhvr>
                                          <p:to>
                                            <p:strVal val="visible"/>
                                          </p:to>
                                        </p:set>
                                        <p:anim calcmode="lin" valueType="num">
                                          <p:cBhvr>
                                            <p:cTn id="192" dur="500" fill="hold"/>
                                            <p:tgtEl>
                                              <p:spTgt spid="45"/>
                                            </p:tgtEl>
                                            <p:attrNameLst>
                                              <p:attrName>ppt_w</p:attrName>
                                            </p:attrNameLst>
                                          </p:cBhvr>
                                          <p:tavLst>
                                            <p:tav tm="0">
                                              <p:val>
                                                <p:fltVal val="0"/>
                                              </p:val>
                                            </p:tav>
                                            <p:tav tm="100000">
                                              <p:val>
                                                <p:strVal val="#ppt_w"/>
                                              </p:val>
                                            </p:tav>
                                          </p:tavLst>
                                        </p:anim>
                                        <p:anim calcmode="lin" valueType="num">
                                          <p:cBhvr>
                                            <p:cTn id="193" dur="500" fill="hold"/>
                                            <p:tgtEl>
                                              <p:spTgt spid="45"/>
                                            </p:tgtEl>
                                            <p:attrNameLst>
                                              <p:attrName>ppt_h</p:attrName>
                                            </p:attrNameLst>
                                          </p:cBhvr>
                                          <p:tavLst>
                                            <p:tav tm="0">
                                              <p:val>
                                                <p:fltVal val="0"/>
                                              </p:val>
                                            </p:tav>
                                            <p:tav tm="100000">
                                              <p:val>
                                                <p:strVal val="#ppt_h"/>
                                              </p:val>
                                            </p:tav>
                                          </p:tavLst>
                                        </p:anim>
                                        <p:animEffect transition="in" filter="fade">
                                          <p:cBhvr>
                                            <p:cTn id="194" dur="500"/>
                                            <p:tgtEl>
                                              <p:spTgt spid="45"/>
                                            </p:tgtEl>
                                          </p:cBhvr>
                                        </p:animEffect>
                                      </p:childTnLst>
                                    </p:cTn>
                                  </p:par>
                                  <p:par>
                                    <p:cTn id="195" presetID="53" presetClass="entr" presetSubtype="16" fill="hold" grpId="0" nodeType="withEffect">
                                      <p:stCondLst>
                                        <p:cond delay="0"/>
                                      </p:stCondLst>
                                      <p:childTnLst>
                                        <p:set>
                                          <p:cBhvr>
                                            <p:cTn id="196" dur="1" fill="hold">
                                              <p:stCondLst>
                                                <p:cond delay="0"/>
                                              </p:stCondLst>
                                            </p:cTn>
                                            <p:tgtEl>
                                              <p:spTgt spid="43"/>
                                            </p:tgtEl>
                                            <p:attrNameLst>
                                              <p:attrName>style.visibility</p:attrName>
                                            </p:attrNameLst>
                                          </p:cBhvr>
                                          <p:to>
                                            <p:strVal val="visible"/>
                                          </p:to>
                                        </p:set>
                                        <p:anim calcmode="lin" valueType="num">
                                          <p:cBhvr>
                                            <p:cTn id="197" dur="500" fill="hold"/>
                                            <p:tgtEl>
                                              <p:spTgt spid="43"/>
                                            </p:tgtEl>
                                            <p:attrNameLst>
                                              <p:attrName>ppt_w</p:attrName>
                                            </p:attrNameLst>
                                          </p:cBhvr>
                                          <p:tavLst>
                                            <p:tav tm="0">
                                              <p:val>
                                                <p:fltVal val="0"/>
                                              </p:val>
                                            </p:tav>
                                            <p:tav tm="100000">
                                              <p:val>
                                                <p:strVal val="#ppt_w"/>
                                              </p:val>
                                            </p:tav>
                                          </p:tavLst>
                                        </p:anim>
                                        <p:anim calcmode="lin" valueType="num">
                                          <p:cBhvr>
                                            <p:cTn id="198" dur="500" fill="hold"/>
                                            <p:tgtEl>
                                              <p:spTgt spid="43"/>
                                            </p:tgtEl>
                                            <p:attrNameLst>
                                              <p:attrName>ppt_h</p:attrName>
                                            </p:attrNameLst>
                                          </p:cBhvr>
                                          <p:tavLst>
                                            <p:tav tm="0">
                                              <p:val>
                                                <p:fltVal val="0"/>
                                              </p:val>
                                            </p:tav>
                                            <p:tav tm="100000">
                                              <p:val>
                                                <p:strVal val="#ppt_h"/>
                                              </p:val>
                                            </p:tav>
                                          </p:tavLst>
                                        </p:anim>
                                        <p:animEffect transition="in" filter="fade">
                                          <p:cBhvr>
                                            <p:cTn id="199" dur="500"/>
                                            <p:tgtEl>
                                              <p:spTgt spid="43"/>
                                            </p:tgtEl>
                                          </p:cBhvr>
                                        </p:animEffect>
                                      </p:childTnLst>
                                    </p:cTn>
                                  </p:par>
                                  <p:par>
                                    <p:cTn id="200" presetID="53" presetClass="entr" presetSubtype="16" fill="hold" grpId="0" nodeType="withEffect">
                                      <p:stCondLst>
                                        <p:cond delay="0"/>
                                      </p:stCondLst>
                                      <p:childTnLst>
                                        <p:set>
                                          <p:cBhvr>
                                            <p:cTn id="201" dur="1" fill="hold">
                                              <p:stCondLst>
                                                <p:cond delay="0"/>
                                              </p:stCondLst>
                                            </p:cTn>
                                            <p:tgtEl>
                                              <p:spTgt spid="42"/>
                                            </p:tgtEl>
                                            <p:attrNameLst>
                                              <p:attrName>style.visibility</p:attrName>
                                            </p:attrNameLst>
                                          </p:cBhvr>
                                          <p:to>
                                            <p:strVal val="visible"/>
                                          </p:to>
                                        </p:set>
                                        <p:anim calcmode="lin" valueType="num">
                                          <p:cBhvr>
                                            <p:cTn id="202" dur="500" fill="hold"/>
                                            <p:tgtEl>
                                              <p:spTgt spid="42"/>
                                            </p:tgtEl>
                                            <p:attrNameLst>
                                              <p:attrName>ppt_w</p:attrName>
                                            </p:attrNameLst>
                                          </p:cBhvr>
                                          <p:tavLst>
                                            <p:tav tm="0">
                                              <p:val>
                                                <p:fltVal val="0"/>
                                              </p:val>
                                            </p:tav>
                                            <p:tav tm="100000">
                                              <p:val>
                                                <p:strVal val="#ppt_w"/>
                                              </p:val>
                                            </p:tav>
                                          </p:tavLst>
                                        </p:anim>
                                        <p:anim calcmode="lin" valueType="num">
                                          <p:cBhvr>
                                            <p:cTn id="203" dur="500" fill="hold"/>
                                            <p:tgtEl>
                                              <p:spTgt spid="42"/>
                                            </p:tgtEl>
                                            <p:attrNameLst>
                                              <p:attrName>ppt_h</p:attrName>
                                            </p:attrNameLst>
                                          </p:cBhvr>
                                          <p:tavLst>
                                            <p:tav tm="0">
                                              <p:val>
                                                <p:fltVal val="0"/>
                                              </p:val>
                                            </p:tav>
                                            <p:tav tm="100000">
                                              <p:val>
                                                <p:strVal val="#ppt_h"/>
                                              </p:val>
                                            </p:tav>
                                          </p:tavLst>
                                        </p:anim>
                                        <p:animEffect transition="in" filter="fade">
                                          <p:cBhvr>
                                            <p:cTn id="204" dur="500"/>
                                            <p:tgtEl>
                                              <p:spTgt spid="42"/>
                                            </p:tgtEl>
                                          </p:cBhvr>
                                        </p:animEffect>
                                      </p:childTnLst>
                                    </p:cTn>
                                  </p:par>
                                  <p:par>
                                    <p:cTn id="205" presetID="53" presetClass="entr" presetSubtype="16" fill="hold" grpId="0" nodeType="withEffect">
                                      <p:stCondLst>
                                        <p:cond delay="0"/>
                                      </p:stCondLst>
                                      <p:childTnLst>
                                        <p:set>
                                          <p:cBhvr>
                                            <p:cTn id="206" dur="1" fill="hold">
                                              <p:stCondLst>
                                                <p:cond delay="0"/>
                                              </p:stCondLst>
                                            </p:cTn>
                                            <p:tgtEl>
                                              <p:spTgt spid="44"/>
                                            </p:tgtEl>
                                            <p:attrNameLst>
                                              <p:attrName>style.visibility</p:attrName>
                                            </p:attrNameLst>
                                          </p:cBhvr>
                                          <p:to>
                                            <p:strVal val="visible"/>
                                          </p:to>
                                        </p:set>
                                        <p:anim calcmode="lin" valueType="num">
                                          <p:cBhvr>
                                            <p:cTn id="207" dur="500" fill="hold"/>
                                            <p:tgtEl>
                                              <p:spTgt spid="44"/>
                                            </p:tgtEl>
                                            <p:attrNameLst>
                                              <p:attrName>ppt_w</p:attrName>
                                            </p:attrNameLst>
                                          </p:cBhvr>
                                          <p:tavLst>
                                            <p:tav tm="0">
                                              <p:val>
                                                <p:fltVal val="0"/>
                                              </p:val>
                                            </p:tav>
                                            <p:tav tm="100000">
                                              <p:val>
                                                <p:strVal val="#ppt_w"/>
                                              </p:val>
                                            </p:tav>
                                          </p:tavLst>
                                        </p:anim>
                                        <p:anim calcmode="lin" valueType="num">
                                          <p:cBhvr>
                                            <p:cTn id="208" dur="500" fill="hold"/>
                                            <p:tgtEl>
                                              <p:spTgt spid="44"/>
                                            </p:tgtEl>
                                            <p:attrNameLst>
                                              <p:attrName>ppt_h</p:attrName>
                                            </p:attrNameLst>
                                          </p:cBhvr>
                                          <p:tavLst>
                                            <p:tav tm="0">
                                              <p:val>
                                                <p:fltVal val="0"/>
                                              </p:val>
                                            </p:tav>
                                            <p:tav tm="100000">
                                              <p:val>
                                                <p:strVal val="#ppt_h"/>
                                              </p:val>
                                            </p:tav>
                                          </p:tavLst>
                                        </p:anim>
                                        <p:animEffect transition="in" filter="fade">
                                          <p:cBhvr>
                                            <p:cTn id="209"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6" grpId="0" animBg="1"/>
          <p:bldP spid="17" grpId="0" animBg="1"/>
          <p:bldP spid="18" grpId="0" animBg="1"/>
          <p:bldP spid="19" grpId="0" animBg="1"/>
          <p:bldP spid="20" grpId="0" animBg="1"/>
          <p:bldP spid="21" grpId="0" animBg="1"/>
          <p:bldP spid="22" grpId="0"/>
          <p:bldP spid="23" grpId="0"/>
          <p:bldP spid="24" grpId="0"/>
          <p:bldP spid="25" grpId="0"/>
          <p:bldP spid="26" grpId="0"/>
          <p:bldP spid="27" grpId="0"/>
          <p:bldP spid="28" grpId="0"/>
          <p:bldP spid="29" grpId="0"/>
          <p:bldP spid="30" grpId="0"/>
          <p:bldP spid="31" grpId="0" animBg="1"/>
          <p:bldP spid="32" grpId="0" animBg="1"/>
          <p:bldP spid="33" grpId="0" animBg="1"/>
          <p:bldP spid="34" grpId="0" animBg="1"/>
          <p:bldP spid="35" grpId="0" animBg="1"/>
          <p:bldP spid="36" grpId="0" animBg="1"/>
          <p:bldP spid="37" grpId="0"/>
          <p:bldP spid="38" grpId="0"/>
          <p:bldP spid="39" grpId="0"/>
          <p:bldP spid="40" grpId="0"/>
          <p:bldP spid="41" grpId="0"/>
          <p:bldP spid="42" grpId="0"/>
          <p:bldP spid="43" grpId="0"/>
          <p:bldP spid="44" grpId="0"/>
          <p:bldP spid="45" grpId="0"/>
          <p:bldP spid="46" grpId="0"/>
          <p:bldP spid="47" grpId="0"/>
        </p:bldLst>
      </p:timing>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等腰三角形 1"/>
          <p:cNvSpPr/>
          <p:nvPr/>
        </p:nvSpPr>
        <p:spPr>
          <a:xfrm rot="10800000">
            <a:off x="3923928" y="564818"/>
            <a:ext cx="1296144" cy="113368"/>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3779912" y="146338"/>
            <a:ext cx="1569660" cy="369332"/>
          </a:xfrm>
          <a:prstGeom prst="rect">
            <a:avLst/>
          </a:prstGeom>
          <a:noFill/>
        </p:spPr>
        <p:txBody>
          <a:bodyPr wrap="none" rtlCol="0">
            <a:spAutoFit/>
          </a:bodyPr>
          <a:lstStyle/>
          <a:p>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添加标题内容</a:t>
            </a:r>
          </a:p>
        </p:txBody>
      </p:sp>
      <p:grpSp>
        <p:nvGrpSpPr>
          <p:cNvPr id="53" name="Group 3"/>
          <p:cNvGrpSpPr/>
          <p:nvPr/>
        </p:nvGrpSpPr>
        <p:grpSpPr>
          <a:xfrm>
            <a:off x="1" y="3552381"/>
            <a:ext cx="1641122" cy="694424"/>
            <a:chOff x="1706563" y="4518025"/>
            <a:chExt cx="2605088" cy="1390650"/>
          </a:xfrm>
        </p:grpSpPr>
        <p:sp>
          <p:nvSpPr>
            <p:cNvPr id="54" name="Freeform 4"/>
            <p:cNvSpPr/>
            <p:nvPr/>
          </p:nvSpPr>
          <p:spPr bwMode="auto">
            <a:xfrm>
              <a:off x="1706563" y="4518025"/>
              <a:ext cx="1303338" cy="1390650"/>
            </a:xfrm>
            <a:custGeom>
              <a:avLst/>
              <a:gdLst>
                <a:gd name="T0" fmla="*/ 333 w 347"/>
                <a:gd name="T1" fmla="*/ 29 h 370"/>
                <a:gd name="T2" fmla="*/ 0 w 347"/>
                <a:gd name="T3" fmla="*/ 370 h 370"/>
                <a:gd name="T4" fmla="*/ 347 w 347"/>
                <a:gd name="T5" fmla="*/ 370 h 370"/>
                <a:gd name="T6" fmla="*/ 347 w 347"/>
                <a:gd name="T7" fmla="*/ 0 h 370"/>
                <a:gd name="T8" fmla="*/ 333 w 347"/>
                <a:gd name="T9" fmla="*/ 29 h 370"/>
              </a:gdLst>
              <a:ahLst/>
              <a:cxnLst>
                <a:cxn ang="0">
                  <a:pos x="T0" y="T1"/>
                </a:cxn>
                <a:cxn ang="0">
                  <a:pos x="T2" y="T3"/>
                </a:cxn>
                <a:cxn ang="0">
                  <a:pos x="T4" y="T5"/>
                </a:cxn>
                <a:cxn ang="0">
                  <a:pos x="T6" y="T7"/>
                </a:cxn>
                <a:cxn ang="0">
                  <a:pos x="T8" y="T9"/>
                </a:cxn>
              </a:cxnLst>
              <a:rect l="0" t="0" r="r" b="b"/>
              <a:pathLst>
                <a:path w="347" h="370">
                  <a:moveTo>
                    <a:pt x="333" y="29"/>
                  </a:moveTo>
                  <a:cubicBezTo>
                    <a:pt x="242" y="286"/>
                    <a:pt x="0" y="370"/>
                    <a:pt x="0" y="370"/>
                  </a:cubicBezTo>
                  <a:cubicBezTo>
                    <a:pt x="347" y="370"/>
                    <a:pt x="347" y="370"/>
                    <a:pt x="347" y="370"/>
                  </a:cubicBezTo>
                  <a:cubicBezTo>
                    <a:pt x="347" y="0"/>
                    <a:pt x="347" y="0"/>
                    <a:pt x="347" y="0"/>
                  </a:cubicBezTo>
                  <a:cubicBezTo>
                    <a:pt x="345" y="0"/>
                    <a:pt x="339" y="13"/>
                    <a:pt x="333" y="29"/>
                  </a:cubicBezTo>
                  <a:close/>
                </a:path>
              </a:pathLst>
            </a:custGeom>
            <a:solidFill>
              <a:schemeClr val="accent1">
                <a:alpha val="90000"/>
              </a:schemeClr>
            </a:solidFill>
            <a:ln>
              <a:noFill/>
            </a:ln>
          </p:spPr>
          <p:txBody>
            <a:bodyPr vert="horz" wrap="square" lIns="91440" tIns="45720" rIns="91440" bIns="45720" numCol="1" anchor="t" anchorCtr="0" compatLnSpc="1"/>
            <a:lstStyle/>
            <a:p>
              <a:endParaRPr lang="id-ID" sz="1000">
                <a:cs typeface="+mn-ea"/>
                <a:sym typeface="+mn-lt"/>
              </a:endParaRPr>
            </a:p>
          </p:txBody>
        </p:sp>
        <p:sp>
          <p:nvSpPr>
            <p:cNvPr id="55" name="Freeform 5"/>
            <p:cNvSpPr/>
            <p:nvPr/>
          </p:nvSpPr>
          <p:spPr bwMode="auto">
            <a:xfrm>
              <a:off x="3009901" y="4518025"/>
              <a:ext cx="1301750" cy="1390650"/>
            </a:xfrm>
            <a:custGeom>
              <a:avLst/>
              <a:gdLst>
                <a:gd name="T0" fmla="*/ 15 w 347"/>
                <a:gd name="T1" fmla="*/ 29 h 370"/>
                <a:gd name="T2" fmla="*/ 0 w 347"/>
                <a:gd name="T3" fmla="*/ 0 h 370"/>
                <a:gd name="T4" fmla="*/ 0 w 347"/>
                <a:gd name="T5" fmla="*/ 370 h 370"/>
                <a:gd name="T6" fmla="*/ 347 w 347"/>
                <a:gd name="T7" fmla="*/ 370 h 370"/>
                <a:gd name="T8" fmla="*/ 15 w 347"/>
                <a:gd name="T9" fmla="*/ 29 h 370"/>
              </a:gdLst>
              <a:ahLst/>
              <a:cxnLst>
                <a:cxn ang="0">
                  <a:pos x="T0" y="T1"/>
                </a:cxn>
                <a:cxn ang="0">
                  <a:pos x="T2" y="T3"/>
                </a:cxn>
                <a:cxn ang="0">
                  <a:pos x="T4" y="T5"/>
                </a:cxn>
                <a:cxn ang="0">
                  <a:pos x="T6" y="T7"/>
                </a:cxn>
                <a:cxn ang="0">
                  <a:pos x="T8" y="T9"/>
                </a:cxn>
              </a:cxnLst>
              <a:rect l="0" t="0" r="r" b="b"/>
              <a:pathLst>
                <a:path w="347" h="370">
                  <a:moveTo>
                    <a:pt x="15" y="29"/>
                  </a:moveTo>
                  <a:cubicBezTo>
                    <a:pt x="9" y="13"/>
                    <a:pt x="3" y="0"/>
                    <a:pt x="0" y="0"/>
                  </a:cubicBezTo>
                  <a:cubicBezTo>
                    <a:pt x="0" y="370"/>
                    <a:pt x="0" y="370"/>
                    <a:pt x="0" y="370"/>
                  </a:cubicBezTo>
                  <a:cubicBezTo>
                    <a:pt x="347" y="370"/>
                    <a:pt x="347" y="370"/>
                    <a:pt x="347" y="370"/>
                  </a:cubicBezTo>
                  <a:cubicBezTo>
                    <a:pt x="347" y="370"/>
                    <a:pt x="105" y="286"/>
                    <a:pt x="15" y="29"/>
                  </a:cubicBezTo>
                  <a:close/>
                </a:path>
              </a:pathLst>
            </a:custGeom>
            <a:solidFill>
              <a:schemeClr val="accent1">
                <a:lumMod val="75000"/>
                <a:alpha val="80000"/>
              </a:schemeClr>
            </a:solidFill>
            <a:ln>
              <a:noFill/>
            </a:ln>
          </p:spPr>
          <p:txBody>
            <a:bodyPr vert="horz" wrap="square" lIns="91440" tIns="45720" rIns="91440" bIns="45720" numCol="1" anchor="t" anchorCtr="0" compatLnSpc="1"/>
            <a:lstStyle/>
            <a:p>
              <a:endParaRPr lang="id-ID" sz="1000">
                <a:cs typeface="+mn-ea"/>
                <a:sym typeface="+mn-lt"/>
              </a:endParaRPr>
            </a:p>
          </p:txBody>
        </p:sp>
      </p:grpSp>
      <p:grpSp>
        <p:nvGrpSpPr>
          <p:cNvPr id="56" name="Group 6"/>
          <p:cNvGrpSpPr/>
          <p:nvPr/>
        </p:nvGrpSpPr>
        <p:grpSpPr>
          <a:xfrm>
            <a:off x="830062" y="2983206"/>
            <a:ext cx="1644122" cy="1263598"/>
            <a:chOff x="3024188" y="3378200"/>
            <a:chExt cx="2609851" cy="2530475"/>
          </a:xfrm>
        </p:grpSpPr>
        <p:sp>
          <p:nvSpPr>
            <p:cNvPr id="57" name="Freeform 7"/>
            <p:cNvSpPr/>
            <p:nvPr/>
          </p:nvSpPr>
          <p:spPr bwMode="auto">
            <a:xfrm>
              <a:off x="3024188" y="3378200"/>
              <a:ext cx="1306513" cy="2530475"/>
            </a:xfrm>
            <a:custGeom>
              <a:avLst/>
              <a:gdLst>
                <a:gd name="T0" fmla="*/ 334 w 348"/>
                <a:gd name="T1" fmla="*/ 52 h 673"/>
                <a:gd name="T2" fmla="*/ 0 w 348"/>
                <a:gd name="T3" fmla="*/ 673 h 673"/>
                <a:gd name="T4" fmla="*/ 348 w 348"/>
                <a:gd name="T5" fmla="*/ 673 h 673"/>
                <a:gd name="T6" fmla="*/ 348 w 348"/>
                <a:gd name="T7" fmla="*/ 0 h 673"/>
                <a:gd name="T8" fmla="*/ 334 w 348"/>
                <a:gd name="T9" fmla="*/ 52 h 673"/>
              </a:gdLst>
              <a:ahLst/>
              <a:cxnLst>
                <a:cxn ang="0">
                  <a:pos x="T0" y="T1"/>
                </a:cxn>
                <a:cxn ang="0">
                  <a:pos x="T2" y="T3"/>
                </a:cxn>
                <a:cxn ang="0">
                  <a:pos x="T4" y="T5"/>
                </a:cxn>
                <a:cxn ang="0">
                  <a:pos x="T6" y="T7"/>
                </a:cxn>
                <a:cxn ang="0">
                  <a:pos x="T8" y="T9"/>
                </a:cxn>
              </a:cxnLst>
              <a:rect l="0" t="0" r="r" b="b"/>
              <a:pathLst>
                <a:path w="348" h="673">
                  <a:moveTo>
                    <a:pt x="334" y="52"/>
                  </a:moveTo>
                  <a:cubicBezTo>
                    <a:pt x="243" y="520"/>
                    <a:pt x="0" y="673"/>
                    <a:pt x="0" y="673"/>
                  </a:cubicBezTo>
                  <a:cubicBezTo>
                    <a:pt x="348" y="673"/>
                    <a:pt x="348" y="673"/>
                    <a:pt x="348" y="673"/>
                  </a:cubicBezTo>
                  <a:cubicBezTo>
                    <a:pt x="348" y="0"/>
                    <a:pt x="348" y="0"/>
                    <a:pt x="348" y="0"/>
                  </a:cubicBezTo>
                  <a:cubicBezTo>
                    <a:pt x="345" y="0"/>
                    <a:pt x="339" y="24"/>
                    <a:pt x="334" y="52"/>
                  </a:cubicBezTo>
                  <a:close/>
                </a:path>
              </a:pathLst>
            </a:custGeom>
            <a:solidFill>
              <a:schemeClr val="accent2">
                <a:alpha val="90000"/>
              </a:schemeClr>
            </a:solidFill>
            <a:ln>
              <a:noFill/>
            </a:ln>
          </p:spPr>
          <p:txBody>
            <a:bodyPr vert="horz" wrap="square" lIns="91440" tIns="45720" rIns="91440" bIns="45720" numCol="1" anchor="t" anchorCtr="0" compatLnSpc="1"/>
            <a:lstStyle/>
            <a:p>
              <a:endParaRPr lang="id-ID" sz="1000">
                <a:cs typeface="+mn-ea"/>
                <a:sym typeface="+mn-lt"/>
              </a:endParaRPr>
            </a:p>
          </p:txBody>
        </p:sp>
        <p:sp>
          <p:nvSpPr>
            <p:cNvPr id="58" name="Freeform 8"/>
            <p:cNvSpPr/>
            <p:nvPr/>
          </p:nvSpPr>
          <p:spPr bwMode="auto">
            <a:xfrm>
              <a:off x="4330701" y="3378200"/>
              <a:ext cx="1303338" cy="2530475"/>
            </a:xfrm>
            <a:custGeom>
              <a:avLst/>
              <a:gdLst>
                <a:gd name="T0" fmla="*/ 14 w 347"/>
                <a:gd name="T1" fmla="*/ 52 h 673"/>
                <a:gd name="T2" fmla="*/ 0 w 347"/>
                <a:gd name="T3" fmla="*/ 0 h 673"/>
                <a:gd name="T4" fmla="*/ 0 w 347"/>
                <a:gd name="T5" fmla="*/ 673 h 673"/>
                <a:gd name="T6" fmla="*/ 347 w 347"/>
                <a:gd name="T7" fmla="*/ 673 h 673"/>
                <a:gd name="T8" fmla="*/ 14 w 347"/>
                <a:gd name="T9" fmla="*/ 52 h 673"/>
              </a:gdLst>
              <a:ahLst/>
              <a:cxnLst>
                <a:cxn ang="0">
                  <a:pos x="T0" y="T1"/>
                </a:cxn>
                <a:cxn ang="0">
                  <a:pos x="T2" y="T3"/>
                </a:cxn>
                <a:cxn ang="0">
                  <a:pos x="T4" y="T5"/>
                </a:cxn>
                <a:cxn ang="0">
                  <a:pos x="T6" y="T7"/>
                </a:cxn>
                <a:cxn ang="0">
                  <a:pos x="T8" y="T9"/>
                </a:cxn>
              </a:cxnLst>
              <a:rect l="0" t="0" r="r" b="b"/>
              <a:pathLst>
                <a:path w="347" h="673">
                  <a:moveTo>
                    <a:pt x="14" y="52"/>
                  </a:moveTo>
                  <a:cubicBezTo>
                    <a:pt x="9" y="24"/>
                    <a:pt x="3" y="0"/>
                    <a:pt x="0" y="0"/>
                  </a:cubicBezTo>
                  <a:cubicBezTo>
                    <a:pt x="0" y="673"/>
                    <a:pt x="0" y="673"/>
                    <a:pt x="0" y="673"/>
                  </a:cubicBezTo>
                  <a:cubicBezTo>
                    <a:pt x="347" y="673"/>
                    <a:pt x="347" y="673"/>
                    <a:pt x="347" y="673"/>
                  </a:cubicBezTo>
                  <a:cubicBezTo>
                    <a:pt x="347" y="673"/>
                    <a:pt x="105" y="520"/>
                    <a:pt x="14" y="52"/>
                  </a:cubicBezTo>
                  <a:close/>
                </a:path>
              </a:pathLst>
            </a:custGeom>
            <a:solidFill>
              <a:schemeClr val="accent2">
                <a:lumMod val="75000"/>
                <a:alpha val="80000"/>
              </a:schemeClr>
            </a:solidFill>
            <a:ln>
              <a:noFill/>
            </a:ln>
          </p:spPr>
          <p:txBody>
            <a:bodyPr vert="horz" wrap="square" lIns="91440" tIns="45720" rIns="91440" bIns="45720" numCol="1" anchor="t" anchorCtr="0" compatLnSpc="1"/>
            <a:lstStyle/>
            <a:p>
              <a:endParaRPr lang="id-ID" sz="1000">
                <a:cs typeface="+mn-ea"/>
                <a:sym typeface="+mn-lt"/>
              </a:endParaRPr>
            </a:p>
          </p:txBody>
        </p:sp>
      </p:grpSp>
      <p:grpSp>
        <p:nvGrpSpPr>
          <p:cNvPr id="59" name="Group 9"/>
          <p:cNvGrpSpPr/>
          <p:nvPr/>
        </p:nvGrpSpPr>
        <p:grpSpPr>
          <a:xfrm>
            <a:off x="1658124" y="1946634"/>
            <a:ext cx="1641122" cy="2300170"/>
            <a:chOff x="4338638" y="2257425"/>
            <a:chExt cx="2605088" cy="3651250"/>
          </a:xfrm>
        </p:grpSpPr>
        <p:sp>
          <p:nvSpPr>
            <p:cNvPr id="60" name="Freeform 9"/>
            <p:cNvSpPr/>
            <p:nvPr/>
          </p:nvSpPr>
          <p:spPr bwMode="auto">
            <a:xfrm>
              <a:off x="4338638" y="2257425"/>
              <a:ext cx="1303338" cy="3651250"/>
            </a:xfrm>
            <a:custGeom>
              <a:avLst/>
              <a:gdLst>
                <a:gd name="T0" fmla="*/ 333 w 347"/>
                <a:gd name="T1" fmla="*/ 75 h 971"/>
                <a:gd name="T2" fmla="*/ 0 w 347"/>
                <a:gd name="T3" fmla="*/ 971 h 971"/>
                <a:gd name="T4" fmla="*/ 347 w 347"/>
                <a:gd name="T5" fmla="*/ 971 h 971"/>
                <a:gd name="T6" fmla="*/ 347 w 347"/>
                <a:gd name="T7" fmla="*/ 0 h 971"/>
                <a:gd name="T8" fmla="*/ 333 w 347"/>
                <a:gd name="T9" fmla="*/ 75 h 971"/>
              </a:gdLst>
              <a:ahLst/>
              <a:cxnLst>
                <a:cxn ang="0">
                  <a:pos x="T0" y="T1"/>
                </a:cxn>
                <a:cxn ang="0">
                  <a:pos x="T2" y="T3"/>
                </a:cxn>
                <a:cxn ang="0">
                  <a:pos x="T4" y="T5"/>
                </a:cxn>
                <a:cxn ang="0">
                  <a:pos x="T6" y="T7"/>
                </a:cxn>
                <a:cxn ang="0">
                  <a:pos x="T8" y="T9"/>
                </a:cxn>
              </a:cxnLst>
              <a:rect l="0" t="0" r="r" b="b"/>
              <a:pathLst>
                <a:path w="347" h="971">
                  <a:moveTo>
                    <a:pt x="333" y="75"/>
                  </a:moveTo>
                  <a:cubicBezTo>
                    <a:pt x="242" y="750"/>
                    <a:pt x="0" y="971"/>
                    <a:pt x="0" y="971"/>
                  </a:cubicBezTo>
                  <a:cubicBezTo>
                    <a:pt x="347" y="971"/>
                    <a:pt x="347" y="971"/>
                    <a:pt x="347" y="971"/>
                  </a:cubicBezTo>
                  <a:cubicBezTo>
                    <a:pt x="347" y="0"/>
                    <a:pt x="347" y="0"/>
                    <a:pt x="347" y="0"/>
                  </a:cubicBezTo>
                  <a:cubicBezTo>
                    <a:pt x="345" y="0"/>
                    <a:pt x="339" y="33"/>
                    <a:pt x="333" y="75"/>
                  </a:cubicBezTo>
                  <a:close/>
                </a:path>
              </a:pathLst>
            </a:custGeom>
            <a:solidFill>
              <a:schemeClr val="accent3">
                <a:alpha val="90000"/>
              </a:schemeClr>
            </a:solidFill>
            <a:ln>
              <a:noFill/>
            </a:ln>
          </p:spPr>
          <p:txBody>
            <a:bodyPr vert="horz" wrap="square" lIns="91440" tIns="45720" rIns="91440" bIns="45720" numCol="1" anchor="t" anchorCtr="0" compatLnSpc="1"/>
            <a:lstStyle/>
            <a:p>
              <a:endParaRPr lang="id-ID" sz="1000">
                <a:cs typeface="+mn-ea"/>
                <a:sym typeface="+mn-lt"/>
              </a:endParaRPr>
            </a:p>
          </p:txBody>
        </p:sp>
        <p:sp>
          <p:nvSpPr>
            <p:cNvPr id="61" name="Freeform 10"/>
            <p:cNvSpPr/>
            <p:nvPr/>
          </p:nvSpPr>
          <p:spPr bwMode="auto">
            <a:xfrm>
              <a:off x="5641976" y="2257425"/>
              <a:ext cx="1301750" cy="3651250"/>
            </a:xfrm>
            <a:custGeom>
              <a:avLst/>
              <a:gdLst>
                <a:gd name="T0" fmla="*/ 15 w 347"/>
                <a:gd name="T1" fmla="*/ 75 h 971"/>
                <a:gd name="T2" fmla="*/ 0 w 347"/>
                <a:gd name="T3" fmla="*/ 0 h 971"/>
                <a:gd name="T4" fmla="*/ 0 w 347"/>
                <a:gd name="T5" fmla="*/ 971 h 971"/>
                <a:gd name="T6" fmla="*/ 347 w 347"/>
                <a:gd name="T7" fmla="*/ 971 h 971"/>
                <a:gd name="T8" fmla="*/ 15 w 347"/>
                <a:gd name="T9" fmla="*/ 75 h 971"/>
              </a:gdLst>
              <a:ahLst/>
              <a:cxnLst>
                <a:cxn ang="0">
                  <a:pos x="T0" y="T1"/>
                </a:cxn>
                <a:cxn ang="0">
                  <a:pos x="T2" y="T3"/>
                </a:cxn>
                <a:cxn ang="0">
                  <a:pos x="T4" y="T5"/>
                </a:cxn>
                <a:cxn ang="0">
                  <a:pos x="T6" y="T7"/>
                </a:cxn>
                <a:cxn ang="0">
                  <a:pos x="T8" y="T9"/>
                </a:cxn>
              </a:cxnLst>
              <a:rect l="0" t="0" r="r" b="b"/>
              <a:pathLst>
                <a:path w="347" h="971">
                  <a:moveTo>
                    <a:pt x="15" y="75"/>
                  </a:moveTo>
                  <a:cubicBezTo>
                    <a:pt x="9" y="33"/>
                    <a:pt x="3" y="0"/>
                    <a:pt x="0" y="0"/>
                  </a:cubicBezTo>
                  <a:cubicBezTo>
                    <a:pt x="0" y="971"/>
                    <a:pt x="0" y="971"/>
                    <a:pt x="0" y="971"/>
                  </a:cubicBezTo>
                  <a:cubicBezTo>
                    <a:pt x="347" y="971"/>
                    <a:pt x="347" y="971"/>
                    <a:pt x="347" y="971"/>
                  </a:cubicBezTo>
                  <a:cubicBezTo>
                    <a:pt x="347" y="971"/>
                    <a:pt x="105" y="750"/>
                    <a:pt x="15" y="75"/>
                  </a:cubicBezTo>
                  <a:close/>
                </a:path>
              </a:pathLst>
            </a:custGeom>
            <a:solidFill>
              <a:schemeClr val="accent3">
                <a:lumMod val="75000"/>
                <a:alpha val="80000"/>
              </a:schemeClr>
            </a:solidFill>
            <a:ln>
              <a:noFill/>
            </a:ln>
          </p:spPr>
          <p:txBody>
            <a:bodyPr vert="horz" wrap="square" lIns="91440" tIns="45720" rIns="91440" bIns="45720" numCol="1" anchor="t" anchorCtr="0" compatLnSpc="1"/>
            <a:lstStyle/>
            <a:p>
              <a:endParaRPr lang="id-ID" sz="1000">
                <a:cs typeface="+mn-ea"/>
                <a:sym typeface="+mn-lt"/>
              </a:endParaRPr>
            </a:p>
          </p:txBody>
        </p:sp>
      </p:grpSp>
      <p:grpSp>
        <p:nvGrpSpPr>
          <p:cNvPr id="62" name="Group 12"/>
          <p:cNvGrpSpPr/>
          <p:nvPr/>
        </p:nvGrpSpPr>
        <p:grpSpPr>
          <a:xfrm>
            <a:off x="2491186" y="3267000"/>
            <a:ext cx="1641122" cy="979804"/>
            <a:chOff x="5661026" y="3946525"/>
            <a:chExt cx="2605088" cy="1962150"/>
          </a:xfrm>
        </p:grpSpPr>
        <p:sp>
          <p:nvSpPr>
            <p:cNvPr id="63" name="Freeform 11"/>
            <p:cNvSpPr/>
            <p:nvPr/>
          </p:nvSpPr>
          <p:spPr bwMode="auto">
            <a:xfrm>
              <a:off x="5661026" y="3946525"/>
              <a:ext cx="1301750" cy="1962150"/>
            </a:xfrm>
            <a:custGeom>
              <a:avLst/>
              <a:gdLst>
                <a:gd name="T0" fmla="*/ 333 w 347"/>
                <a:gd name="T1" fmla="*/ 40 h 522"/>
                <a:gd name="T2" fmla="*/ 0 w 347"/>
                <a:gd name="T3" fmla="*/ 522 h 522"/>
                <a:gd name="T4" fmla="*/ 347 w 347"/>
                <a:gd name="T5" fmla="*/ 522 h 522"/>
                <a:gd name="T6" fmla="*/ 347 w 347"/>
                <a:gd name="T7" fmla="*/ 0 h 522"/>
                <a:gd name="T8" fmla="*/ 333 w 347"/>
                <a:gd name="T9" fmla="*/ 40 h 522"/>
              </a:gdLst>
              <a:ahLst/>
              <a:cxnLst>
                <a:cxn ang="0">
                  <a:pos x="T0" y="T1"/>
                </a:cxn>
                <a:cxn ang="0">
                  <a:pos x="T2" y="T3"/>
                </a:cxn>
                <a:cxn ang="0">
                  <a:pos x="T4" y="T5"/>
                </a:cxn>
                <a:cxn ang="0">
                  <a:pos x="T6" y="T7"/>
                </a:cxn>
                <a:cxn ang="0">
                  <a:pos x="T8" y="T9"/>
                </a:cxn>
              </a:cxnLst>
              <a:rect l="0" t="0" r="r" b="b"/>
              <a:pathLst>
                <a:path w="347" h="522">
                  <a:moveTo>
                    <a:pt x="333" y="40"/>
                  </a:moveTo>
                  <a:cubicBezTo>
                    <a:pt x="242" y="403"/>
                    <a:pt x="0" y="522"/>
                    <a:pt x="0" y="522"/>
                  </a:cubicBezTo>
                  <a:cubicBezTo>
                    <a:pt x="347" y="522"/>
                    <a:pt x="347" y="522"/>
                    <a:pt x="347" y="522"/>
                  </a:cubicBezTo>
                  <a:cubicBezTo>
                    <a:pt x="347" y="0"/>
                    <a:pt x="347" y="0"/>
                    <a:pt x="347" y="0"/>
                  </a:cubicBezTo>
                  <a:cubicBezTo>
                    <a:pt x="344" y="0"/>
                    <a:pt x="338" y="18"/>
                    <a:pt x="333" y="40"/>
                  </a:cubicBezTo>
                  <a:close/>
                </a:path>
              </a:pathLst>
            </a:custGeom>
            <a:solidFill>
              <a:schemeClr val="accent4">
                <a:alpha val="90000"/>
              </a:schemeClr>
            </a:solidFill>
            <a:ln>
              <a:noFill/>
            </a:ln>
          </p:spPr>
          <p:txBody>
            <a:bodyPr vert="horz" wrap="square" lIns="91440" tIns="45720" rIns="91440" bIns="45720" numCol="1" anchor="t" anchorCtr="0" compatLnSpc="1"/>
            <a:lstStyle/>
            <a:p>
              <a:endParaRPr lang="id-ID" sz="1000">
                <a:cs typeface="+mn-ea"/>
                <a:sym typeface="+mn-lt"/>
              </a:endParaRPr>
            </a:p>
          </p:txBody>
        </p:sp>
        <p:sp>
          <p:nvSpPr>
            <p:cNvPr id="64" name="Freeform 12"/>
            <p:cNvSpPr/>
            <p:nvPr/>
          </p:nvSpPr>
          <p:spPr bwMode="auto">
            <a:xfrm>
              <a:off x="6962776" y="3946525"/>
              <a:ext cx="1303338" cy="1962150"/>
            </a:xfrm>
            <a:custGeom>
              <a:avLst/>
              <a:gdLst>
                <a:gd name="T0" fmla="*/ 14 w 347"/>
                <a:gd name="T1" fmla="*/ 40 h 522"/>
                <a:gd name="T2" fmla="*/ 0 w 347"/>
                <a:gd name="T3" fmla="*/ 0 h 522"/>
                <a:gd name="T4" fmla="*/ 0 w 347"/>
                <a:gd name="T5" fmla="*/ 522 h 522"/>
                <a:gd name="T6" fmla="*/ 347 w 347"/>
                <a:gd name="T7" fmla="*/ 522 h 522"/>
                <a:gd name="T8" fmla="*/ 14 w 347"/>
                <a:gd name="T9" fmla="*/ 40 h 522"/>
              </a:gdLst>
              <a:ahLst/>
              <a:cxnLst>
                <a:cxn ang="0">
                  <a:pos x="T0" y="T1"/>
                </a:cxn>
                <a:cxn ang="0">
                  <a:pos x="T2" y="T3"/>
                </a:cxn>
                <a:cxn ang="0">
                  <a:pos x="T4" y="T5"/>
                </a:cxn>
                <a:cxn ang="0">
                  <a:pos x="T6" y="T7"/>
                </a:cxn>
                <a:cxn ang="0">
                  <a:pos x="T8" y="T9"/>
                </a:cxn>
              </a:cxnLst>
              <a:rect l="0" t="0" r="r" b="b"/>
              <a:pathLst>
                <a:path w="347" h="522">
                  <a:moveTo>
                    <a:pt x="14" y="40"/>
                  </a:moveTo>
                  <a:cubicBezTo>
                    <a:pt x="9" y="18"/>
                    <a:pt x="3" y="0"/>
                    <a:pt x="0" y="0"/>
                  </a:cubicBezTo>
                  <a:cubicBezTo>
                    <a:pt x="0" y="522"/>
                    <a:pt x="0" y="522"/>
                    <a:pt x="0" y="522"/>
                  </a:cubicBezTo>
                  <a:cubicBezTo>
                    <a:pt x="347" y="522"/>
                    <a:pt x="347" y="522"/>
                    <a:pt x="347" y="522"/>
                  </a:cubicBezTo>
                  <a:cubicBezTo>
                    <a:pt x="347" y="522"/>
                    <a:pt x="105" y="403"/>
                    <a:pt x="14" y="40"/>
                  </a:cubicBezTo>
                  <a:close/>
                </a:path>
              </a:pathLst>
            </a:custGeom>
            <a:solidFill>
              <a:schemeClr val="accent4">
                <a:lumMod val="75000"/>
                <a:alpha val="80000"/>
              </a:schemeClr>
            </a:solidFill>
            <a:ln>
              <a:noFill/>
            </a:ln>
          </p:spPr>
          <p:txBody>
            <a:bodyPr vert="horz" wrap="square" lIns="91440" tIns="45720" rIns="91440" bIns="45720" numCol="1" anchor="t" anchorCtr="0" compatLnSpc="1"/>
            <a:lstStyle/>
            <a:p>
              <a:endParaRPr lang="id-ID" sz="1000">
                <a:cs typeface="+mn-ea"/>
                <a:sym typeface="+mn-lt"/>
              </a:endParaRPr>
            </a:p>
          </p:txBody>
        </p:sp>
      </p:grpSp>
      <p:grpSp>
        <p:nvGrpSpPr>
          <p:cNvPr id="65" name="Group 15"/>
          <p:cNvGrpSpPr/>
          <p:nvPr/>
        </p:nvGrpSpPr>
        <p:grpSpPr>
          <a:xfrm>
            <a:off x="3316246" y="2761245"/>
            <a:ext cx="1644122" cy="1485560"/>
            <a:chOff x="6970713" y="2933700"/>
            <a:chExt cx="2609851" cy="2974975"/>
          </a:xfrm>
        </p:grpSpPr>
        <p:sp>
          <p:nvSpPr>
            <p:cNvPr id="66" name="Freeform 13"/>
            <p:cNvSpPr/>
            <p:nvPr/>
          </p:nvSpPr>
          <p:spPr bwMode="auto">
            <a:xfrm>
              <a:off x="8277226" y="2933700"/>
              <a:ext cx="1303338" cy="2974975"/>
            </a:xfrm>
            <a:custGeom>
              <a:avLst/>
              <a:gdLst>
                <a:gd name="T0" fmla="*/ 14 w 347"/>
                <a:gd name="T1" fmla="*/ 62 h 791"/>
                <a:gd name="T2" fmla="*/ 0 w 347"/>
                <a:gd name="T3" fmla="*/ 0 h 791"/>
                <a:gd name="T4" fmla="*/ 0 w 347"/>
                <a:gd name="T5" fmla="*/ 791 h 791"/>
                <a:gd name="T6" fmla="*/ 347 w 347"/>
                <a:gd name="T7" fmla="*/ 791 h 791"/>
                <a:gd name="T8" fmla="*/ 14 w 347"/>
                <a:gd name="T9" fmla="*/ 62 h 791"/>
              </a:gdLst>
              <a:ahLst/>
              <a:cxnLst>
                <a:cxn ang="0">
                  <a:pos x="T0" y="T1"/>
                </a:cxn>
                <a:cxn ang="0">
                  <a:pos x="T2" y="T3"/>
                </a:cxn>
                <a:cxn ang="0">
                  <a:pos x="T4" y="T5"/>
                </a:cxn>
                <a:cxn ang="0">
                  <a:pos x="T6" y="T7"/>
                </a:cxn>
                <a:cxn ang="0">
                  <a:pos x="T8" y="T9"/>
                </a:cxn>
              </a:cxnLst>
              <a:rect l="0" t="0" r="r" b="b"/>
              <a:pathLst>
                <a:path w="347" h="791">
                  <a:moveTo>
                    <a:pt x="14" y="62"/>
                  </a:moveTo>
                  <a:cubicBezTo>
                    <a:pt x="8" y="28"/>
                    <a:pt x="2" y="0"/>
                    <a:pt x="0" y="0"/>
                  </a:cubicBezTo>
                  <a:cubicBezTo>
                    <a:pt x="0" y="791"/>
                    <a:pt x="0" y="791"/>
                    <a:pt x="0" y="791"/>
                  </a:cubicBezTo>
                  <a:cubicBezTo>
                    <a:pt x="347" y="791"/>
                    <a:pt x="347" y="791"/>
                    <a:pt x="347" y="791"/>
                  </a:cubicBezTo>
                  <a:cubicBezTo>
                    <a:pt x="347" y="791"/>
                    <a:pt x="104" y="611"/>
                    <a:pt x="14" y="62"/>
                  </a:cubicBezTo>
                  <a:close/>
                </a:path>
              </a:pathLst>
            </a:custGeom>
            <a:solidFill>
              <a:schemeClr val="accent5">
                <a:lumMod val="75000"/>
                <a:alpha val="80000"/>
              </a:schemeClr>
            </a:solidFill>
            <a:ln>
              <a:noFill/>
            </a:ln>
          </p:spPr>
          <p:txBody>
            <a:bodyPr vert="horz" wrap="square" lIns="91440" tIns="45720" rIns="91440" bIns="45720" numCol="1" anchor="t" anchorCtr="0" compatLnSpc="1"/>
            <a:lstStyle/>
            <a:p>
              <a:endParaRPr lang="id-ID" sz="1000">
                <a:cs typeface="+mn-ea"/>
                <a:sym typeface="+mn-lt"/>
              </a:endParaRPr>
            </a:p>
          </p:txBody>
        </p:sp>
        <p:sp>
          <p:nvSpPr>
            <p:cNvPr id="67" name="Freeform 14"/>
            <p:cNvSpPr/>
            <p:nvPr/>
          </p:nvSpPr>
          <p:spPr bwMode="auto">
            <a:xfrm>
              <a:off x="6970713" y="2933700"/>
              <a:ext cx="1306513" cy="2974975"/>
            </a:xfrm>
            <a:custGeom>
              <a:avLst/>
              <a:gdLst>
                <a:gd name="T0" fmla="*/ 333 w 348"/>
                <a:gd name="T1" fmla="*/ 62 h 791"/>
                <a:gd name="T2" fmla="*/ 0 w 348"/>
                <a:gd name="T3" fmla="*/ 791 h 791"/>
                <a:gd name="T4" fmla="*/ 348 w 348"/>
                <a:gd name="T5" fmla="*/ 791 h 791"/>
                <a:gd name="T6" fmla="*/ 348 w 348"/>
                <a:gd name="T7" fmla="*/ 0 h 791"/>
                <a:gd name="T8" fmla="*/ 333 w 348"/>
                <a:gd name="T9" fmla="*/ 62 h 791"/>
              </a:gdLst>
              <a:ahLst/>
              <a:cxnLst>
                <a:cxn ang="0">
                  <a:pos x="T0" y="T1"/>
                </a:cxn>
                <a:cxn ang="0">
                  <a:pos x="T2" y="T3"/>
                </a:cxn>
                <a:cxn ang="0">
                  <a:pos x="T4" y="T5"/>
                </a:cxn>
                <a:cxn ang="0">
                  <a:pos x="T6" y="T7"/>
                </a:cxn>
                <a:cxn ang="0">
                  <a:pos x="T8" y="T9"/>
                </a:cxn>
              </a:cxnLst>
              <a:rect l="0" t="0" r="r" b="b"/>
              <a:pathLst>
                <a:path w="348" h="791">
                  <a:moveTo>
                    <a:pt x="333" y="62"/>
                  </a:moveTo>
                  <a:cubicBezTo>
                    <a:pt x="242" y="611"/>
                    <a:pt x="0" y="791"/>
                    <a:pt x="0" y="791"/>
                  </a:cubicBezTo>
                  <a:cubicBezTo>
                    <a:pt x="348" y="791"/>
                    <a:pt x="348" y="791"/>
                    <a:pt x="348" y="791"/>
                  </a:cubicBezTo>
                  <a:cubicBezTo>
                    <a:pt x="348" y="0"/>
                    <a:pt x="348" y="0"/>
                    <a:pt x="348" y="0"/>
                  </a:cubicBezTo>
                  <a:cubicBezTo>
                    <a:pt x="345" y="0"/>
                    <a:pt x="339" y="28"/>
                    <a:pt x="333" y="62"/>
                  </a:cubicBezTo>
                  <a:close/>
                </a:path>
              </a:pathLst>
            </a:custGeom>
            <a:solidFill>
              <a:schemeClr val="accent5">
                <a:alpha val="90000"/>
              </a:schemeClr>
            </a:solidFill>
            <a:ln>
              <a:noFill/>
            </a:ln>
          </p:spPr>
          <p:txBody>
            <a:bodyPr vert="horz" wrap="square" lIns="91440" tIns="45720" rIns="91440" bIns="45720" numCol="1" anchor="t" anchorCtr="0" compatLnSpc="1"/>
            <a:lstStyle/>
            <a:p>
              <a:endParaRPr lang="id-ID" sz="1000" dirty="0">
                <a:cs typeface="+mn-ea"/>
                <a:sym typeface="+mn-lt"/>
              </a:endParaRPr>
            </a:p>
          </p:txBody>
        </p:sp>
      </p:grpSp>
      <p:grpSp>
        <p:nvGrpSpPr>
          <p:cNvPr id="68" name="Group 18"/>
          <p:cNvGrpSpPr/>
          <p:nvPr/>
        </p:nvGrpSpPr>
        <p:grpSpPr>
          <a:xfrm>
            <a:off x="4149309" y="3895630"/>
            <a:ext cx="1641122" cy="351176"/>
            <a:chOff x="8293101" y="5205412"/>
            <a:chExt cx="2605088" cy="703264"/>
          </a:xfrm>
        </p:grpSpPr>
        <p:sp>
          <p:nvSpPr>
            <p:cNvPr id="69" name="Freeform 15"/>
            <p:cNvSpPr/>
            <p:nvPr/>
          </p:nvSpPr>
          <p:spPr bwMode="auto">
            <a:xfrm>
              <a:off x="8293101" y="5205412"/>
              <a:ext cx="1301750" cy="703263"/>
            </a:xfrm>
            <a:custGeom>
              <a:avLst/>
              <a:gdLst>
                <a:gd name="T0" fmla="*/ 333 w 347"/>
                <a:gd name="T1" fmla="*/ 14 h 187"/>
                <a:gd name="T2" fmla="*/ 0 w 347"/>
                <a:gd name="T3" fmla="*/ 187 h 187"/>
                <a:gd name="T4" fmla="*/ 347 w 347"/>
                <a:gd name="T5" fmla="*/ 187 h 187"/>
                <a:gd name="T6" fmla="*/ 347 w 347"/>
                <a:gd name="T7" fmla="*/ 0 h 187"/>
                <a:gd name="T8" fmla="*/ 333 w 347"/>
                <a:gd name="T9" fmla="*/ 14 h 187"/>
              </a:gdLst>
              <a:ahLst/>
              <a:cxnLst>
                <a:cxn ang="0">
                  <a:pos x="T0" y="T1"/>
                </a:cxn>
                <a:cxn ang="0">
                  <a:pos x="T2" y="T3"/>
                </a:cxn>
                <a:cxn ang="0">
                  <a:pos x="T4" y="T5"/>
                </a:cxn>
                <a:cxn ang="0">
                  <a:pos x="T6" y="T7"/>
                </a:cxn>
                <a:cxn ang="0">
                  <a:pos x="T8" y="T9"/>
                </a:cxn>
              </a:cxnLst>
              <a:rect l="0" t="0" r="r" b="b"/>
              <a:pathLst>
                <a:path w="347" h="187">
                  <a:moveTo>
                    <a:pt x="333" y="14"/>
                  </a:moveTo>
                  <a:cubicBezTo>
                    <a:pt x="242" y="144"/>
                    <a:pt x="0" y="187"/>
                    <a:pt x="0" y="187"/>
                  </a:cubicBezTo>
                  <a:cubicBezTo>
                    <a:pt x="347" y="187"/>
                    <a:pt x="347" y="187"/>
                    <a:pt x="347" y="187"/>
                  </a:cubicBezTo>
                  <a:cubicBezTo>
                    <a:pt x="347" y="0"/>
                    <a:pt x="347" y="0"/>
                    <a:pt x="347" y="0"/>
                  </a:cubicBezTo>
                  <a:cubicBezTo>
                    <a:pt x="344" y="0"/>
                    <a:pt x="338" y="6"/>
                    <a:pt x="333" y="14"/>
                  </a:cubicBezTo>
                  <a:close/>
                </a:path>
              </a:pathLst>
            </a:custGeom>
            <a:solidFill>
              <a:schemeClr val="accent6">
                <a:alpha val="90000"/>
              </a:schemeClr>
            </a:solidFill>
            <a:ln>
              <a:noFill/>
            </a:ln>
          </p:spPr>
          <p:txBody>
            <a:bodyPr vert="horz" wrap="square" lIns="91440" tIns="45720" rIns="91440" bIns="45720" numCol="1" anchor="t" anchorCtr="0" compatLnSpc="1"/>
            <a:lstStyle/>
            <a:p>
              <a:endParaRPr lang="id-ID" sz="1000" dirty="0">
                <a:cs typeface="+mn-ea"/>
                <a:sym typeface="+mn-lt"/>
              </a:endParaRPr>
            </a:p>
          </p:txBody>
        </p:sp>
        <p:sp>
          <p:nvSpPr>
            <p:cNvPr id="70" name="Freeform 16"/>
            <p:cNvSpPr/>
            <p:nvPr/>
          </p:nvSpPr>
          <p:spPr bwMode="auto">
            <a:xfrm>
              <a:off x="9594851" y="5205413"/>
              <a:ext cx="1303338" cy="703263"/>
            </a:xfrm>
            <a:custGeom>
              <a:avLst/>
              <a:gdLst>
                <a:gd name="T0" fmla="*/ 14 w 347"/>
                <a:gd name="T1" fmla="*/ 14 h 187"/>
                <a:gd name="T2" fmla="*/ 0 w 347"/>
                <a:gd name="T3" fmla="*/ 0 h 187"/>
                <a:gd name="T4" fmla="*/ 0 w 347"/>
                <a:gd name="T5" fmla="*/ 187 h 187"/>
                <a:gd name="T6" fmla="*/ 347 w 347"/>
                <a:gd name="T7" fmla="*/ 187 h 187"/>
                <a:gd name="T8" fmla="*/ 14 w 347"/>
                <a:gd name="T9" fmla="*/ 14 h 187"/>
              </a:gdLst>
              <a:ahLst/>
              <a:cxnLst>
                <a:cxn ang="0">
                  <a:pos x="T0" y="T1"/>
                </a:cxn>
                <a:cxn ang="0">
                  <a:pos x="T2" y="T3"/>
                </a:cxn>
                <a:cxn ang="0">
                  <a:pos x="T4" y="T5"/>
                </a:cxn>
                <a:cxn ang="0">
                  <a:pos x="T6" y="T7"/>
                </a:cxn>
                <a:cxn ang="0">
                  <a:pos x="T8" y="T9"/>
                </a:cxn>
              </a:cxnLst>
              <a:rect l="0" t="0" r="r" b="b"/>
              <a:pathLst>
                <a:path w="347" h="187">
                  <a:moveTo>
                    <a:pt x="14" y="14"/>
                  </a:moveTo>
                  <a:cubicBezTo>
                    <a:pt x="9" y="6"/>
                    <a:pt x="3" y="0"/>
                    <a:pt x="0" y="0"/>
                  </a:cubicBezTo>
                  <a:cubicBezTo>
                    <a:pt x="0" y="187"/>
                    <a:pt x="0" y="187"/>
                    <a:pt x="0" y="187"/>
                  </a:cubicBezTo>
                  <a:cubicBezTo>
                    <a:pt x="347" y="187"/>
                    <a:pt x="347" y="187"/>
                    <a:pt x="347" y="187"/>
                  </a:cubicBezTo>
                  <a:cubicBezTo>
                    <a:pt x="347" y="187"/>
                    <a:pt x="105" y="144"/>
                    <a:pt x="14" y="14"/>
                  </a:cubicBezTo>
                  <a:close/>
                </a:path>
              </a:pathLst>
            </a:custGeom>
            <a:solidFill>
              <a:schemeClr val="accent6">
                <a:lumMod val="75000"/>
                <a:alpha val="80000"/>
              </a:schemeClr>
            </a:solidFill>
            <a:ln>
              <a:noFill/>
            </a:ln>
          </p:spPr>
          <p:txBody>
            <a:bodyPr vert="horz" wrap="square" lIns="91440" tIns="45720" rIns="91440" bIns="45720" numCol="1" anchor="t" anchorCtr="0" compatLnSpc="1"/>
            <a:lstStyle/>
            <a:p>
              <a:endParaRPr lang="id-ID" sz="1000">
                <a:cs typeface="+mn-ea"/>
                <a:sym typeface="+mn-lt"/>
              </a:endParaRPr>
            </a:p>
          </p:txBody>
        </p:sp>
      </p:grpSp>
      <p:grpSp>
        <p:nvGrpSpPr>
          <p:cNvPr id="71" name="Group 21"/>
          <p:cNvGrpSpPr/>
          <p:nvPr/>
        </p:nvGrpSpPr>
        <p:grpSpPr>
          <a:xfrm>
            <a:off x="5011695" y="3552381"/>
            <a:ext cx="1641122" cy="694424"/>
            <a:chOff x="1706563" y="4518025"/>
            <a:chExt cx="2605088" cy="1390650"/>
          </a:xfrm>
        </p:grpSpPr>
        <p:sp>
          <p:nvSpPr>
            <p:cNvPr id="72" name="Freeform 5"/>
            <p:cNvSpPr/>
            <p:nvPr/>
          </p:nvSpPr>
          <p:spPr bwMode="auto">
            <a:xfrm>
              <a:off x="1706563" y="4518025"/>
              <a:ext cx="1303338" cy="1390650"/>
            </a:xfrm>
            <a:custGeom>
              <a:avLst/>
              <a:gdLst>
                <a:gd name="T0" fmla="*/ 333 w 347"/>
                <a:gd name="T1" fmla="*/ 29 h 370"/>
                <a:gd name="T2" fmla="*/ 0 w 347"/>
                <a:gd name="T3" fmla="*/ 370 h 370"/>
                <a:gd name="T4" fmla="*/ 347 w 347"/>
                <a:gd name="T5" fmla="*/ 370 h 370"/>
                <a:gd name="T6" fmla="*/ 347 w 347"/>
                <a:gd name="T7" fmla="*/ 0 h 370"/>
                <a:gd name="T8" fmla="*/ 333 w 347"/>
                <a:gd name="T9" fmla="*/ 29 h 370"/>
              </a:gdLst>
              <a:ahLst/>
              <a:cxnLst>
                <a:cxn ang="0">
                  <a:pos x="T0" y="T1"/>
                </a:cxn>
                <a:cxn ang="0">
                  <a:pos x="T2" y="T3"/>
                </a:cxn>
                <a:cxn ang="0">
                  <a:pos x="T4" y="T5"/>
                </a:cxn>
                <a:cxn ang="0">
                  <a:pos x="T6" y="T7"/>
                </a:cxn>
                <a:cxn ang="0">
                  <a:pos x="T8" y="T9"/>
                </a:cxn>
              </a:cxnLst>
              <a:rect l="0" t="0" r="r" b="b"/>
              <a:pathLst>
                <a:path w="347" h="370">
                  <a:moveTo>
                    <a:pt x="333" y="29"/>
                  </a:moveTo>
                  <a:cubicBezTo>
                    <a:pt x="242" y="286"/>
                    <a:pt x="0" y="370"/>
                    <a:pt x="0" y="370"/>
                  </a:cubicBezTo>
                  <a:cubicBezTo>
                    <a:pt x="347" y="370"/>
                    <a:pt x="347" y="370"/>
                    <a:pt x="347" y="370"/>
                  </a:cubicBezTo>
                  <a:cubicBezTo>
                    <a:pt x="347" y="0"/>
                    <a:pt x="347" y="0"/>
                    <a:pt x="347" y="0"/>
                  </a:cubicBezTo>
                  <a:cubicBezTo>
                    <a:pt x="345" y="0"/>
                    <a:pt x="339" y="13"/>
                    <a:pt x="333" y="29"/>
                  </a:cubicBezTo>
                  <a:close/>
                </a:path>
              </a:pathLst>
            </a:custGeom>
            <a:solidFill>
              <a:schemeClr val="accent2">
                <a:lumMod val="60000"/>
                <a:lumOff val="40000"/>
                <a:alpha val="90000"/>
              </a:schemeClr>
            </a:solidFill>
            <a:ln>
              <a:noFill/>
            </a:ln>
          </p:spPr>
          <p:txBody>
            <a:bodyPr vert="horz" wrap="square" lIns="91440" tIns="45720" rIns="91440" bIns="45720" numCol="1" anchor="t" anchorCtr="0" compatLnSpc="1"/>
            <a:lstStyle/>
            <a:p>
              <a:endParaRPr lang="id-ID" sz="1000" dirty="0">
                <a:cs typeface="+mn-ea"/>
                <a:sym typeface="+mn-lt"/>
              </a:endParaRPr>
            </a:p>
          </p:txBody>
        </p:sp>
        <p:sp>
          <p:nvSpPr>
            <p:cNvPr id="73" name="Freeform 6"/>
            <p:cNvSpPr/>
            <p:nvPr/>
          </p:nvSpPr>
          <p:spPr bwMode="auto">
            <a:xfrm>
              <a:off x="3009901" y="4518025"/>
              <a:ext cx="1301750" cy="1390650"/>
            </a:xfrm>
            <a:custGeom>
              <a:avLst/>
              <a:gdLst>
                <a:gd name="T0" fmla="*/ 15 w 347"/>
                <a:gd name="T1" fmla="*/ 29 h 370"/>
                <a:gd name="T2" fmla="*/ 0 w 347"/>
                <a:gd name="T3" fmla="*/ 0 h 370"/>
                <a:gd name="T4" fmla="*/ 0 w 347"/>
                <a:gd name="T5" fmla="*/ 370 h 370"/>
                <a:gd name="T6" fmla="*/ 347 w 347"/>
                <a:gd name="T7" fmla="*/ 370 h 370"/>
                <a:gd name="T8" fmla="*/ 15 w 347"/>
                <a:gd name="T9" fmla="*/ 29 h 370"/>
              </a:gdLst>
              <a:ahLst/>
              <a:cxnLst>
                <a:cxn ang="0">
                  <a:pos x="T0" y="T1"/>
                </a:cxn>
                <a:cxn ang="0">
                  <a:pos x="T2" y="T3"/>
                </a:cxn>
                <a:cxn ang="0">
                  <a:pos x="T4" y="T5"/>
                </a:cxn>
                <a:cxn ang="0">
                  <a:pos x="T6" y="T7"/>
                </a:cxn>
                <a:cxn ang="0">
                  <a:pos x="T8" y="T9"/>
                </a:cxn>
              </a:cxnLst>
              <a:rect l="0" t="0" r="r" b="b"/>
              <a:pathLst>
                <a:path w="347" h="370">
                  <a:moveTo>
                    <a:pt x="15" y="29"/>
                  </a:moveTo>
                  <a:cubicBezTo>
                    <a:pt x="9" y="13"/>
                    <a:pt x="3" y="0"/>
                    <a:pt x="0" y="0"/>
                  </a:cubicBezTo>
                  <a:cubicBezTo>
                    <a:pt x="0" y="370"/>
                    <a:pt x="0" y="370"/>
                    <a:pt x="0" y="370"/>
                  </a:cubicBezTo>
                  <a:cubicBezTo>
                    <a:pt x="347" y="370"/>
                    <a:pt x="347" y="370"/>
                    <a:pt x="347" y="370"/>
                  </a:cubicBezTo>
                  <a:cubicBezTo>
                    <a:pt x="347" y="370"/>
                    <a:pt x="105" y="286"/>
                    <a:pt x="15" y="29"/>
                  </a:cubicBezTo>
                  <a:close/>
                </a:path>
              </a:pathLst>
            </a:custGeom>
            <a:solidFill>
              <a:schemeClr val="accent2">
                <a:alpha val="80000"/>
              </a:schemeClr>
            </a:solidFill>
            <a:ln>
              <a:noFill/>
            </a:ln>
          </p:spPr>
          <p:txBody>
            <a:bodyPr vert="horz" wrap="square" lIns="91440" tIns="45720" rIns="91440" bIns="45720" numCol="1" anchor="t" anchorCtr="0" compatLnSpc="1"/>
            <a:lstStyle/>
            <a:p>
              <a:endParaRPr lang="id-ID" sz="1000">
                <a:cs typeface="+mn-ea"/>
                <a:sym typeface="+mn-lt"/>
              </a:endParaRPr>
            </a:p>
          </p:txBody>
        </p:sp>
      </p:grpSp>
      <p:grpSp>
        <p:nvGrpSpPr>
          <p:cNvPr id="74" name="Group 24"/>
          <p:cNvGrpSpPr/>
          <p:nvPr/>
        </p:nvGrpSpPr>
        <p:grpSpPr>
          <a:xfrm>
            <a:off x="5841757" y="2423544"/>
            <a:ext cx="1641122" cy="1823260"/>
            <a:chOff x="4338638" y="2257425"/>
            <a:chExt cx="2605088" cy="3651250"/>
          </a:xfrm>
        </p:grpSpPr>
        <p:sp>
          <p:nvSpPr>
            <p:cNvPr id="75" name="Freeform 9"/>
            <p:cNvSpPr/>
            <p:nvPr/>
          </p:nvSpPr>
          <p:spPr bwMode="auto">
            <a:xfrm>
              <a:off x="4338638" y="2257425"/>
              <a:ext cx="1303338" cy="3651250"/>
            </a:xfrm>
            <a:custGeom>
              <a:avLst/>
              <a:gdLst>
                <a:gd name="T0" fmla="*/ 333 w 347"/>
                <a:gd name="T1" fmla="*/ 75 h 971"/>
                <a:gd name="T2" fmla="*/ 0 w 347"/>
                <a:gd name="T3" fmla="*/ 971 h 971"/>
                <a:gd name="T4" fmla="*/ 347 w 347"/>
                <a:gd name="T5" fmla="*/ 971 h 971"/>
                <a:gd name="T6" fmla="*/ 347 w 347"/>
                <a:gd name="T7" fmla="*/ 0 h 971"/>
                <a:gd name="T8" fmla="*/ 333 w 347"/>
                <a:gd name="T9" fmla="*/ 75 h 971"/>
              </a:gdLst>
              <a:ahLst/>
              <a:cxnLst>
                <a:cxn ang="0">
                  <a:pos x="T0" y="T1"/>
                </a:cxn>
                <a:cxn ang="0">
                  <a:pos x="T2" y="T3"/>
                </a:cxn>
                <a:cxn ang="0">
                  <a:pos x="T4" y="T5"/>
                </a:cxn>
                <a:cxn ang="0">
                  <a:pos x="T6" y="T7"/>
                </a:cxn>
                <a:cxn ang="0">
                  <a:pos x="T8" y="T9"/>
                </a:cxn>
              </a:cxnLst>
              <a:rect l="0" t="0" r="r" b="b"/>
              <a:pathLst>
                <a:path w="347" h="971">
                  <a:moveTo>
                    <a:pt x="333" y="75"/>
                  </a:moveTo>
                  <a:cubicBezTo>
                    <a:pt x="242" y="750"/>
                    <a:pt x="0" y="971"/>
                    <a:pt x="0" y="971"/>
                  </a:cubicBezTo>
                  <a:cubicBezTo>
                    <a:pt x="347" y="971"/>
                    <a:pt x="347" y="971"/>
                    <a:pt x="347" y="971"/>
                  </a:cubicBezTo>
                  <a:cubicBezTo>
                    <a:pt x="347" y="0"/>
                    <a:pt x="347" y="0"/>
                    <a:pt x="347" y="0"/>
                  </a:cubicBezTo>
                  <a:cubicBezTo>
                    <a:pt x="345" y="0"/>
                    <a:pt x="339" y="33"/>
                    <a:pt x="333" y="75"/>
                  </a:cubicBezTo>
                  <a:close/>
                </a:path>
              </a:pathLst>
            </a:custGeom>
            <a:solidFill>
              <a:schemeClr val="accent3">
                <a:lumMod val="60000"/>
                <a:lumOff val="40000"/>
                <a:alpha val="90000"/>
              </a:schemeClr>
            </a:solidFill>
            <a:ln>
              <a:noFill/>
            </a:ln>
          </p:spPr>
          <p:txBody>
            <a:bodyPr vert="horz" wrap="square" lIns="91440" tIns="45720" rIns="91440" bIns="45720" numCol="1" anchor="t" anchorCtr="0" compatLnSpc="1"/>
            <a:lstStyle/>
            <a:p>
              <a:endParaRPr lang="id-ID" sz="1000" dirty="0">
                <a:cs typeface="+mn-ea"/>
                <a:sym typeface="+mn-lt"/>
              </a:endParaRPr>
            </a:p>
          </p:txBody>
        </p:sp>
        <p:sp>
          <p:nvSpPr>
            <p:cNvPr id="76" name="Freeform 10"/>
            <p:cNvSpPr/>
            <p:nvPr/>
          </p:nvSpPr>
          <p:spPr bwMode="auto">
            <a:xfrm>
              <a:off x="5641976" y="2257425"/>
              <a:ext cx="1301750" cy="3651250"/>
            </a:xfrm>
            <a:custGeom>
              <a:avLst/>
              <a:gdLst>
                <a:gd name="T0" fmla="*/ 15 w 347"/>
                <a:gd name="T1" fmla="*/ 75 h 971"/>
                <a:gd name="T2" fmla="*/ 0 w 347"/>
                <a:gd name="T3" fmla="*/ 0 h 971"/>
                <a:gd name="T4" fmla="*/ 0 w 347"/>
                <a:gd name="T5" fmla="*/ 971 h 971"/>
                <a:gd name="T6" fmla="*/ 347 w 347"/>
                <a:gd name="T7" fmla="*/ 971 h 971"/>
                <a:gd name="T8" fmla="*/ 15 w 347"/>
                <a:gd name="T9" fmla="*/ 75 h 971"/>
              </a:gdLst>
              <a:ahLst/>
              <a:cxnLst>
                <a:cxn ang="0">
                  <a:pos x="T0" y="T1"/>
                </a:cxn>
                <a:cxn ang="0">
                  <a:pos x="T2" y="T3"/>
                </a:cxn>
                <a:cxn ang="0">
                  <a:pos x="T4" y="T5"/>
                </a:cxn>
                <a:cxn ang="0">
                  <a:pos x="T6" y="T7"/>
                </a:cxn>
                <a:cxn ang="0">
                  <a:pos x="T8" y="T9"/>
                </a:cxn>
              </a:cxnLst>
              <a:rect l="0" t="0" r="r" b="b"/>
              <a:pathLst>
                <a:path w="347" h="971">
                  <a:moveTo>
                    <a:pt x="15" y="75"/>
                  </a:moveTo>
                  <a:cubicBezTo>
                    <a:pt x="9" y="33"/>
                    <a:pt x="3" y="0"/>
                    <a:pt x="0" y="0"/>
                  </a:cubicBezTo>
                  <a:cubicBezTo>
                    <a:pt x="0" y="971"/>
                    <a:pt x="0" y="971"/>
                    <a:pt x="0" y="971"/>
                  </a:cubicBezTo>
                  <a:cubicBezTo>
                    <a:pt x="347" y="971"/>
                    <a:pt x="347" y="971"/>
                    <a:pt x="347" y="971"/>
                  </a:cubicBezTo>
                  <a:cubicBezTo>
                    <a:pt x="347" y="971"/>
                    <a:pt x="105" y="750"/>
                    <a:pt x="15" y="75"/>
                  </a:cubicBezTo>
                  <a:close/>
                </a:path>
              </a:pathLst>
            </a:custGeom>
            <a:solidFill>
              <a:schemeClr val="accent3">
                <a:alpha val="80000"/>
              </a:schemeClr>
            </a:solidFill>
            <a:ln>
              <a:noFill/>
            </a:ln>
          </p:spPr>
          <p:txBody>
            <a:bodyPr vert="horz" wrap="square" lIns="91440" tIns="45720" rIns="91440" bIns="45720" numCol="1" anchor="t" anchorCtr="0" compatLnSpc="1"/>
            <a:lstStyle/>
            <a:p>
              <a:endParaRPr lang="id-ID" sz="1000">
                <a:cs typeface="+mn-ea"/>
                <a:sym typeface="+mn-lt"/>
              </a:endParaRPr>
            </a:p>
          </p:txBody>
        </p:sp>
      </p:grpSp>
      <p:grpSp>
        <p:nvGrpSpPr>
          <p:cNvPr id="77" name="Group 27"/>
          <p:cNvGrpSpPr/>
          <p:nvPr/>
        </p:nvGrpSpPr>
        <p:grpSpPr>
          <a:xfrm>
            <a:off x="6674818" y="3267000"/>
            <a:ext cx="1641122" cy="979804"/>
            <a:chOff x="5661026" y="3946525"/>
            <a:chExt cx="2605088" cy="1962150"/>
          </a:xfrm>
        </p:grpSpPr>
        <p:sp>
          <p:nvSpPr>
            <p:cNvPr id="78" name="Freeform 11"/>
            <p:cNvSpPr/>
            <p:nvPr/>
          </p:nvSpPr>
          <p:spPr bwMode="auto">
            <a:xfrm>
              <a:off x="5661026" y="3946525"/>
              <a:ext cx="1301750" cy="1962150"/>
            </a:xfrm>
            <a:custGeom>
              <a:avLst/>
              <a:gdLst>
                <a:gd name="T0" fmla="*/ 333 w 347"/>
                <a:gd name="T1" fmla="*/ 40 h 522"/>
                <a:gd name="T2" fmla="*/ 0 w 347"/>
                <a:gd name="T3" fmla="*/ 522 h 522"/>
                <a:gd name="T4" fmla="*/ 347 w 347"/>
                <a:gd name="T5" fmla="*/ 522 h 522"/>
                <a:gd name="T6" fmla="*/ 347 w 347"/>
                <a:gd name="T7" fmla="*/ 0 h 522"/>
                <a:gd name="T8" fmla="*/ 333 w 347"/>
                <a:gd name="T9" fmla="*/ 40 h 522"/>
              </a:gdLst>
              <a:ahLst/>
              <a:cxnLst>
                <a:cxn ang="0">
                  <a:pos x="T0" y="T1"/>
                </a:cxn>
                <a:cxn ang="0">
                  <a:pos x="T2" y="T3"/>
                </a:cxn>
                <a:cxn ang="0">
                  <a:pos x="T4" y="T5"/>
                </a:cxn>
                <a:cxn ang="0">
                  <a:pos x="T6" y="T7"/>
                </a:cxn>
                <a:cxn ang="0">
                  <a:pos x="T8" y="T9"/>
                </a:cxn>
              </a:cxnLst>
              <a:rect l="0" t="0" r="r" b="b"/>
              <a:pathLst>
                <a:path w="347" h="522">
                  <a:moveTo>
                    <a:pt x="333" y="40"/>
                  </a:moveTo>
                  <a:cubicBezTo>
                    <a:pt x="242" y="403"/>
                    <a:pt x="0" y="522"/>
                    <a:pt x="0" y="522"/>
                  </a:cubicBezTo>
                  <a:cubicBezTo>
                    <a:pt x="347" y="522"/>
                    <a:pt x="347" y="522"/>
                    <a:pt x="347" y="522"/>
                  </a:cubicBezTo>
                  <a:cubicBezTo>
                    <a:pt x="347" y="0"/>
                    <a:pt x="347" y="0"/>
                    <a:pt x="347" y="0"/>
                  </a:cubicBezTo>
                  <a:cubicBezTo>
                    <a:pt x="344" y="0"/>
                    <a:pt x="338" y="18"/>
                    <a:pt x="333" y="40"/>
                  </a:cubicBezTo>
                  <a:close/>
                </a:path>
              </a:pathLst>
            </a:custGeom>
            <a:solidFill>
              <a:schemeClr val="accent4">
                <a:lumMod val="60000"/>
                <a:lumOff val="40000"/>
                <a:alpha val="90000"/>
              </a:schemeClr>
            </a:solidFill>
            <a:ln>
              <a:noFill/>
            </a:ln>
          </p:spPr>
          <p:txBody>
            <a:bodyPr vert="horz" wrap="square" lIns="91440" tIns="45720" rIns="91440" bIns="45720" numCol="1" anchor="t" anchorCtr="0" compatLnSpc="1"/>
            <a:lstStyle/>
            <a:p>
              <a:endParaRPr lang="id-ID" sz="1000" dirty="0">
                <a:cs typeface="+mn-ea"/>
                <a:sym typeface="+mn-lt"/>
              </a:endParaRPr>
            </a:p>
          </p:txBody>
        </p:sp>
        <p:sp>
          <p:nvSpPr>
            <p:cNvPr id="79" name="Freeform 12"/>
            <p:cNvSpPr/>
            <p:nvPr/>
          </p:nvSpPr>
          <p:spPr bwMode="auto">
            <a:xfrm>
              <a:off x="6962776" y="3946525"/>
              <a:ext cx="1303338" cy="1962150"/>
            </a:xfrm>
            <a:custGeom>
              <a:avLst/>
              <a:gdLst>
                <a:gd name="T0" fmla="*/ 14 w 347"/>
                <a:gd name="T1" fmla="*/ 40 h 522"/>
                <a:gd name="T2" fmla="*/ 0 w 347"/>
                <a:gd name="T3" fmla="*/ 0 h 522"/>
                <a:gd name="T4" fmla="*/ 0 w 347"/>
                <a:gd name="T5" fmla="*/ 522 h 522"/>
                <a:gd name="T6" fmla="*/ 347 w 347"/>
                <a:gd name="T7" fmla="*/ 522 h 522"/>
                <a:gd name="T8" fmla="*/ 14 w 347"/>
                <a:gd name="T9" fmla="*/ 40 h 522"/>
              </a:gdLst>
              <a:ahLst/>
              <a:cxnLst>
                <a:cxn ang="0">
                  <a:pos x="T0" y="T1"/>
                </a:cxn>
                <a:cxn ang="0">
                  <a:pos x="T2" y="T3"/>
                </a:cxn>
                <a:cxn ang="0">
                  <a:pos x="T4" y="T5"/>
                </a:cxn>
                <a:cxn ang="0">
                  <a:pos x="T6" y="T7"/>
                </a:cxn>
                <a:cxn ang="0">
                  <a:pos x="T8" y="T9"/>
                </a:cxn>
              </a:cxnLst>
              <a:rect l="0" t="0" r="r" b="b"/>
              <a:pathLst>
                <a:path w="347" h="522">
                  <a:moveTo>
                    <a:pt x="14" y="40"/>
                  </a:moveTo>
                  <a:cubicBezTo>
                    <a:pt x="9" y="18"/>
                    <a:pt x="3" y="0"/>
                    <a:pt x="0" y="0"/>
                  </a:cubicBezTo>
                  <a:cubicBezTo>
                    <a:pt x="0" y="522"/>
                    <a:pt x="0" y="522"/>
                    <a:pt x="0" y="522"/>
                  </a:cubicBezTo>
                  <a:cubicBezTo>
                    <a:pt x="347" y="522"/>
                    <a:pt x="347" y="522"/>
                    <a:pt x="347" y="522"/>
                  </a:cubicBezTo>
                  <a:cubicBezTo>
                    <a:pt x="347" y="522"/>
                    <a:pt x="105" y="403"/>
                    <a:pt x="14" y="40"/>
                  </a:cubicBezTo>
                  <a:close/>
                </a:path>
              </a:pathLst>
            </a:custGeom>
            <a:solidFill>
              <a:schemeClr val="accent4">
                <a:alpha val="80000"/>
              </a:schemeClr>
            </a:solidFill>
            <a:ln>
              <a:noFill/>
            </a:ln>
          </p:spPr>
          <p:txBody>
            <a:bodyPr vert="horz" wrap="square" lIns="91440" tIns="45720" rIns="91440" bIns="45720" numCol="1" anchor="t" anchorCtr="0" compatLnSpc="1"/>
            <a:lstStyle/>
            <a:p>
              <a:endParaRPr lang="id-ID" sz="1000">
                <a:cs typeface="+mn-ea"/>
                <a:sym typeface="+mn-lt"/>
              </a:endParaRPr>
            </a:p>
          </p:txBody>
        </p:sp>
      </p:grpSp>
      <p:grpSp>
        <p:nvGrpSpPr>
          <p:cNvPr id="80" name="Group 30"/>
          <p:cNvGrpSpPr/>
          <p:nvPr/>
        </p:nvGrpSpPr>
        <p:grpSpPr>
          <a:xfrm>
            <a:off x="7499878" y="2761245"/>
            <a:ext cx="1644122" cy="1485560"/>
            <a:chOff x="6970713" y="2933700"/>
            <a:chExt cx="2609851" cy="2974975"/>
          </a:xfrm>
        </p:grpSpPr>
        <p:sp>
          <p:nvSpPr>
            <p:cNvPr id="81" name="Freeform 13"/>
            <p:cNvSpPr/>
            <p:nvPr/>
          </p:nvSpPr>
          <p:spPr bwMode="auto">
            <a:xfrm>
              <a:off x="8277226" y="2933700"/>
              <a:ext cx="1303338" cy="2974975"/>
            </a:xfrm>
            <a:custGeom>
              <a:avLst/>
              <a:gdLst>
                <a:gd name="T0" fmla="*/ 14 w 347"/>
                <a:gd name="T1" fmla="*/ 62 h 791"/>
                <a:gd name="T2" fmla="*/ 0 w 347"/>
                <a:gd name="T3" fmla="*/ 0 h 791"/>
                <a:gd name="T4" fmla="*/ 0 w 347"/>
                <a:gd name="T5" fmla="*/ 791 h 791"/>
                <a:gd name="T6" fmla="*/ 347 w 347"/>
                <a:gd name="T7" fmla="*/ 791 h 791"/>
                <a:gd name="T8" fmla="*/ 14 w 347"/>
                <a:gd name="T9" fmla="*/ 62 h 791"/>
              </a:gdLst>
              <a:ahLst/>
              <a:cxnLst>
                <a:cxn ang="0">
                  <a:pos x="T0" y="T1"/>
                </a:cxn>
                <a:cxn ang="0">
                  <a:pos x="T2" y="T3"/>
                </a:cxn>
                <a:cxn ang="0">
                  <a:pos x="T4" y="T5"/>
                </a:cxn>
                <a:cxn ang="0">
                  <a:pos x="T6" y="T7"/>
                </a:cxn>
                <a:cxn ang="0">
                  <a:pos x="T8" y="T9"/>
                </a:cxn>
              </a:cxnLst>
              <a:rect l="0" t="0" r="r" b="b"/>
              <a:pathLst>
                <a:path w="347" h="791">
                  <a:moveTo>
                    <a:pt x="14" y="62"/>
                  </a:moveTo>
                  <a:cubicBezTo>
                    <a:pt x="8" y="28"/>
                    <a:pt x="2" y="0"/>
                    <a:pt x="0" y="0"/>
                  </a:cubicBezTo>
                  <a:cubicBezTo>
                    <a:pt x="0" y="791"/>
                    <a:pt x="0" y="791"/>
                    <a:pt x="0" y="791"/>
                  </a:cubicBezTo>
                  <a:cubicBezTo>
                    <a:pt x="347" y="791"/>
                    <a:pt x="347" y="791"/>
                    <a:pt x="347" y="791"/>
                  </a:cubicBezTo>
                  <a:cubicBezTo>
                    <a:pt x="347" y="791"/>
                    <a:pt x="104" y="611"/>
                    <a:pt x="14" y="62"/>
                  </a:cubicBezTo>
                  <a:close/>
                </a:path>
              </a:pathLst>
            </a:custGeom>
            <a:solidFill>
              <a:schemeClr val="accent5">
                <a:alpha val="80000"/>
              </a:schemeClr>
            </a:solidFill>
            <a:ln>
              <a:noFill/>
            </a:ln>
          </p:spPr>
          <p:txBody>
            <a:bodyPr vert="horz" wrap="square" lIns="91440" tIns="45720" rIns="91440" bIns="45720" numCol="1" anchor="t" anchorCtr="0" compatLnSpc="1"/>
            <a:lstStyle/>
            <a:p>
              <a:endParaRPr lang="id-ID" sz="1000" dirty="0">
                <a:cs typeface="+mn-ea"/>
                <a:sym typeface="+mn-lt"/>
              </a:endParaRPr>
            </a:p>
          </p:txBody>
        </p:sp>
        <p:sp>
          <p:nvSpPr>
            <p:cNvPr id="82" name="Freeform 14"/>
            <p:cNvSpPr/>
            <p:nvPr/>
          </p:nvSpPr>
          <p:spPr bwMode="auto">
            <a:xfrm>
              <a:off x="6970713" y="2933700"/>
              <a:ext cx="1306513" cy="2974975"/>
            </a:xfrm>
            <a:custGeom>
              <a:avLst/>
              <a:gdLst>
                <a:gd name="T0" fmla="*/ 333 w 348"/>
                <a:gd name="T1" fmla="*/ 62 h 791"/>
                <a:gd name="T2" fmla="*/ 0 w 348"/>
                <a:gd name="T3" fmla="*/ 791 h 791"/>
                <a:gd name="T4" fmla="*/ 348 w 348"/>
                <a:gd name="T5" fmla="*/ 791 h 791"/>
                <a:gd name="T6" fmla="*/ 348 w 348"/>
                <a:gd name="T7" fmla="*/ 0 h 791"/>
                <a:gd name="T8" fmla="*/ 333 w 348"/>
                <a:gd name="T9" fmla="*/ 62 h 791"/>
              </a:gdLst>
              <a:ahLst/>
              <a:cxnLst>
                <a:cxn ang="0">
                  <a:pos x="T0" y="T1"/>
                </a:cxn>
                <a:cxn ang="0">
                  <a:pos x="T2" y="T3"/>
                </a:cxn>
                <a:cxn ang="0">
                  <a:pos x="T4" y="T5"/>
                </a:cxn>
                <a:cxn ang="0">
                  <a:pos x="T6" y="T7"/>
                </a:cxn>
                <a:cxn ang="0">
                  <a:pos x="T8" y="T9"/>
                </a:cxn>
              </a:cxnLst>
              <a:rect l="0" t="0" r="r" b="b"/>
              <a:pathLst>
                <a:path w="348" h="791">
                  <a:moveTo>
                    <a:pt x="333" y="62"/>
                  </a:moveTo>
                  <a:cubicBezTo>
                    <a:pt x="242" y="611"/>
                    <a:pt x="0" y="791"/>
                    <a:pt x="0" y="791"/>
                  </a:cubicBezTo>
                  <a:cubicBezTo>
                    <a:pt x="348" y="791"/>
                    <a:pt x="348" y="791"/>
                    <a:pt x="348" y="791"/>
                  </a:cubicBezTo>
                  <a:cubicBezTo>
                    <a:pt x="348" y="0"/>
                    <a:pt x="348" y="0"/>
                    <a:pt x="348" y="0"/>
                  </a:cubicBezTo>
                  <a:cubicBezTo>
                    <a:pt x="345" y="0"/>
                    <a:pt x="339" y="28"/>
                    <a:pt x="333" y="62"/>
                  </a:cubicBezTo>
                  <a:close/>
                </a:path>
              </a:pathLst>
            </a:custGeom>
            <a:solidFill>
              <a:schemeClr val="accent5">
                <a:lumMod val="60000"/>
                <a:lumOff val="40000"/>
                <a:alpha val="90000"/>
              </a:schemeClr>
            </a:solidFill>
            <a:ln>
              <a:noFill/>
            </a:ln>
          </p:spPr>
          <p:txBody>
            <a:bodyPr vert="horz" wrap="square" lIns="91440" tIns="45720" rIns="91440" bIns="45720" numCol="1" anchor="t" anchorCtr="0" compatLnSpc="1"/>
            <a:lstStyle/>
            <a:p>
              <a:endParaRPr lang="id-ID" sz="1000" dirty="0">
                <a:cs typeface="+mn-ea"/>
                <a:sym typeface="+mn-lt"/>
              </a:endParaRPr>
            </a:p>
          </p:txBody>
        </p:sp>
      </p:grpSp>
      <p:sp>
        <p:nvSpPr>
          <p:cNvPr id="83" name="TextBox 35"/>
          <p:cNvSpPr txBox="1"/>
          <p:nvPr/>
        </p:nvSpPr>
        <p:spPr>
          <a:xfrm>
            <a:off x="548230" y="4345418"/>
            <a:ext cx="545663" cy="407804"/>
          </a:xfrm>
          <a:prstGeom prst="rect">
            <a:avLst/>
          </a:prstGeom>
          <a:noFill/>
        </p:spPr>
        <p:txBody>
          <a:bodyPr wrap="none" lIns="68580" tIns="34290" rIns="68580" bIns="34290" rtlCol="0">
            <a:spAutoFit/>
          </a:bodyPr>
          <a:lstStyle/>
          <a:p>
            <a:pPr algn="ctr"/>
            <a:r>
              <a:rPr lang="id-ID" sz="1100" b="1" dirty="0">
                <a:cs typeface="+mn-ea"/>
                <a:sym typeface="+mn-lt"/>
              </a:rPr>
              <a:t>Profit</a:t>
            </a:r>
          </a:p>
          <a:p>
            <a:pPr algn="ctr"/>
            <a:r>
              <a:rPr lang="id-ID" sz="1100" b="1" dirty="0">
                <a:cs typeface="+mn-ea"/>
                <a:sym typeface="+mn-lt"/>
              </a:rPr>
              <a:t>Model</a:t>
            </a:r>
          </a:p>
        </p:txBody>
      </p:sp>
      <p:sp>
        <p:nvSpPr>
          <p:cNvPr id="84" name="Oval 36"/>
          <p:cNvSpPr/>
          <p:nvPr/>
        </p:nvSpPr>
        <p:spPr>
          <a:xfrm>
            <a:off x="773738" y="4203458"/>
            <a:ext cx="83216" cy="8321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ID" sz="1800">
              <a:solidFill>
                <a:schemeClr val="tx1"/>
              </a:solidFill>
              <a:cs typeface="+mn-ea"/>
              <a:sym typeface="+mn-lt"/>
            </a:endParaRPr>
          </a:p>
        </p:txBody>
      </p:sp>
      <p:sp>
        <p:nvSpPr>
          <p:cNvPr id="85" name="TextBox 38"/>
          <p:cNvSpPr txBox="1"/>
          <p:nvPr/>
        </p:nvSpPr>
        <p:spPr>
          <a:xfrm>
            <a:off x="1305756" y="4426211"/>
            <a:ext cx="694742" cy="238527"/>
          </a:xfrm>
          <a:prstGeom prst="rect">
            <a:avLst/>
          </a:prstGeom>
          <a:noFill/>
        </p:spPr>
        <p:txBody>
          <a:bodyPr wrap="none" lIns="68580" tIns="34290" rIns="68580" bIns="34290" rtlCol="0">
            <a:spAutoFit/>
          </a:bodyPr>
          <a:lstStyle/>
          <a:p>
            <a:pPr algn="ctr"/>
            <a:r>
              <a:rPr lang="id-ID" sz="1100" b="1" dirty="0">
                <a:cs typeface="+mn-ea"/>
                <a:sym typeface="+mn-lt"/>
              </a:rPr>
              <a:t>Network</a:t>
            </a:r>
          </a:p>
        </p:txBody>
      </p:sp>
      <p:sp>
        <p:nvSpPr>
          <p:cNvPr id="86" name="Oval 39"/>
          <p:cNvSpPr/>
          <p:nvPr/>
        </p:nvSpPr>
        <p:spPr>
          <a:xfrm>
            <a:off x="1599517" y="4203460"/>
            <a:ext cx="83216" cy="8321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ID" sz="1800">
              <a:solidFill>
                <a:schemeClr val="tx1"/>
              </a:solidFill>
              <a:cs typeface="+mn-ea"/>
              <a:sym typeface="+mn-lt"/>
            </a:endParaRPr>
          </a:p>
        </p:txBody>
      </p:sp>
      <p:sp>
        <p:nvSpPr>
          <p:cNvPr id="87" name="TextBox 41"/>
          <p:cNvSpPr txBox="1"/>
          <p:nvPr/>
        </p:nvSpPr>
        <p:spPr>
          <a:xfrm>
            <a:off x="2088191" y="4426211"/>
            <a:ext cx="765274" cy="238527"/>
          </a:xfrm>
          <a:prstGeom prst="rect">
            <a:avLst/>
          </a:prstGeom>
          <a:noFill/>
        </p:spPr>
        <p:txBody>
          <a:bodyPr wrap="none" lIns="68580" tIns="34290" rIns="68580" bIns="34290" rtlCol="0">
            <a:spAutoFit/>
          </a:bodyPr>
          <a:lstStyle/>
          <a:p>
            <a:pPr algn="ctr"/>
            <a:r>
              <a:rPr lang="id-ID" sz="1100" b="1" dirty="0">
                <a:cs typeface="+mn-ea"/>
                <a:sym typeface="+mn-lt"/>
              </a:rPr>
              <a:t>Structure</a:t>
            </a:r>
          </a:p>
        </p:txBody>
      </p:sp>
      <p:sp>
        <p:nvSpPr>
          <p:cNvPr id="88" name="Oval 42"/>
          <p:cNvSpPr/>
          <p:nvPr/>
        </p:nvSpPr>
        <p:spPr>
          <a:xfrm>
            <a:off x="2434825" y="4203460"/>
            <a:ext cx="83216" cy="8321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ID" sz="1800">
              <a:solidFill>
                <a:schemeClr val="tx1"/>
              </a:solidFill>
              <a:cs typeface="+mn-ea"/>
              <a:sym typeface="+mn-lt"/>
            </a:endParaRPr>
          </a:p>
        </p:txBody>
      </p:sp>
      <p:sp>
        <p:nvSpPr>
          <p:cNvPr id="89" name="TextBox 44"/>
          <p:cNvSpPr txBox="1"/>
          <p:nvPr/>
        </p:nvSpPr>
        <p:spPr>
          <a:xfrm>
            <a:off x="2957490" y="4426211"/>
            <a:ext cx="688330" cy="238527"/>
          </a:xfrm>
          <a:prstGeom prst="rect">
            <a:avLst/>
          </a:prstGeom>
          <a:noFill/>
        </p:spPr>
        <p:txBody>
          <a:bodyPr wrap="none" lIns="68580" tIns="34290" rIns="68580" bIns="34290" rtlCol="0">
            <a:spAutoFit/>
          </a:bodyPr>
          <a:lstStyle/>
          <a:p>
            <a:pPr algn="ctr"/>
            <a:r>
              <a:rPr lang="id-ID" sz="1100" b="1" dirty="0">
                <a:cs typeface="+mn-ea"/>
                <a:sym typeface="+mn-lt"/>
              </a:rPr>
              <a:t>Process</a:t>
            </a:r>
          </a:p>
        </p:txBody>
      </p:sp>
      <p:sp>
        <p:nvSpPr>
          <p:cNvPr id="90" name="Oval 45"/>
          <p:cNvSpPr/>
          <p:nvPr/>
        </p:nvSpPr>
        <p:spPr>
          <a:xfrm>
            <a:off x="3260603" y="4203460"/>
            <a:ext cx="83216" cy="83216"/>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ID" sz="1800">
              <a:solidFill>
                <a:schemeClr val="tx1"/>
              </a:solidFill>
              <a:cs typeface="+mn-ea"/>
              <a:sym typeface="+mn-lt"/>
            </a:endParaRPr>
          </a:p>
        </p:txBody>
      </p:sp>
      <p:sp>
        <p:nvSpPr>
          <p:cNvPr id="91" name="TextBox 47"/>
          <p:cNvSpPr txBox="1"/>
          <p:nvPr/>
        </p:nvSpPr>
        <p:spPr>
          <a:xfrm>
            <a:off x="3623541" y="4345418"/>
            <a:ext cx="1000915" cy="407804"/>
          </a:xfrm>
          <a:prstGeom prst="rect">
            <a:avLst/>
          </a:prstGeom>
          <a:noFill/>
        </p:spPr>
        <p:txBody>
          <a:bodyPr wrap="none" lIns="68580" tIns="34290" rIns="68580" bIns="34290" rtlCol="0">
            <a:spAutoFit/>
          </a:bodyPr>
          <a:lstStyle/>
          <a:p>
            <a:pPr algn="ctr"/>
            <a:r>
              <a:rPr lang="id-ID" sz="1100" b="1" dirty="0">
                <a:cs typeface="+mn-ea"/>
                <a:sym typeface="+mn-lt"/>
              </a:rPr>
              <a:t>Product</a:t>
            </a:r>
          </a:p>
          <a:p>
            <a:pPr algn="ctr"/>
            <a:r>
              <a:rPr lang="id-ID" sz="1100" b="1" dirty="0">
                <a:cs typeface="+mn-ea"/>
                <a:sym typeface="+mn-lt"/>
              </a:rPr>
              <a:t>Performance</a:t>
            </a:r>
          </a:p>
        </p:txBody>
      </p:sp>
      <p:sp>
        <p:nvSpPr>
          <p:cNvPr id="92" name="Oval 48"/>
          <p:cNvSpPr/>
          <p:nvPr/>
        </p:nvSpPr>
        <p:spPr>
          <a:xfrm>
            <a:off x="4086381" y="4203458"/>
            <a:ext cx="83216" cy="83216"/>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ID" sz="1800">
              <a:solidFill>
                <a:schemeClr val="tx1"/>
              </a:solidFill>
              <a:cs typeface="+mn-ea"/>
              <a:sym typeface="+mn-lt"/>
            </a:endParaRPr>
          </a:p>
        </p:txBody>
      </p:sp>
      <p:sp>
        <p:nvSpPr>
          <p:cNvPr id="93" name="TextBox 50"/>
          <p:cNvSpPr txBox="1"/>
          <p:nvPr/>
        </p:nvSpPr>
        <p:spPr>
          <a:xfrm>
            <a:off x="4618550" y="4345418"/>
            <a:ext cx="672300" cy="407804"/>
          </a:xfrm>
          <a:prstGeom prst="rect">
            <a:avLst/>
          </a:prstGeom>
          <a:noFill/>
        </p:spPr>
        <p:txBody>
          <a:bodyPr wrap="none" lIns="68580" tIns="34290" rIns="68580" bIns="34290" rtlCol="0">
            <a:spAutoFit/>
          </a:bodyPr>
          <a:lstStyle/>
          <a:p>
            <a:pPr algn="ctr"/>
            <a:r>
              <a:rPr lang="id-ID" sz="1100" b="1" dirty="0">
                <a:cs typeface="+mn-ea"/>
                <a:sym typeface="+mn-lt"/>
              </a:rPr>
              <a:t>Product</a:t>
            </a:r>
          </a:p>
          <a:p>
            <a:pPr algn="ctr"/>
            <a:r>
              <a:rPr lang="id-ID" sz="1100" b="1" dirty="0">
                <a:cs typeface="+mn-ea"/>
                <a:sym typeface="+mn-lt"/>
              </a:rPr>
              <a:t>System</a:t>
            </a:r>
          </a:p>
        </p:txBody>
      </p:sp>
      <p:sp>
        <p:nvSpPr>
          <p:cNvPr id="94" name="Oval 51"/>
          <p:cNvSpPr/>
          <p:nvPr/>
        </p:nvSpPr>
        <p:spPr>
          <a:xfrm>
            <a:off x="4923586" y="4203458"/>
            <a:ext cx="83216" cy="83216"/>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ID" sz="1800">
              <a:solidFill>
                <a:schemeClr val="tx1"/>
              </a:solidFill>
              <a:cs typeface="+mn-ea"/>
              <a:sym typeface="+mn-lt"/>
            </a:endParaRPr>
          </a:p>
        </p:txBody>
      </p:sp>
      <p:sp>
        <p:nvSpPr>
          <p:cNvPr id="95" name="TextBox 53"/>
          <p:cNvSpPr txBox="1"/>
          <p:nvPr/>
        </p:nvSpPr>
        <p:spPr>
          <a:xfrm>
            <a:off x="5508705" y="4426211"/>
            <a:ext cx="640240" cy="238527"/>
          </a:xfrm>
          <a:prstGeom prst="rect">
            <a:avLst/>
          </a:prstGeom>
          <a:noFill/>
        </p:spPr>
        <p:txBody>
          <a:bodyPr wrap="none" lIns="68580" tIns="34290" rIns="68580" bIns="34290" rtlCol="0">
            <a:spAutoFit/>
          </a:bodyPr>
          <a:lstStyle/>
          <a:p>
            <a:pPr algn="ctr"/>
            <a:r>
              <a:rPr lang="id-ID" sz="1100" b="1" dirty="0">
                <a:cs typeface="+mn-ea"/>
                <a:sym typeface="+mn-lt"/>
              </a:rPr>
              <a:t>Service</a:t>
            </a:r>
          </a:p>
        </p:txBody>
      </p:sp>
      <p:sp>
        <p:nvSpPr>
          <p:cNvPr id="96" name="Oval 54"/>
          <p:cNvSpPr/>
          <p:nvPr/>
        </p:nvSpPr>
        <p:spPr>
          <a:xfrm>
            <a:off x="5795130" y="4203460"/>
            <a:ext cx="83216" cy="8321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ID" sz="1800" dirty="0">
              <a:solidFill>
                <a:schemeClr val="tx1"/>
              </a:solidFill>
              <a:cs typeface="+mn-ea"/>
              <a:sym typeface="+mn-lt"/>
            </a:endParaRPr>
          </a:p>
        </p:txBody>
      </p:sp>
      <p:sp>
        <p:nvSpPr>
          <p:cNvPr id="97" name="TextBox 56"/>
          <p:cNvSpPr txBox="1"/>
          <p:nvPr/>
        </p:nvSpPr>
        <p:spPr>
          <a:xfrm>
            <a:off x="6317705" y="4426211"/>
            <a:ext cx="696345" cy="238527"/>
          </a:xfrm>
          <a:prstGeom prst="rect">
            <a:avLst/>
          </a:prstGeom>
          <a:noFill/>
        </p:spPr>
        <p:txBody>
          <a:bodyPr wrap="none" lIns="68580" tIns="34290" rIns="68580" bIns="34290" rtlCol="0">
            <a:spAutoFit/>
          </a:bodyPr>
          <a:lstStyle/>
          <a:p>
            <a:pPr algn="ctr"/>
            <a:r>
              <a:rPr lang="id-ID" sz="1100" b="1" dirty="0">
                <a:cs typeface="+mn-ea"/>
                <a:sym typeface="+mn-lt"/>
              </a:rPr>
              <a:t>Channel</a:t>
            </a:r>
          </a:p>
        </p:txBody>
      </p:sp>
      <p:sp>
        <p:nvSpPr>
          <p:cNvPr id="98" name="Oval 57"/>
          <p:cNvSpPr/>
          <p:nvPr/>
        </p:nvSpPr>
        <p:spPr>
          <a:xfrm>
            <a:off x="6620908" y="4203460"/>
            <a:ext cx="83216" cy="83216"/>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ID" sz="1800">
              <a:solidFill>
                <a:schemeClr val="tx1"/>
              </a:solidFill>
              <a:cs typeface="+mn-ea"/>
              <a:sym typeface="+mn-lt"/>
            </a:endParaRPr>
          </a:p>
        </p:txBody>
      </p:sp>
      <p:sp>
        <p:nvSpPr>
          <p:cNvPr id="99" name="TextBox 59"/>
          <p:cNvSpPr txBox="1"/>
          <p:nvPr/>
        </p:nvSpPr>
        <p:spPr>
          <a:xfrm>
            <a:off x="7201183" y="4426211"/>
            <a:ext cx="547266" cy="238527"/>
          </a:xfrm>
          <a:prstGeom prst="rect">
            <a:avLst/>
          </a:prstGeom>
          <a:noFill/>
        </p:spPr>
        <p:txBody>
          <a:bodyPr wrap="none" lIns="68580" tIns="34290" rIns="68580" bIns="34290" rtlCol="0">
            <a:spAutoFit/>
          </a:bodyPr>
          <a:lstStyle/>
          <a:p>
            <a:pPr algn="ctr"/>
            <a:r>
              <a:rPr lang="id-ID" sz="1100" b="1" dirty="0">
                <a:cs typeface="+mn-ea"/>
                <a:sym typeface="+mn-lt"/>
              </a:rPr>
              <a:t>Brand</a:t>
            </a:r>
          </a:p>
        </p:txBody>
      </p:sp>
      <p:sp>
        <p:nvSpPr>
          <p:cNvPr id="100" name="Oval 60"/>
          <p:cNvSpPr/>
          <p:nvPr/>
        </p:nvSpPr>
        <p:spPr>
          <a:xfrm>
            <a:off x="7446679" y="4203460"/>
            <a:ext cx="83216" cy="8321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ID" sz="1800">
              <a:solidFill>
                <a:schemeClr val="tx1"/>
              </a:solidFill>
              <a:cs typeface="+mn-ea"/>
              <a:sym typeface="+mn-lt"/>
            </a:endParaRPr>
          </a:p>
        </p:txBody>
      </p:sp>
      <p:sp>
        <p:nvSpPr>
          <p:cNvPr id="101" name="TextBox 62"/>
          <p:cNvSpPr txBox="1"/>
          <p:nvPr/>
        </p:nvSpPr>
        <p:spPr>
          <a:xfrm>
            <a:off x="7826515" y="4385423"/>
            <a:ext cx="986489" cy="407804"/>
          </a:xfrm>
          <a:prstGeom prst="rect">
            <a:avLst/>
          </a:prstGeom>
          <a:noFill/>
        </p:spPr>
        <p:txBody>
          <a:bodyPr wrap="none" lIns="68580" tIns="34290" rIns="68580" bIns="34290" rtlCol="0">
            <a:spAutoFit/>
          </a:bodyPr>
          <a:lstStyle/>
          <a:p>
            <a:pPr algn="ctr"/>
            <a:r>
              <a:rPr lang="id-ID" sz="1100" b="1" dirty="0">
                <a:cs typeface="+mn-ea"/>
                <a:sym typeface="+mn-lt"/>
              </a:rPr>
              <a:t>Customer</a:t>
            </a:r>
          </a:p>
          <a:p>
            <a:pPr algn="ctr"/>
            <a:r>
              <a:rPr lang="id-ID" sz="1100" b="1" dirty="0">
                <a:cs typeface="+mn-ea"/>
                <a:sym typeface="+mn-lt"/>
              </a:rPr>
              <a:t>Engagement</a:t>
            </a:r>
          </a:p>
        </p:txBody>
      </p:sp>
      <p:sp>
        <p:nvSpPr>
          <p:cNvPr id="102" name="Oval 63"/>
          <p:cNvSpPr/>
          <p:nvPr/>
        </p:nvSpPr>
        <p:spPr>
          <a:xfrm>
            <a:off x="8272463" y="4203458"/>
            <a:ext cx="83216" cy="83216"/>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ID" sz="1800">
              <a:solidFill>
                <a:schemeClr val="tx1"/>
              </a:solidFill>
              <a:cs typeface="+mn-ea"/>
              <a:sym typeface="+mn-lt"/>
            </a:endParaRPr>
          </a:p>
        </p:txBody>
      </p:sp>
      <p:sp>
        <p:nvSpPr>
          <p:cNvPr id="103" name="TextBox 65"/>
          <p:cNvSpPr txBox="1"/>
          <p:nvPr/>
        </p:nvSpPr>
        <p:spPr>
          <a:xfrm>
            <a:off x="624491" y="3008022"/>
            <a:ext cx="404198" cy="225157"/>
          </a:xfrm>
          <a:prstGeom prst="rect">
            <a:avLst/>
          </a:prstGeom>
          <a:noFill/>
        </p:spPr>
        <p:txBody>
          <a:bodyPr wrap="none" lIns="68580" tIns="34290" rIns="68580" bIns="34290" rtlCol="0">
            <a:spAutoFit/>
          </a:bodyPr>
          <a:lstStyle/>
          <a:p>
            <a:pPr algn="ctr"/>
            <a:r>
              <a:rPr lang="id-ID" sz="1000" b="1" dirty="0">
                <a:solidFill>
                  <a:schemeClr val="accent1"/>
                </a:solidFill>
                <a:cs typeface="+mn-ea"/>
                <a:sym typeface="+mn-lt"/>
              </a:rPr>
              <a:t>35%</a:t>
            </a:r>
          </a:p>
        </p:txBody>
      </p:sp>
      <p:sp>
        <p:nvSpPr>
          <p:cNvPr id="104" name="TextBox 68"/>
          <p:cNvSpPr txBox="1"/>
          <p:nvPr/>
        </p:nvSpPr>
        <p:spPr>
          <a:xfrm>
            <a:off x="1456023" y="2414514"/>
            <a:ext cx="404198" cy="225158"/>
          </a:xfrm>
          <a:prstGeom prst="rect">
            <a:avLst/>
          </a:prstGeom>
          <a:noFill/>
        </p:spPr>
        <p:txBody>
          <a:bodyPr wrap="none" lIns="68580" tIns="34290" rIns="68580" bIns="34290" rtlCol="0">
            <a:spAutoFit/>
          </a:bodyPr>
          <a:lstStyle/>
          <a:p>
            <a:pPr algn="ctr"/>
            <a:r>
              <a:rPr lang="id-ID" sz="1000" b="1" dirty="0">
                <a:solidFill>
                  <a:schemeClr val="accent2"/>
                </a:solidFill>
                <a:cs typeface="+mn-ea"/>
                <a:sym typeface="+mn-lt"/>
              </a:rPr>
              <a:t>70%</a:t>
            </a:r>
          </a:p>
        </p:txBody>
      </p:sp>
      <p:sp>
        <p:nvSpPr>
          <p:cNvPr id="105" name="TextBox 71"/>
          <p:cNvSpPr txBox="1"/>
          <p:nvPr/>
        </p:nvSpPr>
        <p:spPr>
          <a:xfrm>
            <a:off x="3108220" y="2770337"/>
            <a:ext cx="404198" cy="225158"/>
          </a:xfrm>
          <a:prstGeom prst="rect">
            <a:avLst/>
          </a:prstGeom>
          <a:noFill/>
        </p:spPr>
        <p:txBody>
          <a:bodyPr wrap="none" lIns="68580" tIns="34290" rIns="68580" bIns="34290" rtlCol="0">
            <a:spAutoFit/>
          </a:bodyPr>
          <a:lstStyle/>
          <a:p>
            <a:pPr algn="ctr"/>
            <a:r>
              <a:rPr lang="id-ID" sz="1000" b="1" dirty="0">
                <a:solidFill>
                  <a:schemeClr val="accent4"/>
                </a:solidFill>
                <a:cs typeface="+mn-ea"/>
                <a:sym typeface="+mn-lt"/>
              </a:rPr>
              <a:t>50%</a:t>
            </a:r>
          </a:p>
        </p:txBody>
      </p:sp>
      <p:sp>
        <p:nvSpPr>
          <p:cNvPr id="106" name="TextBox 74"/>
          <p:cNvSpPr txBox="1"/>
          <p:nvPr/>
        </p:nvSpPr>
        <p:spPr>
          <a:xfrm>
            <a:off x="2280049" y="1427593"/>
            <a:ext cx="404198" cy="225158"/>
          </a:xfrm>
          <a:prstGeom prst="rect">
            <a:avLst/>
          </a:prstGeom>
          <a:noFill/>
        </p:spPr>
        <p:txBody>
          <a:bodyPr wrap="none" lIns="68580" tIns="34290" rIns="68580" bIns="34290" rtlCol="0">
            <a:spAutoFit/>
          </a:bodyPr>
          <a:lstStyle/>
          <a:p>
            <a:pPr algn="ctr"/>
            <a:r>
              <a:rPr lang="id-ID" sz="1000" b="1" dirty="0">
                <a:solidFill>
                  <a:schemeClr val="accent3"/>
                </a:solidFill>
                <a:cs typeface="+mn-ea"/>
                <a:sym typeface="+mn-lt"/>
              </a:rPr>
              <a:t>90%</a:t>
            </a:r>
          </a:p>
        </p:txBody>
      </p:sp>
      <p:sp>
        <p:nvSpPr>
          <p:cNvPr id="107" name="TextBox 77"/>
          <p:cNvSpPr txBox="1"/>
          <p:nvPr/>
        </p:nvSpPr>
        <p:spPr>
          <a:xfrm>
            <a:off x="3939751" y="2248407"/>
            <a:ext cx="404198" cy="225158"/>
          </a:xfrm>
          <a:prstGeom prst="rect">
            <a:avLst/>
          </a:prstGeom>
          <a:noFill/>
        </p:spPr>
        <p:txBody>
          <a:bodyPr wrap="none" lIns="68580" tIns="34290" rIns="68580" bIns="34290" rtlCol="0">
            <a:spAutoFit/>
          </a:bodyPr>
          <a:lstStyle/>
          <a:p>
            <a:pPr algn="ctr"/>
            <a:r>
              <a:rPr lang="id-ID" sz="1000" b="1" dirty="0">
                <a:solidFill>
                  <a:schemeClr val="accent5"/>
                </a:solidFill>
                <a:cs typeface="+mn-ea"/>
                <a:sym typeface="+mn-lt"/>
              </a:rPr>
              <a:t>75%</a:t>
            </a:r>
          </a:p>
        </p:txBody>
      </p:sp>
      <p:sp>
        <p:nvSpPr>
          <p:cNvPr id="108" name="TextBox 80"/>
          <p:cNvSpPr txBox="1"/>
          <p:nvPr/>
        </p:nvSpPr>
        <p:spPr>
          <a:xfrm>
            <a:off x="5630925" y="3008021"/>
            <a:ext cx="398187" cy="225158"/>
          </a:xfrm>
          <a:prstGeom prst="rect">
            <a:avLst/>
          </a:prstGeom>
          <a:noFill/>
        </p:spPr>
        <p:txBody>
          <a:bodyPr wrap="none" lIns="68580" tIns="34290" rIns="68580" bIns="34290" rtlCol="0">
            <a:spAutoFit/>
          </a:bodyPr>
          <a:lstStyle/>
          <a:p>
            <a:pPr algn="ctr"/>
            <a:r>
              <a:rPr lang="id-ID" sz="1000" b="1" dirty="0">
                <a:solidFill>
                  <a:schemeClr val="accent2">
                    <a:lumMod val="60000"/>
                    <a:lumOff val="40000"/>
                  </a:schemeClr>
                </a:solidFill>
                <a:cs typeface="+mn-ea"/>
                <a:sym typeface="+mn-lt"/>
              </a:rPr>
              <a:t>35%</a:t>
            </a:r>
          </a:p>
        </p:txBody>
      </p:sp>
      <p:sp>
        <p:nvSpPr>
          <p:cNvPr id="109" name="TextBox 83"/>
          <p:cNvSpPr txBox="1"/>
          <p:nvPr/>
        </p:nvSpPr>
        <p:spPr>
          <a:xfrm>
            <a:off x="4774237" y="3382813"/>
            <a:ext cx="398187" cy="225158"/>
          </a:xfrm>
          <a:prstGeom prst="rect">
            <a:avLst/>
          </a:prstGeom>
          <a:noFill/>
        </p:spPr>
        <p:txBody>
          <a:bodyPr wrap="none" lIns="68580" tIns="34290" rIns="68580" bIns="34290" rtlCol="0">
            <a:spAutoFit/>
          </a:bodyPr>
          <a:lstStyle/>
          <a:p>
            <a:pPr algn="ctr"/>
            <a:r>
              <a:rPr lang="id-ID" sz="1000" b="1" dirty="0">
                <a:solidFill>
                  <a:schemeClr val="accent6"/>
                </a:solidFill>
                <a:cs typeface="+mn-ea"/>
                <a:sym typeface="+mn-lt"/>
              </a:rPr>
              <a:t>20%</a:t>
            </a:r>
          </a:p>
        </p:txBody>
      </p:sp>
      <p:sp>
        <p:nvSpPr>
          <p:cNvPr id="110" name="TextBox 86"/>
          <p:cNvSpPr txBox="1"/>
          <p:nvPr/>
        </p:nvSpPr>
        <p:spPr>
          <a:xfrm>
            <a:off x="6473489" y="1935440"/>
            <a:ext cx="398187" cy="225158"/>
          </a:xfrm>
          <a:prstGeom prst="rect">
            <a:avLst/>
          </a:prstGeom>
          <a:noFill/>
        </p:spPr>
        <p:txBody>
          <a:bodyPr wrap="none" lIns="68580" tIns="34290" rIns="68580" bIns="34290" rtlCol="0">
            <a:spAutoFit/>
          </a:bodyPr>
          <a:lstStyle/>
          <a:p>
            <a:pPr algn="ctr"/>
            <a:r>
              <a:rPr lang="id-ID" sz="1000" b="1" dirty="0">
                <a:solidFill>
                  <a:schemeClr val="accent3">
                    <a:lumMod val="60000"/>
                    <a:lumOff val="40000"/>
                  </a:schemeClr>
                </a:solidFill>
                <a:cs typeface="+mn-ea"/>
                <a:sym typeface="+mn-lt"/>
              </a:rPr>
              <a:t>90%</a:t>
            </a:r>
          </a:p>
        </p:txBody>
      </p:sp>
      <p:sp>
        <p:nvSpPr>
          <p:cNvPr id="111" name="TextBox 89"/>
          <p:cNvSpPr txBox="1"/>
          <p:nvPr/>
        </p:nvSpPr>
        <p:spPr>
          <a:xfrm>
            <a:off x="8120519" y="2265621"/>
            <a:ext cx="398187" cy="225158"/>
          </a:xfrm>
          <a:prstGeom prst="rect">
            <a:avLst/>
          </a:prstGeom>
          <a:noFill/>
        </p:spPr>
        <p:txBody>
          <a:bodyPr wrap="none" lIns="68580" tIns="34290" rIns="68580" bIns="34290" rtlCol="0">
            <a:spAutoFit/>
          </a:bodyPr>
          <a:lstStyle/>
          <a:p>
            <a:pPr algn="ctr"/>
            <a:r>
              <a:rPr lang="id-ID" sz="1000" b="1" dirty="0">
                <a:solidFill>
                  <a:schemeClr val="accent5">
                    <a:lumMod val="60000"/>
                    <a:lumOff val="40000"/>
                  </a:schemeClr>
                </a:solidFill>
                <a:cs typeface="+mn-ea"/>
                <a:sym typeface="+mn-lt"/>
              </a:rPr>
              <a:t>75%</a:t>
            </a:r>
          </a:p>
        </p:txBody>
      </p:sp>
      <p:sp>
        <p:nvSpPr>
          <p:cNvPr id="112" name="TextBox 92"/>
          <p:cNvSpPr txBox="1"/>
          <p:nvPr/>
        </p:nvSpPr>
        <p:spPr>
          <a:xfrm>
            <a:off x="7299920" y="2783834"/>
            <a:ext cx="398187" cy="225158"/>
          </a:xfrm>
          <a:prstGeom prst="rect">
            <a:avLst/>
          </a:prstGeom>
          <a:noFill/>
        </p:spPr>
        <p:txBody>
          <a:bodyPr wrap="none" lIns="68580" tIns="34290" rIns="68580" bIns="34290" rtlCol="0">
            <a:spAutoFit/>
          </a:bodyPr>
          <a:lstStyle/>
          <a:p>
            <a:pPr algn="ctr"/>
            <a:r>
              <a:rPr lang="id-ID" sz="1000" b="1" dirty="0">
                <a:solidFill>
                  <a:schemeClr val="accent4">
                    <a:lumMod val="60000"/>
                    <a:lumOff val="40000"/>
                  </a:schemeClr>
                </a:solidFill>
                <a:cs typeface="+mn-ea"/>
                <a:sym typeface="+mn-lt"/>
              </a:rPr>
              <a:t>50%</a:t>
            </a:r>
          </a:p>
        </p:txBody>
      </p:sp>
      <p:cxnSp>
        <p:nvCxnSpPr>
          <p:cNvPr id="113" name="Straight Connector 94"/>
          <p:cNvCxnSpPr/>
          <p:nvPr/>
        </p:nvCxnSpPr>
        <p:spPr>
          <a:xfrm flipV="1">
            <a:off x="821062" y="3233179"/>
            <a:ext cx="0" cy="446459"/>
          </a:xfrm>
          <a:prstGeom prst="line">
            <a:avLst/>
          </a:prstGeom>
          <a:ln w="19050">
            <a:solidFill>
              <a:schemeClr val="accent1"/>
            </a:solidFill>
            <a:prstDash val="sysDash"/>
            <a:tailEnd type="diamond"/>
          </a:ln>
        </p:spPr>
        <p:style>
          <a:lnRef idx="1">
            <a:schemeClr val="accent1"/>
          </a:lnRef>
          <a:fillRef idx="0">
            <a:schemeClr val="accent1"/>
          </a:fillRef>
          <a:effectRef idx="0">
            <a:schemeClr val="accent1"/>
          </a:effectRef>
          <a:fontRef idx="minor">
            <a:schemeClr val="tx1"/>
          </a:fontRef>
        </p:style>
      </p:cxnSp>
      <p:cxnSp>
        <p:nvCxnSpPr>
          <p:cNvPr id="114" name="Straight Connector 95"/>
          <p:cNvCxnSpPr/>
          <p:nvPr/>
        </p:nvCxnSpPr>
        <p:spPr>
          <a:xfrm flipV="1">
            <a:off x="1652124" y="2673119"/>
            <a:ext cx="0" cy="342900"/>
          </a:xfrm>
          <a:prstGeom prst="line">
            <a:avLst/>
          </a:prstGeom>
          <a:ln w="19050">
            <a:solidFill>
              <a:schemeClr val="accent2"/>
            </a:solidFill>
            <a:prstDash val="sysDash"/>
            <a:tailEnd type="diamond"/>
          </a:ln>
        </p:spPr>
        <p:style>
          <a:lnRef idx="1">
            <a:schemeClr val="accent1"/>
          </a:lnRef>
          <a:fillRef idx="0">
            <a:schemeClr val="accent1"/>
          </a:fillRef>
          <a:effectRef idx="0">
            <a:schemeClr val="accent1"/>
          </a:effectRef>
          <a:fontRef idx="minor">
            <a:schemeClr val="tx1"/>
          </a:fontRef>
        </p:style>
      </p:cxnSp>
      <p:cxnSp>
        <p:nvCxnSpPr>
          <p:cNvPr id="115" name="Straight Connector 96"/>
          <p:cNvCxnSpPr/>
          <p:nvPr/>
        </p:nvCxnSpPr>
        <p:spPr>
          <a:xfrm flipV="1">
            <a:off x="4971845" y="3636188"/>
            <a:ext cx="0" cy="342900"/>
          </a:xfrm>
          <a:prstGeom prst="line">
            <a:avLst/>
          </a:prstGeom>
          <a:ln w="19050">
            <a:solidFill>
              <a:schemeClr val="accent6"/>
            </a:solidFill>
            <a:prstDash val="sysDash"/>
            <a:tailEnd type="diamond"/>
          </a:ln>
        </p:spPr>
        <p:style>
          <a:lnRef idx="1">
            <a:schemeClr val="accent1"/>
          </a:lnRef>
          <a:fillRef idx="0">
            <a:schemeClr val="accent1"/>
          </a:fillRef>
          <a:effectRef idx="0">
            <a:schemeClr val="accent1"/>
          </a:effectRef>
          <a:fontRef idx="minor">
            <a:schemeClr val="tx1"/>
          </a:fontRef>
        </p:style>
      </p:cxnSp>
      <p:cxnSp>
        <p:nvCxnSpPr>
          <p:cNvPr id="116" name="Straight Connector 97"/>
          <p:cNvCxnSpPr/>
          <p:nvPr/>
        </p:nvCxnSpPr>
        <p:spPr>
          <a:xfrm flipV="1">
            <a:off x="7491960" y="3026288"/>
            <a:ext cx="0" cy="342900"/>
          </a:xfrm>
          <a:prstGeom prst="line">
            <a:avLst/>
          </a:prstGeom>
          <a:ln w="19050">
            <a:solidFill>
              <a:schemeClr val="accent4">
                <a:lumMod val="60000"/>
                <a:lumOff val="40000"/>
              </a:schemeClr>
            </a:solidFill>
            <a:prstDash val="sysDash"/>
            <a:tailEnd type="diamond"/>
          </a:ln>
        </p:spPr>
        <p:style>
          <a:lnRef idx="1">
            <a:schemeClr val="accent1"/>
          </a:lnRef>
          <a:fillRef idx="0">
            <a:schemeClr val="accent1"/>
          </a:fillRef>
          <a:effectRef idx="0">
            <a:schemeClr val="accent1"/>
          </a:effectRef>
          <a:fontRef idx="minor">
            <a:schemeClr val="tx1"/>
          </a:fontRef>
        </p:style>
      </p:cxnSp>
      <p:cxnSp>
        <p:nvCxnSpPr>
          <p:cNvPr id="117" name="Straight Connector 98"/>
          <p:cNvCxnSpPr/>
          <p:nvPr/>
        </p:nvCxnSpPr>
        <p:spPr>
          <a:xfrm flipV="1">
            <a:off x="2481769" y="1694510"/>
            <a:ext cx="0" cy="274320"/>
          </a:xfrm>
          <a:prstGeom prst="line">
            <a:avLst/>
          </a:prstGeom>
          <a:ln w="19050">
            <a:solidFill>
              <a:schemeClr val="accent3"/>
            </a:solidFill>
            <a:prstDash val="sysDash"/>
            <a:tailEnd type="diamond"/>
          </a:ln>
        </p:spPr>
        <p:style>
          <a:lnRef idx="1">
            <a:schemeClr val="accent1"/>
          </a:lnRef>
          <a:fillRef idx="0">
            <a:schemeClr val="accent1"/>
          </a:fillRef>
          <a:effectRef idx="0">
            <a:schemeClr val="accent1"/>
          </a:effectRef>
          <a:fontRef idx="minor">
            <a:schemeClr val="tx1"/>
          </a:fontRef>
        </p:style>
      </p:cxnSp>
      <p:cxnSp>
        <p:nvCxnSpPr>
          <p:cNvPr id="118" name="Straight Connector 99"/>
          <p:cNvCxnSpPr/>
          <p:nvPr/>
        </p:nvCxnSpPr>
        <p:spPr>
          <a:xfrm flipV="1">
            <a:off x="3305576" y="2995495"/>
            <a:ext cx="0" cy="446459"/>
          </a:xfrm>
          <a:prstGeom prst="line">
            <a:avLst/>
          </a:prstGeom>
          <a:ln w="19050">
            <a:solidFill>
              <a:schemeClr val="accent4"/>
            </a:solidFill>
            <a:prstDash val="sysDash"/>
            <a:tailEnd type="diamond"/>
          </a:ln>
        </p:spPr>
        <p:style>
          <a:lnRef idx="1">
            <a:schemeClr val="accent1"/>
          </a:lnRef>
          <a:fillRef idx="0">
            <a:schemeClr val="accent1"/>
          </a:fillRef>
          <a:effectRef idx="0">
            <a:schemeClr val="accent1"/>
          </a:effectRef>
          <a:fontRef idx="minor">
            <a:schemeClr val="tx1"/>
          </a:fontRef>
        </p:style>
      </p:cxnSp>
      <p:cxnSp>
        <p:nvCxnSpPr>
          <p:cNvPr id="119" name="Straight Connector 100"/>
          <p:cNvCxnSpPr/>
          <p:nvPr/>
        </p:nvCxnSpPr>
        <p:spPr>
          <a:xfrm flipV="1">
            <a:off x="4135856" y="2504232"/>
            <a:ext cx="0" cy="342900"/>
          </a:xfrm>
          <a:prstGeom prst="line">
            <a:avLst/>
          </a:prstGeom>
          <a:ln w="19050">
            <a:solidFill>
              <a:schemeClr val="accent5"/>
            </a:solidFill>
            <a:prstDash val="sysDash"/>
            <a:tailEnd type="diamond"/>
          </a:ln>
        </p:spPr>
        <p:style>
          <a:lnRef idx="1">
            <a:schemeClr val="accent1"/>
          </a:lnRef>
          <a:fillRef idx="0">
            <a:schemeClr val="accent1"/>
          </a:fillRef>
          <a:effectRef idx="0">
            <a:schemeClr val="accent1"/>
          </a:effectRef>
          <a:fontRef idx="minor">
            <a:schemeClr val="tx1"/>
          </a:fontRef>
        </p:style>
      </p:cxnSp>
      <p:cxnSp>
        <p:nvCxnSpPr>
          <p:cNvPr id="120" name="Straight Connector 101"/>
          <p:cNvCxnSpPr/>
          <p:nvPr/>
        </p:nvCxnSpPr>
        <p:spPr>
          <a:xfrm flipV="1">
            <a:off x="5828825" y="3233179"/>
            <a:ext cx="0" cy="446459"/>
          </a:xfrm>
          <a:prstGeom prst="line">
            <a:avLst/>
          </a:prstGeom>
          <a:ln w="19050">
            <a:solidFill>
              <a:schemeClr val="accent2">
                <a:lumMod val="60000"/>
                <a:lumOff val="40000"/>
              </a:schemeClr>
            </a:solidFill>
            <a:prstDash val="sysDash"/>
            <a:tailEnd type="diamond"/>
          </a:ln>
        </p:spPr>
        <p:style>
          <a:lnRef idx="1">
            <a:schemeClr val="accent1"/>
          </a:lnRef>
          <a:fillRef idx="0">
            <a:schemeClr val="accent1"/>
          </a:fillRef>
          <a:effectRef idx="0">
            <a:schemeClr val="accent1"/>
          </a:effectRef>
          <a:fontRef idx="minor">
            <a:schemeClr val="tx1"/>
          </a:fontRef>
        </p:style>
      </p:cxnSp>
      <p:cxnSp>
        <p:nvCxnSpPr>
          <p:cNvPr id="121" name="Straight Connector 102"/>
          <p:cNvCxnSpPr/>
          <p:nvPr/>
        </p:nvCxnSpPr>
        <p:spPr>
          <a:xfrm flipV="1">
            <a:off x="6664247" y="2199449"/>
            <a:ext cx="0" cy="342900"/>
          </a:xfrm>
          <a:prstGeom prst="line">
            <a:avLst/>
          </a:prstGeom>
          <a:ln w="19050">
            <a:solidFill>
              <a:schemeClr val="accent3">
                <a:lumMod val="60000"/>
                <a:lumOff val="40000"/>
              </a:schemeClr>
            </a:solidFill>
            <a:prstDash val="sysDash"/>
            <a:tailEnd type="diamond"/>
          </a:ln>
        </p:spPr>
        <p:style>
          <a:lnRef idx="1">
            <a:schemeClr val="accent1"/>
          </a:lnRef>
          <a:fillRef idx="0">
            <a:schemeClr val="accent1"/>
          </a:fillRef>
          <a:effectRef idx="0">
            <a:schemeClr val="accent1"/>
          </a:effectRef>
          <a:fontRef idx="minor">
            <a:schemeClr val="tx1"/>
          </a:fontRef>
        </p:style>
      </p:cxnSp>
      <p:cxnSp>
        <p:nvCxnSpPr>
          <p:cNvPr id="122" name="Straight Connector 103"/>
          <p:cNvCxnSpPr/>
          <p:nvPr/>
        </p:nvCxnSpPr>
        <p:spPr>
          <a:xfrm flipV="1">
            <a:off x="8314045" y="2505037"/>
            <a:ext cx="0" cy="342900"/>
          </a:xfrm>
          <a:prstGeom prst="line">
            <a:avLst/>
          </a:prstGeom>
          <a:ln w="19050">
            <a:solidFill>
              <a:schemeClr val="accent5">
                <a:lumMod val="60000"/>
                <a:lumOff val="40000"/>
              </a:schemeClr>
            </a:solidFill>
            <a:prstDash val="sysDash"/>
            <a:tailEnd type="diamond"/>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advClick="0" advTm="0">
    <p:random/>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fade">
                                          <p:cBhvr>
                                            <p:cTn id="7" dur="500"/>
                                            <p:tgtEl>
                                              <p:spTgt spid="8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5"/>
                                            </p:tgtEl>
                                            <p:attrNameLst>
                                              <p:attrName>style.visibility</p:attrName>
                                            </p:attrNameLst>
                                          </p:cBhvr>
                                          <p:to>
                                            <p:strVal val="visible"/>
                                          </p:to>
                                        </p:set>
                                        <p:animEffect transition="in" filter="fade">
                                          <p:cBhvr>
                                            <p:cTn id="10" dur="500"/>
                                            <p:tgtEl>
                                              <p:spTgt spid="8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7"/>
                                            </p:tgtEl>
                                            <p:attrNameLst>
                                              <p:attrName>style.visibility</p:attrName>
                                            </p:attrNameLst>
                                          </p:cBhvr>
                                          <p:to>
                                            <p:strVal val="visible"/>
                                          </p:to>
                                        </p:set>
                                        <p:animEffect transition="in" filter="fade">
                                          <p:cBhvr>
                                            <p:cTn id="13" dur="500"/>
                                            <p:tgtEl>
                                              <p:spTgt spid="8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Effect transition="in" filter="fade">
                                          <p:cBhvr>
                                            <p:cTn id="16" dur="500"/>
                                            <p:tgtEl>
                                              <p:spTgt spid="89"/>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91"/>
                                            </p:tgtEl>
                                            <p:attrNameLst>
                                              <p:attrName>style.visibility</p:attrName>
                                            </p:attrNameLst>
                                          </p:cBhvr>
                                          <p:to>
                                            <p:strVal val="visible"/>
                                          </p:to>
                                        </p:set>
                                        <p:animEffect transition="in" filter="fade">
                                          <p:cBhvr>
                                            <p:cTn id="19" dur="500"/>
                                            <p:tgtEl>
                                              <p:spTgt spid="91"/>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93"/>
                                            </p:tgtEl>
                                            <p:attrNameLst>
                                              <p:attrName>style.visibility</p:attrName>
                                            </p:attrNameLst>
                                          </p:cBhvr>
                                          <p:to>
                                            <p:strVal val="visible"/>
                                          </p:to>
                                        </p:set>
                                        <p:animEffect transition="in" filter="fade">
                                          <p:cBhvr>
                                            <p:cTn id="22" dur="500"/>
                                            <p:tgtEl>
                                              <p:spTgt spid="93"/>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95"/>
                                            </p:tgtEl>
                                            <p:attrNameLst>
                                              <p:attrName>style.visibility</p:attrName>
                                            </p:attrNameLst>
                                          </p:cBhvr>
                                          <p:to>
                                            <p:strVal val="visible"/>
                                          </p:to>
                                        </p:set>
                                        <p:animEffect transition="in" filter="fade">
                                          <p:cBhvr>
                                            <p:cTn id="25" dur="500"/>
                                            <p:tgtEl>
                                              <p:spTgt spid="95"/>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97"/>
                                            </p:tgtEl>
                                            <p:attrNameLst>
                                              <p:attrName>style.visibility</p:attrName>
                                            </p:attrNameLst>
                                          </p:cBhvr>
                                          <p:to>
                                            <p:strVal val="visible"/>
                                          </p:to>
                                        </p:set>
                                        <p:animEffect transition="in" filter="fade">
                                          <p:cBhvr>
                                            <p:cTn id="28" dur="500"/>
                                            <p:tgtEl>
                                              <p:spTgt spid="97"/>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99"/>
                                            </p:tgtEl>
                                            <p:attrNameLst>
                                              <p:attrName>style.visibility</p:attrName>
                                            </p:attrNameLst>
                                          </p:cBhvr>
                                          <p:to>
                                            <p:strVal val="visible"/>
                                          </p:to>
                                        </p:set>
                                        <p:animEffect transition="in" filter="fade">
                                          <p:cBhvr>
                                            <p:cTn id="31" dur="500"/>
                                            <p:tgtEl>
                                              <p:spTgt spid="99"/>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01"/>
                                            </p:tgtEl>
                                            <p:attrNameLst>
                                              <p:attrName>style.visibility</p:attrName>
                                            </p:attrNameLst>
                                          </p:cBhvr>
                                          <p:to>
                                            <p:strVal val="visible"/>
                                          </p:to>
                                        </p:set>
                                        <p:animEffect transition="in" filter="fade">
                                          <p:cBhvr>
                                            <p:cTn id="34" dur="500"/>
                                            <p:tgtEl>
                                              <p:spTgt spid="101"/>
                                            </p:tgtEl>
                                          </p:cBhvr>
                                        </p:animEffect>
                                      </p:childTnLst>
                                    </p:cTn>
                                  </p:par>
                                </p:childTnLst>
                              </p:cTn>
                            </p:par>
                            <p:par>
                              <p:cTn id="35" fill="hold">
                                <p:stCondLst>
                                  <p:cond delay="500"/>
                                </p:stCondLst>
                                <p:childTnLst>
                                  <p:par>
                                    <p:cTn id="36" presetID="53" presetClass="entr" presetSubtype="16" fill="hold" grpId="0" nodeType="afterEffect">
                                      <p:stCondLst>
                                        <p:cond delay="0"/>
                                      </p:stCondLst>
                                      <p:childTnLst>
                                        <p:set>
                                          <p:cBhvr>
                                            <p:cTn id="37" dur="1" fill="hold">
                                              <p:stCondLst>
                                                <p:cond delay="0"/>
                                              </p:stCondLst>
                                            </p:cTn>
                                            <p:tgtEl>
                                              <p:spTgt spid="84"/>
                                            </p:tgtEl>
                                            <p:attrNameLst>
                                              <p:attrName>style.visibility</p:attrName>
                                            </p:attrNameLst>
                                          </p:cBhvr>
                                          <p:to>
                                            <p:strVal val="visible"/>
                                          </p:to>
                                        </p:set>
                                        <p:anim calcmode="lin" valueType="num">
                                          <p:cBhvr>
                                            <p:cTn id="38" dur="500" fill="hold"/>
                                            <p:tgtEl>
                                              <p:spTgt spid="84"/>
                                            </p:tgtEl>
                                            <p:attrNameLst>
                                              <p:attrName>ppt_w</p:attrName>
                                            </p:attrNameLst>
                                          </p:cBhvr>
                                          <p:tavLst>
                                            <p:tav tm="0">
                                              <p:val>
                                                <p:fltVal val="0"/>
                                              </p:val>
                                            </p:tav>
                                            <p:tav tm="100000">
                                              <p:val>
                                                <p:strVal val="#ppt_w"/>
                                              </p:val>
                                            </p:tav>
                                          </p:tavLst>
                                        </p:anim>
                                        <p:anim calcmode="lin" valueType="num">
                                          <p:cBhvr>
                                            <p:cTn id="39" dur="500" fill="hold"/>
                                            <p:tgtEl>
                                              <p:spTgt spid="84"/>
                                            </p:tgtEl>
                                            <p:attrNameLst>
                                              <p:attrName>ppt_h</p:attrName>
                                            </p:attrNameLst>
                                          </p:cBhvr>
                                          <p:tavLst>
                                            <p:tav tm="0">
                                              <p:val>
                                                <p:fltVal val="0"/>
                                              </p:val>
                                            </p:tav>
                                            <p:tav tm="100000">
                                              <p:val>
                                                <p:strVal val="#ppt_h"/>
                                              </p:val>
                                            </p:tav>
                                          </p:tavLst>
                                        </p:anim>
                                        <p:animEffect transition="in" filter="fade">
                                          <p:cBhvr>
                                            <p:cTn id="40" dur="500"/>
                                            <p:tgtEl>
                                              <p:spTgt spid="84"/>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86"/>
                                            </p:tgtEl>
                                            <p:attrNameLst>
                                              <p:attrName>style.visibility</p:attrName>
                                            </p:attrNameLst>
                                          </p:cBhvr>
                                          <p:to>
                                            <p:strVal val="visible"/>
                                          </p:to>
                                        </p:set>
                                        <p:anim calcmode="lin" valueType="num">
                                          <p:cBhvr>
                                            <p:cTn id="43" dur="500" fill="hold"/>
                                            <p:tgtEl>
                                              <p:spTgt spid="86"/>
                                            </p:tgtEl>
                                            <p:attrNameLst>
                                              <p:attrName>ppt_w</p:attrName>
                                            </p:attrNameLst>
                                          </p:cBhvr>
                                          <p:tavLst>
                                            <p:tav tm="0">
                                              <p:val>
                                                <p:fltVal val="0"/>
                                              </p:val>
                                            </p:tav>
                                            <p:tav tm="100000">
                                              <p:val>
                                                <p:strVal val="#ppt_w"/>
                                              </p:val>
                                            </p:tav>
                                          </p:tavLst>
                                        </p:anim>
                                        <p:anim calcmode="lin" valueType="num">
                                          <p:cBhvr>
                                            <p:cTn id="44" dur="500" fill="hold"/>
                                            <p:tgtEl>
                                              <p:spTgt spid="86"/>
                                            </p:tgtEl>
                                            <p:attrNameLst>
                                              <p:attrName>ppt_h</p:attrName>
                                            </p:attrNameLst>
                                          </p:cBhvr>
                                          <p:tavLst>
                                            <p:tav tm="0">
                                              <p:val>
                                                <p:fltVal val="0"/>
                                              </p:val>
                                            </p:tav>
                                            <p:tav tm="100000">
                                              <p:val>
                                                <p:strVal val="#ppt_h"/>
                                              </p:val>
                                            </p:tav>
                                          </p:tavLst>
                                        </p:anim>
                                        <p:animEffect transition="in" filter="fade">
                                          <p:cBhvr>
                                            <p:cTn id="45" dur="500"/>
                                            <p:tgtEl>
                                              <p:spTgt spid="86"/>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88"/>
                                            </p:tgtEl>
                                            <p:attrNameLst>
                                              <p:attrName>style.visibility</p:attrName>
                                            </p:attrNameLst>
                                          </p:cBhvr>
                                          <p:to>
                                            <p:strVal val="visible"/>
                                          </p:to>
                                        </p:set>
                                        <p:anim calcmode="lin" valueType="num">
                                          <p:cBhvr>
                                            <p:cTn id="48" dur="500" fill="hold"/>
                                            <p:tgtEl>
                                              <p:spTgt spid="88"/>
                                            </p:tgtEl>
                                            <p:attrNameLst>
                                              <p:attrName>ppt_w</p:attrName>
                                            </p:attrNameLst>
                                          </p:cBhvr>
                                          <p:tavLst>
                                            <p:tav tm="0">
                                              <p:val>
                                                <p:fltVal val="0"/>
                                              </p:val>
                                            </p:tav>
                                            <p:tav tm="100000">
                                              <p:val>
                                                <p:strVal val="#ppt_w"/>
                                              </p:val>
                                            </p:tav>
                                          </p:tavLst>
                                        </p:anim>
                                        <p:anim calcmode="lin" valueType="num">
                                          <p:cBhvr>
                                            <p:cTn id="49" dur="500" fill="hold"/>
                                            <p:tgtEl>
                                              <p:spTgt spid="88"/>
                                            </p:tgtEl>
                                            <p:attrNameLst>
                                              <p:attrName>ppt_h</p:attrName>
                                            </p:attrNameLst>
                                          </p:cBhvr>
                                          <p:tavLst>
                                            <p:tav tm="0">
                                              <p:val>
                                                <p:fltVal val="0"/>
                                              </p:val>
                                            </p:tav>
                                            <p:tav tm="100000">
                                              <p:val>
                                                <p:strVal val="#ppt_h"/>
                                              </p:val>
                                            </p:tav>
                                          </p:tavLst>
                                        </p:anim>
                                        <p:animEffect transition="in" filter="fade">
                                          <p:cBhvr>
                                            <p:cTn id="50" dur="500"/>
                                            <p:tgtEl>
                                              <p:spTgt spid="88"/>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90"/>
                                            </p:tgtEl>
                                            <p:attrNameLst>
                                              <p:attrName>style.visibility</p:attrName>
                                            </p:attrNameLst>
                                          </p:cBhvr>
                                          <p:to>
                                            <p:strVal val="visible"/>
                                          </p:to>
                                        </p:set>
                                        <p:anim calcmode="lin" valueType="num">
                                          <p:cBhvr>
                                            <p:cTn id="53" dur="500" fill="hold"/>
                                            <p:tgtEl>
                                              <p:spTgt spid="90"/>
                                            </p:tgtEl>
                                            <p:attrNameLst>
                                              <p:attrName>ppt_w</p:attrName>
                                            </p:attrNameLst>
                                          </p:cBhvr>
                                          <p:tavLst>
                                            <p:tav tm="0">
                                              <p:val>
                                                <p:fltVal val="0"/>
                                              </p:val>
                                            </p:tav>
                                            <p:tav tm="100000">
                                              <p:val>
                                                <p:strVal val="#ppt_w"/>
                                              </p:val>
                                            </p:tav>
                                          </p:tavLst>
                                        </p:anim>
                                        <p:anim calcmode="lin" valueType="num">
                                          <p:cBhvr>
                                            <p:cTn id="54" dur="500" fill="hold"/>
                                            <p:tgtEl>
                                              <p:spTgt spid="90"/>
                                            </p:tgtEl>
                                            <p:attrNameLst>
                                              <p:attrName>ppt_h</p:attrName>
                                            </p:attrNameLst>
                                          </p:cBhvr>
                                          <p:tavLst>
                                            <p:tav tm="0">
                                              <p:val>
                                                <p:fltVal val="0"/>
                                              </p:val>
                                            </p:tav>
                                            <p:tav tm="100000">
                                              <p:val>
                                                <p:strVal val="#ppt_h"/>
                                              </p:val>
                                            </p:tav>
                                          </p:tavLst>
                                        </p:anim>
                                        <p:animEffect transition="in" filter="fade">
                                          <p:cBhvr>
                                            <p:cTn id="55" dur="500"/>
                                            <p:tgtEl>
                                              <p:spTgt spid="90"/>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92"/>
                                            </p:tgtEl>
                                            <p:attrNameLst>
                                              <p:attrName>style.visibility</p:attrName>
                                            </p:attrNameLst>
                                          </p:cBhvr>
                                          <p:to>
                                            <p:strVal val="visible"/>
                                          </p:to>
                                        </p:set>
                                        <p:anim calcmode="lin" valueType="num">
                                          <p:cBhvr>
                                            <p:cTn id="58" dur="500" fill="hold"/>
                                            <p:tgtEl>
                                              <p:spTgt spid="92"/>
                                            </p:tgtEl>
                                            <p:attrNameLst>
                                              <p:attrName>ppt_w</p:attrName>
                                            </p:attrNameLst>
                                          </p:cBhvr>
                                          <p:tavLst>
                                            <p:tav tm="0">
                                              <p:val>
                                                <p:fltVal val="0"/>
                                              </p:val>
                                            </p:tav>
                                            <p:tav tm="100000">
                                              <p:val>
                                                <p:strVal val="#ppt_w"/>
                                              </p:val>
                                            </p:tav>
                                          </p:tavLst>
                                        </p:anim>
                                        <p:anim calcmode="lin" valueType="num">
                                          <p:cBhvr>
                                            <p:cTn id="59" dur="500" fill="hold"/>
                                            <p:tgtEl>
                                              <p:spTgt spid="92"/>
                                            </p:tgtEl>
                                            <p:attrNameLst>
                                              <p:attrName>ppt_h</p:attrName>
                                            </p:attrNameLst>
                                          </p:cBhvr>
                                          <p:tavLst>
                                            <p:tav tm="0">
                                              <p:val>
                                                <p:fltVal val="0"/>
                                              </p:val>
                                            </p:tav>
                                            <p:tav tm="100000">
                                              <p:val>
                                                <p:strVal val="#ppt_h"/>
                                              </p:val>
                                            </p:tav>
                                          </p:tavLst>
                                        </p:anim>
                                        <p:animEffect transition="in" filter="fade">
                                          <p:cBhvr>
                                            <p:cTn id="60" dur="500"/>
                                            <p:tgtEl>
                                              <p:spTgt spid="92"/>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94"/>
                                            </p:tgtEl>
                                            <p:attrNameLst>
                                              <p:attrName>style.visibility</p:attrName>
                                            </p:attrNameLst>
                                          </p:cBhvr>
                                          <p:to>
                                            <p:strVal val="visible"/>
                                          </p:to>
                                        </p:set>
                                        <p:anim calcmode="lin" valueType="num">
                                          <p:cBhvr>
                                            <p:cTn id="63" dur="500" fill="hold"/>
                                            <p:tgtEl>
                                              <p:spTgt spid="94"/>
                                            </p:tgtEl>
                                            <p:attrNameLst>
                                              <p:attrName>ppt_w</p:attrName>
                                            </p:attrNameLst>
                                          </p:cBhvr>
                                          <p:tavLst>
                                            <p:tav tm="0">
                                              <p:val>
                                                <p:fltVal val="0"/>
                                              </p:val>
                                            </p:tav>
                                            <p:tav tm="100000">
                                              <p:val>
                                                <p:strVal val="#ppt_w"/>
                                              </p:val>
                                            </p:tav>
                                          </p:tavLst>
                                        </p:anim>
                                        <p:anim calcmode="lin" valueType="num">
                                          <p:cBhvr>
                                            <p:cTn id="64" dur="500" fill="hold"/>
                                            <p:tgtEl>
                                              <p:spTgt spid="94"/>
                                            </p:tgtEl>
                                            <p:attrNameLst>
                                              <p:attrName>ppt_h</p:attrName>
                                            </p:attrNameLst>
                                          </p:cBhvr>
                                          <p:tavLst>
                                            <p:tav tm="0">
                                              <p:val>
                                                <p:fltVal val="0"/>
                                              </p:val>
                                            </p:tav>
                                            <p:tav tm="100000">
                                              <p:val>
                                                <p:strVal val="#ppt_h"/>
                                              </p:val>
                                            </p:tav>
                                          </p:tavLst>
                                        </p:anim>
                                        <p:animEffect transition="in" filter="fade">
                                          <p:cBhvr>
                                            <p:cTn id="65" dur="500"/>
                                            <p:tgtEl>
                                              <p:spTgt spid="9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96"/>
                                            </p:tgtEl>
                                            <p:attrNameLst>
                                              <p:attrName>style.visibility</p:attrName>
                                            </p:attrNameLst>
                                          </p:cBhvr>
                                          <p:to>
                                            <p:strVal val="visible"/>
                                          </p:to>
                                        </p:set>
                                        <p:anim calcmode="lin" valueType="num">
                                          <p:cBhvr>
                                            <p:cTn id="68" dur="500" fill="hold"/>
                                            <p:tgtEl>
                                              <p:spTgt spid="96"/>
                                            </p:tgtEl>
                                            <p:attrNameLst>
                                              <p:attrName>ppt_w</p:attrName>
                                            </p:attrNameLst>
                                          </p:cBhvr>
                                          <p:tavLst>
                                            <p:tav tm="0">
                                              <p:val>
                                                <p:fltVal val="0"/>
                                              </p:val>
                                            </p:tav>
                                            <p:tav tm="100000">
                                              <p:val>
                                                <p:strVal val="#ppt_w"/>
                                              </p:val>
                                            </p:tav>
                                          </p:tavLst>
                                        </p:anim>
                                        <p:anim calcmode="lin" valueType="num">
                                          <p:cBhvr>
                                            <p:cTn id="69" dur="500" fill="hold"/>
                                            <p:tgtEl>
                                              <p:spTgt spid="96"/>
                                            </p:tgtEl>
                                            <p:attrNameLst>
                                              <p:attrName>ppt_h</p:attrName>
                                            </p:attrNameLst>
                                          </p:cBhvr>
                                          <p:tavLst>
                                            <p:tav tm="0">
                                              <p:val>
                                                <p:fltVal val="0"/>
                                              </p:val>
                                            </p:tav>
                                            <p:tav tm="100000">
                                              <p:val>
                                                <p:strVal val="#ppt_h"/>
                                              </p:val>
                                            </p:tav>
                                          </p:tavLst>
                                        </p:anim>
                                        <p:animEffect transition="in" filter="fade">
                                          <p:cBhvr>
                                            <p:cTn id="70" dur="500"/>
                                            <p:tgtEl>
                                              <p:spTgt spid="96"/>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98"/>
                                            </p:tgtEl>
                                            <p:attrNameLst>
                                              <p:attrName>style.visibility</p:attrName>
                                            </p:attrNameLst>
                                          </p:cBhvr>
                                          <p:to>
                                            <p:strVal val="visible"/>
                                          </p:to>
                                        </p:set>
                                        <p:anim calcmode="lin" valueType="num">
                                          <p:cBhvr>
                                            <p:cTn id="73" dur="500" fill="hold"/>
                                            <p:tgtEl>
                                              <p:spTgt spid="98"/>
                                            </p:tgtEl>
                                            <p:attrNameLst>
                                              <p:attrName>ppt_w</p:attrName>
                                            </p:attrNameLst>
                                          </p:cBhvr>
                                          <p:tavLst>
                                            <p:tav tm="0">
                                              <p:val>
                                                <p:fltVal val="0"/>
                                              </p:val>
                                            </p:tav>
                                            <p:tav tm="100000">
                                              <p:val>
                                                <p:strVal val="#ppt_w"/>
                                              </p:val>
                                            </p:tav>
                                          </p:tavLst>
                                        </p:anim>
                                        <p:anim calcmode="lin" valueType="num">
                                          <p:cBhvr>
                                            <p:cTn id="74" dur="500" fill="hold"/>
                                            <p:tgtEl>
                                              <p:spTgt spid="98"/>
                                            </p:tgtEl>
                                            <p:attrNameLst>
                                              <p:attrName>ppt_h</p:attrName>
                                            </p:attrNameLst>
                                          </p:cBhvr>
                                          <p:tavLst>
                                            <p:tav tm="0">
                                              <p:val>
                                                <p:fltVal val="0"/>
                                              </p:val>
                                            </p:tav>
                                            <p:tav tm="100000">
                                              <p:val>
                                                <p:strVal val="#ppt_h"/>
                                              </p:val>
                                            </p:tav>
                                          </p:tavLst>
                                        </p:anim>
                                        <p:animEffect transition="in" filter="fade">
                                          <p:cBhvr>
                                            <p:cTn id="75" dur="500"/>
                                            <p:tgtEl>
                                              <p:spTgt spid="98"/>
                                            </p:tgtEl>
                                          </p:cBhvr>
                                        </p:animEffect>
                                      </p:childTnLst>
                                    </p:cTn>
                                  </p:par>
                                  <p:par>
                                    <p:cTn id="76" presetID="53" presetClass="entr" presetSubtype="16" fill="hold" grpId="0" nodeType="withEffect">
                                      <p:stCondLst>
                                        <p:cond delay="0"/>
                                      </p:stCondLst>
                                      <p:childTnLst>
                                        <p:set>
                                          <p:cBhvr>
                                            <p:cTn id="77" dur="1" fill="hold">
                                              <p:stCondLst>
                                                <p:cond delay="0"/>
                                              </p:stCondLst>
                                            </p:cTn>
                                            <p:tgtEl>
                                              <p:spTgt spid="100"/>
                                            </p:tgtEl>
                                            <p:attrNameLst>
                                              <p:attrName>style.visibility</p:attrName>
                                            </p:attrNameLst>
                                          </p:cBhvr>
                                          <p:to>
                                            <p:strVal val="visible"/>
                                          </p:to>
                                        </p:set>
                                        <p:anim calcmode="lin" valueType="num">
                                          <p:cBhvr>
                                            <p:cTn id="78" dur="500" fill="hold"/>
                                            <p:tgtEl>
                                              <p:spTgt spid="100"/>
                                            </p:tgtEl>
                                            <p:attrNameLst>
                                              <p:attrName>ppt_w</p:attrName>
                                            </p:attrNameLst>
                                          </p:cBhvr>
                                          <p:tavLst>
                                            <p:tav tm="0">
                                              <p:val>
                                                <p:fltVal val="0"/>
                                              </p:val>
                                            </p:tav>
                                            <p:tav tm="100000">
                                              <p:val>
                                                <p:strVal val="#ppt_w"/>
                                              </p:val>
                                            </p:tav>
                                          </p:tavLst>
                                        </p:anim>
                                        <p:anim calcmode="lin" valueType="num">
                                          <p:cBhvr>
                                            <p:cTn id="79" dur="500" fill="hold"/>
                                            <p:tgtEl>
                                              <p:spTgt spid="100"/>
                                            </p:tgtEl>
                                            <p:attrNameLst>
                                              <p:attrName>ppt_h</p:attrName>
                                            </p:attrNameLst>
                                          </p:cBhvr>
                                          <p:tavLst>
                                            <p:tav tm="0">
                                              <p:val>
                                                <p:fltVal val="0"/>
                                              </p:val>
                                            </p:tav>
                                            <p:tav tm="100000">
                                              <p:val>
                                                <p:strVal val="#ppt_h"/>
                                              </p:val>
                                            </p:tav>
                                          </p:tavLst>
                                        </p:anim>
                                        <p:animEffect transition="in" filter="fade">
                                          <p:cBhvr>
                                            <p:cTn id="80" dur="500"/>
                                            <p:tgtEl>
                                              <p:spTgt spid="100"/>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102"/>
                                            </p:tgtEl>
                                            <p:attrNameLst>
                                              <p:attrName>style.visibility</p:attrName>
                                            </p:attrNameLst>
                                          </p:cBhvr>
                                          <p:to>
                                            <p:strVal val="visible"/>
                                          </p:to>
                                        </p:set>
                                        <p:anim calcmode="lin" valueType="num">
                                          <p:cBhvr>
                                            <p:cTn id="83" dur="500" fill="hold"/>
                                            <p:tgtEl>
                                              <p:spTgt spid="102"/>
                                            </p:tgtEl>
                                            <p:attrNameLst>
                                              <p:attrName>ppt_w</p:attrName>
                                            </p:attrNameLst>
                                          </p:cBhvr>
                                          <p:tavLst>
                                            <p:tav tm="0">
                                              <p:val>
                                                <p:fltVal val="0"/>
                                              </p:val>
                                            </p:tav>
                                            <p:tav tm="100000">
                                              <p:val>
                                                <p:strVal val="#ppt_w"/>
                                              </p:val>
                                            </p:tav>
                                          </p:tavLst>
                                        </p:anim>
                                        <p:anim calcmode="lin" valueType="num">
                                          <p:cBhvr>
                                            <p:cTn id="84" dur="500" fill="hold"/>
                                            <p:tgtEl>
                                              <p:spTgt spid="102"/>
                                            </p:tgtEl>
                                            <p:attrNameLst>
                                              <p:attrName>ppt_h</p:attrName>
                                            </p:attrNameLst>
                                          </p:cBhvr>
                                          <p:tavLst>
                                            <p:tav tm="0">
                                              <p:val>
                                                <p:fltVal val="0"/>
                                              </p:val>
                                            </p:tav>
                                            <p:tav tm="100000">
                                              <p:val>
                                                <p:strVal val="#ppt_h"/>
                                              </p:val>
                                            </p:tav>
                                          </p:tavLst>
                                        </p:anim>
                                        <p:animEffect transition="in" filter="fade">
                                          <p:cBhvr>
                                            <p:cTn id="85" dur="500"/>
                                            <p:tgtEl>
                                              <p:spTgt spid="102"/>
                                            </p:tgtEl>
                                          </p:cBhvr>
                                        </p:animEffect>
                                      </p:childTnLst>
                                    </p:cTn>
                                  </p:par>
                                </p:childTnLst>
                              </p:cTn>
                            </p:par>
                            <p:par>
                              <p:cTn id="86" fill="hold">
                                <p:stCondLst>
                                  <p:cond delay="1000"/>
                                </p:stCondLst>
                                <p:childTnLst>
                                  <p:par>
                                    <p:cTn id="87" presetID="2" presetClass="entr" presetSubtype="4" fill="hold" nodeType="afterEffect" p14:presetBounceEnd="53000">
                                      <p:stCondLst>
                                        <p:cond delay="0"/>
                                      </p:stCondLst>
                                      <p:childTnLst>
                                        <p:set>
                                          <p:cBhvr>
                                            <p:cTn id="88" dur="1" fill="hold">
                                              <p:stCondLst>
                                                <p:cond delay="0"/>
                                              </p:stCondLst>
                                            </p:cTn>
                                            <p:tgtEl>
                                              <p:spTgt spid="53"/>
                                            </p:tgtEl>
                                            <p:attrNameLst>
                                              <p:attrName>style.visibility</p:attrName>
                                            </p:attrNameLst>
                                          </p:cBhvr>
                                          <p:to>
                                            <p:strVal val="visible"/>
                                          </p:to>
                                        </p:set>
                                        <p:anim calcmode="lin" valueType="num" p14:bounceEnd="53000">
                                          <p:cBhvr additive="base">
                                            <p:cTn id="89" dur="750" fill="hold"/>
                                            <p:tgtEl>
                                              <p:spTgt spid="53"/>
                                            </p:tgtEl>
                                            <p:attrNameLst>
                                              <p:attrName>ppt_x</p:attrName>
                                            </p:attrNameLst>
                                          </p:cBhvr>
                                          <p:tavLst>
                                            <p:tav tm="0">
                                              <p:val>
                                                <p:strVal val="#ppt_x"/>
                                              </p:val>
                                            </p:tav>
                                            <p:tav tm="100000">
                                              <p:val>
                                                <p:strVal val="#ppt_x"/>
                                              </p:val>
                                            </p:tav>
                                          </p:tavLst>
                                        </p:anim>
                                        <p:anim calcmode="lin" valueType="num" p14:bounceEnd="53000">
                                          <p:cBhvr additive="base">
                                            <p:cTn id="90" dur="750" fill="hold"/>
                                            <p:tgtEl>
                                              <p:spTgt spid="53"/>
                                            </p:tgtEl>
                                            <p:attrNameLst>
                                              <p:attrName>ppt_y</p:attrName>
                                            </p:attrNameLst>
                                          </p:cBhvr>
                                          <p:tavLst>
                                            <p:tav tm="0">
                                              <p:val>
                                                <p:strVal val="1+#ppt_h/2"/>
                                              </p:val>
                                            </p:tav>
                                            <p:tav tm="100000">
                                              <p:val>
                                                <p:strVal val="#ppt_y"/>
                                              </p:val>
                                            </p:tav>
                                          </p:tavLst>
                                        </p:anim>
                                      </p:childTnLst>
                                    </p:cTn>
                                  </p:par>
                                  <p:par>
                                    <p:cTn id="91" presetID="2" presetClass="entr" presetSubtype="4" fill="hold" nodeType="withEffect" p14:presetBounceEnd="53000">
                                      <p:stCondLst>
                                        <p:cond delay="0"/>
                                      </p:stCondLst>
                                      <p:childTnLst>
                                        <p:set>
                                          <p:cBhvr>
                                            <p:cTn id="92" dur="1" fill="hold">
                                              <p:stCondLst>
                                                <p:cond delay="0"/>
                                              </p:stCondLst>
                                            </p:cTn>
                                            <p:tgtEl>
                                              <p:spTgt spid="56"/>
                                            </p:tgtEl>
                                            <p:attrNameLst>
                                              <p:attrName>style.visibility</p:attrName>
                                            </p:attrNameLst>
                                          </p:cBhvr>
                                          <p:to>
                                            <p:strVal val="visible"/>
                                          </p:to>
                                        </p:set>
                                        <p:anim calcmode="lin" valueType="num" p14:bounceEnd="53000">
                                          <p:cBhvr additive="base">
                                            <p:cTn id="93" dur="750" fill="hold"/>
                                            <p:tgtEl>
                                              <p:spTgt spid="56"/>
                                            </p:tgtEl>
                                            <p:attrNameLst>
                                              <p:attrName>ppt_x</p:attrName>
                                            </p:attrNameLst>
                                          </p:cBhvr>
                                          <p:tavLst>
                                            <p:tav tm="0">
                                              <p:val>
                                                <p:strVal val="#ppt_x"/>
                                              </p:val>
                                            </p:tav>
                                            <p:tav tm="100000">
                                              <p:val>
                                                <p:strVal val="#ppt_x"/>
                                              </p:val>
                                            </p:tav>
                                          </p:tavLst>
                                        </p:anim>
                                        <p:anim calcmode="lin" valueType="num" p14:bounceEnd="53000">
                                          <p:cBhvr additive="base">
                                            <p:cTn id="94" dur="750" fill="hold"/>
                                            <p:tgtEl>
                                              <p:spTgt spid="56"/>
                                            </p:tgtEl>
                                            <p:attrNameLst>
                                              <p:attrName>ppt_y</p:attrName>
                                            </p:attrNameLst>
                                          </p:cBhvr>
                                          <p:tavLst>
                                            <p:tav tm="0">
                                              <p:val>
                                                <p:strVal val="1+#ppt_h/2"/>
                                              </p:val>
                                            </p:tav>
                                            <p:tav tm="100000">
                                              <p:val>
                                                <p:strVal val="#ppt_y"/>
                                              </p:val>
                                            </p:tav>
                                          </p:tavLst>
                                        </p:anim>
                                      </p:childTnLst>
                                    </p:cTn>
                                  </p:par>
                                  <p:par>
                                    <p:cTn id="95" presetID="2" presetClass="entr" presetSubtype="4" fill="hold" nodeType="withEffect" p14:presetBounceEnd="53000">
                                      <p:stCondLst>
                                        <p:cond delay="0"/>
                                      </p:stCondLst>
                                      <p:childTnLst>
                                        <p:set>
                                          <p:cBhvr>
                                            <p:cTn id="96" dur="1" fill="hold">
                                              <p:stCondLst>
                                                <p:cond delay="0"/>
                                              </p:stCondLst>
                                            </p:cTn>
                                            <p:tgtEl>
                                              <p:spTgt spid="59"/>
                                            </p:tgtEl>
                                            <p:attrNameLst>
                                              <p:attrName>style.visibility</p:attrName>
                                            </p:attrNameLst>
                                          </p:cBhvr>
                                          <p:to>
                                            <p:strVal val="visible"/>
                                          </p:to>
                                        </p:set>
                                        <p:anim calcmode="lin" valueType="num" p14:bounceEnd="53000">
                                          <p:cBhvr additive="base">
                                            <p:cTn id="97" dur="750" fill="hold"/>
                                            <p:tgtEl>
                                              <p:spTgt spid="59"/>
                                            </p:tgtEl>
                                            <p:attrNameLst>
                                              <p:attrName>ppt_x</p:attrName>
                                            </p:attrNameLst>
                                          </p:cBhvr>
                                          <p:tavLst>
                                            <p:tav tm="0">
                                              <p:val>
                                                <p:strVal val="#ppt_x"/>
                                              </p:val>
                                            </p:tav>
                                            <p:tav tm="100000">
                                              <p:val>
                                                <p:strVal val="#ppt_x"/>
                                              </p:val>
                                            </p:tav>
                                          </p:tavLst>
                                        </p:anim>
                                        <p:anim calcmode="lin" valueType="num" p14:bounceEnd="53000">
                                          <p:cBhvr additive="base">
                                            <p:cTn id="98" dur="750" fill="hold"/>
                                            <p:tgtEl>
                                              <p:spTgt spid="59"/>
                                            </p:tgtEl>
                                            <p:attrNameLst>
                                              <p:attrName>ppt_y</p:attrName>
                                            </p:attrNameLst>
                                          </p:cBhvr>
                                          <p:tavLst>
                                            <p:tav tm="0">
                                              <p:val>
                                                <p:strVal val="1+#ppt_h/2"/>
                                              </p:val>
                                            </p:tav>
                                            <p:tav tm="100000">
                                              <p:val>
                                                <p:strVal val="#ppt_y"/>
                                              </p:val>
                                            </p:tav>
                                          </p:tavLst>
                                        </p:anim>
                                      </p:childTnLst>
                                    </p:cTn>
                                  </p:par>
                                  <p:par>
                                    <p:cTn id="99" presetID="2" presetClass="entr" presetSubtype="4" fill="hold" nodeType="withEffect" p14:presetBounceEnd="53000">
                                      <p:stCondLst>
                                        <p:cond delay="0"/>
                                      </p:stCondLst>
                                      <p:childTnLst>
                                        <p:set>
                                          <p:cBhvr>
                                            <p:cTn id="100" dur="1" fill="hold">
                                              <p:stCondLst>
                                                <p:cond delay="0"/>
                                              </p:stCondLst>
                                            </p:cTn>
                                            <p:tgtEl>
                                              <p:spTgt spid="62"/>
                                            </p:tgtEl>
                                            <p:attrNameLst>
                                              <p:attrName>style.visibility</p:attrName>
                                            </p:attrNameLst>
                                          </p:cBhvr>
                                          <p:to>
                                            <p:strVal val="visible"/>
                                          </p:to>
                                        </p:set>
                                        <p:anim calcmode="lin" valueType="num" p14:bounceEnd="53000">
                                          <p:cBhvr additive="base">
                                            <p:cTn id="101" dur="750" fill="hold"/>
                                            <p:tgtEl>
                                              <p:spTgt spid="62"/>
                                            </p:tgtEl>
                                            <p:attrNameLst>
                                              <p:attrName>ppt_x</p:attrName>
                                            </p:attrNameLst>
                                          </p:cBhvr>
                                          <p:tavLst>
                                            <p:tav tm="0">
                                              <p:val>
                                                <p:strVal val="#ppt_x"/>
                                              </p:val>
                                            </p:tav>
                                            <p:tav tm="100000">
                                              <p:val>
                                                <p:strVal val="#ppt_x"/>
                                              </p:val>
                                            </p:tav>
                                          </p:tavLst>
                                        </p:anim>
                                        <p:anim calcmode="lin" valueType="num" p14:bounceEnd="53000">
                                          <p:cBhvr additive="base">
                                            <p:cTn id="102" dur="750" fill="hold"/>
                                            <p:tgtEl>
                                              <p:spTgt spid="62"/>
                                            </p:tgtEl>
                                            <p:attrNameLst>
                                              <p:attrName>ppt_y</p:attrName>
                                            </p:attrNameLst>
                                          </p:cBhvr>
                                          <p:tavLst>
                                            <p:tav tm="0">
                                              <p:val>
                                                <p:strVal val="1+#ppt_h/2"/>
                                              </p:val>
                                            </p:tav>
                                            <p:tav tm="100000">
                                              <p:val>
                                                <p:strVal val="#ppt_y"/>
                                              </p:val>
                                            </p:tav>
                                          </p:tavLst>
                                        </p:anim>
                                      </p:childTnLst>
                                    </p:cTn>
                                  </p:par>
                                  <p:par>
                                    <p:cTn id="103" presetID="2" presetClass="entr" presetSubtype="4" fill="hold" nodeType="withEffect" p14:presetBounceEnd="53000">
                                      <p:stCondLst>
                                        <p:cond delay="0"/>
                                      </p:stCondLst>
                                      <p:childTnLst>
                                        <p:set>
                                          <p:cBhvr>
                                            <p:cTn id="104" dur="1" fill="hold">
                                              <p:stCondLst>
                                                <p:cond delay="0"/>
                                              </p:stCondLst>
                                            </p:cTn>
                                            <p:tgtEl>
                                              <p:spTgt spid="65"/>
                                            </p:tgtEl>
                                            <p:attrNameLst>
                                              <p:attrName>style.visibility</p:attrName>
                                            </p:attrNameLst>
                                          </p:cBhvr>
                                          <p:to>
                                            <p:strVal val="visible"/>
                                          </p:to>
                                        </p:set>
                                        <p:anim calcmode="lin" valueType="num" p14:bounceEnd="53000">
                                          <p:cBhvr additive="base">
                                            <p:cTn id="105" dur="750" fill="hold"/>
                                            <p:tgtEl>
                                              <p:spTgt spid="65"/>
                                            </p:tgtEl>
                                            <p:attrNameLst>
                                              <p:attrName>ppt_x</p:attrName>
                                            </p:attrNameLst>
                                          </p:cBhvr>
                                          <p:tavLst>
                                            <p:tav tm="0">
                                              <p:val>
                                                <p:strVal val="#ppt_x"/>
                                              </p:val>
                                            </p:tav>
                                            <p:tav tm="100000">
                                              <p:val>
                                                <p:strVal val="#ppt_x"/>
                                              </p:val>
                                            </p:tav>
                                          </p:tavLst>
                                        </p:anim>
                                        <p:anim calcmode="lin" valueType="num" p14:bounceEnd="53000">
                                          <p:cBhvr additive="base">
                                            <p:cTn id="106" dur="750" fill="hold"/>
                                            <p:tgtEl>
                                              <p:spTgt spid="65"/>
                                            </p:tgtEl>
                                            <p:attrNameLst>
                                              <p:attrName>ppt_y</p:attrName>
                                            </p:attrNameLst>
                                          </p:cBhvr>
                                          <p:tavLst>
                                            <p:tav tm="0">
                                              <p:val>
                                                <p:strVal val="1+#ppt_h/2"/>
                                              </p:val>
                                            </p:tav>
                                            <p:tav tm="100000">
                                              <p:val>
                                                <p:strVal val="#ppt_y"/>
                                              </p:val>
                                            </p:tav>
                                          </p:tavLst>
                                        </p:anim>
                                      </p:childTnLst>
                                    </p:cTn>
                                  </p:par>
                                  <p:par>
                                    <p:cTn id="107" presetID="2" presetClass="entr" presetSubtype="4" fill="hold" nodeType="withEffect" p14:presetBounceEnd="53000">
                                      <p:stCondLst>
                                        <p:cond delay="0"/>
                                      </p:stCondLst>
                                      <p:childTnLst>
                                        <p:set>
                                          <p:cBhvr>
                                            <p:cTn id="108" dur="1" fill="hold">
                                              <p:stCondLst>
                                                <p:cond delay="0"/>
                                              </p:stCondLst>
                                            </p:cTn>
                                            <p:tgtEl>
                                              <p:spTgt spid="68"/>
                                            </p:tgtEl>
                                            <p:attrNameLst>
                                              <p:attrName>style.visibility</p:attrName>
                                            </p:attrNameLst>
                                          </p:cBhvr>
                                          <p:to>
                                            <p:strVal val="visible"/>
                                          </p:to>
                                        </p:set>
                                        <p:anim calcmode="lin" valueType="num" p14:bounceEnd="53000">
                                          <p:cBhvr additive="base">
                                            <p:cTn id="109" dur="750" fill="hold"/>
                                            <p:tgtEl>
                                              <p:spTgt spid="68"/>
                                            </p:tgtEl>
                                            <p:attrNameLst>
                                              <p:attrName>ppt_x</p:attrName>
                                            </p:attrNameLst>
                                          </p:cBhvr>
                                          <p:tavLst>
                                            <p:tav tm="0">
                                              <p:val>
                                                <p:strVal val="#ppt_x"/>
                                              </p:val>
                                            </p:tav>
                                            <p:tav tm="100000">
                                              <p:val>
                                                <p:strVal val="#ppt_x"/>
                                              </p:val>
                                            </p:tav>
                                          </p:tavLst>
                                        </p:anim>
                                        <p:anim calcmode="lin" valueType="num" p14:bounceEnd="53000">
                                          <p:cBhvr additive="base">
                                            <p:cTn id="110" dur="750" fill="hold"/>
                                            <p:tgtEl>
                                              <p:spTgt spid="68"/>
                                            </p:tgtEl>
                                            <p:attrNameLst>
                                              <p:attrName>ppt_y</p:attrName>
                                            </p:attrNameLst>
                                          </p:cBhvr>
                                          <p:tavLst>
                                            <p:tav tm="0">
                                              <p:val>
                                                <p:strVal val="1+#ppt_h/2"/>
                                              </p:val>
                                            </p:tav>
                                            <p:tav tm="100000">
                                              <p:val>
                                                <p:strVal val="#ppt_y"/>
                                              </p:val>
                                            </p:tav>
                                          </p:tavLst>
                                        </p:anim>
                                      </p:childTnLst>
                                    </p:cTn>
                                  </p:par>
                                  <p:par>
                                    <p:cTn id="111" presetID="2" presetClass="entr" presetSubtype="4" fill="hold" nodeType="withEffect" p14:presetBounceEnd="53000">
                                      <p:stCondLst>
                                        <p:cond delay="0"/>
                                      </p:stCondLst>
                                      <p:childTnLst>
                                        <p:set>
                                          <p:cBhvr>
                                            <p:cTn id="112" dur="1" fill="hold">
                                              <p:stCondLst>
                                                <p:cond delay="0"/>
                                              </p:stCondLst>
                                            </p:cTn>
                                            <p:tgtEl>
                                              <p:spTgt spid="71"/>
                                            </p:tgtEl>
                                            <p:attrNameLst>
                                              <p:attrName>style.visibility</p:attrName>
                                            </p:attrNameLst>
                                          </p:cBhvr>
                                          <p:to>
                                            <p:strVal val="visible"/>
                                          </p:to>
                                        </p:set>
                                        <p:anim calcmode="lin" valueType="num" p14:bounceEnd="53000">
                                          <p:cBhvr additive="base">
                                            <p:cTn id="113" dur="750" fill="hold"/>
                                            <p:tgtEl>
                                              <p:spTgt spid="71"/>
                                            </p:tgtEl>
                                            <p:attrNameLst>
                                              <p:attrName>ppt_x</p:attrName>
                                            </p:attrNameLst>
                                          </p:cBhvr>
                                          <p:tavLst>
                                            <p:tav tm="0">
                                              <p:val>
                                                <p:strVal val="#ppt_x"/>
                                              </p:val>
                                            </p:tav>
                                            <p:tav tm="100000">
                                              <p:val>
                                                <p:strVal val="#ppt_x"/>
                                              </p:val>
                                            </p:tav>
                                          </p:tavLst>
                                        </p:anim>
                                        <p:anim calcmode="lin" valueType="num" p14:bounceEnd="53000">
                                          <p:cBhvr additive="base">
                                            <p:cTn id="114" dur="750" fill="hold"/>
                                            <p:tgtEl>
                                              <p:spTgt spid="71"/>
                                            </p:tgtEl>
                                            <p:attrNameLst>
                                              <p:attrName>ppt_y</p:attrName>
                                            </p:attrNameLst>
                                          </p:cBhvr>
                                          <p:tavLst>
                                            <p:tav tm="0">
                                              <p:val>
                                                <p:strVal val="1+#ppt_h/2"/>
                                              </p:val>
                                            </p:tav>
                                            <p:tav tm="100000">
                                              <p:val>
                                                <p:strVal val="#ppt_y"/>
                                              </p:val>
                                            </p:tav>
                                          </p:tavLst>
                                        </p:anim>
                                      </p:childTnLst>
                                    </p:cTn>
                                  </p:par>
                                  <p:par>
                                    <p:cTn id="115" presetID="2" presetClass="entr" presetSubtype="4" fill="hold" nodeType="withEffect" p14:presetBounceEnd="53000">
                                      <p:stCondLst>
                                        <p:cond delay="0"/>
                                      </p:stCondLst>
                                      <p:childTnLst>
                                        <p:set>
                                          <p:cBhvr>
                                            <p:cTn id="116" dur="1" fill="hold">
                                              <p:stCondLst>
                                                <p:cond delay="0"/>
                                              </p:stCondLst>
                                            </p:cTn>
                                            <p:tgtEl>
                                              <p:spTgt spid="74"/>
                                            </p:tgtEl>
                                            <p:attrNameLst>
                                              <p:attrName>style.visibility</p:attrName>
                                            </p:attrNameLst>
                                          </p:cBhvr>
                                          <p:to>
                                            <p:strVal val="visible"/>
                                          </p:to>
                                        </p:set>
                                        <p:anim calcmode="lin" valueType="num" p14:bounceEnd="53000">
                                          <p:cBhvr additive="base">
                                            <p:cTn id="117" dur="750" fill="hold"/>
                                            <p:tgtEl>
                                              <p:spTgt spid="74"/>
                                            </p:tgtEl>
                                            <p:attrNameLst>
                                              <p:attrName>ppt_x</p:attrName>
                                            </p:attrNameLst>
                                          </p:cBhvr>
                                          <p:tavLst>
                                            <p:tav tm="0">
                                              <p:val>
                                                <p:strVal val="#ppt_x"/>
                                              </p:val>
                                            </p:tav>
                                            <p:tav tm="100000">
                                              <p:val>
                                                <p:strVal val="#ppt_x"/>
                                              </p:val>
                                            </p:tav>
                                          </p:tavLst>
                                        </p:anim>
                                        <p:anim calcmode="lin" valueType="num" p14:bounceEnd="53000">
                                          <p:cBhvr additive="base">
                                            <p:cTn id="118" dur="750" fill="hold"/>
                                            <p:tgtEl>
                                              <p:spTgt spid="74"/>
                                            </p:tgtEl>
                                            <p:attrNameLst>
                                              <p:attrName>ppt_y</p:attrName>
                                            </p:attrNameLst>
                                          </p:cBhvr>
                                          <p:tavLst>
                                            <p:tav tm="0">
                                              <p:val>
                                                <p:strVal val="1+#ppt_h/2"/>
                                              </p:val>
                                            </p:tav>
                                            <p:tav tm="100000">
                                              <p:val>
                                                <p:strVal val="#ppt_y"/>
                                              </p:val>
                                            </p:tav>
                                          </p:tavLst>
                                        </p:anim>
                                      </p:childTnLst>
                                    </p:cTn>
                                  </p:par>
                                  <p:par>
                                    <p:cTn id="119" presetID="2" presetClass="entr" presetSubtype="4" fill="hold" nodeType="withEffect" p14:presetBounceEnd="53000">
                                      <p:stCondLst>
                                        <p:cond delay="0"/>
                                      </p:stCondLst>
                                      <p:childTnLst>
                                        <p:set>
                                          <p:cBhvr>
                                            <p:cTn id="120" dur="1" fill="hold">
                                              <p:stCondLst>
                                                <p:cond delay="0"/>
                                              </p:stCondLst>
                                            </p:cTn>
                                            <p:tgtEl>
                                              <p:spTgt spid="77"/>
                                            </p:tgtEl>
                                            <p:attrNameLst>
                                              <p:attrName>style.visibility</p:attrName>
                                            </p:attrNameLst>
                                          </p:cBhvr>
                                          <p:to>
                                            <p:strVal val="visible"/>
                                          </p:to>
                                        </p:set>
                                        <p:anim calcmode="lin" valueType="num" p14:bounceEnd="53000">
                                          <p:cBhvr additive="base">
                                            <p:cTn id="121" dur="750" fill="hold"/>
                                            <p:tgtEl>
                                              <p:spTgt spid="77"/>
                                            </p:tgtEl>
                                            <p:attrNameLst>
                                              <p:attrName>ppt_x</p:attrName>
                                            </p:attrNameLst>
                                          </p:cBhvr>
                                          <p:tavLst>
                                            <p:tav tm="0">
                                              <p:val>
                                                <p:strVal val="#ppt_x"/>
                                              </p:val>
                                            </p:tav>
                                            <p:tav tm="100000">
                                              <p:val>
                                                <p:strVal val="#ppt_x"/>
                                              </p:val>
                                            </p:tav>
                                          </p:tavLst>
                                        </p:anim>
                                        <p:anim calcmode="lin" valueType="num" p14:bounceEnd="53000">
                                          <p:cBhvr additive="base">
                                            <p:cTn id="122" dur="750" fill="hold"/>
                                            <p:tgtEl>
                                              <p:spTgt spid="77"/>
                                            </p:tgtEl>
                                            <p:attrNameLst>
                                              <p:attrName>ppt_y</p:attrName>
                                            </p:attrNameLst>
                                          </p:cBhvr>
                                          <p:tavLst>
                                            <p:tav tm="0">
                                              <p:val>
                                                <p:strVal val="1+#ppt_h/2"/>
                                              </p:val>
                                            </p:tav>
                                            <p:tav tm="100000">
                                              <p:val>
                                                <p:strVal val="#ppt_y"/>
                                              </p:val>
                                            </p:tav>
                                          </p:tavLst>
                                        </p:anim>
                                      </p:childTnLst>
                                    </p:cTn>
                                  </p:par>
                                  <p:par>
                                    <p:cTn id="123" presetID="2" presetClass="entr" presetSubtype="4" fill="hold" nodeType="withEffect" p14:presetBounceEnd="53000">
                                      <p:stCondLst>
                                        <p:cond delay="0"/>
                                      </p:stCondLst>
                                      <p:childTnLst>
                                        <p:set>
                                          <p:cBhvr>
                                            <p:cTn id="124" dur="1" fill="hold">
                                              <p:stCondLst>
                                                <p:cond delay="0"/>
                                              </p:stCondLst>
                                            </p:cTn>
                                            <p:tgtEl>
                                              <p:spTgt spid="80"/>
                                            </p:tgtEl>
                                            <p:attrNameLst>
                                              <p:attrName>style.visibility</p:attrName>
                                            </p:attrNameLst>
                                          </p:cBhvr>
                                          <p:to>
                                            <p:strVal val="visible"/>
                                          </p:to>
                                        </p:set>
                                        <p:anim calcmode="lin" valueType="num" p14:bounceEnd="53000">
                                          <p:cBhvr additive="base">
                                            <p:cTn id="125" dur="750" fill="hold"/>
                                            <p:tgtEl>
                                              <p:spTgt spid="80"/>
                                            </p:tgtEl>
                                            <p:attrNameLst>
                                              <p:attrName>ppt_x</p:attrName>
                                            </p:attrNameLst>
                                          </p:cBhvr>
                                          <p:tavLst>
                                            <p:tav tm="0">
                                              <p:val>
                                                <p:strVal val="#ppt_x"/>
                                              </p:val>
                                            </p:tav>
                                            <p:tav tm="100000">
                                              <p:val>
                                                <p:strVal val="#ppt_x"/>
                                              </p:val>
                                            </p:tav>
                                          </p:tavLst>
                                        </p:anim>
                                        <p:anim calcmode="lin" valueType="num" p14:bounceEnd="53000">
                                          <p:cBhvr additive="base">
                                            <p:cTn id="126" dur="750" fill="hold"/>
                                            <p:tgtEl>
                                              <p:spTgt spid="80"/>
                                            </p:tgtEl>
                                            <p:attrNameLst>
                                              <p:attrName>ppt_y</p:attrName>
                                            </p:attrNameLst>
                                          </p:cBhvr>
                                          <p:tavLst>
                                            <p:tav tm="0">
                                              <p:val>
                                                <p:strVal val="1+#ppt_h/2"/>
                                              </p:val>
                                            </p:tav>
                                            <p:tav tm="100000">
                                              <p:val>
                                                <p:strVal val="#ppt_y"/>
                                              </p:val>
                                            </p:tav>
                                          </p:tavLst>
                                        </p:anim>
                                      </p:childTnLst>
                                    </p:cTn>
                                  </p:par>
                                </p:childTnLst>
                              </p:cTn>
                            </p:par>
                            <p:par>
                              <p:cTn id="127" fill="hold">
                                <p:stCondLst>
                                  <p:cond delay="2000"/>
                                </p:stCondLst>
                                <p:childTnLst>
                                  <p:par>
                                    <p:cTn id="128" presetID="22" presetClass="entr" presetSubtype="4" fill="hold" nodeType="afterEffect">
                                      <p:stCondLst>
                                        <p:cond delay="0"/>
                                      </p:stCondLst>
                                      <p:childTnLst>
                                        <p:set>
                                          <p:cBhvr>
                                            <p:cTn id="129" dur="1" fill="hold">
                                              <p:stCondLst>
                                                <p:cond delay="0"/>
                                              </p:stCondLst>
                                            </p:cTn>
                                            <p:tgtEl>
                                              <p:spTgt spid="113"/>
                                            </p:tgtEl>
                                            <p:attrNameLst>
                                              <p:attrName>style.visibility</p:attrName>
                                            </p:attrNameLst>
                                          </p:cBhvr>
                                          <p:to>
                                            <p:strVal val="visible"/>
                                          </p:to>
                                        </p:set>
                                        <p:animEffect transition="in" filter="wipe(down)">
                                          <p:cBhvr>
                                            <p:cTn id="130" dur="500"/>
                                            <p:tgtEl>
                                              <p:spTgt spid="113"/>
                                            </p:tgtEl>
                                          </p:cBhvr>
                                        </p:animEffect>
                                      </p:childTnLst>
                                    </p:cTn>
                                  </p:par>
                                  <p:par>
                                    <p:cTn id="131" presetID="22" presetClass="entr" presetSubtype="4" fill="hold" nodeType="withEffect">
                                      <p:stCondLst>
                                        <p:cond delay="0"/>
                                      </p:stCondLst>
                                      <p:childTnLst>
                                        <p:set>
                                          <p:cBhvr>
                                            <p:cTn id="132" dur="1" fill="hold">
                                              <p:stCondLst>
                                                <p:cond delay="0"/>
                                              </p:stCondLst>
                                            </p:cTn>
                                            <p:tgtEl>
                                              <p:spTgt spid="114"/>
                                            </p:tgtEl>
                                            <p:attrNameLst>
                                              <p:attrName>style.visibility</p:attrName>
                                            </p:attrNameLst>
                                          </p:cBhvr>
                                          <p:to>
                                            <p:strVal val="visible"/>
                                          </p:to>
                                        </p:set>
                                        <p:animEffect transition="in" filter="wipe(down)">
                                          <p:cBhvr>
                                            <p:cTn id="133" dur="500"/>
                                            <p:tgtEl>
                                              <p:spTgt spid="114"/>
                                            </p:tgtEl>
                                          </p:cBhvr>
                                        </p:animEffect>
                                      </p:childTnLst>
                                    </p:cTn>
                                  </p:par>
                                  <p:par>
                                    <p:cTn id="134" presetID="22" presetClass="entr" presetSubtype="4" fill="hold" nodeType="withEffect">
                                      <p:stCondLst>
                                        <p:cond delay="0"/>
                                      </p:stCondLst>
                                      <p:childTnLst>
                                        <p:set>
                                          <p:cBhvr>
                                            <p:cTn id="135" dur="1" fill="hold">
                                              <p:stCondLst>
                                                <p:cond delay="0"/>
                                              </p:stCondLst>
                                            </p:cTn>
                                            <p:tgtEl>
                                              <p:spTgt spid="117"/>
                                            </p:tgtEl>
                                            <p:attrNameLst>
                                              <p:attrName>style.visibility</p:attrName>
                                            </p:attrNameLst>
                                          </p:cBhvr>
                                          <p:to>
                                            <p:strVal val="visible"/>
                                          </p:to>
                                        </p:set>
                                        <p:animEffect transition="in" filter="wipe(down)">
                                          <p:cBhvr>
                                            <p:cTn id="136" dur="500"/>
                                            <p:tgtEl>
                                              <p:spTgt spid="117"/>
                                            </p:tgtEl>
                                          </p:cBhvr>
                                        </p:animEffect>
                                      </p:childTnLst>
                                    </p:cTn>
                                  </p:par>
                                  <p:par>
                                    <p:cTn id="137" presetID="22" presetClass="entr" presetSubtype="4" fill="hold" nodeType="withEffect">
                                      <p:stCondLst>
                                        <p:cond delay="0"/>
                                      </p:stCondLst>
                                      <p:childTnLst>
                                        <p:set>
                                          <p:cBhvr>
                                            <p:cTn id="138" dur="1" fill="hold">
                                              <p:stCondLst>
                                                <p:cond delay="0"/>
                                              </p:stCondLst>
                                            </p:cTn>
                                            <p:tgtEl>
                                              <p:spTgt spid="118"/>
                                            </p:tgtEl>
                                            <p:attrNameLst>
                                              <p:attrName>style.visibility</p:attrName>
                                            </p:attrNameLst>
                                          </p:cBhvr>
                                          <p:to>
                                            <p:strVal val="visible"/>
                                          </p:to>
                                        </p:set>
                                        <p:animEffect transition="in" filter="wipe(down)">
                                          <p:cBhvr>
                                            <p:cTn id="139" dur="500"/>
                                            <p:tgtEl>
                                              <p:spTgt spid="118"/>
                                            </p:tgtEl>
                                          </p:cBhvr>
                                        </p:animEffect>
                                      </p:childTnLst>
                                    </p:cTn>
                                  </p:par>
                                  <p:par>
                                    <p:cTn id="140" presetID="22" presetClass="entr" presetSubtype="4" fill="hold" nodeType="withEffect">
                                      <p:stCondLst>
                                        <p:cond delay="0"/>
                                      </p:stCondLst>
                                      <p:childTnLst>
                                        <p:set>
                                          <p:cBhvr>
                                            <p:cTn id="141" dur="1" fill="hold">
                                              <p:stCondLst>
                                                <p:cond delay="0"/>
                                              </p:stCondLst>
                                            </p:cTn>
                                            <p:tgtEl>
                                              <p:spTgt spid="119"/>
                                            </p:tgtEl>
                                            <p:attrNameLst>
                                              <p:attrName>style.visibility</p:attrName>
                                            </p:attrNameLst>
                                          </p:cBhvr>
                                          <p:to>
                                            <p:strVal val="visible"/>
                                          </p:to>
                                        </p:set>
                                        <p:animEffect transition="in" filter="wipe(down)">
                                          <p:cBhvr>
                                            <p:cTn id="142" dur="500"/>
                                            <p:tgtEl>
                                              <p:spTgt spid="119"/>
                                            </p:tgtEl>
                                          </p:cBhvr>
                                        </p:animEffect>
                                      </p:childTnLst>
                                    </p:cTn>
                                  </p:par>
                                  <p:par>
                                    <p:cTn id="143" presetID="22" presetClass="entr" presetSubtype="4" fill="hold" nodeType="withEffect">
                                      <p:stCondLst>
                                        <p:cond delay="0"/>
                                      </p:stCondLst>
                                      <p:childTnLst>
                                        <p:set>
                                          <p:cBhvr>
                                            <p:cTn id="144" dur="1" fill="hold">
                                              <p:stCondLst>
                                                <p:cond delay="0"/>
                                              </p:stCondLst>
                                            </p:cTn>
                                            <p:tgtEl>
                                              <p:spTgt spid="115"/>
                                            </p:tgtEl>
                                            <p:attrNameLst>
                                              <p:attrName>style.visibility</p:attrName>
                                            </p:attrNameLst>
                                          </p:cBhvr>
                                          <p:to>
                                            <p:strVal val="visible"/>
                                          </p:to>
                                        </p:set>
                                        <p:animEffect transition="in" filter="wipe(down)">
                                          <p:cBhvr>
                                            <p:cTn id="145" dur="500"/>
                                            <p:tgtEl>
                                              <p:spTgt spid="115"/>
                                            </p:tgtEl>
                                          </p:cBhvr>
                                        </p:animEffect>
                                      </p:childTnLst>
                                    </p:cTn>
                                  </p:par>
                                  <p:par>
                                    <p:cTn id="146" presetID="22" presetClass="entr" presetSubtype="4" fill="hold" nodeType="withEffect">
                                      <p:stCondLst>
                                        <p:cond delay="0"/>
                                      </p:stCondLst>
                                      <p:childTnLst>
                                        <p:set>
                                          <p:cBhvr>
                                            <p:cTn id="147" dur="1" fill="hold">
                                              <p:stCondLst>
                                                <p:cond delay="0"/>
                                              </p:stCondLst>
                                            </p:cTn>
                                            <p:tgtEl>
                                              <p:spTgt spid="120"/>
                                            </p:tgtEl>
                                            <p:attrNameLst>
                                              <p:attrName>style.visibility</p:attrName>
                                            </p:attrNameLst>
                                          </p:cBhvr>
                                          <p:to>
                                            <p:strVal val="visible"/>
                                          </p:to>
                                        </p:set>
                                        <p:animEffect transition="in" filter="wipe(down)">
                                          <p:cBhvr>
                                            <p:cTn id="148" dur="500"/>
                                            <p:tgtEl>
                                              <p:spTgt spid="120"/>
                                            </p:tgtEl>
                                          </p:cBhvr>
                                        </p:animEffect>
                                      </p:childTnLst>
                                    </p:cTn>
                                  </p:par>
                                  <p:par>
                                    <p:cTn id="149" presetID="22" presetClass="entr" presetSubtype="4" fill="hold" nodeType="withEffect">
                                      <p:stCondLst>
                                        <p:cond delay="0"/>
                                      </p:stCondLst>
                                      <p:childTnLst>
                                        <p:set>
                                          <p:cBhvr>
                                            <p:cTn id="150" dur="1" fill="hold">
                                              <p:stCondLst>
                                                <p:cond delay="0"/>
                                              </p:stCondLst>
                                            </p:cTn>
                                            <p:tgtEl>
                                              <p:spTgt spid="121"/>
                                            </p:tgtEl>
                                            <p:attrNameLst>
                                              <p:attrName>style.visibility</p:attrName>
                                            </p:attrNameLst>
                                          </p:cBhvr>
                                          <p:to>
                                            <p:strVal val="visible"/>
                                          </p:to>
                                        </p:set>
                                        <p:animEffect transition="in" filter="wipe(down)">
                                          <p:cBhvr>
                                            <p:cTn id="151" dur="500"/>
                                            <p:tgtEl>
                                              <p:spTgt spid="121"/>
                                            </p:tgtEl>
                                          </p:cBhvr>
                                        </p:animEffect>
                                      </p:childTnLst>
                                    </p:cTn>
                                  </p:par>
                                  <p:par>
                                    <p:cTn id="152" presetID="22" presetClass="entr" presetSubtype="4" fill="hold" nodeType="withEffect">
                                      <p:stCondLst>
                                        <p:cond delay="0"/>
                                      </p:stCondLst>
                                      <p:childTnLst>
                                        <p:set>
                                          <p:cBhvr>
                                            <p:cTn id="153" dur="1" fill="hold">
                                              <p:stCondLst>
                                                <p:cond delay="0"/>
                                              </p:stCondLst>
                                            </p:cTn>
                                            <p:tgtEl>
                                              <p:spTgt spid="116"/>
                                            </p:tgtEl>
                                            <p:attrNameLst>
                                              <p:attrName>style.visibility</p:attrName>
                                            </p:attrNameLst>
                                          </p:cBhvr>
                                          <p:to>
                                            <p:strVal val="visible"/>
                                          </p:to>
                                        </p:set>
                                        <p:animEffect transition="in" filter="wipe(down)">
                                          <p:cBhvr>
                                            <p:cTn id="154" dur="500"/>
                                            <p:tgtEl>
                                              <p:spTgt spid="116"/>
                                            </p:tgtEl>
                                          </p:cBhvr>
                                        </p:animEffect>
                                      </p:childTnLst>
                                    </p:cTn>
                                  </p:par>
                                  <p:par>
                                    <p:cTn id="155" presetID="22" presetClass="entr" presetSubtype="4" fill="hold" nodeType="withEffect">
                                      <p:stCondLst>
                                        <p:cond delay="0"/>
                                      </p:stCondLst>
                                      <p:childTnLst>
                                        <p:set>
                                          <p:cBhvr>
                                            <p:cTn id="156" dur="1" fill="hold">
                                              <p:stCondLst>
                                                <p:cond delay="0"/>
                                              </p:stCondLst>
                                            </p:cTn>
                                            <p:tgtEl>
                                              <p:spTgt spid="122"/>
                                            </p:tgtEl>
                                            <p:attrNameLst>
                                              <p:attrName>style.visibility</p:attrName>
                                            </p:attrNameLst>
                                          </p:cBhvr>
                                          <p:to>
                                            <p:strVal val="visible"/>
                                          </p:to>
                                        </p:set>
                                        <p:animEffect transition="in" filter="wipe(down)">
                                          <p:cBhvr>
                                            <p:cTn id="157" dur="500"/>
                                            <p:tgtEl>
                                              <p:spTgt spid="122"/>
                                            </p:tgtEl>
                                          </p:cBhvr>
                                        </p:animEffect>
                                      </p:childTnLst>
                                    </p:cTn>
                                  </p:par>
                                </p:childTnLst>
                              </p:cTn>
                            </p:par>
                            <p:par>
                              <p:cTn id="158" fill="hold">
                                <p:stCondLst>
                                  <p:cond delay="2500"/>
                                </p:stCondLst>
                                <p:childTnLst>
                                  <p:par>
                                    <p:cTn id="159" presetID="10" presetClass="entr" presetSubtype="0" fill="hold" grpId="0" nodeType="afterEffect">
                                      <p:stCondLst>
                                        <p:cond delay="0"/>
                                      </p:stCondLst>
                                      <p:childTnLst>
                                        <p:set>
                                          <p:cBhvr>
                                            <p:cTn id="160" dur="1" fill="hold">
                                              <p:stCondLst>
                                                <p:cond delay="0"/>
                                              </p:stCondLst>
                                            </p:cTn>
                                            <p:tgtEl>
                                              <p:spTgt spid="103"/>
                                            </p:tgtEl>
                                            <p:attrNameLst>
                                              <p:attrName>style.visibility</p:attrName>
                                            </p:attrNameLst>
                                          </p:cBhvr>
                                          <p:to>
                                            <p:strVal val="visible"/>
                                          </p:to>
                                        </p:set>
                                        <p:animEffect transition="in" filter="fade">
                                          <p:cBhvr>
                                            <p:cTn id="161" dur="500"/>
                                            <p:tgtEl>
                                              <p:spTgt spid="103"/>
                                            </p:tgtEl>
                                          </p:cBhvr>
                                        </p:animEffect>
                                      </p:childTnLst>
                                    </p:cTn>
                                  </p:par>
                                  <p:par>
                                    <p:cTn id="162" presetID="10" presetClass="entr" presetSubtype="0" fill="hold" grpId="0" nodeType="withEffect">
                                      <p:stCondLst>
                                        <p:cond delay="0"/>
                                      </p:stCondLst>
                                      <p:childTnLst>
                                        <p:set>
                                          <p:cBhvr>
                                            <p:cTn id="163" dur="1" fill="hold">
                                              <p:stCondLst>
                                                <p:cond delay="0"/>
                                              </p:stCondLst>
                                            </p:cTn>
                                            <p:tgtEl>
                                              <p:spTgt spid="104"/>
                                            </p:tgtEl>
                                            <p:attrNameLst>
                                              <p:attrName>style.visibility</p:attrName>
                                            </p:attrNameLst>
                                          </p:cBhvr>
                                          <p:to>
                                            <p:strVal val="visible"/>
                                          </p:to>
                                        </p:set>
                                        <p:animEffect transition="in" filter="fade">
                                          <p:cBhvr>
                                            <p:cTn id="164" dur="500"/>
                                            <p:tgtEl>
                                              <p:spTgt spid="104"/>
                                            </p:tgtEl>
                                          </p:cBhvr>
                                        </p:animEffect>
                                      </p:childTnLst>
                                    </p:cTn>
                                  </p:par>
                                  <p:par>
                                    <p:cTn id="165" presetID="10" presetClass="entr" presetSubtype="0" fill="hold" grpId="0" nodeType="with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fade">
                                          <p:cBhvr>
                                            <p:cTn id="167" dur="500"/>
                                            <p:tgtEl>
                                              <p:spTgt spid="106"/>
                                            </p:tgtEl>
                                          </p:cBhvr>
                                        </p:animEffect>
                                      </p:childTnLst>
                                    </p:cTn>
                                  </p:par>
                                  <p:par>
                                    <p:cTn id="168" presetID="10" presetClass="entr" presetSubtype="0" fill="hold" grpId="0" nodeType="withEffect">
                                      <p:stCondLst>
                                        <p:cond delay="0"/>
                                      </p:stCondLst>
                                      <p:childTnLst>
                                        <p:set>
                                          <p:cBhvr>
                                            <p:cTn id="169" dur="1" fill="hold">
                                              <p:stCondLst>
                                                <p:cond delay="0"/>
                                              </p:stCondLst>
                                            </p:cTn>
                                            <p:tgtEl>
                                              <p:spTgt spid="105"/>
                                            </p:tgtEl>
                                            <p:attrNameLst>
                                              <p:attrName>style.visibility</p:attrName>
                                            </p:attrNameLst>
                                          </p:cBhvr>
                                          <p:to>
                                            <p:strVal val="visible"/>
                                          </p:to>
                                        </p:set>
                                        <p:animEffect transition="in" filter="fade">
                                          <p:cBhvr>
                                            <p:cTn id="170" dur="500"/>
                                            <p:tgtEl>
                                              <p:spTgt spid="105"/>
                                            </p:tgtEl>
                                          </p:cBhvr>
                                        </p:animEffect>
                                      </p:childTnLst>
                                    </p:cTn>
                                  </p:par>
                                  <p:par>
                                    <p:cTn id="171" presetID="10" presetClass="entr" presetSubtype="0" fill="hold" grpId="0" nodeType="withEffect">
                                      <p:stCondLst>
                                        <p:cond delay="0"/>
                                      </p:stCondLst>
                                      <p:childTnLst>
                                        <p:set>
                                          <p:cBhvr>
                                            <p:cTn id="172" dur="1" fill="hold">
                                              <p:stCondLst>
                                                <p:cond delay="0"/>
                                              </p:stCondLst>
                                            </p:cTn>
                                            <p:tgtEl>
                                              <p:spTgt spid="107"/>
                                            </p:tgtEl>
                                            <p:attrNameLst>
                                              <p:attrName>style.visibility</p:attrName>
                                            </p:attrNameLst>
                                          </p:cBhvr>
                                          <p:to>
                                            <p:strVal val="visible"/>
                                          </p:to>
                                        </p:set>
                                        <p:animEffect transition="in" filter="fade">
                                          <p:cBhvr>
                                            <p:cTn id="173" dur="500"/>
                                            <p:tgtEl>
                                              <p:spTgt spid="107"/>
                                            </p:tgtEl>
                                          </p:cBhvr>
                                        </p:animEffect>
                                      </p:childTnLst>
                                    </p:cTn>
                                  </p:par>
                                  <p:par>
                                    <p:cTn id="174" presetID="10" presetClass="entr" presetSubtype="0" fill="hold" grpId="0" nodeType="withEffect">
                                      <p:stCondLst>
                                        <p:cond delay="0"/>
                                      </p:stCondLst>
                                      <p:childTnLst>
                                        <p:set>
                                          <p:cBhvr>
                                            <p:cTn id="175" dur="1" fill="hold">
                                              <p:stCondLst>
                                                <p:cond delay="0"/>
                                              </p:stCondLst>
                                            </p:cTn>
                                            <p:tgtEl>
                                              <p:spTgt spid="112"/>
                                            </p:tgtEl>
                                            <p:attrNameLst>
                                              <p:attrName>style.visibility</p:attrName>
                                            </p:attrNameLst>
                                          </p:cBhvr>
                                          <p:to>
                                            <p:strVal val="visible"/>
                                          </p:to>
                                        </p:set>
                                        <p:animEffect transition="in" filter="fade">
                                          <p:cBhvr>
                                            <p:cTn id="176" dur="500"/>
                                            <p:tgtEl>
                                              <p:spTgt spid="112"/>
                                            </p:tgtEl>
                                          </p:cBhvr>
                                        </p:animEffect>
                                      </p:childTnLst>
                                    </p:cTn>
                                  </p:par>
                                  <p:par>
                                    <p:cTn id="177" presetID="10" presetClass="entr" presetSubtype="0" fill="hold" grpId="0" nodeType="withEffect">
                                      <p:stCondLst>
                                        <p:cond delay="0"/>
                                      </p:stCondLst>
                                      <p:childTnLst>
                                        <p:set>
                                          <p:cBhvr>
                                            <p:cTn id="178" dur="1" fill="hold">
                                              <p:stCondLst>
                                                <p:cond delay="0"/>
                                              </p:stCondLst>
                                            </p:cTn>
                                            <p:tgtEl>
                                              <p:spTgt spid="108"/>
                                            </p:tgtEl>
                                            <p:attrNameLst>
                                              <p:attrName>style.visibility</p:attrName>
                                            </p:attrNameLst>
                                          </p:cBhvr>
                                          <p:to>
                                            <p:strVal val="visible"/>
                                          </p:to>
                                        </p:set>
                                        <p:animEffect transition="in" filter="fade">
                                          <p:cBhvr>
                                            <p:cTn id="179" dur="500"/>
                                            <p:tgtEl>
                                              <p:spTgt spid="108"/>
                                            </p:tgtEl>
                                          </p:cBhvr>
                                        </p:animEffect>
                                      </p:childTnLst>
                                    </p:cTn>
                                  </p:par>
                                  <p:par>
                                    <p:cTn id="180" presetID="10" presetClass="entr" presetSubtype="0" fill="hold" grpId="0" nodeType="withEffect">
                                      <p:stCondLst>
                                        <p:cond delay="0"/>
                                      </p:stCondLst>
                                      <p:childTnLst>
                                        <p:set>
                                          <p:cBhvr>
                                            <p:cTn id="181" dur="1" fill="hold">
                                              <p:stCondLst>
                                                <p:cond delay="0"/>
                                              </p:stCondLst>
                                            </p:cTn>
                                            <p:tgtEl>
                                              <p:spTgt spid="110"/>
                                            </p:tgtEl>
                                            <p:attrNameLst>
                                              <p:attrName>style.visibility</p:attrName>
                                            </p:attrNameLst>
                                          </p:cBhvr>
                                          <p:to>
                                            <p:strVal val="visible"/>
                                          </p:to>
                                        </p:set>
                                        <p:animEffect transition="in" filter="fade">
                                          <p:cBhvr>
                                            <p:cTn id="182" dur="500"/>
                                            <p:tgtEl>
                                              <p:spTgt spid="110"/>
                                            </p:tgtEl>
                                          </p:cBhvr>
                                        </p:animEffect>
                                      </p:childTnLst>
                                    </p:cTn>
                                  </p:par>
                                  <p:par>
                                    <p:cTn id="183" presetID="10" presetClass="entr" presetSubtype="0" fill="hold" grpId="0" nodeType="withEffect">
                                      <p:stCondLst>
                                        <p:cond delay="0"/>
                                      </p:stCondLst>
                                      <p:childTnLst>
                                        <p:set>
                                          <p:cBhvr>
                                            <p:cTn id="184" dur="1" fill="hold">
                                              <p:stCondLst>
                                                <p:cond delay="0"/>
                                              </p:stCondLst>
                                            </p:cTn>
                                            <p:tgtEl>
                                              <p:spTgt spid="111"/>
                                            </p:tgtEl>
                                            <p:attrNameLst>
                                              <p:attrName>style.visibility</p:attrName>
                                            </p:attrNameLst>
                                          </p:cBhvr>
                                          <p:to>
                                            <p:strVal val="visible"/>
                                          </p:to>
                                        </p:set>
                                        <p:animEffect transition="in" filter="fade">
                                          <p:cBhvr>
                                            <p:cTn id="185" dur="500"/>
                                            <p:tgtEl>
                                              <p:spTgt spid="111"/>
                                            </p:tgtEl>
                                          </p:cBhvr>
                                        </p:animEffect>
                                      </p:childTnLst>
                                    </p:cTn>
                                  </p:par>
                                  <p:par>
                                    <p:cTn id="186" presetID="10" presetClass="entr" presetSubtype="0" fill="hold" grpId="0" nodeType="withEffect">
                                      <p:stCondLst>
                                        <p:cond delay="0"/>
                                      </p:stCondLst>
                                      <p:childTnLst>
                                        <p:set>
                                          <p:cBhvr>
                                            <p:cTn id="187" dur="1" fill="hold">
                                              <p:stCondLst>
                                                <p:cond delay="0"/>
                                              </p:stCondLst>
                                            </p:cTn>
                                            <p:tgtEl>
                                              <p:spTgt spid="109"/>
                                            </p:tgtEl>
                                            <p:attrNameLst>
                                              <p:attrName>style.visibility</p:attrName>
                                            </p:attrNameLst>
                                          </p:cBhvr>
                                          <p:to>
                                            <p:strVal val="visible"/>
                                          </p:to>
                                        </p:set>
                                        <p:animEffect transition="in" filter="fade">
                                          <p:cBhvr>
                                            <p:cTn id="188"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p:bldP spid="84" grpId="0" animBg="1"/>
          <p:bldP spid="85" grpId="0"/>
          <p:bldP spid="86" grpId="0" animBg="1"/>
          <p:bldP spid="87" grpId="0"/>
          <p:bldP spid="88" grpId="0" animBg="1"/>
          <p:bldP spid="89" grpId="0"/>
          <p:bldP spid="90" grpId="0" animBg="1"/>
          <p:bldP spid="91" grpId="0"/>
          <p:bldP spid="92" grpId="0" animBg="1"/>
          <p:bldP spid="93" grpId="0"/>
          <p:bldP spid="94" grpId="0" animBg="1"/>
          <p:bldP spid="95" grpId="0"/>
          <p:bldP spid="96" grpId="0" animBg="1"/>
          <p:bldP spid="97" grpId="0"/>
          <p:bldP spid="98" grpId="0" animBg="1"/>
          <p:bldP spid="99" grpId="0"/>
          <p:bldP spid="100" grpId="0" animBg="1"/>
          <p:bldP spid="101" grpId="0"/>
          <p:bldP spid="102" grpId="0" animBg="1"/>
          <p:bldP spid="103" grpId="0"/>
          <p:bldP spid="104" grpId="0"/>
          <p:bldP spid="105" grpId="0"/>
          <p:bldP spid="106" grpId="0"/>
          <p:bldP spid="107" grpId="0"/>
          <p:bldP spid="108" grpId="0"/>
          <p:bldP spid="109" grpId="0"/>
          <p:bldP spid="110" grpId="0"/>
          <p:bldP spid="111" grpId="0"/>
          <p:bldP spid="112"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fade">
                                          <p:cBhvr>
                                            <p:cTn id="7" dur="500"/>
                                            <p:tgtEl>
                                              <p:spTgt spid="8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5"/>
                                            </p:tgtEl>
                                            <p:attrNameLst>
                                              <p:attrName>style.visibility</p:attrName>
                                            </p:attrNameLst>
                                          </p:cBhvr>
                                          <p:to>
                                            <p:strVal val="visible"/>
                                          </p:to>
                                        </p:set>
                                        <p:animEffect transition="in" filter="fade">
                                          <p:cBhvr>
                                            <p:cTn id="10" dur="500"/>
                                            <p:tgtEl>
                                              <p:spTgt spid="8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7"/>
                                            </p:tgtEl>
                                            <p:attrNameLst>
                                              <p:attrName>style.visibility</p:attrName>
                                            </p:attrNameLst>
                                          </p:cBhvr>
                                          <p:to>
                                            <p:strVal val="visible"/>
                                          </p:to>
                                        </p:set>
                                        <p:animEffect transition="in" filter="fade">
                                          <p:cBhvr>
                                            <p:cTn id="13" dur="500"/>
                                            <p:tgtEl>
                                              <p:spTgt spid="8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Effect transition="in" filter="fade">
                                          <p:cBhvr>
                                            <p:cTn id="16" dur="500"/>
                                            <p:tgtEl>
                                              <p:spTgt spid="89"/>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91"/>
                                            </p:tgtEl>
                                            <p:attrNameLst>
                                              <p:attrName>style.visibility</p:attrName>
                                            </p:attrNameLst>
                                          </p:cBhvr>
                                          <p:to>
                                            <p:strVal val="visible"/>
                                          </p:to>
                                        </p:set>
                                        <p:animEffect transition="in" filter="fade">
                                          <p:cBhvr>
                                            <p:cTn id="19" dur="500"/>
                                            <p:tgtEl>
                                              <p:spTgt spid="91"/>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93"/>
                                            </p:tgtEl>
                                            <p:attrNameLst>
                                              <p:attrName>style.visibility</p:attrName>
                                            </p:attrNameLst>
                                          </p:cBhvr>
                                          <p:to>
                                            <p:strVal val="visible"/>
                                          </p:to>
                                        </p:set>
                                        <p:animEffect transition="in" filter="fade">
                                          <p:cBhvr>
                                            <p:cTn id="22" dur="500"/>
                                            <p:tgtEl>
                                              <p:spTgt spid="93"/>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95"/>
                                            </p:tgtEl>
                                            <p:attrNameLst>
                                              <p:attrName>style.visibility</p:attrName>
                                            </p:attrNameLst>
                                          </p:cBhvr>
                                          <p:to>
                                            <p:strVal val="visible"/>
                                          </p:to>
                                        </p:set>
                                        <p:animEffect transition="in" filter="fade">
                                          <p:cBhvr>
                                            <p:cTn id="25" dur="500"/>
                                            <p:tgtEl>
                                              <p:spTgt spid="95"/>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97"/>
                                            </p:tgtEl>
                                            <p:attrNameLst>
                                              <p:attrName>style.visibility</p:attrName>
                                            </p:attrNameLst>
                                          </p:cBhvr>
                                          <p:to>
                                            <p:strVal val="visible"/>
                                          </p:to>
                                        </p:set>
                                        <p:animEffect transition="in" filter="fade">
                                          <p:cBhvr>
                                            <p:cTn id="28" dur="500"/>
                                            <p:tgtEl>
                                              <p:spTgt spid="97"/>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99"/>
                                            </p:tgtEl>
                                            <p:attrNameLst>
                                              <p:attrName>style.visibility</p:attrName>
                                            </p:attrNameLst>
                                          </p:cBhvr>
                                          <p:to>
                                            <p:strVal val="visible"/>
                                          </p:to>
                                        </p:set>
                                        <p:animEffect transition="in" filter="fade">
                                          <p:cBhvr>
                                            <p:cTn id="31" dur="500"/>
                                            <p:tgtEl>
                                              <p:spTgt spid="99"/>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01"/>
                                            </p:tgtEl>
                                            <p:attrNameLst>
                                              <p:attrName>style.visibility</p:attrName>
                                            </p:attrNameLst>
                                          </p:cBhvr>
                                          <p:to>
                                            <p:strVal val="visible"/>
                                          </p:to>
                                        </p:set>
                                        <p:animEffect transition="in" filter="fade">
                                          <p:cBhvr>
                                            <p:cTn id="34" dur="500"/>
                                            <p:tgtEl>
                                              <p:spTgt spid="101"/>
                                            </p:tgtEl>
                                          </p:cBhvr>
                                        </p:animEffect>
                                      </p:childTnLst>
                                    </p:cTn>
                                  </p:par>
                                </p:childTnLst>
                              </p:cTn>
                            </p:par>
                            <p:par>
                              <p:cTn id="35" fill="hold">
                                <p:stCondLst>
                                  <p:cond delay="500"/>
                                </p:stCondLst>
                                <p:childTnLst>
                                  <p:par>
                                    <p:cTn id="36" presetID="53" presetClass="entr" presetSubtype="16" fill="hold" grpId="0" nodeType="afterEffect">
                                      <p:stCondLst>
                                        <p:cond delay="0"/>
                                      </p:stCondLst>
                                      <p:childTnLst>
                                        <p:set>
                                          <p:cBhvr>
                                            <p:cTn id="37" dur="1" fill="hold">
                                              <p:stCondLst>
                                                <p:cond delay="0"/>
                                              </p:stCondLst>
                                            </p:cTn>
                                            <p:tgtEl>
                                              <p:spTgt spid="84"/>
                                            </p:tgtEl>
                                            <p:attrNameLst>
                                              <p:attrName>style.visibility</p:attrName>
                                            </p:attrNameLst>
                                          </p:cBhvr>
                                          <p:to>
                                            <p:strVal val="visible"/>
                                          </p:to>
                                        </p:set>
                                        <p:anim calcmode="lin" valueType="num">
                                          <p:cBhvr>
                                            <p:cTn id="38" dur="500" fill="hold"/>
                                            <p:tgtEl>
                                              <p:spTgt spid="84"/>
                                            </p:tgtEl>
                                            <p:attrNameLst>
                                              <p:attrName>ppt_w</p:attrName>
                                            </p:attrNameLst>
                                          </p:cBhvr>
                                          <p:tavLst>
                                            <p:tav tm="0">
                                              <p:val>
                                                <p:fltVal val="0"/>
                                              </p:val>
                                            </p:tav>
                                            <p:tav tm="100000">
                                              <p:val>
                                                <p:strVal val="#ppt_w"/>
                                              </p:val>
                                            </p:tav>
                                          </p:tavLst>
                                        </p:anim>
                                        <p:anim calcmode="lin" valueType="num">
                                          <p:cBhvr>
                                            <p:cTn id="39" dur="500" fill="hold"/>
                                            <p:tgtEl>
                                              <p:spTgt spid="84"/>
                                            </p:tgtEl>
                                            <p:attrNameLst>
                                              <p:attrName>ppt_h</p:attrName>
                                            </p:attrNameLst>
                                          </p:cBhvr>
                                          <p:tavLst>
                                            <p:tav tm="0">
                                              <p:val>
                                                <p:fltVal val="0"/>
                                              </p:val>
                                            </p:tav>
                                            <p:tav tm="100000">
                                              <p:val>
                                                <p:strVal val="#ppt_h"/>
                                              </p:val>
                                            </p:tav>
                                          </p:tavLst>
                                        </p:anim>
                                        <p:animEffect transition="in" filter="fade">
                                          <p:cBhvr>
                                            <p:cTn id="40" dur="500"/>
                                            <p:tgtEl>
                                              <p:spTgt spid="84"/>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86"/>
                                            </p:tgtEl>
                                            <p:attrNameLst>
                                              <p:attrName>style.visibility</p:attrName>
                                            </p:attrNameLst>
                                          </p:cBhvr>
                                          <p:to>
                                            <p:strVal val="visible"/>
                                          </p:to>
                                        </p:set>
                                        <p:anim calcmode="lin" valueType="num">
                                          <p:cBhvr>
                                            <p:cTn id="43" dur="500" fill="hold"/>
                                            <p:tgtEl>
                                              <p:spTgt spid="86"/>
                                            </p:tgtEl>
                                            <p:attrNameLst>
                                              <p:attrName>ppt_w</p:attrName>
                                            </p:attrNameLst>
                                          </p:cBhvr>
                                          <p:tavLst>
                                            <p:tav tm="0">
                                              <p:val>
                                                <p:fltVal val="0"/>
                                              </p:val>
                                            </p:tav>
                                            <p:tav tm="100000">
                                              <p:val>
                                                <p:strVal val="#ppt_w"/>
                                              </p:val>
                                            </p:tav>
                                          </p:tavLst>
                                        </p:anim>
                                        <p:anim calcmode="lin" valueType="num">
                                          <p:cBhvr>
                                            <p:cTn id="44" dur="500" fill="hold"/>
                                            <p:tgtEl>
                                              <p:spTgt spid="86"/>
                                            </p:tgtEl>
                                            <p:attrNameLst>
                                              <p:attrName>ppt_h</p:attrName>
                                            </p:attrNameLst>
                                          </p:cBhvr>
                                          <p:tavLst>
                                            <p:tav tm="0">
                                              <p:val>
                                                <p:fltVal val="0"/>
                                              </p:val>
                                            </p:tav>
                                            <p:tav tm="100000">
                                              <p:val>
                                                <p:strVal val="#ppt_h"/>
                                              </p:val>
                                            </p:tav>
                                          </p:tavLst>
                                        </p:anim>
                                        <p:animEffect transition="in" filter="fade">
                                          <p:cBhvr>
                                            <p:cTn id="45" dur="500"/>
                                            <p:tgtEl>
                                              <p:spTgt spid="86"/>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88"/>
                                            </p:tgtEl>
                                            <p:attrNameLst>
                                              <p:attrName>style.visibility</p:attrName>
                                            </p:attrNameLst>
                                          </p:cBhvr>
                                          <p:to>
                                            <p:strVal val="visible"/>
                                          </p:to>
                                        </p:set>
                                        <p:anim calcmode="lin" valueType="num">
                                          <p:cBhvr>
                                            <p:cTn id="48" dur="500" fill="hold"/>
                                            <p:tgtEl>
                                              <p:spTgt spid="88"/>
                                            </p:tgtEl>
                                            <p:attrNameLst>
                                              <p:attrName>ppt_w</p:attrName>
                                            </p:attrNameLst>
                                          </p:cBhvr>
                                          <p:tavLst>
                                            <p:tav tm="0">
                                              <p:val>
                                                <p:fltVal val="0"/>
                                              </p:val>
                                            </p:tav>
                                            <p:tav tm="100000">
                                              <p:val>
                                                <p:strVal val="#ppt_w"/>
                                              </p:val>
                                            </p:tav>
                                          </p:tavLst>
                                        </p:anim>
                                        <p:anim calcmode="lin" valueType="num">
                                          <p:cBhvr>
                                            <p:cTn id="49" dur="500" fill="hold"/>
                                            <p:tgtEl>
                                              <p:spTgt spid="88"/>
                                            </p:tgtEl>
                                            <p:attrNameLst>
                                              <p:attrName>ppt_h</p:attrName>
                                            </p:attrNameLst>
                                          </p:cBhvr>
                                          <p:tavLst>
                                            <p:tav tm="0">
                                              <p:val>
                                                <p:fltVal val="0"/>
                                              </p:val>
                                            </p:tav>
                                            <p:tav tm="100000">
                                              <p:val>
                                                <p:strVal val="#ppt_h"/>
                                              </p:val>
                                            </p:tav>
                                          </p:tavLst>
                                        </p:anim>
                                        <p:animEffect transition="in" filter="fade">
                                          <p:cBhvr>
                                            <p:cTn id="50" dur="500"/>
                                            <p:tgtEl>
                                              <p:spTgt spid="88"/>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90"/>
                                            </p:tgtEl>
                                            <p:attrNameLst>
                                              <p:attrName>style.visibility</p:attrName>
                                            </p:attrNameLst>
                                          </p:cBhvr>
                                          <p:to>
                                            <p:strVal val="visible"/>
                                          </p:to>
                                        </p:set>
                                        <p:anim calcmode="lin" valueType="num">
                                          <p:cBhvr>
                                            <p:cTn id="53" dur="500" fill="hold"/>
                                            <p:tgtEl>
                                              <p:spTgt spid="90"/>
                                            </p:tgtEl>
                                            <p:attrNameLst>
                                              <p:attrName>ppt_w</p:attrName>
                                            </p:attrNameLst>
                                          </p:cBhvr>
                                          <p:tavLst>
                                            <p:tav tm="0">
                                              <p:val>
                                                <p:fltVal val="0"/>
                                              </p:val>
                                            </p:tav>
                                            <p:tav tm="100000">
                                              <p:val>
                                                <p:strVal val="#ppt_w"/>
                                              </p:val>
                                            </p:tav>
                                          </p:tavLst>
                                        </p:anim>
                                        <p:anim calcmode="lin" valueType="num">
                                          <p:cBhvr>
                                            <p:cTn id="54" dur="500" fill="hold"/>
                                            <p:tgtEl>
                                              <p:spTgt spid="90"/>
                                            </p:tgtEl>
                                            <p:attrNameLst>
                                              <p:attrName>ppt_h</p:attrName>
                                            </p:attrNameLst>
                                          </p:cBhvr>
                                          <p:tavLst>
                                            <p:tav tm="0">
                                              <p:val>
                                                <p:fltVal val="0"/>
                                              </p:val>
                                            </p:tav>
                                            <p:tav tm="100000">
                                              <p:val>
                                                <p:strVal val="#ppt_h"/>
                                              </p:val>
                                            </p:tav>
                                          </p:tavLst>
                                        </p:anim>
                                        <p:animEffect transition="in" filter="fade">
                                          <p:cBhvr>
                                            <p:cTn id="55" dur="500"/>
                                            <p:tgtEl>
                                              <p:spTgt spid="90"/>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92"/>
                                            </p:tgtEl>
                                            <p:attrNameLst>
                                              <p:attrName>style.visibility</p:attrName>
                                            </p:attrNameLst>
                                          </p:cBhvr>
                                          <p:to>
                                            <p:strVal val="visible"/>
                                          </p:to>
                                        </p:set>
                                        <p:anim calcmode="lin" valueType="num">
                                          <p:cBhvr>
                                            <p:cTn id="58" dur="500" fill="hold"/>
                                            <p:tgtEl>
                                              <p:spTgt spid="92"/>
                                            </p:tgtEl>
                                            <p:attrNameLst>
                                              <p:attrName>ppt_w</p:attrName>
                                            </p:attrNameLst>
                                          </p:cBhvr>
                                          <p:tavLst>
                                            <p:tav tm="0">
                                              <p:val>
                                                <p:fltVal val="0"/>
                                              </p:val>
                                            </p:tav>
                                            <p:tav tm="100000">
                                              <p:val>
                                                <p:strVal val="#ppt_w"/>
                                              </p:val>
                                            </p:tav>
                                          </p:tavLst>
                                        </p:anim>
                                        <p:anim calcmode="lin" valueType="num">
                                          <p:cBhvr>
                                            <p:cTn id="59" dur="500" fill="hold"/>
                                            <p:tgtEl>
                                              <p:spTgt spid="92"/>
                                            </p:tgtEl>
                                            <p:attrNameLst>
                                              <p:attrName>ppt_h</p:attrName>
                                            </p:attrNameLst>
                                          </p:cBhvr>
                                          <p:tavLst>
                                            <p:tav tm="0">
                                              <p:val>
                                                <p:fltVal val="0"/>
                                              </p:val>
                                            </p:tav>
                                            <p:tav tm="100000">
                                              <p:val>
                                                <p:strVal val="#ppt_h"/>
                                              </p:val>
                                            </p:tav>
                                          </p:tavLst>
                                        </p:anim>
                                        <p:animEffect transition="in" filter="fade">
                                          <p:cBhvr>
                                            <p:cTn id="60" dur="500"/>
                                            <p:tgtEl>
                                              <p:spTgt spid="92"/>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94"/>
                                            </p:tgtEl>
                                            <p:attrNameLst>
                                              <p:attrName>style.visibility</p:attrName>
                                            </p:attrNameLst>
                                          </p:cBhvr>
                                          <p:to>
                                            <p:strVal val="visible"/>
                                          </p:to>
                                        </p:set>
                                        <p:anim calcmode="lin" valueType="num">
                                          <p:cBhvr>
                                            <p:cTn id="63" dur="500" fill="hold"/>
                                            <p:tgtEl>
                                              <p:spTgt spid="94"/>
                                            </p:tgtEl>
                                            <p:attrNameLst>
                                              <p:attrName>ppt_w</p:attrName>
                                            </p:attrNameLst>
                                          </p:cBhvr>
                                          <p:tavLst>
                                            <p:tav tm="0">
                                              <p:val>
                                                <p:fltVal val="0"/>
                                              </p:val>
                                            </p:tav>
                                            <p:tav tm="100000">
                                              <p:val>
                                                <p:strVal val="#ppt_w"/>
                                              </p:val>
                                            </p:tav>
                                          </p:tavLst>
                                        </p:anim>
                                        <p:anim calcmode="lin" valueType="num">
                                          <p:cBhvr>
                                            <p:cTn id="64" dur="500" fill="hold"/>
                                            <p:tgtEl>
                                              <p:spTgt spid="94"/>
                                            </p:tgtEl>
                                            <p:attrNameLst>
                                              <p:attrName>ppt_h</p:attrName>
                                            </p:attrNameLst>
                                          </p:cBhvr>
                                          <p:tavLst>
                                            <p:tav tm="0">
                                              <p:val>
                                                <p:fltVal val="0"/>
                                              </p:val>
                                            </p:tav>
                                            <p:tav tm="100000">
                                              <p:val>
                                                <p:strVal val="#ppt_h"/>
                                              </p:val>
                                            </p:tav>
                                          </p:tavLst>
                                        </p:anim>
                                        <p:animEffect transition="in" filter="fade">
                                          <p:cBhvr>
                                            <p:cTn id="65" dur="500"/>
                                            <p:tgtEl>
                                              <p:spTgt spid="9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96"/>
                                            </p:tgtEl>
                                            <p:attrNameLst>
                                              <p:attrName>style.visibility</p:attrName>
                                            </p:attrNameLst>
                                          </p:cBhvr>
                                          <p:to>
                                            <p:strVal val="visible"/>
                                          </p:to>
                                        </p:set>
                                        <p:anim calcmode="lin" valueType="num">
                                          <p:cBhvr>
                                            <p:cTn id="68" dur="500" fill="hold"/>
                                            <p:tgtEl>
                                              <p:spTgt spid="96"/>
                                            </p:tgtEl>
                                            <p:attrNameLst>
                                              <p:attrName>ppt_w</p:attrName>
                                            </p:attrNameLst>
                                          </p:cBhvr>
                                          <p:tavLst>
                                            <p:tav tm="0">
                                              <p:val>
                                                <p:fltVal val="0"/>
                                              </p:val>
                                            </p:tav>
                                            <p:tav tm="100000">
                                              <p:val>
                                                <p:strVal val="#ppt_w"/>
                                              </p:val>
                                            </p:tav>
                                          </p:tavLst>
                                        </p:anim>
                                        <p:anim calcmode="lin" valueType="num">
                                          <p:cBhvr>
                                            <p:cTn id="69" dur="500" fill="hold"/>
                                            <p:tgtEl>
                                              <p:spTgt spid="96"/>
                                            </p:tgtEl>
                                            <p:attrNameLst>
                                              <p:attrName>ppt_h</p:attrName>
                                            </p:attrNameLst>
                                          </p:cBhvr>
                                          <p:tavLst>
                                            <p:tav tm="0">
                                              <p:val>
                                                <p:fltVal val="0"/>
                                              </p:val>
                                            </p:tav>
                                            <p:tav tm="100000">
                                              <p:val>
                                                <p:strVal val="#ppt_h"/>
                                              </p:val>
                                            </p:tav>
                                          </p:tavLst>
                                        </p:anim>
                                        <p:animEffect transition="in" filter="fade">
                                          <p:cBhvr>
                                            <p:cTn id="70" dur="500"/>
                                            <p:tgtEl>
                                              <p:spTgt spid="96"/>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98"/>
                                            </p:tgtEl>
                                            <p:attrNameLst>
                                              <p:attrName>style.visibility</p:attrName>
                                            </p:attrNameLst>
                                          </p:cBhvr>
                                          <p:to>
                                            <p:strVal val="visible"/>
                                          </p:to>
                                        </p:set>
                                        <p:anim calcmode="lin" valueType="num">
                                          <p:cBhvr>
                                            <p:cTn id="73" dur="500" fill="hold"/>
                                            <p:tgtEl>
                                              <p:spTgt spid="98"/>
                                            </p:tgtEl>
                                            <p:attrNameLst>
                                              <p:attrName>ppt_w</p:attrName>
                                            </p:attrNameLst>
                                          </p:cBhvr>
                                          <p:tavLst>
                                            <p:tav tm="0">
                                              <p:val>
                                                <p:fltVal val="0"/>
                                              </p:val>
                                            </p:tav>
                                            <p:tav tm="100000">
                                              <p:val>
                                                <p:strVal val="#ppt_w"/>
                                              </p:val>
                                            </p:tav>
                                          </p:tavLst>
                                        </p:anim>
                                        <p:anim calcmode="lin" valueType="num">
                                          <p:cBhvr>
                                            <p:cTn id="74" dur="500" fill="hold"/>
                                            <p:tgtEl>
                                              <p:spTgt spid="98"/>
                                            </p:tgtEl>
                                            <p:attrNameLst>
                                              <p:attrName>ppt_h</p:attrName>
                                            </p:attrNameLst>
                                          </p:cBhvr>
                                          <p:tavLst>
                                            <p:tav tm="0">
                                              <p:val>
                                                <p:fltVal val="0"/>
                                              </p:val>
                                            </p:tav>
                                            <p:tav tm="100000">
                                              <p:val>
                                                <p:strVal val="#ppt_h"/>
                                              </p:val>
                                            </p:tav>
                                          </p:tavLst>
                                        </p:anim>
                                        <p:animEffect transition="in" filter="fade">
                                          <p:cBhvr>
                                            <p:cTn id="75" dur="500"/>
                                            <p:tgtEl>
                                              <p:spTgt spid="98"/>
                                            </p:tgtEl>
                                          </p:cBhvr>
                                        </p:animEffect>
                                      </p:childTnLst>
                                    </p:cTn>
                                  </p:par>
                                  <p:par>
                                    <p:cTn id="76" presetID="53" presetClass="entr" presetSubtype="16" fill="hold" grpId="0" nodeType="withEffect">
                                      <p:stCondLst>
                                        <p:cond delay="0"/>
                                      </p:stCondLst>
                                      <p:childTnLst>
                                        <p:set>
                                          <p:cBhvr>
                                            <p:cTn id="77" dur="1" fill="hold">
                                              <p:stCondLst>
                                                <p:cond delay="0"/>
                                              </p:stCondLst>
                                            </p:cTn>
                                            <p:tgtEl>
                                              <p:spTgt spid="100"/>
                                            </p:tgtEl>
                                            <p:attrNameLst>
                                              <p:attrName>style.visibility</p:attrName>
                                            </p:attrNameLst>
                                          </p:cBhvr>
                                          <p:to>
                                            <p:strVal val="visible"/>
                                          </p:to>
                                        </p:set>
                                        <p:anim calcmode="lin" valueType="num">
                                          <p:cBhvr>
                                            <p:cTn id="78" dur="500" fill="hold"/>
                                            <p:tgtEl>
                                              <p:spTgt spid="100"/>
                                            </p:tgtEl>
                                            <p:attrNameLst>
                                              <p:attrName>ppt_w</p:attrName>
                                            </p:attrNameLst>
                                          </p:cBhvr>
                                          <p:tavLst>
                                            <p:tav tm="0">
                                              <p:val>
                                                <p:fltVal val="0"/>
                                              </p:val>
                                            </p:tav>
                                            <p:tav tm="100000">
                                              <p:val>
                                                <p:strVal val="#ppt_w"/>
                                              </p:val>
                                            </p:tav>
                                          </p:tavLst>
                                        </p:anim>
                                        <p:anim calcmode="lin" valueType="num">
                                          <p:cBhvr>
                                            <p:cTn id="79" dur="500" fill="hold"/>
                                            <p:tgtEl>
                                              <p:spTgt spid="100"/>
                                            </p:tgtEl>
                                            <p:attrNameLst>
                                              <p:attrName>ppt_h</p:attrName>
                                            </p:attrNameLst>
                                          </p:cBhvr>
                                          <p:tavLst>
                                            <p:tav tm="0">
                                              <p:val>
                                                <p:fltVal val="0"/>
                                              </p:val>
                                            </p:tav>
                                            <p:tav tm="100000">
                                              <p:val>
                                                <p:strVal val="#ppt_h"/>
                                              </p:val>
                                            </p:tav>
                                          </p:tavLst>
                                        </p:anim>
                                        <p:animEffect transition="in" filter="fade">
                                          <p:cBhvr>
                                            <p:cTn id="80" dur="500"/>
                                            <p:tgtEl>
                                              <p:spTgt spid="100"/>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102"/>
                                            </p:tgtEl>
                                            <p:attrNameLst>
                                              <p:attrName>style.visibility</p:attrName>
                                            </p:attrNameLst>
                                          </p:cBhvr>
                                          <p:to>
                                            <p:strVal val="visible"/>
                                          </p:to>
                                        </p:set>
                                        <p:anim calcmode="lin" valueType="num">
                                          <p:cBhvr>
                                            <p:cTn id="83" dur="500" fill="hold"/>
                                            <p:tgtEl>
                                              <p:spTgt spid="102"/>
                                            </p:tgtEl>
                                            <p:attrNameLst>
                                              <p:attrName>ppt_w</p:attrName>
                                            </p:attrNameLst>
                                          </p:cBhvr>
                                          <p:tavLst>
                                            <p:tav tm="0">
                                              <p:val>
                                                <p:fltVal val="0"/>
                                              </p:val>
                                            </p:tav>
                                            <p:tav tm="100000">
                                              <p:val>
                                                <p:strVal val="#ppt_w"/>
                                              </p:val>
                                            </p:tav>
                                          </p:tavLst>
                                        </p:anim>
                                        <p:anim calcmode="lin" valueType="num">
                                          <p:cBhvr>
                                            <p:cTn id="84" dur="500" fill="hold"/>
                                            <p:tgtEl>
                                              <p:spTgt spid="102"/>
                                            </p:tgtEl>
                                            <p:attrNameLst>
                                              <p:attrName>ppt_h</p:attrName>
                                            </p:attrNameLst>
                                          </p:cBhvr>
                                          <p:tavLst>
                                            <p:tav tm="0">
                                              <p:val>
                                                <p:fltVal val="0"/>
                                              </p:val>
                                            </p:tav>
                                            <p:tav tm="100000">
                                              <p:val>
                                                <p:strVal val="#ppt_h"/>
                                              </p:val>
                                            </p:tav>
                                          </p:tavLst>
                                        </p:anim>
                                        <p:animEffect transition="in" filter="fade">
                                          <p:cBhvr>
                                            <p:cTn id="85" dur="500"/>
                                            <p:tgtEl>
                                              <p:spTgt spid="102"/>
                                            </p:tgtEl>
                                          </p:cBhvr>
                                        </p:animEffect>
                                      </p:childTnLst>
                                    </p:cTn>
                                  </p:par>
                                </p:childTnLst>
                              </p:cTn>
                            </p:par>
                            <p:par>
                              <p:cTn id="86" fill="hold">
                                <p:stCondLst>
                                  <p:cond delay="1000"/>
                                </p:stCondLst>
                                <p:childTnLst>
                                  <p:par>
                                    <p:cTn id="87" presetID="2" presetClass="entr" presetSubtype="4" fill="hold" nodeType="afterEffect">
                                      <p:stCondLst>
                                        <p:cond delay="0"/>
                                      </p:stCondLst>
                                      <p:childTnLst>
                                        <p:set>
                                          <p:cBhvr>
                                            <p:cTn id="88" dur="1" fill="hold">
                                              <p:stCondLst>
                                                <p:cond delay="0"/>
                                              </p:stCondLst>
                                            </p:cTn>
                                            <p:tgtEl>
                                              <p:spTgt spid="53"/>
                                            </p:tgtEl>
                                            <p:attrNameLst>
                                              <p:attrName>style.visibility</p:attrName>
                                            </p:attrNameLst>
                                          </p:cBhvr>
                                          <p:to>
                                            <p:strVal val="visible"/>
                                          </p:to>
                                        </p:set>
                                        <p:anim calcmode="lin" valueType="num">
                                          <p:cBhvr additive="base">
                                            <p:cTn id="89" dur="750" fill="hold"/>
                                            <p:tgtEl>
                                              <p:spTgt spid="53"/>
                                            </p:tgtEl>
                                            <p:attrNameLst>
                                              <p:attrName>ppt_x</p:attrName>
                                            </p:attrNameLst>
                                          </p:cBhvr>
                                          <p:tavLst>
                                            <p:tav tm="0">
                                              <p:val>
                                                <p:strVal val="#ppt_x"/>
                                              </p:val>
                                            </p:tav>
                                            <p:tav tm="100000">
                                              <p:val>
                                                <p:strVal val="#ppt_x"/>
                                              </p:val>
                                            </p:tav>
                                          </p:tavLst>
                                        </p:anim>
                                        <p:anim calcmode="lin" valueType="num">
                                          <p:cBhvr additive="base">
                                            <p:cTn id="90" dur="750" fill="hold"/>
                                            <p:tgtEl>
                                              <p:spTgt spid="53"/>
                                            </p:tgtEl>
                                            <p:attrNameLst>
                                              <p:attrName>ppt_y</p:attrName>
                                            </p:attrNameLst>
                                          </p:cBhvr>
                                          <p:tavLst>
                                            <p:tav tm="0">
                                              <p:val>
                                                <p:strVal val="1+#ppt_h/2"/>
                                              </p:val>
                                            </p:tav>
                                            <p:tav tm="100000">
                                              <p:val>
                                                <p:strVal val="#ppt_y"/>
                                              </p:val>
                                            </p:tav>
                                          </p:tavLst>
                                        </p:anim>
                                      </p:childTnLst>
                                    </p:cTn>
                                  </p:par>
                                  <p:par>
                                    <p:cTn id="91" presetID="2" presetClass="entr" presetSubtype="4" fill="hold" nodeType="withEffect">
                                      <p:stCondLst>
                                        <p:cond delay="0"/>
                                      </p:stCondLst>
                                      <p:childTnLst>
                                        <p:set>
                                          <p:cBhvr>
                                            <p:cTn id="92" dur="1" fill="hold">
                                              <p:stCondLst>
                                                <p:cond delay="0"/>
                                              </p:stCondLst>
                                            </p:cTn>
                                            <p:tgtEl>
                                              <p:spTgt spid="56"/>
                                            </p:tgtEl>
                                            <p:attrNameLst>
                                              <p:attrName>style.visibility</p:attrName>
                                            </p:attrNameLst>
                                          </p:cBhvr>
                                          <p:to>
                                            <p:strVal val="visible"/>
                                          </p:to>
                                        </p:set>
                                        <p:anim calcmode="lin" valueType="num">
                                          <p:cBhvr additive="base">
                                            <p:cTn id="93" dur="750" fill="hold"/>
                                            <p:tgtEl>
                                              <p:spTgt spid="56"/>
                                            </p:tgtEl>
                                            <p:attrNameLst>
                                              <p:attrName>ppt_x</p:attrName>
                                            </p:attrNameLst>
                                          </p:cBhvr>
                                          <p:tavLst>
                                            <p:tav tm="0">
                                              <p:val>
                                                <p:strVal val="#ppt_x"/>
                                              </p:val>
                                            </p:tav>
                                            <p:tav tm="100000">
                                              <p:val>
                                                <p:strVal val="#ppt_x"/>
                                              </p:val>
                                            </p:tav>
                                          </p:tavLst>
                                        </p:anim>
                                        <p:anim calcmode="lin" valueType="num">
                                          <p:cBhvr additive="base">
                                            <p:cTn id="94" dur="750" fill="hold"/>
                                            <p:tgtEl>
                                              <p:spTgt spid="56"/>
                                            </p:tgtEl>
                                            <p:attrNameLst>
                                              <p:attrName>ppt_y</p:attrName>
                                            </p:attrNameLst>
                                          </p:cBhvr>
                                          <p:tavLst>
                                            <p:tav tm="0">
                                              <p:val>
                                                <p:strVal val="1+#ppt_h/2"/>
                                              </p:val>
                                            </p:tav>
                                            <p:tav tm="100000">
                                              <p:val>
                                                <p:strVal val="#ppt_y"/>
                                              </p:val>
                                            </p:tav>
                                          </p:tavLst>
                                        </p:anim>
                                      </p:childTnLst>
                                    </p:cTn>
                                  </p:par>
                                  <p:par>
                                    <p:cTn id="95" presetID="2" presetClass="entr" presetSubtype="4" fill="hold" nodeType="withEffect">
                                      <p:stCondLst>
                                        <p:cond delay="0"/>
                                      </p:stCondLst>
                                      <p:childTnLst>
                                        <p:set>
                                          <p:cBhvr>
                                            <p:cTn id="96" dur="1" fill="hold">
                                              <p:stCondLst>
                                                <p:cond delay="0"/>
                                              </p:stCondLst>
                                            </p:cTn>
                                            <p:tgtEl>
                                              <p:spTgt spid="59"/>
                                            </p:tgtEl>
                                            <p:attrNameLst>
                                              <p:attrName>style.visibility</p:attrName>
                                            </p:attrNameLst>
                                          </p:cBhvr>
                                          <p:to>
                                            <p:strVal val="visible"/>
                                          </p:to>
                                        </p:set>
                                        <p:anim calcmode="lin" valueType="num">
                                          <p:cBhvr additive="base">
                                            <p:cTn id="97" dur="750" fill="hold"/>
                                            <p:tgtEl>
                                              <p:spTgt spid="59"/>
                                            </p:tgtEl>
                                            <p:attrNameLst>
                                              <p:attrName>ppt_x</p:attrName>
                                            </p:attrNameLst>
                                          </p:cBhvr>
                                          <p:tavLst>
                                            <p:tav tm="0">
                                              <p:val>
                                                <p:strVal val="#ppt_x"/>
                                              </p:val>
                                            </p:tav>
                                            <p:tav tm="100000">
                                              <p:val>
                                                <p:strVal val="#ppt_x"/>
                                              </p:val>
                                            </p:tav>
                                          </p:tavLst>
                                        </p:anim>
                                        <p:anim calcmode="lin" valueType="num">
                                          <p:cBhvr additive="base">
                                            <p:cTn id="98" dur="750" fill="hold"/>
                                            <p:tgtEl>
                                              <p:spTgt spid="59"/>
                                            </p:tgtEl>
                                            <p:attrNameLst>
                                              <p:attrName>ppt_y</p:attrName>
                                            </p:attrNameLst>
                                          </p:cBhvr>
                                          <p:tavLst>
                                            <p:tav tm="0">
                                              <p:val>
                                                <p:strVal val="1+#ppt_h/2"/>
                                              </p:val>
                                            </p:tav>
                                            <p:tav tm="100000">
                                              <p:val>
                                                <p:strVal val="#ppt_y"/>
                                              </p:val>
                                            </p:tav>
                                          </p:tavLst>
                                        </p:anim>
                                      </p:childTnLst>
                                    </p:cTn>
                                  </p:par>
                                  <p:par>
                                    <p:cTn id="99" presetID="2" presetClass="entr" presetSubtype="4" fill="hold" nodeType="withEffect">
                                      <p:stCondLst>
                                        <p:cond delay="0"/>
                                      </p:stCondLst>
                                      <p:childTnLst>
                                        <p:set>
                                          <p:cBhvr>
                                            <p:cTn id="100" dur="1" fill="hold">
                                              <p:stCondLst>
                                                <p:cond delay="0"/>
                                              </p:stCondLst>
                                            </p:cTn>
                                            <p:tgtEl>
                                              <p:spTgt spid="62"/>
                                            </p:tgtEl>
                                            <p:attrNameLst>
                                              <p:attrName>style.visibility</p:attrName>
                                            </p:attrNameLst>
                                          </p:cBhvr>
                                          <p:to>
                                            <p:strVal val="visible"/>
                                          </p:to>
                                        </p:set>
                                        <p:anim calcmode="lin" valueType="num">
                                          <p:cBhvr additive="base">
                                            <p:cTn id="101" dur="750" fill="hold"/>
                                            <p:tgtEl>
                                              <p:spTgt spid="62"/>
                                            </p:tgtEl>
                                            <p:attrNameLst>
                                              <p:attrName>ppt_x</p:attrName>
                                            </p:attrNameLst>
                                          </p:cBhvr>
                                          <p:tavLst>
                                            <p:tav tm="0">
                                              <p:val>
                                                <p:strVal val="#ppt_x"/>
                                              </p:val>
                                            </p:tav>
                                            <p:tav tm="100000">
                                              <p:val>
                                                <p:strVal val="#ppt_x"/>
                                              </p:val>
                                            </p:tav>
                                          </p:tavLst>
                                        </p:anim>
                                        <p:anim calcmode="lin" valueType="num">
                                          <p:cBhvr additive="base">
                                            <p:cTn id="102" dur="750" fill="hold"/>
                                            <p:tgtEl>
                                              <p:spTgt spid="62"/>
                                            </p:tgtEl>
                                            <p:attrNameLst>
                                              <p:attrName>ppt_y</p:attrName>
                                            </p:attrNameLst>
                                          </p:cBhvr>
                                          <p:tavLst>
                                            <p:tav tm="0">
                                              <p:val>
                                                <p:strVal val="1+#ppt_h/2"/>
                                              </p:val>
                                            </p:tav>
                                            <p:tav tm="100000">
                                              <p:val>
                                                <p:strVal val="#ppt_y"/>
                                              </p:val>
                                            </p:tav>
                                          </p:tavLst>
                                        </p:anim>
                                      </p:childTnLst>
                                    </p:cTn>
                                  </p:par>
                                  <p:par>
                                    <p:cTn id="103" presetID="2" presetClass="entr" presetSubtype="4" fill="hold" nodeType="withEffect">
                                      <p:stCondLst>
                                        <p:cond delay="0"/>
                                      </p:stCondLst>
                                      <p:childTnLst>
                                        <p:set>
                                          <p:cBhvr>
                                            <p:cTn id="104" dur="1" fill="hold">
                                              <p:stCondLst>
                                                <p:cond delay="0"/>
                                              </p:stCondLst>
                                            </p:cTn>
                                            <p:tgtEl>
                                              <p:spTgt spid="65"/>
                                            </p:tgtEl>
                                            <p:attrNameLst>
                                              <p:attrName>style.visibility</p:attrName>
                                            </p:attrNameLst>
                                          </p:cBhvr>
                                          <p:to>
                                            <p:strVal val="visible"/>
                                          </p:to>
                                        </p:set>
                                        <p:anim calcmode="lin" valueType="num">
                                          <p:cBhvr additive="base">
                                            <p:cTn id="105" dur="750" fill="hold"/>
                                            <p:tgtEl>
                                              <p:spTgt spid="65"/>
                                            </p:tgtEl>
                                            <p:attrNameLst>
                                              <p:attrName>ppt_x</p:attrName>
                                            </p:attrNameLst>
                                          </p:cBhvr>
                                          <p:tavLst>
                                            <p:tav tm="0">
                                              <p:val>
                                                <p:strVal val="#ppt_x"/>
                                              </p:val>
                                            </p:tav>
                                            <p:tav tm="100000">
                                              <p:val>
                                                <p:strVal val="#ppt_x"/>
                                              </p:val>
                                            </p:tav>
                                          </p:tavLst>
                                        </p:anim>
                                        <p:anim calcmode="lin" valueType="num">
                                          <p:cBhvr additive="base">
                                            <p:cTn id="106" dur="750" fill="hold"/>
                                            <p:tgtEl>
                                              <p:spTgt spid="65"/>
                                            </p:tgtEl>
                                            <p:attrNameLst>
                                              <p:attrName>ppt_y</p:attrName>
                                            </p:attrNameLst>
                                          </p:cBhvr>
                                          <p:tavLst>
                                            <p:tav tm="0">
                                              <p:val>
                                                <p:strVal val="1+#ppt_h/2"/>
                                              </p:val>
                                            </p:tav>
                                            <p:tav tm="100000">
                                              <p:val>
                                                <p:strVal val="#ppt_y"/>
                                              </p:val>
                                            </p:tav>
                                          </p:tavLst>
                                        </p:anim>
                                      </p:childTnLst>
                                    </p:cTn>
                                  </p:par>
                                  <p:par>
                                    <p:cTn id="107" presetID="2" presetClass="entr" presetSubtype="4" fill="hold" nodeType="withEffect">
                                      <p:stCondLst>
                                        <p:cond delay="0"/>
                                      </p:stCondLst>
                                      <p:childTnLst>
                                        <p:set>
                                          <p:cBhvr>
                                            <p:cTn id="108" dur="1" fill="hold">
                                              <p:stCondLst>
                                                <p:cond delay="0"/>
                                              </p:stCondLst>
                                            </p:cTn>
                                            <p:tgtEl>
                                              <p:spTgt spid="68"/>
                                            </p:tgtEl>
                                            <p:attrNameLst>
                                              <p:attrName>style.visibility</p:attrName>
                                            </p:attrNameLst>
                                          </p:cBhvr>
                                          <p:to>
                                            <p:strVal val="visible"/>
                                          </p:to>
                                        </p:set>
                                        <p:anim calcmode="lin" valueType="num">
                                          <p:cBhvr additive="base">
                                            <p:cTn id="109" dur="750" fill="hold"/>
                                            <p:tgtEl>
                                              <p:spTgt spid="68"/>
                                            </p:tgtEl>
                                            <p:attrNameLst>
                                              <p:attrName>ppt_x</p:attrName>
                                            </p:attrNameLst>
                                          </p:cBhvr>
                                          <p:tavLst>
                                            <p:tav tm="0">
                                              <p:val>
                                                <p:strVal val="#ppt_x"/>
                                              </p:val>
                                            </p:tav>
                                            <p:tav tm="100000">
                                              <p:val>
                                                <p:strVal val="#ppt_x"/>
                                              </p:val>
                                            </p:tav>
                                          </p:tavLst>
                                        </p:anim>
                                        <p:anim calcmode="lin" valueType="num">
                                          <p:cBhvr additive="base">
                                            <p:cTn id="110" dur="750" fill="hold"/>
                                            <p:tgtEl>
                                              <p:spTgt spid="68"/>
                                            </p:tgtEl>
                                            <p:attrNameLst>
                                              <p:attrName>ppt_y</p:attrName>
                                            </p:attrNameLst>
                                          </p:cBhvr>
                                          <p:tavLst>
                                            <p:tav tm="0">
                                              <p:val>
                                                <p:strVal val="1+#ppt_h/2"/>
                                              </p:val>
                                            </p:tav>
                                            <p:tav tm="100000">
                                              <p:val>
                                                <p:strVal val="#ppt_y"/>
                                              </p:val>
                                            </p:tav>
                                          </p:tavLst>
                                        </p:anim>
                                      </p:childTnLst>
                                    </p:cTn>
                                  </p:par>
                                  <p:par>
                                    <p:cTn id="111" presetID="2" presetClass="entr" presetSubtype="4" fill="hold" nodeType="withEffect">
                                      <p:stCondLst>
                                        <p:cond delay="0"/>
                                      </p:stCondLst>
                                      <p:childTnLst>
                                        <p:set>
                                          <p:cBhvr>
                                            <p:cTn id="112" dur="1" fill="hold">
                                              <p:stCondLst>
                                                <p:cond delay="0"/>
                                              </p:stCondLst>
                                            </p:cTn>
                                            <p:tgtEl>
                                              <p:spTgt spid="71"/>
                                            </p:tgtEl>
                                            <p:attrNameLst>
                                              <p:attrName>style.visibility</p:attrName>
                                            </p:attrNameLst>
                                          </p:cBhvr>
                                          <p:to>
                                            <p:strVal val="visible"/>
                                          </p:to>
                                        </p:set>
                                        <p:anim calcmode="lin" valueType="num">
                                          <p:cBhvr additive="base">
                                            <p:cTn id="113" dur="750" fill="hold"/>
                                            <p:tgtEl>
                                              <p:spTgt spid="71"/>
                                            </p:tgtEl>
                                            <p:attrNameLst>
                                              <p:attrName>ppt_x</p:attrName>
                                            </p:attrNameLst>
                                          </p:cBhvr>
                                          <p:tavLst>
                                            <p:tav tm="0">
                                              <p:val>
                                                <p:strVal val="#ppt_x"/>
                                              </p:val>
                                            </p:tav>
                                            <p:tav tm="100000">
                                              <p:val>
                                                <p:strVal val="#ppt_x"/>
                                              </p:val>
                                            </p:tav>
                                          </p:tavLst>
                                        </p:anim>
                                        <p:anim calcmode="lin" valueType="num">
                                          <p:cBhvr additive="base">
                                            <p:cTn id="114" dur="750" fill="hold"/>
                                            <p:tgtEl>
                                              <p:spTgt spid="71"/>
                                            </p:tgtEl>
                                            <p:attrNameLst>
                                              <p:attrName>ppt_y</p:attrName>
                                            </p:attrNameLst>
                                          </p:cBhvr>
                                          <p:tavLst>
                                            <p:tav tm="0">
                                              <p:val>
                                                <p:strVal val="1+#ppt_h/2"/>
                                              </p:val>
                                            </p:tav>
                                            <p:tav tm="100000">
                                              <p:val>
                                                <p:strVal val="#ppt_y"/>
                                              </p:val>
                                            </p:tav>
                                          </p:tavLst>
                                        </p:anim>
                                      </p:childTnLst>
                                    </p:cTn>
                                  </p:par>
                                  <p:par>
                                    <p:cTn id="115" presetID="2" presetClass="entr" presetSubtype="4" fill="hold" nodeType="withEffect">
                                      <p:stCondLst>
                                        <p:cond delay="0"/>
                                      </p:stCondLst>
                                      <p:childTnLst>
                                        <p:set>
                                          <p:cBhvr>
                                            <p:cTn id="116" dur="1" fill="hold">
                                              <p:stCondLst>
                                                <p:cond delay="0"/>
                                              </p:stCondLst>
                                            </p:cTn>
                                            <p:tgtEl>
                                              <p:spTgt spid="74"/>
                                            </p:tgtEl>
                                            <p:attrNameLst>
                                              <p:attrName>style.visibility</p:attrName>
                                            </p:attrNameLst>
                                          </p:cBhvr>
                                          <p:to>
                                            <p:strVal val="visible"/>
                                          </p:to>
                                        </p:set>
                                        <p:anim calcmode="lin" valueType="num">
                                          <p:cBhvr additive="base">
                                            <p:cTn id="117" dur="750" fill="hold"/>
                                            <p:tgtEl>
                                              <p:spTgt spid="74"/>
                                            </p:tgtEl>
                                            <p:attrNameLst>
                                              <p:attrName>ppt_x</p:attrName>
                                            </p:attrNameLst>
                                          </p:cBhvr>
                                          <p:tavLst>
                                            <p:tav tm="0">
                                              <p:val>
                                                <p:strVal val="#ppt_x"/>
                                              </p:val>
                                            </p:tav>
                                            <p:tav tm="100000">
                                              <p:val>
                                                <p:strVal val="#ppt_x"/>
                                              </p:val>
                                            </p:tav>
                                          </p:tavLst>
                                        </p:anim>
                                        <p:anim calcmode="lin" valueType="num">
                                          <p:cBhvr additive="base">
                                            <p:cTn id="118" dur="750" fill="hold"/>
                                            <p:tgtEl>
                                              <p:spTgt spid="74"/>
                                            </p:tgtEl>
                                            <p:attrNameLst>
                                              <p:attrName>ppt_y</p:attrName>
                                            </p:attrNameLst>
                                          </p:cBhvr>
                                          <p:tavLst>
                                            <p:tav tm="0">
                                              <p:val>
                                                <p:strVal val="1+#ppt_h/2"/>
                                              </p:val>
                                            </p:tav>
                                            <p:tav tm="100000">
                                              <p:val>
                                                <p:strVal val="#ppt_y"/>
                                              </p:val>
                                            </p:tav>
                                          </p:tavLst>
                                        </p:anim>
                                      </p:childTnLst>
                                    </p:cTn>
                                  </p:par>
                                  <p:par>
                                    <p:cTn id="119" presetID="2" presetClass="entr" presetSubtype="4" fill="hold" nodeType="withEffect">
                                      <p:stCondLst>
                                        <p:cond delay="0"/>
                                      </p:stCondLst>
                                      <p:childTnLst>
                                        <p:set>
                                          <p:cBhvr>
                                            <p:cTn id="120" dur="1" fill="hold">
                                              <p:stCondLst>
                                                <p:cond delay="0"/>
                                              </p:stCondLst>
                                            </p:cTn>
                                            <p:tgtEl>
                                              <p:spTgt spid="77"/>
                                            </p:tgtEl>
                                            <p:attrNameLst>
                                              <p:attrName>style.visibility</p:attrName>
                                            </p:attrNameLst>
                                          </p:cBhvr>
                                          <p:to>
                                            <p:strVal val="visible"/>
                                          </p:to>
                                        </p:set>
                                        <p:anim calcmode="lin" valueType="num">
                                          <p:cBhvr additive="base">
                                            <p:cTn id="121" dur="750" fill="hold"/>
                                            <p:tgtEl>
                                              <p:spTgt spid="77"/>
                                            </p:tgtEl>
                                            <p:attrNameLst>
                                              <p:attrName>ppt_x</p:attrName>
                                            </p:attrNameLst>
                                          </p:cBhvr>
                                          <p:tavLst>
                                            <p:tav tm="0">
                                              <p:val>
                                                <p:strVal val="#ppt_x"/>
                                              </p:val>
                                            </p:tav>
                                            <p:tav tm="100000">
                                              <p:val>
                                                <p:strVal val="#ppt_x"/>
                                              </p:val>
                                            </p:tav>
                                          </p:tavLst>
                                        </p:anim>
                                        <p:anim calcmode="lin" valueType="num">
                                          <p:cBhvr additive="base">
                                            <p:cTn id="122" dur="750" fill="hold"/>
                                            <p:tgtEl>
                                              <p:spTgt spid="77"/>
                                            </p:tgtEl>
                                            <p:attrNameLst>
                                              <p:attrName>ppt_y</p:attrName>
                                            </p:attrNameLst>
                                          </p:cBhvr>
                                          <p:tavLst>
                                            <p:tav tm="0">
                                              <p:val>
                                                <p:strVal val="1+#ppt_h/2"/>
                                              </p:val>
                                            </p:tav>
                                            <p:tav tm="100000">
                                              <p:val>
                                                <p:strVal val="#ppt_y"/>
                                              </p:val>
                                            </p:tav>
                                          </p:tavLst>
                                        </p:anim>
                                      </p:childTnLst>
                                    </p:cTn>
                                  </p:par>
                                  <p:par>
                                    <p:cTn id="123" presetID="2" presetClass="entr" presetSubtype="4" fill="hold" nodeType="withEffect">
                                      <p:stCondLst>
                                        <p:cond delay="0"/>
                                      </p:stCondLst>
                                      <p:childTnLst>
                                        <p:set>
                                          <p:cBhvr>
                                            <p:cTn id="124" dur="1" fill="hold">
                                              <p:stCondLst>
                                                <p:cond delay="0"/>
                                              </p:stCondLst>
                                            </p:cTn>
                                            <p:tgtEl>
                                              <p:spTgt spid="80"/>
                                            </p:tgtEl>
                                            <p:attrNameLst>
                                              <p:attrName>style.visibility</p:attrName>
                                            </p:attrNameLst>
                                          </p:cBhvr>
                                          <p:to>
                                            <p:strVal val="visible"/>
                                          </p:to>
                                        </p:set>
                                        <p:anim calcmode="lin" valueType="num">
                                          <p:cBhvr additive="base">
                                            <p:cTn id="125" dur="750" fill="hold"/>
                                            <p:tgtEl>
                                              <p:spTgt spid="80"/>
                                            </p:tgtEl>
                                            <p:attrNameLst>
                                              <p:attrName>ppt_x</p:attrName>
                                            </p:attrNameLst>
                                          </p:cBhvr>
                                          <p:tavLst>
                                            <p:tav tm="0">
                                              <p:val>
                                                <p:strVal val="#ppt_x"/>
                                              </p:val>
                                            </p:tav>
                                            <p:tav tm="100000">
                                              <p:val>
                                                <p:strVal val="#ppt_x"/>
                                              </p:val>
                                            </p:tav>
                                          </p:tavLst>
                                        </p:anim>
                                        <p:anim calcmode="lin" valueType="num">
                                          <p:cBhvr additive="base">
                                            <p:cTn id="126" dur="750" fill="hold"/>
                                            <p:tgtEl>
                                              <p:spTgt spid="80"/>
                                            </p:tgtEl>
                                            <p:attrNameLst>
                                              <p:attrName>ppt_y</p:attrName>
                                            </p:attrNameLst>
                                          </p:cBhvr>
                                          <p:tavLst>
                                            <p:tav tm="0">
                                              <p:val>
                                                <p:strVal val="1+#ppt_h/2"/>
                                              </p:val>
                                            </p:tav>
                                            <p:tav tm="100000">
                                              <p:val>
                                                <p:strVal val="#ppt_y"/>
                                              </p:val>
                                            </p:tav>
                                          </p:tavLst>
                                        </p:anim>
                                      </p:childTnLst>
                                    </p:cTn>
                                  </p:par>
                                </p:childTnLst>
                              </p:cTn>
                            </p:par>
                            <p:par>
                              <p:cTn id="127" fill="hold">
                                <p:stCondLst>
                                  <p:cond delay="2000"/>
                                </p:stCondLst>
                                <p:childTnLst>
                                  <p:par>
                                    <p:cTn id="128" presetID="22" presetClass="entr" presetSubtype="4" fill="hold" nodeType="afterEffect">
                                      <p:stCondLst>
                                        <p:cond delay="0"/>
                                      </p:stCondLst>
                                      <p:childTnLst>
                                        <p:set>
                                          <p:cBhvr>
                                            <p:cTn id="129" dur="1" fill="hold">
                                              <p:stCondLst>
                                                <p:cond delay="0"/>
                                              </p:stCondLst>
                                            </p:cTn>
                                            <p:tgtEl>
                                              <p:spTgt spid="113"/>
                                            </p:tgtEl>
                                            <p:attrNameLst>
                                              <p:attrName>style.visibility</p:attrName>
                                            </p:attrNameLst>
                                          </p:cBhvr>
                                          <p:to>
                                            <p:strVal val="visible"/>
                                          </p:to>
                                        </p:set>
                                        <p:animEffect transition="in" filter="wipe(down)">
                                          <p:cBhvr>
                                            <p:cTn id="130" dur="500"/>
                                            <p:tgtEl>
                                              <p:spTgt spid="113"/>
                                            </p:tgtEl>
                                          </p:cBhvr>
                                        </p:animEffect>
                                      </p:childTnLst>
                                    </p:cTn>
                                  </p:par>
                                  <p:par>
                                    <p:cTn id="131" presetID="22" presetClass="entr" presetSubtype="4" fill="hold" nodeType="withEffect">
                                      <p:stCondLst>
                                        <p:cond delay="0"/>
                                      </p:stCondLst>
                                      <p:childTnLst>
                                        <p:set>
                                          <p:cBhvr>
                                            <p:cTn id="132" dur="1" fill="hold">
                                              <p:stCondLst>
                                                <p:cond delay="0"/>
                                              </p:stCondLst>
                                            </p:cTn>
                                            <p:tgtEl>
                                              <p:spTgt spid="114"/>
                                            </p:tgtEl>
                                            <p:attrNameLst>
                                              <p:attrName>style.visibility</p:attrName>
                                            </p:attrNameLst>
                                          </p:cBhvr>
                                          <p:to>
                                            <p:strVal val="visible"/>
                                          </p:to>
                                        </p:set>
                                        <p:animEffect transition="in" filter="wipe(down)">
                                          <p:cBhvr>
                                            <p:cTn id="133" dur="500"/>
                                            <p:tgtEl>
                                              <p:spTgt spid="114"/>
                                            </p:tgtEl>
                                          </p:cBhvr>
                                        </p:animEffect>
                                      </p:childTnLst>
                                    </p:cTn>
                                  </p:par>
                                  <p:par>
                                    <p:cTn id="134" presetID="22" presetClass="entr" presetSubtype="4" fill="hold" nodeType="withEffect">
                                      <p:stCondLst>
                                        <p:cond delay="0"/>
                                      </p:stCondLst>
                                      <p:childTnLst>
                                        <p:set>
                                          <p:cBhvr>
                                            <p:cTn id="135" dur="1" fill="hold">
                                              <p:stCondLst>
                                                <p:cond delay="0"/>
                                              </p:stCondLst>
                                            </p:cTn>
                                            <p:tgtEl>
                                              <p:spTgt spid="117"/>
                                            </p:tgtEl>
                                            <p:attrNameLst>
                                              <p:attrName>style.visibility</p:attrName>
                                            </p:attrNameLst>
                                          </p:cBhvr>
                                          <p:to>
                                            <p:strVal val="visible"/>
                                          </p:to>
                                        </p:set>
                                        <p:animEffect transition="in" filter="wipe(down)">
                                          <p:cBhvr>
                                            <p:cTn id="136" dur="500"/>
                                            <p:tgtEl>
                                              <p:spTgt spid="117"/>
                                            </p:tgtEl>
                                          </p:cBhvr>
                                        </p:animEffect>
                                      </p:childTnLst>
                                    </p:cTn>
                                  </p:par>
                                  <p:par>
                                    <p:cTn id="137" presetID="22" presetClass="entr" presetSubtype="4" fill="hold" nodeType="withEffect">
                                      <p:stCondLst>
                                        <p:cond delay="0"/>
                                      </p:stCondLst>
                                      <p:childTnLst>
                                        <p:set>
                                          <p:cBhvr>
                                            <p:cTn id="138" dur="1" fill="hold">
                                              <p:stCondLst>
                                                <p:cond delay="0"/>
                                              </p:stCondLst>
                                            </p:cTn>
                                            <p:tgtEl>
                                              <p:spTgt spid="118"/>
                                            </p:tgtEl>
                                            <p:attrNameLst>
                                              <p:attrName>style.visibility</p:attrName>
                                            </p:attrNameLst>
                                          </p:cBhvr>
                                          <p:to>
                                            <p:strVal val="visible"/>
                                          </p:to>
                                        </p:set>
                                        <p:animEffect transition="in" filter="wipe(down)">
                                          <p:cBhvr>
                                            <p:cTn id="139" dur="500"/>
                                            <p:tgtEl>
                                              <p:spTgt spid="118"/>
                                            </p:tgtEl>
                                          </p:cBhvr>
                                        </p:animEffect>
                                      </p:childTnLst>
                                    </p:cTn>
                                  </p:par>
                                  <p:par>
                                    <p:cTn id="140" presetID="22" presetClass="entr" presetSubtype="4" fill="hold" nodeType="withEffect">
                                      <p:stCondLst>
                                        <p:cond delay="0"/>
                                      </p:stCondLst>
                                      <p:childTnLst>
                                        <p:set>
                                          <p:cBhvr>
                                            <p:cTn id="141" dur="1" fill="hold">
                                              <p:stCondLst>
                                                <p:cond delay="0"/>
                                              </p:stCondLst>
                                            </p:cTn>
                                            <p:tgtEl>
                                              <p:spTgt spid="119"/>
                                            </p:tgtEl>
                                            <p:attrNameLst>
                                              <p:attrName>style.visibility</p:attrName>
                                            </p:attrNameLst>
                                          </p:cBhvr>
                                          <p:to>
                                            <p:strVal val="visible"/>
                                          </p:to>
                                        </p:set>
                                        <p:animEffect transition="in" filter="wipe(down)">
                                          <p:cBhvr>
                                            <p:cTn id="142" dur="500"/>
                                            <p:tgtEl>
                                              <p:spTgt spid="119"/>
                                            </p:tgtEl>
                                          </p:cBhvr>
                                        </p:animEffect>
                                      </p:childTnLst>
                                    </p:cTn>
                                  </p:par>
                                  <p:par>
                                    <p:cTn id="143" presetID="22" presetClass="entr" presetSubtype="4" fill="hold" nodeType="withEffect">
                                      <p:stCondLst>
                                        <p:cond delay="0"/>
                                      </p:stCondLst>
                                      <p:childTnLst>
                                        <p:set>
                                          <p:cBhvr>
                                            <p:cTn id="144" dur="1" fill="hold">
                                              <p:stCondLst>
                                                <p:cond delay="0"/>
                                              </p:stCondLst>
                                            </p:cTn>
                                            <p:tgtEl>
                                              <p:spTgt spid="115"/>
                                            </p:tgtEl>
                                            <p:attrNameLst>
                                              <p:attrName>style.visibility</p:attrName>
                                            </p:attrNameLst>
                                          </p:cBhvr>
                                          <p:to>
                                            <p:strVal val="visible"/>
                                          </p:to>
                                        </p:set>
                                        <p:animEffect transition="in" filter="wipe(down)">
                                          <p:cBhvr>
                                            <p:cTn id="145" dur="500"/>
                                            <p:tgtEl>
                                              <p:spTgt spid="115"/>
                                            </p:tgtEl>
                                          </p:cBhvr>
                                        </p:animEffect>
                                      </p:childTnLst>
                                    </p:cTn>
                                  </p:par>
                                  <p:par>
                                    <p:cTn id="146" presetID="22" presetClass="entr" presetSubtype="4" fill="hold" nodeType="withEffect">
                                      <p:stCondLst>
                                        <p:cond delay="0"/>
                                      </p:stCondLst>
                                      <p:childTnLst>
                                        <p:set>
                                          <p:cBhvr>
                                            <p:cTn id="147" dur="1" fill="hold">
                                              <p:stCondLst>
                                                <p:cond delay="0"/>
                                              </p:stCondLst>
                                            </p:cTn>
                                            <p:tgtEl>
                                              <p:spTgt spid="120"/>
                                            </p:tgtEl>
                                            <p:attrNameLst>
                                              <p:attrName>style.visibility</p:attrName>
                                            </p:attrNameLst>
                                          </p:cBhvr>
                                          <p:to>
                                            <p:strVal val="visible"/>
                                          </p:to>
                                        </p:set>
                                        <p:animEffect transition="in" filter="wipe(down)">
                                          <p:cBhvr>
                                            <p:cTn id="148" dur="500"/>
                                            <p:tgtEl>
                                              <p:spTgt spid="120"/>
                                            </p:tgtEl>
                                          </p:cBhvr>
                                        </p:animEffect>
                                      </p:childTnLst>
                                    </p:cTn>
                                  </p:par>
                                  <p:par>
                                    <p:cTn id="149" presetID="22" presetClass="entr" presetSubtype="4" fill="hold" nodeType="withEffect">
                                      <p:stCondLst>
                                        <p:cond delay="0"/>
                                      </p:stCondLst>
                                      <p:childTnLst>
                                        <p:set>
                                          <p:cBhvr>
                                            <p:cTn id="150" dur="1" fill="hold">
                                              <p:stCondLst>
                                                <p:cond delay="0"/>
                                              </p:stCondLst>
                                            </p:cTn>
                                            <p:tgtEl>
                                              <p:spTgt spid="121"/>
                                            </p:tgtEl>
                                            <p:attrNameLst>
                                              <p:attrName>style.visibility</p:attrName>
                                            </p:attrNameLst>
                                          </p:cBhvr>
                                          <p:to>
                                            <p:strVal val="visible"/>
                                          </p:to>
                                        </p:set>
                                        <p:animEffect transition="in" filter="wipe(down)">
                                          <p:cBhvr>
                                            <p:cTn id="151" dur="500"/>
                                            <p:tgtEl>
                                              <p:spTgt spid="121"/>
                                            </p:tgtEl>
                                          </p:cBhvr>
                                        </p:animEffect>
                                      </p:childTnLst>
                                    </p:cTn>
                                  </p:par>
                                  <p:par>
                                    <p:cTn id="152" presetID="22" presetClass="entr" presetSubtype="4" fill="hold" nodeType="withEffect">
                                      <p:stCondLst>
                                        <p:cond delay="0"/>
                                      </p:stCondLst>
                                      <p:childTnLst>
                                        <p:set>
                                          <p:cBhvr>
                                            <p:cTn id="153" dur="1" fill="hold">
                                              <p:stCondLst>
                                                <p:cond delay="0"/>
                                              </p:stCondLst>
                                            </p:cTn>
                                            <p:tgtEl>
                                              <p:spTgt spid="116"/>
                                            </p:tgtEl>
                                            <p:attrNameLst>
                                              <p:attrName>style.visibility</p:attrName>
                                            </p:attrNameLst>
                                          </p:cBhvr>
                                          <p:to>
                                            <p:strVal val="visible"/>
                                          </p:to>
                                        </p:set>
                                        <p:animEffect transition="in" filter="wipe(down)">
                                          <p:cBhvr>
                                            <p:cTn id="154" dur="500"/>
                                            <p:tgtEl>
                                              <p:spTgt spid="116"/>
                                            </p:tgtEl>
                                          </p:cBhvr>
                                        </p:animEffect>
                                      </p:childTnLst>
                                    </p:cTn>
                                  </p:par>
                                  <p:par>
                                    <p:cTn id="155" presetID="22" presetClass="entr" presetSubtype="4" fill="hold" nodeType="withEffect">
                                      <p:stCondLst>
                                        <p:cond delay="0"/>
                                      </p:stCondLst>
                                      <p:childTnLst>
                                        <p:set>
                                          <p:cBhvr>
                                            <p:cTn id="156" dur="1" fill="hold">
                                              <p:stCondLst>
                                                <p:cond delay="0"/>
                                              </p:stCondLst>
                                            </p:cTn>
                                            <p:tgtEl>
                                              <p:spTgt spid="122"/>
                                            </p:tgtEl>
                                            <p:attrNameLst>
                                              <p:attrName>style.visibility</p:attrName>
                                            </p:attrNameLst>
                                          </p:cBhvr>
                                          <p:to>
                                            <p:strVal val="visible"/>
                                          </p:to>
                                        </p:set>
                                        <p:animEffect transition="in" filter="wipe(down)">
                                          <p:cBhvr>
                                            <p:cTn id="157" dur="500"/>
                                            <p:tgtEl>
                                              <p:spTgt spid="122"/>
                                            </p:tgtEl>
                                          </p:cBhvr>
                                        </p:animEffect>
                                      </p:childTnLst>
                                    </p:cTn>
                                  </p:par>
                                </p:childTnLst>
                              </p:cTn>
                            </p:par>
                            <p:par>
                              <p:cTn id="158" fill="hold">
                                <p:stCondLst>
                                  <p:cond delay="2500"/>
                                </p:stCondLst>
                                <p:childTnLst>
                                  <p:par>
                                    <p:cTn id="159" presetID="10" presetClass="entr" presetSubtype="0" fill="hold" grpId="0" nodeType="afterEffect">
                                      <p:stCondLst>
                                        <p:cond delay="0"/>
                                      </p:stCondLst>
                                      <p:childTnLst>
                                        <p:set>
                                          <p:cBhvr>
                                            <p:cTn id="160" dur="1" fill="hold">
                                              <p:stCondLst>
                                                <p:cond delay="0"/>
                                              </p:stCondLst>
                                            </p:cTn>
                                            <p:tgtEl>
                                              <p:spTgt spid="103"/>
                                            </p:tgtEl>
                                            <p:attrNameLst>
                                              <p:attrName>style.visibility</p:attrName>
                                            </p:attrNameLst>
                                          </p:cBhvr>
                                          <p:to>
                                            <p:strVal val="visible"/>
                                          </p:to>
                                        </p:set>
                                        <p:animEffect transition="in" filter="fade">
                                          <p:cBhvr>
                                            <p:cTn id="161" dur="500"/>
                                            <p:tgtEl>
                                              <p:spTgt spid="103"/>
                                            </p:tgtEl>
                                          </p:cBhvr>
                                        </p:animEffect>
                                      </p:childTnLst>
                                    </p:cTn>
                                  </p:par>
                                  <p:par>
                                    <p:cTn id="162" presetID="10" presetClass="entr" presetSubtype="0" fill="hold" grpId="0" nodeType="withEffect">
                                      <p:stCondLst>
                                        <p:cond delay="0"/>
                                      </p:stCondLst>
                                      <p:childTnLst>
                                        <p:set>
                                          <p:cBhvr>
                                            <p:cTn id="163" dur="1" fill="hold">
                                              <p:stCondLst>
                                                <p:cond delay="0"/>
                                              </p:stCondLst>
                                            </p:cTn>
                                            <p:tgtEl>
                                              <p:spTgt spid="104"/>
                                            </p:tgtEl>
                                            <p:attrNameLst>
                                              <p:attrName>style.visibility</p:attrName>
                                            </p:attrNameLst>
                                          </p:cBhvr>
                                          <p:to>
                                            <p:strVal val="visible"/>
                                          </p:to>
                                        </p:set>
                                        <p:animEffect transition="in" filter="fade">
                                          <p:cBhvr>
                                            <p:cTn id="164" dur="500"/>
                                            <p:tgtEl>
                                              <p:spTgt spid="104"/>
                                            </p:tgtEl>
                                          </p:cBhvr>
                                        </p:animEffect>
                                      </p:childTnLst>
                                    </p:cTn>
                                  </p:par>
                                  <p:par>
                                    <p:cTn id="165" presetID="10" presetClass="entr" presetSubtype="0" fill="hold" grpId="0" nodeType="with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fade">
                                          <p:cBhvr>
                                            <p:cTn id="167" dur="500"/>
                                            <p:tgtEl>
                                              <p:spTgt spid="106"/>
                                            </p:tgtEl>
                                          </p:cBhvr>
                                        </p:animEffect>
                                      </p:childTnLst>
                                    </p:cTn>
                                  </p:par>
                                  <p:par>
                                    <p:cTn id="168" presetID="10" presetClass="entr" presetSubtype="0" fill="hold" grpId="0" nodeType="withEffect">
                                      <p:stCondLst>
                                        <p:cond delay="0"/>
                                      </p:stCondLst>
                                      <p:childTnLst>
                                        <p:set>
                                          <p:cBhvr>
                                            <p:cTn id="169" dur="1" fill="hold">
                                              <p:stCondLst>
                                                <p:cond delay="0"/>
                                              </p:stCondLst>
                                            </p:cTn>
                                            <p:tgtEl>
                                              <p:spTgt spid="105"/>
                                            </p:tgtEl>
                                            <p:attrNameLst>
                                              <p:attrName>style.visibility</p:attrName>
                                            </p:attrNameLst>
                                          </p:cBhvr>
                                          <p:to>
                                            <p:strVal val="visible"/>
                                          </p:to>
                                        </p:set>
                                        <p:animEffect transition="in" filter="fade">
                                          <p:cBhvr>
                                            <p:cTn id="170" dur="500"/>
                                            <p:tgtEl>
                                              <p:spTgt spid="105"/>
                                            </p:tgtEl>
                                          </p:cBhvr>
                                        </p:animEffect>
                                      </p:childTnLst>
                                    </p:cTn>
                                  </p:par>
                                  <p:par>
                                    <p:cTn id="171" presetID="10" presetClass="entr" presetSubtype="0" fill="hold" grpId="0" nodeType="withEffect">
                                      <p:stCondLst>
                                        <p:cond delay="0"/>
                                      </p:stCondLst>
                                      <p:childTnLst>
                                        <p:set>
                                          <p:cBhvr>
                                            <p:cTn id="172" dur="1" fill="hold">
                                              <p:stCondLst>
                                                <p:cond delay="0"/>
                                              </p:stCondLst>
                                            </p:cTn>
                                            <p:tgtEl>
                                              <p:spTgt spid="107"/>
                                            </p:tgtEl>
                                            <p:attrNameLst>
                                              <p:attrName>style.visibility</p:attrName>
                                            </p:attrNameLst>
                                          </p:cBhvr>
                                          <p:to>
                                            <p:strVal val="visible"/>
                                          </p:to>
                                        </p:set>
                                        <p:animEffect transition="in" filter="fade">
                                          <p:cBhvr>
                                            <p:cTn id="173" dur="500"/>
                                            <p:tgtEl>
                                              <p:spTgt spid="107"/>
                                            </p:tgtEl>
                                          </p:cBhvr>
                                        </p:animEffect>
                                      </p:childTnLst>
                                    </p:cTn>
                                  </p:par>
                                  <p:par>
                                    <p:cTn id="174" presetID="10" presetClass="entr" presetSubtype="0" fill="hold" grpId="0" nodeType="withEffect">
                                      <p:stCondLst>
                                        <p:cond delay="0"/>
                                      </p:stCondLst>
                                      <p:childTnLst>
                                        <p:set>
                                          <p:cBhvr>
                                            <p:cTn id="175" dur="1" fill="hold">
                                              <p:stCondLst>
                                                <p:cond delay="0"/>
                                              </p:stCondLst>
                                            </p:cTn>
                                            <p:tgtEl>
                                              <p:spTgt spid="112"/>
                                            </p:tgtEl>
                                            <p:attrNameLst>
                                              <p:attrName>style.visibility</p:attrName>
                                            </p:attrNameLst>
                                          </p:cBhvr>
                                          <p:to>
                                            <p:strVal val="visible"/>
                                          </p:to>
                                        </p:set>
                                        <p:animEffect transition="in" filter="fade">
                                          <p:cBhvr>
                                            <p:cTn id="176" dur="500"/>
                                            <p:tgtEl>
                                              <p:spTgt spid="112"/>
                                            </p:tgtEl>
                                          </p:cBhvr>
                                        </p:animEffect>
                                      </p:childTnLst>
                                    </p:cTn>
                                  </p:par>
                                  <p:par>
                                    <p:cTn id="177" presetID="10" presetClass="entr" presetSubtype="0" fill="hold" grpId="0" nodeType="withEffect">
                                      <p:stCondLst>
                                        <p:cond delay="0"/>
                                      </p:stCondLst>
                                      <p:childTnLst>
                                        <p:set>
                                          <p:cBhvr>
                                            <p:cTn id="178" dur="1" fill="hold">
                                              <p:stCondLst>
                                                <p:cond delay="0"/>
                                              </p:stCondLst>
                                            </p:cTn>
                                            <p:tgtEl>
                                              <p:spTgt spid="108"/>
                                            </p:tgtEl>
                                            <p:attrNameLst>
                                              <p:attrName>style.visibility</p:attrName>
                                            </p:attrNameLst>
                                          </p:cBhvr>
                                          <p:to>
                                            <p:strVal val="visible"/>
                                          </p:to>
                                        </p:set>
                                        <p:animEffect transition="in" filter="fade">
                                          <p:cBhvr>
                                            <p:cTn id="179" dur="500"/>
                                            <p:tgtEl>
                                              <p:spTgt spid="108"/>
                                            </p:tgtEl>
                                          </p:cBhvr>
                                        </p:animEffect>
                                      </p:childTnLst>
                                    </p:cTn>
                                  </p:par>
                                  <p:par>
                                    <p:cTn id="180" presetID="10" presetClass="entr" presetSubtype="0" fill="hold" grpId="0" nodeType="withEffect">
                                      <p:stCondLst>
                                        <p:cond delay="0"/>
                                      </p:stCondLst>
                                      <p:childTnLst>
                                        <p:set>
                                          <p:cBhvr>
                                            <p:cTn id="181" dur="1" fill="hold">
                                              <p:stCondLst>
                                                <p:cond delay="0"/>
                                              </p:stCondLst>
                                            </p:cTn>
                                            <p:tgtEl>
                                              <p:spTgt spid="110"/>
                                            </p:tgtEl>
                                            <p:attrNameLst>
                                              <p:attrName>style.visibility</p:attrName>
                                            </p:attrNameLst>
                                          </p:cBhvr>
                                          <p:to>
                                            <p:strVal val="visible"/>
                                          </p:to>
                                        </p:set>
                                        <p:animEffect transition="in" filter="fade">
                                          <p:cBhvr>
                                            <p:cTn id="182" dur="500"/>
                                            <p:tgtEl>
                                              <p:spTgt spid="110"/>
                                            </p:tgtEl>
                                          </p:cBhvr>
                                        </p:animEffect>
                                      </p:childTnLst>
                                    </p:cTn>
                                  </p:par>
                                  <p:par>
                                    <p:cTn id="183" presetID="10" presetClass="entr" presetSubtype="0" fill="hold" grpId="0" nodeType="withEffect">
                                      <p:stCondLst>
                                        <p:cond delay="0"/>
                                      </p:stCondLst>
                                      <p:childTnLst>
                                        <p:set>
                                          <p:cBhvr>
                                            <p:cTn id="184" dur="1" fill="hold">
                                              <p:stCondLst>
                                                <p:cond delay="0"/>
                                              </p:stCondLst>
                                            </p:cTn>
                                            <p:tgtEl>
                                              <p:spTgt spid="111"/>
                                            </p:tgtEl>
                                            <p:attrNameLst>
                                              <p:attrName>style.visibility</p:attrName>
                                            </p:attrNameLst>
                                          </p:cBhvr>
                                          <p:to>
                                            <p:strVal val="visible"/>
                                          </p:to>
                                        </p:set>
                                        <p:animEffect transition="in" filter="fade">
                                          <p:cBhvr>
                                            <p:cTn id="185" dur="500"/>
                                            <p:tgtEl>
                                              <p:spTgt spid="111"/>
                                            </p:tgtEl>
                                          </p:cBhvr>
                                        </p:animEffect>
                                      </p:childTnLst>
                                    </p:cTn>
                                  </p:par>
                                  <p:par>
                                    <p:cTn id="186" presetID="10" presetClass="entr" presetSubtype="0" fill="hold" grpId="0" nodeType="withEffect">
                                      <p:stCondLst>
                                        <p:cond delay="0"/>
                                      </p:stCondLst>
                                      <p:childTnLst>
                                        <p:set>
                                          <p:cBhvr>
                                            <p:cTn id="187" dur="1" fill="hold">
                                              <p:stCondLst>
                                                <p:cond delay="0"/>
                                              </p:stCondLst>
                                            </p:cTn>
                                            <p:tgtEl>
                                              <p:spTgt spid="109"/>
                                            </p:tgtEl>
                                            <p:attrNameLst>
                                              <p:attrName>style.visibility</p:attrName>
                                            </p:attrNameLst>
                                          </p:cBhvr>
                                          <p:to>
                                            <p:strVal val="visible"/>
                                          </p:to>
                                        </p:set>
                                        <p:animEffect transition="in" filter="fade">
                                          <p:cBhvr>
                                            <p:cTn id="188"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p:bldP spid="84" grpId="0" animBg="1"/>
          <p:bldP spid="85" grpId="0"/>
          <p:bldP spid="86" grpId="0" animBg="1"/>
          <p:bldP spid="87" grpId="0"/>
          <p:bldP spid="88" grpId="0" animBg="1"/>
          <p:bldP spid="89" grpId="0"/>
          <p:bldP spid="90" grpId="0" animBg="1"/>
          <p:bldP spid="91" grpId="0"/>
          <p:bldP spid="92" grpId="0" animBg="1"/>
          <p:bldP spid="93" grpId="0"/>
          <p:bldP spid="94" grpId="0" animBg="1"/>
          <p:bldP spid="95" grpId="0"/>
          <p:bldP spid="96" grpId="0" animBg="1"/>
          <p:bldP spid="97" grpId="0"/>
          <p:bldP spid="98" grpId="0" animBg="1"/>
          <p:bldP spid="99" grpId="0"/>
          <p:bldP spid="100" grpId="0" animBg="1"/>
          <p:bldP spid="101" grpId="0"/>
          <p:bldP spid="102" grpId="0" animBg="1"/>
          <p:bldP spid="103" grpId="0"/>
          <p:bldP spid="104" grpId="0"/>
          <p:bldP spid="105" grpId="0"/>
          <p:bldP spid="106" grpId="0"/>
          <p:bldP spid="107" grpId="0"/>
          <p:bldP spid="108" grpId="0"/>
          <p:bldP spid="109" grpId="0"/>
          <p:bldP spid="110" grpId="0"/>
          <p:bldP spid="111" grpId="0"/>
          <p:bldP spid="112" grpId="0"/>
        </p:bldLst>
      </p:timing>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等腰三角形 1"/>
          <p:cNvSpPr/>
          <p:nvPr/>
        </p:nvSpPr>
        <p:spPr>
          <a:xfrm rot="10800000">
            <a:off x="3923928" y="564818"/>
            <a:ext cx="1296144" cy="113368"/>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3779912" y="146338"/>
            <a:ext cx="1569660" cy="369332"/>
          </a:xfrm>
          <a:prstGeom prst="rect">
            <a:avLst/>
          </a:prstGeom>
          <a:noFill/>
        </p:spPr>
        <p:txBody>
          <a:bodyPr wrap="none" rtlCol="0">
            <a:spAutoFit/>
          </a:bodyPr>
          <a:lstStyle/>
          <a:p>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添加标题内容</a:t>
            </a:r>
          </a:p>
        </p:txBody>
      </p:sp>
      <p:sp>
        <p:nvSpPr>
          <p:cNvPr id="22" name="Freeform 6"/>
          <p:cNvSpPr>
            <a:spLocks noEditPoints="1"/>
          </p:cNvSpPr>
          <p:nvPr/>
        </p:nvSpPr>
        <p:spPr bwMode="auto">
          <a:xfrm>
            <a:off x="1673918" y="2062293"/>
            <a:ext cx="621000" cy="621000"/>
          </a:xfrm>
          <a:prstGeom prst="ellipse">
            <a:avLst/>
          </a:pr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a:cs typeface="+mn-ea"/>
              <a:sym typeface="+mn-lt"/>
            </a:endParaRPr>
          </a:p>
        </p:txBody>
      </p:sp>
      <p:sp>
        <p:nvSpPr>
          <p:cNvPr id="23" name="Freeform 11"/>
          <p:cNvSpPr>
            <a:spLocks noEditPoints="1"/>
          </p:cNvSpPr>
          <p:nvPr/>
        </p:nvSpPr>
        <p:spPr bwMode="auto">
          <a:xfrm>
            <a:off x="4990896" y="2062293"/>
            <a:ext cx="621000" cy="621000"/>
          </a:xfrm>
          <a:prstGeom prst="ellipse">
            <a:avLst/>
          </a:pr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a:cs typeface="+mn-ea"/>
              <a:sym typeface="+mn-lt"/>
            </a:endParaRPr>
          </a:p>
        </p:txBody>
      </p:sp>
      <p:sp>
        <p:nvSpPr>
          <p:cNvPr id="24" name="Freeform 6"/>
          <p:cNvSpPr>
            <a:spLocks noEditPoints="1"/>
          </p:cNvSpPr>
          <p:nvPr/>
        </p:nvSpPr>
        <p:spPr bwMode="auto">
          <a:xfrm>
            <a:off x="1577723" y="1750079"/>
            <a:ext cx="135000" cy="135000"/>
          </a:xfrm>
          <a:prstGeom prst="ellipse">
            <a:avLst/>
          </a:pr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a:cs typeface="+mn-ea"/>
              <a:sym typeface="+mn-lt"/>
            </a:endParaRPr>
          </a:p>
        </p:txBody>
      </p:sp>
      <p:sp>
        <p:nvSpPr>
          <p:cNvPr id="25" name="Freeform 11"/>
          <p:cNvSpPr>
            <a:spLocks noEditPoints="1"/>
          </p:cNvSpPr>
          <p:nvPr/>
        </p:nvSpPr>
        <p:spPr bwMode="auto">
          <a:xfrm>
            <a:off x="4894701" y="1750079"/>
            <a:ext cx="135000" cy="135000"/>
          </a:xfrm>
          <a:prstGeom prst="ellipse">
            <a:avLst/>
          </a:pr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a:cs typeface="+mn-ea"/>
              <a:sym typeface="+mn-lt"/>
            </a:endParaRPr>
          </a:p>
        </p:txBody>
      </p:sp>
      <p:sp>
        <p:nvSpPr>
          <p:cNvPr id="26" name="TextBox 6"/>
          <p:cNvSpPr txBox="1"/>
          <p:nvPr/>
        </p:nvSpPr>
        <p:spPr>
          <a:xfrm>
            <a:off x="1716945" y="1653724"/>
            <a:ext cx="978537" cy="300083"/>
          </a:xfrm>
          <a:prstGeom prst="rect">
            <a:avLst/>
          </a:prstGeom>
          <a:noFill/>
        </p:spPr>
        <p:txBody>
          <a:bodyPr wrap="none" lIns="68580" tIns="34290" rIns="68580" bIns="34290" rtlCol="0">
            <a:spAutoFit/>
          </a:bodyPr>
          <a:lstStyle/>
          <a:p>
            <a:r>
              <a:rPr lang="id-ID" sz="1500" b="1" dirty="0">
                <a:cs typeface="+mn-ea"/>
                <a:sym typeface="+mn-lt"/>
              </a:rPr>
              <a:t>Branding</a:t>
            </a:r>
          </a:p>
        </p:txBody>
      </p:sp>
      <p:sp>
        <p:nvSpPr>
          <p:cNvPr id="27" name="TextBox 7"/>
          <p:cNvSpPr txBox="1"/>
          <p:nvPr/>
        </p:nvSpPr>
        <p:spPr>
          <a:xfrm>
            <a:off x="2426638" y="2067677"/>
            <a:ext cx="1873247" cy="623248"/>
          </a:xfrm>
          <a:prstGeom prst="rect">
            <a:avLst/>
          </a:prstGeom>
          <a:noFill/>
        </p:spPr>
        <p:txBody>
          <a:bodyPr wrap="square" lIns="68580" tIns="34290" rIns="68580" bIns="34290" rtlCol="0">
            <a:spAutoFit/>
          </a:bodyPr>
          <a:lstStyle/>
          <a:p>
            <a:pPr algn="just"/>
            <a:r>
              <a:rPr lang="id-ID" sz="900" dirty="0">
                <a:cs typeface="+mn-ea"/>
                <a:sym typeface="+mn-lt"/>
              </a:rPr>
              <a:t>Of shopping carts are abandoned right before the transaction its completed. Suitable for all categories</a:t>
            </a:r>
          </a:p>
        </p:txBody>
      </p:sp>
      <p:sp>
        <p:nvSpPr>
          <p:cNvPr id="28" name="TextBox 8"/>
          <p:cNvSpPr txBox="1"/>
          <p:nvPr/>
        </p:nvSpPr>
        <p:spPr>
          <a:xfrm>
            <a:off x="5033923" y="1653724"/>
            <a:ext cx="1258999" cy="300083"/>
          </a:xfrm>
          <a:prstGeom prst="rect">
            <a:avLst/>
          </a:prstGeom>
          <a:noFill/>
        </p:spPr>
        <p:txBody>
          <a:bodyPr wrap="none" lIns="68580" tIns="34290" rIns="68580" bIns="34290" rtlCol="0">
            <a:spAutoFit/>
          </a:bodyPr>
          <a:lstStyle/>
          <a:p>
            <a:r>
              <a:rPr lang="id-ID" sz="1500" b="1" dirty="0">
                <a:cs typeface="+mn-ea"/>
                <a:sym typeface="+mn-lt"/>
              </a:rPr>
              <a:t>Web Design</a:t>
            </a:r>
          </a:p>
        </p:txBody>
      </p:sp>
      <p:sp>
        <p:nvSpPr>
          <p:cNvPr id="29" name="TextBox 9"/>
          <p:cNvSpPr txBox="1"/>
          <p:nvPr/>
        </p:nvSpPr>
        <p:spPr>
          <a:xfrm>
            <a:off x="5743616" y="2067677"/>
            <a:ext cx="1873247" cy="623248"/>
          </a:xfrm>
          <a:prstGeom prst="rect">
            <a:avLst/>
          </a:prstGeom>
          <a:noFill/>
        </p:spPr>
        <p:txBody>
          <a:bodyPr wrap="square" lIns="68580" tIns="34290" rIns="68580" bIns="34290" rtlCol="0">
            <a:spAutoFit/>
          </a:bodyPr>
          <a:lstStyle/>
          <a:p>
            <a:pPr algn="just"/>
            <a:r>
              <a:rPr lang="id-ID" sz="900" dirty="0">
                <a:cs typeface="+mn-ea"/>
                <a:sym typeface="+mn-lt"/>
              </a:rPr>
              <a:t>Of shopping carts are abandoned right before the transaction its completed. Suitable for all categories</a:t>
            </a:r>
          </a:p>
        </p:txBody>
      </p:sp>
      <p:sp>
        <p:nvSpPr>
          <p:cNvPr id="30" name="Freeform 96"/>
          <p:cNvSpPr>
            <a:spLocks noEditPoints="1"/>
          </p:cNvSpPr>
          <p:nvPr/>
        </p:nvSpPr>
        <p:spPr bwMode="auto">
          <a:xfrm>
            <a:off x="1860529" y="2211685"/>
            <a:ext cx="298559" cy="348572"/>
          </a:xfrm>
          <a:custGeom>
            <a:avLst/>
            <a:gdLst>
              <a:gd name="T0" fmla="*/ 46 w 55"/>
              <a:gd name="T1" fmla="*/ 24 h 64"/>
              <a:gd name="T2" fmla="*/ 36 w 55"/>
              <a:gd name="T3" fmla="*/ 28 h 64"/>
              <a:gd name="T4" fmla="*/ 36 w 55"/>
              <a:gd name="T5" fmla="*/ 27 h 64"/>
              <a:gd name="T6" fmla="*/ 38 w 55"/>
              <a:gd name="T7" fmla="*/ 12 h 64"/>
              <a:gd name="T8" fmla="*/ 30 w 55"/>
              <a:gd name="T9" fmla="*/ 18 h 64"/>
              <a:gd name="T10" fmla="*/ 30 w 55"/>
              <a:gd name="T11" fmla="*/ 0 h 64"/>
              <a:gd name="T12" fmla="*/ 2 w 55"/>
              <a:gd name="T13" fmla="*/ 42 h 64"/>
              <a:gd name="T14" fmla="*/ 22 w 55"/>
              <a:gd name="T15" fmla="*/ 64 h 64"/>
              <a:gd name="T16" fmla="*/ 46 w 55"/>
              <a:gd name="T17" fmla="*/ 24 h 64"/>
              <a:gd name="T18" fmla="*/ 24 w 55"/>
              <a:gd name="T19" fmla="*/ 58 h 64"/>
              <a:gd name="T20" fmla="*/ 13 w 55"/>
              <a:gd name="T21" fmla="*/ 40 h 64"/>
              <a:gd name="T22" fmla="*/ 20 w 55"/>
              <a:gd name="T23" fmla="*/ 50 h 64"/>
              <a:gd name="T24" fmla="*/ 26 w 55"/>
              <a:gd name="T25" fmla="*/ 36 h 64"/>
              <a:gd name="T26" fmla="*/ 29 w 55"/>
              <a:gd name="T27" fmla="*/ 50 h 64"/>
              <a:gd name="T28" fmla="*/ 37 w 55"/>
              <a:gd name="T29" fmla="*/ 37 h 64"/>
              <a:gd name="T30" fmla="*/ 24 w 55"/>
              <a:gd name="T31" fmla="*/ 58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5" h="64">
                <a:moveTo>
                  <a:pt x="46" y="24"/>
                </a:moveTo>
                <a:cubicBezTo>
                  <a:pt x="46" y="24"/>
                  <a:pt x="43" y="24"/>
                  <a:pt x="36" y="28"/>
                </a:cubicBezTo>
                <a:cubicBezTo>
                  <a:pt x="36" y="27"/>
                  <a:pt x="36" y="27"/>
                  <a:pt x="36" y="27"/>
                </a:cubicBezTo>
                <a:cubicBezTo>
                  <a:pt x="36" y="22"/>
                  <a:pt x="37" y="16"/>
                  <a:pt x="38" y="12"/>
                </a:cubicBezTo>
                <a:cubicBezTo>
                  <a:pt x="37" y="12"/>
                  <a:pt x="34" y="15"/>
                  <a:pt x="30" y="18"/>
                </a:cubicBezTo>
                <a:cubicBezTo>
                  <a:pt x="28" y="13"/>
                  <a:pt x="28" y="5"/>
                  <a:pt x="30" y="0"/>
                </a:cubicBezTo>
                <a:cubicBezTo>
                  <a:pt x="12" y="13"/>
                  <a:pt x="2" y="31"/>
                  <a:pt x="2" y="42"/>
                </a:cubicBezTo>
                <a:cubicBezTo>
                  <a:pt x="2" y="51"/>
                  <a:pt x="1" y="64"/>
                  <a:pt x="22" y="64"/>
                </a:cubicBezTo>
                <a:cubicBezTo>
                  <a:pt x="55" y="64"/>
                  <a:pt x="38" y="40"/>
                  <a:pt x="46" y="24"/>
                </a:cubicBezTo>
                <a:close/>
                <a:moveTo>
                  <a:pt x="24" y="58"/>
                </a:moveTo>
                <a:cubicBezTo>
                  <a:pt x="0" y="58"/>
                  <a:pt x="16" y="35"/>
                  <a:pt x="13" y="40"/>
                </a:cubicBezTo>
                <a:cubicBezTo>
                  <a:pt x="13" y="40"/>
                  <a:pt x="11" y="46"/>
                  <a:pt x="20" y="50"/>
                </a:cubicBezTo>
                <a:cubicBezTo>
                  <a:pt x="15" y="45"/>
                  <a:pt x="23" y="39"/>
                  <a:pt x="26" y="36"/>
                </a:cubicBezTo>
                <a:cubicBezTo>
                  <a:pt x="26" y="43"/>
                  <a:pt x="29" y="50"/>
                  <a:pt x="29" y="50"/>
                </a:cubicBezTo>
                <a:cubicBezTo>
                  <a:pt x="29" y="50"/>
                  <a:pt x="34" y="47"/>
                  <a:pt x="37" y="37"/>
                </a:cubicBezTo>
                <a:cubicBezTo>
                  <a:pt x="40" y="50"/>
                  <a:pt x="38" y="57"/>
                  <a:pt x="24" y="58"/>
                </a:cubicBezTo>
                <a:close/>
              </a:path>
            </a:pathLst>
          </a:custGeom>
          <a:solidFill>
            <a:schemeClr val="bg2"/>
          </a:solidFill>
          <a:ln>
            <a:noFill/>
          </a:ln>
        </p:spPr>
        <p:txBody>
          <a:bodyPr vert="horz" wrap="square" lIns="68580" tIns="34290" rIns="68580" bIns="34290" numCol="1" anchor="t" anchorCtr="0" compatLnSpc="1"/>
          <a:lstStyle/>
          <a:p>
            <a:endParaRPr lang="id-ID">
              <a:cs typeface="+mn-ea"/>
              <a:sym typeface="+mn-lt"/>
            </a:endParaRPr>
          </a:p>
        </p:txBody>
      </p:sp>
      <p:sp>
        <p:nvSpPr>
          <p:cNvPr id="31" name="Rectangle 11"/>
          <p:cNvSpPr/>
          <p:nvPr/>
        </p:nvSpPr>
        <p:spPr>
          <a:xfrm>
            <a:off x="1736672" y="3010090"/>
            <a:ext cx="2478449" cy="200815"/>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dirty="0">
              <a:solidFill>
                <a:schemeClr val="bg2"/>
              </a:solidFill>
              <a:cs typeface="+mn-ea"/>
              <a:sym typeface="+mn-lt"/>
            </a:endParaRPr>
          </a:p>
        </p:txBody>
      </p:sp>
      <p:sp>
        <p:nvSpPr>
          <p:cNvPr id="32" name="Rectangle 12"/>
          <p:cNvSpPr/>
          <p:nvPr/>
        </p:nvSpPr>
        <p:spPr>
          <a:xfrm>
            <a:off x="1736673" y="3010090"/>
            <a:ext cx="1239224" cy="2008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dirty="0">
              <a:solidFill>
                <a:schemeClr val="bg2"/>
              </a:solidFill>
              <a:cs typeface="+mn-ea"/>
              <a:sym typeface="+mn-lt"/>
            </a:endParaRPr>
          </a:p>
        </p:txBody>
      </p:sp>
      <p:sp>
        <p:nvSpPr>
          <p:cNvPr id="33" name="Content Placeholder 2"/>
          <p:cNvSpPr txBox="1"/>
          <p:nvPr/>
        </p:nvSpPr>
        <p:spPr>
          <a:xfrm>
            <a:off x="1725527" y="3002855"/>
            <a:ext cx="352281" cy="196208"/>
          </a:xfrm>
          <a:prstGeom prst="rect">
            <a:avLst/>
          </a:prstGeom>
          <a:noFill/>
        </p:spPr>
        <p:txBody>
          <a:bodyPr vert="horz" lIns="68580" tIns="34290" rIns="68580" bIns="34290"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800" b="1" dirty="0">
                <a:solidFill>
                  <a:schemeClr val="bg2"/>
                </a:solidFill>
                <a:cs typeface="+mn-ea"/>
                <a:sym typeface="+mn-lt"/>
              </a:rPr>
              <a:t>50%</a:t>
            </a:r>
          </a:p>
        </p:txBody>
      </p:sp>
      <p:sp>
        <p:nvSpPr>
          <p:cNvPr id="34" name="Freeform 5"/>
          <p:cNvSpPr/>
          <p:nvPr/>
        </p:nvSpPr>
        <p:spPr bwMode="auto">
          <a:xfrm>
            <a:off x="1533076" y="3095189"/>
            <a:ext cx="80287" cy="72665"/>
          </a:xfrm>
          <a:custGeom>
            <a:avLst/>
            <a:gdLst>
              <a:gd name="T0" fmla="*/ 36 w 44"/>
              <a:gd name="T1" fmla="*/ 32 h 40"/>
              <a:gd name="T2" fmla="*/ 32 w 44"/>
              <a:gd name="T3" fmla="*/ 32 h 40"/>
              <a:gd name="T4" fmla="*/ 32 w 44"/>
              <a:gd name="T5" fmla="*/ 0 h 40"/>
              <a:gd name="T6" fmla="*/ 24 w 44"/>
              <a:gd name="T7" fmla="*/ 0 h 40"/>
              <a:gd name="T8" fmla="*/ 24 w 44"/>
              <a:gd name="T9" fmla="*/ 32 h 40"/>
              <a:gd name="T10" fmla="*/ 20 w 44"/>
              <a:gd name="T11" fmla="*/ 32 h 40"/>
              <a:gd name="T12" fmla="*/ 20 w 44"/>
              <a:gd name="T13" fmla="*/ 0 h 40"/>
              <a:gd name="T14" fmla="*/ 12 w 44"/>
              <a:gd name="T15" fmla="*/ 0 h 40"/>
              <a:gd name="T16" fmla="*/ 12 w 44"/>
              <a:gd name="T17" fmla="*/ 32 h 40"/>
              <a:gd name="T18" fmla="*/ 8 w 44"/>
              <a:gd name="T19" fmla="*/ 32 h 40"/>
              <a:gd name="T20" fmla="*/ 8 w 44"/>
              <a:gd name="T21" fmla="*/ 0 h 40"/>
              <a:gd name="T22" fmla="*/ 0 w 44"/>
              <a:gd name="T23" fmla="*/ 0 h 40"/>
              <a:gd name="T24" fmla="*/ 0 w 44"/>
              <a:gd name="T25" fmla="*/ 38 h 40"/>
              <a:gd name="T26" fmla="*/ 2 w 44"/>
              <a:gd name="T27" fmla="*/ 40 h 40"/>
              <a:gd name="T28" fmla="*/ 42 w 44"/>
              <a:gd name="T29" fmla="*/ 40 h 40"/>
              <a:gd name="T30" fmla="*/ 44 w 44"/>
              <a:gd name="T31" fmla="*/ 38 h 40"/>
              <a:gd name="T32" fmla="*/ 44 w 44"/>
              <a:gd name="T33" fmla="*/ 0 h 40"/>
              <a:gd name="T34" fmla="*/ 36 w 44"/>
              <a:gd name="T35" fmla="*/ 0 h 40"/>
              <a:gd name="T36" fmla="*/ 36 w 44"/>
              <a:gd name="T37" fmla="*/ 3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4" h="40">
                <a:moveTo>
                  <a:pt x="36" y="32"/>
                </a:moveTo>
                <a:cubicBezTo>
                  <a:pt x="32" y="32"/>
                  <a:pt x="32" y="32"/>
                  <a:pt x="32" y="32"/>
                </a:cubicBezTo>
                <a:cubicBezTo>
                  <a:pt x="32" y="0"/>
                  <a:pt x="32" y="0"/>
                  <a:pt x="32" y="0"/>
                </a:cubicBezTo>
                <a:cubicBezTo>
                  <a:pt x="24" y="0"/>
                  <a:pt x="24" y="0"/>
                  <a:pt x="24" y="0"/>
                </a:cubicBezTo>
                <a:cubicBezTo>
                  <a:pt x="24" y="32"/>
                  <a:pt x="24" y="32"/>
                  <a:pt x="24" y="32"/>
                </a:cubicBezTo>
                <a:cubicBezTo>
                  <a:pt x="20" y="32"/>
                  <a:pt x="20" y="32"/>
                  <a:pt x="20" y="32"/>
                </a:cubicBezTo>
                <a:cubicBezTo>
                  <a:pt x="20" y="0"/>
                  <a:pt x="20" y="0"/>
                  <a:pt x="20" y="0"/>
                </a:cubicBezTo>
                <a:cubicBezTo>
                  <a:pt x="12" y="0"/>
                  <a:pt x="12" y="0"/>
                  <a:pt x="12" y="0"/>
                </a:cubicBezTo>
                <a:cubicBezTo>
                  <a:pt x="12" y="32"/>
                  <a:pt x="12" y="32"/>
                  <a:pt x="12" y="32"/>
                </a:cubicBezTo>
                <a:cubicBezTo>
                  <a:pt x="8" y="32"/>
                  <a:pt x="8" y="32"/>
                  <a:pt x="8" y="32"/>
                </a:cubicBezTo>
                <a:cubicBezTo>
                  <a:pt x="8" y="0"/>
                  <a:pt x="8" y="0"/>
                  <a:pt x="8" y="0"/>
                </a:cubicBezTo>
                <a:cubicBezTo>
                  <a:pt x="0" y="0"/>
                  <a:pt x="0" y="0"/>
                  <a:pt x="0" y="0"/>
                </a:cubicBezTo>
                <a:cubicBezTo>
                  <a:pt x="0" y="38"/>
                  <a:pt x="0" y="38"/>
                  <a:pt x="0" y="38"/>
                </a:cubicBezTo>
                <a:cubicBezTo>
                  <a:pt x="0" y="39"/>
                  <a:pt x="1" y="40"/>
                  <a:pt x="2" y="40"/>
                </a:cubicBezTo>
                <a:cubicBezTo>
                  <a:pt x="42" y="40"/>
                  <a:pt x="42" y="40"/>
                  <a:pt x="42" y="40"/>
                </a:cubicBezTo>
                <a:cubicBezTo>
                  <a:pt x="43" y="40"/>
                  <a:pt x="44" y="39"/>
                  <a:pt x="44" y="38"/>
                </a:cubicBezTo>
                <a:cubicBezTo>
                  <a:pt x="44" y="0"/>
                  <a:pt x="44" y="0"/>
                  <a:pt x="44" y="0"/>
                </a:cubicBezTo>
                <a:cubicBezTo>
                  <a:pt x="36" y="0"/>
                  <a:pt x="36" y="0"/>
                  <a:pt x="36" y="0"/>
                </a:cubicBezTo>
                <a:lnTo>
                  <a:pt x="36" y="32"/>
                </a:lnTo>
                <a:close/>
              </a:path>
            </a:pathLst>
          </a:custGeom>
          <a:solidFill>
            <a:schemeClr val="tx1">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a:solidFill>
                <a:schemeClr val="bg2"/>
              </a:solidFill>
              <a:cs typeface="+mn-ea"/>
              <a:sym typeface="+mn-lt"/>
            </a:endParaRPr>
          </a:p>
        </p:txBody>
      </p:sp>
      <p:sp>
        <p:nvSpPr>
          <p:cNvPr id="35" name="Freeform 6"/>
          <p:cNvSpPr>
            <a:spLocks noEditPoints="1"/>
          </p:cNvSpPr>
          <p:nvPr/>
        </p:nvSpPr>
        <p:spPr bwMode="auto">
          <a:xfrm>
            <a:off x="1518340" y="3051489"/>
            <a:ext cx="109759" cy="36587"/>
          </a:xfrm>
          <a:custGeom>
            <a:avLst/>
            <a:gdLst>
              <a:gd name="T0" fmla="*/ 56 w 60"/>
              <a:gd name="T1" fmla="*/ 8 h 20"/>
              <a:gd name="T2" fmla="*/ 40 w 60"/>
              <a:gd name="T3" fmla="*/ 8 h 20"/>
              <a:gd name="T4" fmla="*/ 40 w 60"/>
              <a:gd name="T5" fmla="*/ 2 h 20"/>
              <a:gd name="T6" fmla="*/ 38 w 60"/>
              <a:gd name="T7" fmla="*/ 0 h 20"/>
              <a:gd name="T8" fmla="*/ 22 w 60"/>
              <a:gd name="T9" fmla="*/ 0 h 20"/>
              <a:gd name="T10" fmla="*/ 20 w 60"/>
              <a:gd name="T11" fmla="*/ 2 h 20"/>
              <a:gd name="T12" fmla="*/ 20 w 60"/>
              <a:gd name="T13" fmla="*/ 8 h 20"/>
              <a:gd name="T14" fmla="*/ 4 w 60"/>
              <a:gd name="T15" fmla="*/ 8 h 20"/>
              <a:gd name="T16" fmla="*/ 0 w 60"/>
              <a:gd name="T17" fmla="*/ 12 h 20"/>
              <a:gd name="T18" fmla="*/ 0 w 60"/>
              <a:gd name="T19" fmla="*/ 16 h 20"/>
              <a:gd name="T20" fmla="*/ 4 w 60"/>
              <a:gd name="T21" fmla="*/ 20 h 20"/>
              <a:gd name="T22" fmla="*/ 56 w 60"/>
              <a:gd name="T23" fmla="*/ 20 h 20"/>
              <a:gd name="T24" fmla="*/ 60 w 60"/>
              <a:gd name="T25" fmla="*/ 16 h 20"/>
              <a:gd name="T26" fmla="*/ 60 w 60"/>
              <a:gd name="T27" fmla="*/ 12 h 20"/>
              <a:gd name="T28" fmla="*/ 56 w 60"/>
              <a:gd name="T29" fmla="*/ 8 h 20"/>
              <a:gd name="T30" fmla="*/ 24 w 60"/>
              <a:gd name="T31" fmla="*/ 8 h 20"/>
              <a:gd name="T32" fmla="*/ 24 w 60"/>
              <a:gd name="T33" fmla="*/ 4 h 20"/>
              <a:gd name="T34" fmla="*/ 36 w 60"/>
              <a:gd name="T35" fmla="*/ 4 h 20"/>
              <a:gd name="T36" fmla="*/ 36 w 60"/>
              <a:gd name="T37" fmla="*/ 8 h 20"/>
              <a:gd name="T38" fmla="*/ 24 w 60"/>
              <a:gd name="T39" fmla="*/ 8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0" h="20">
                <a:moveTo>
                  <a:pt x="56" y="8"/>
                </a:moveTo>
                <a:cubicBezTo>
                  <a:pt x="40" y="8"/>
                  <a:pt x="40" y="8"/>
                  <a:pt x="40" y="8"/>
                </a:cubicBezTo>
                <a:cubicBezTo>
                  <a:pt x="40" y="2"/>
                  <a:pt x="40" y="2"/>
                  <a:pt x="40" y="2"/>
                </a:cubicBezTo>
                <a:cubicBezTo>
                  <a:pt x="40" y="1"/>
                  <a:pt x="39" y="0"/>
                  <a:pt x="38" y="0"/>
                </a:cubicBezTo>
                <a:cubicBezTo>
                  <a:pt x="22" y="0"/>
                  <a:pt x="22" y="0"/>
                  <a:pt x="22" y="0"/>
                </a:cubicBezTo>
                <a:cubicBezTo>
                  <a:pt x="21" y="0"/>
                  <a:pt x="20" y="1"/>
                  <a:pt x="20" y="2"/>
                </a:cubicBezTo>
                <a:cubicBezTo>
                  <a:pt x="20" y="8"/>
                  <a:pt x="20" y="8"/>
                  <a:pt x="20" y="8"/>
                </a:cubicBezTo>
                <a:cubicBezTo>
                  <a:pt x="4" y="8"/>
                  <a:pt x="4" y="8"/>
                  <a:pt x="4" y="8"/>
                </a:cubicBezTo>
                <a:cubicBezTo>
                  <a:pt x="2" y="8"/>
                  <a:pt x="0" y="10"/>
                  <a:pt x="0" y="12"/>
                </a:cubicBezTo>
                <a:cubicBezTo>
                  <a:pt x="0" y="16"/>
                  <a:pt x="0" y="16"/>
                  <a:pt x="0" y="16"/>
                </a:cubicBezTo>
                <a:cubicBezTo>
                  <a:pt x="0" y="18"/>
                  <a:pt x="2" y="20"/>
                  <a:pt x="4" y="20"/>
                </a:cubicBezTo>
                <a:cubicBezTo>
                  <a:pt x="56" y="20"/>
                  <a:pt x="56" y="20"/>
                  <a:pt x="56" y="20"/>
                </a:cubicBezTo>
                <a:cubicBezTo>
                  <a:pt x="58" y="20"/>
                  <a:pt x="60" y="18"/>
                  <a:pt x="60" y="16"/>
                </a:cubicBezTo>
                <a:cubicBezTo>
                  <a:pt x="60" y="12"/>
                  <a:pt x="60" y="12"/>
                  <a:pt x="60" y="12"/>
                </a:cubicBezTo>
                <a:cubicBezTo>
                  <a:pt x="60" y="10"/>
                  <a:pt x="58" y="8"/>
                  <a:pt x="56" y="8"/>
                </a:cubicBezTo>
                <a:close/>
                <a:moveTo>
                  <a:pt x="24" y="8"/>
                </a:moveTo>
                <a:cubicBezTo>
                  <a:pt x="24" y="4"/>
                  <a:pt x="24" y="4"/>
                  <a:pt x="24" y="4"/>
                </a:cubicBezTo>
                <a:cubicBezTo>
                  <a:pt x="36" y="4"/>
                  <a:pt x="36" y="4"/>
                  <a:pt x="36" y="4"/>
                </a:cubicBezTo>
                <a:cubicBezTo>
                  <a:pt x="36" y="8"/>
                  <a:pt x="36" y="8"/>
                  <a:pt x="36" y="8"/>
                </a:cubicBezTo>
                <a:lnTo>
                  <a:pt x="24" y="8"/>
                </a:lnTo>
                <a:close/>
              </a:path>
            </a:pathLst>
          </a:custGeom>
          <a:solidFill>
            <a:schemeClr val="tx1">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a:solidFill>
                <a:schemeClr val="bg2"/>
              </a:solidFill>
              <a:cs typeface="+mn-ea"/>
              <a:sym typeface="+mn-lt"/>
            </a:endParaRPr>
          </a:p>
        </p:txBody>
      </p:sp>
      <p:sp>
        <p:nvSpPr>
          <p:cNvPr id="36" name="Rectangle 16"/>
          <p:cNvSpPr/>
          <p:nvPr/>
        </p:nvSpPr>
        <p:spPr>
          <a:xfrm>
            <a:off x="1736672" y="3308944"/>
            <a:ext cx="2478449" cy="200815"/>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dirty="0">
              <a:solidFill>
                <a:schemeClr val="bg2"/>
              </a:solidFill>
              <a:cs typeface="+mn-ea"/>
              <a:sym typeface="+mn-lt"/>
            </a:endParaRPr>
          </a:p>
        </p:txBody>
      </p:sp>
      <p:sp>
        <p:nvSpPr>
          <p:cNvPr id="37" name="Rectangle 17"/>
          <p:cNvSpPr/>
          <p:nvPr/>
        </p:nvSpPr>
        <p:spPr>
          <a:xfrm>
            <a:off x="1736672" y="3308944"/>
            <a:ext cx="1457912" cy="20081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dirty="0">
              <a:solidFill>
                <a:schemeClr val="bg2"/>
              </a:solidFill>
              <a:cs typeface="+mn-ea"/>
              <a:sym typeface="+mn-lt"/>
            </a:endParaRPr>
          </a:p>
        </p:txBody>
      </p:sp>
      <p:sp>
        <p:nvSpPr>
          <p:cNvPr id="38" name="Content Placeholder 2"/>
          <p:cNvSpPr txBox="1"/>
          <p:nvPr/>
        </p:nvSpPr>
        <p:spPr>
          <a:xfrm>
            <a:off x="1725527" y="3301710"/>
            <a:ext cx="352281" cy="196208"/>
          </a:xfrm>
          <a:prstGeom prst="rect">
            <a:avLst/>
          </a:prstGeom>
          <a:noFill/>
        </p:spPr>
        <p:txBody>
          <a:bodyPr vert="horz" lIns="68580" tIns="34290" rIns="68580" bIns="34290"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800" b="1" dirty="0">
                <a:solidFill>
                  <a:schemeClr val="bg2"/>
                </a:solidFill>
                <a:cs typeface="+mn-ea"/>
                <a:sym typeface="+mn-lt"/>
              </a:rPr>
              <a:t>62%</a:t>
            </a:r>
          </a:p>
        </p:txBody>
      </p:sp>
      <p:sp>
        <p:nvSpPr>
          <p:cNvPr id="39" name="Freeform 7"/>
          <p:cNvSpPr/>
          <p:nvPr/>
        </p:nvSpPr>
        <p:spPr bwMode="auto">
          <a:xfrm>
            <a:off x="1533075" y="3371005"/>
            <a:ext cx="80287" cy="102137"/>
          </a:xfrm>
          <a:custGeom>
            <a:avLst/>
            <a:gdLst>
              <a:gd name="T0" fmla="*/ 40 w 44"/>
              <a:gd name="T1" fmla="*/ 24 h 56"/>
              <a:gd name="T2" fmla="*/ 36 w 44"/>
              <a:gd name="T3" fmla="*/ 28 h 56"/>
              <a:gd name="T4" fmla="*/ 36 w 44"/>
              <a:gd name="T5" fmla="*/ 28 h 56"/>
              <a:gd name="T6" fmla="*/ 36 w 44"/>
              <a:gd name="T7" fmla="*/ 24 h 56"/>
              <a:gd name="T8" fmla="*/ 32 w 44"/>
              <a:gd name="T9" fmla="*/ 20 h 56"/>
              <a:gd name="T10" fmla="*/ 28 w 44"/>
              <a:gd name="T11" fmla="*/ 24 h 56"/>
              <a:gd name="T12" fmla="*/ 28 w 44"/>
              <a:gd name="T13" fmla="*/ 20 h 56"/>
              <a:gd name="T14" fmla="*/ 24 w 44"/>
              <a:gd name="T15" fmla="*/ 16 h 56"/>
              <a:gd name="T16" fmla="*/ 20 w 44"/>
              <a:gd name="T17" fmla="*/ 20 h 56"/>
              <a:gd name="T18" fmla="*/ 20 w 44"/>
              <a:gd name="T19" fmla="*/ 4 h 56"/>
              <a:gd name="T20" fmla="*/ 16 w 44"/>
              <a:gd name="T21" fmla="*/ 0 h 56"/>
              <a:gd name="T22" fmla="*/ 12 w 44"/>
              <a:gd name="T23" fmla="*/ 4 h 56"/>
              <a:gd name="T24" fmla="*/ 12 w 44"/>
              <a:gd name="T25" fmla="*/ 7 h 56"/>
              <a:gd name="T26" fmla="*/ 12 w 44"/>
              <a:gd name="T27" fmla="*/ 28 h 56"/>
              <a:gd name="T28" fmla="*/ 12 w 44"/>
              <a:gd name="T29" fmla="*/ 31 h 56"/>
              <a:gd name="T30" fmla="*/ 11 w 44"/>
              <a:gd name="T31" fmla="*/ 32 h 56"/>
              <a:gd name="T32" fmla="*/ 10 w 44"/>
              <a:gd name="T33" fmla="*/ 32 h 56"/>
              <a:gd name="T34" fmla="*/ 3 w 44"/>
              <a:gd name="T35" fmla="*/ 24 h 56"/>
              <a:gd name="T36" fmla="*/ 0 w 44"/>
              <a:gd name="T37" fmla="*/ 25 h 56"/>
              <a:gd name="T38" fmla="*/ 0 w 44"/>
              <a:gd name="T39" fmla="*/ 28 h 56"/>
              <a:gd name="T40" fmla="*/ 13 w 44"/>
              <a:gd name="T41" fmla="*/ 55 h 56"/>
              <a:gd name="T42" fmla="*/ 15 w 44"/>
              <a:gd name="T43" fmla="*/ 56 h 56"/>
              <a:gd name="T44" fmla="*/ 38 w 44"/>
              <a:gd name="T45" fmla="*/ 56 h 56"/>
              <a:gd name="T46" fmla="*/ 44 w 44"/>
              <a:gd name="T47" fmla="*/ 50 h 56"/>
              <a:gd name="T48" fmla="*/ 44 w 44"/>
              <a:gd name="T49" fmla="*/ 28 h 56"/>
              <a:gd name="T50" fmla="*/ 40 w 44"/>
              <a:gd name="T51" fmla="*/ 24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4" h="56">
                <a:moveTo>
                  <a:pt x="40" y="24"/>
                </a:moveTo>
                <a:cubicBezTo>
                  <a:pt x="38" y="24"/>
                  <a:pt x="36" y="26"/>
                  <a:pt x="36" y="28"/>
                </a:cubicBezTo>
                <a:cubicBezTo>
                  <a:pt x="36" y="28"/>
                  <a:pt x="36" y="28"/>
                  <a:pt x="36" y="28"/>
                </a:cubicBezTo>
                <a:cubicBezTo>
                  <a:pt x="36" y="24"/>
                  <a:pt x="36" y="24"/>
                  <a:pt x="36" y="24"/>
                </a:cubicBezTo>
                <a:cubicBezTo>
                  <a:pt x="36" y="22"/>
                  <a:pt x="34" y="20"/>
                  <a:pt x="32" y="20"/>
                </a:cubicBezTo>
                <a:cubicBezTo>
                  <a:pt x="30" y="20"/>
                  <a:pt x="28" y="22"/>
                  <a:pt x="28" y="24"/>
                </a:cubicBezTo>
                <a:cubicBezTo>
                  <a:pt x="28" y="20"/>
                  <a:pt x="28" y="20"/>
                  <a:pt x="28" y="20"/>
                </a:cubicBezTo>
                <a:cubicBezTo>
                  <a:pt x="28" y="18"/>
                  <a:pt x="26" y="16"/>
                  <a:pt x="24" y="16"/>
                </a:cubicBezTo>
                <a:cubicBezTo>
                  <a:pt x="22" y="16"/>
                  <a:pt x="20" y="18"/>
                  <a:pt x="20" y="20"/>
                </a:cubicBezTo>
                <a:cubicBezTo>
                  <a:pt x="20" y="4"/>
                  <a:pt x="20" y="4"/>
                  <a:pt x="20" y="4"/>
                </a:cubicBezTo>
                <a:cubicBezTo>
                  <a:pt x="20" y="2"/>
                  <a:pt x="18" y="0"/>
                  <a:pt x="16" y="0"/>
                </a:cubicBezTo>
                <a:cubicBezTo>
                  <a:pt x="14" y="0"/>
                  <a:pt x="12" y="2"/>
                  <a:pt x="12" y="4"/>
                </a:cubicBezTo>
                <a:cubicBezTo>
                  <a:pt x="12" y="7"/>
                  <a:pt x="12" y="7"/>
                  <a:pt x="12" y="7"/>
                </a:cubicBezTo>
                <a:cubicBezTo>
                  <a:pt x="12" y="28"/>
                  <a:pt x="12" y="28"/>
                  <a:pt x="12" y="28"/>
                </a:cubicBezTo>
                <a:cubicBezTo>
                  <a:pt x="12" y="31"/>
                  <a:pt x="12" y="31"/>
                  <a:pt x="12" y="31"/>
                </a:cubicBezTo>
                <a:cubicBezTo>
                  <a:pt x="12" y="31"/>
                  <a:pt x="12" y="32"/>
                  <a:pt x="11" y="32"/>
                </a:cubicBezTo>
                <a:cubicBezTo>
                  <a:pt x="11" y="32"/>
                  <a:pt x="10" y="32"/>
                  <a:pt x="10" y="32"/>
                </a:cubicBezTo>
                <a:cubicBezTo>
                  <a:pt x="7" y="28"/>
                  <a:pt x="7" y="24"/>
                  <a:pt x="3" y="24"/>
                </a:cubicBezTo>
                <a:cubicBezTo>
                  <a:pt x="2" y="24"/>
                  <a:pt x="1" y="24"/>
                  <a:pt x="0" y="25"/>
                </a:cubicBezTo>
                <a:cubicBezTo>
                  <a:pt x="0" y="26"/>
                  <a:pt x="0" y="27"/>
                  <a:pt x="0" y="28"/>
                </a:cubicBezTo>
                <a:cubicBezTo>
                  <a:pt x="13" y="55"/>
                  <a:pt x="13" y="55"/>
                  <a:pt x="13" y="55"/>
                </a:cubicBezTo>
                <a:cubicBezTo>
                  <a:pt x="13" y="56"/>
                  <a:pt x="14" y="56"/>
                  <a:pt x="15" y="56"/>
                </a:cubicBezTo>
                <a:cubicBezTo>
                  <a:pt x="18" y="56"/>
                  <a:pt x="30" y="56"/>
                  <a:pt x="38" y="56"/>
                </a:cubicBezTo>
                <a:cubicBezTo>
                  <a:pt x="41" y="56"/>
                  <a:pt x="44" y="53"/>
                  <a:pt x="44" y="50"/>
                </a:cubicBezTo>
                <a:cubicBezTo>
                  <a:pt x="44" y="39"/>
                  <a:pt x="44" y="28"/>
                  <a:pt x="44" y="28"/>
                </a:cubicBezTo>
                <a:cubicBezTo>
                  <a:pt x="44" y="26"/>
                  <a:pt x="42" y="24"/>
                  <a:pt x="40" y="24"/>
                </a:cubicBezTo>
                <a:close/>
              </a:path>
            </a:pathLst>
          </a:custGeom>
          <a:solidFill>
            <a:schemeClr val="tx1">
              <a:lumMod val="60000"/>
              <a:lumOff val="40000"/>
            </a:schemeClr>
          </a:solidFill>
          <a:ln>
            <a:noFill/>
          </a:ln>
        </p:spPr>
        <p:txBody>
          <a:bodyPr vert="horz" wrap="square" lIns="68580" tIns="34290" rIns="68580" bIns="34290" numCol="1" anchor="t" anchorCtr="0" compatLnSpc="1"/>
          <a:lstStyle/>
          <a:p>
            <a:endParaRPr lang="id-ID">
              <a:solidFill>
                <a:schemeClr val="bg2"/>
              </a:solidFill>
              <a:cs typeface="+mn-ea"/>
              <a:sym typeface="+mn-lt"/>
            </a:endParaRPr>
          </a:p>
        </p:txBody>
      </p:sp>
      <p:sp>
        <p:nvSpPr>
          <p:cNvPr id="40" name="Rectangle 20"/>
          <p:cNvSpPr/>
          <p:nvPr/>
        </p:nvSpPr>
        <p:spPr>
          <a:xfrm>
            <a:off x="1736672" y="3624831"/>
            <a:ext cx="2478449" cy="200815"/>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dirty="0">
              <a:solidFill>
                <a:schemeClr val="bg2"/>
              </a:solidFill>
              <a:cs typeface="+mn-ea"/>
              <a:sym typeface="+mn-lt"/>
            </a:endParaRPr>
          </a:p>
        </p:txBody>
      </p:sp>
      <p:sp>
        <p:nvSpPr>
          <p:cNvPr id="41" name="Rectangle 21"/>
          <p:cNvSpPr/>
          <p:nvPr/>
        </p:nvSpPr>
        <p:spPr>
          <a:xfrm>
            <a:off x="1736673" y="3624831"/>
            <a:ext cx="619612" cy="20081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dirty="0">
              <a:solidFill>
                <a:schemeClr val="bg2"/>
              </a:solidFill>
              <a:cs typeface="+mn-ea"/>
              <a:sym typeface="+mn-lt"/>
            </a:endParaRPr>
          </a:p>
        </p:txBody>
      </p:sp>
      <p:sp>
        <p:nvSpPr>
          <p:cNvPr id="42" name="Content Placeholder 2"/>
          <p:cNvSpPr txBox="1"/>
          <p:nvPr/>
        </p:nvSpPr>
        <p:spPr>
          <a:xfrm>
            <a:off x="1725527" y="3617596"/>
            <a:ext cx="352281" cy="196208"/>
          </a:xfrm>
          <a:prstGeom prst="rect">
            <a:avLst/>
          </a:prstGeom>
          <a:noFill/>
        </p:spPr>
        <p:txBody>
          <a:bodyPr vert="horz" lIns="68580" tIns="34290" rIns="68580" bIns="34290"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800" b="1" dirty="0">
                <a:solidFill>
                  <a:schemeClr val="bg2"/>
                </a:solidFill>
                <a:cs typeface="+mn-ea"/>
                <a:sym typeface="+mn-lt"/>
              </a:rPr>
              <a:t>25%</a:t>
            </a:r>
          </a:p>
        </p:txBody>
      </p:sp>
      <p:grpSp>
        <p:nvGrpSpPr>
          <p:cNvPr id="43" name="Group 23"/>
          <p:cNvGrpSpPr/>
          <p:nvPr/>
        </p:nvGrpSpPr>
        <p:grpSpPr>
          <a:xfrm>
            <a:off x="1522180" y="3676293"/>
            <a:ext cx="111283" cy="109251"/>
            <a:chOff x="3294063" y="1474788"/>
            <a:chExt cx="347662" cy="341313"/>
          </a:xfrm>
          <a:solidFill>
            <a:schemeClr val="tx1">
              <a:lumMod val="60000"/>
              <a:lumOff val="40000"/>
            </a:schemeClr>
          </a:solidFill>
        </p:grpSpPr>
        <p:sp>
          <p:nvSpPr>
            <p:cNvPr id="44" name="Freeform 8"/>
            <p:cNvSpPr/>
            <p:nvPr/>
          </p:nvSpPr>
          <p:spPr bwMode="auto">
            <a:xfrm>
              <a:off x="3294063" y="1701801"/>
              <a:ext cx="112712" cy="114300"/>
            </a:xfrm>
            <a:custGeom>
              <a:avLst/>
              <a:gdLst>
                <a:gd name="T0" fmla="*/ 10 w 71"/>
                <a:gd name="T1" fmla="*/ 0 h 72"/>
                <a:gd name="T2" fmla="*/ 3 w 71"/>
                <a:gd name="T3" fmla="*/ 36 h 72"/>
                <a:gd name="T4" fmla="*/ 0 w 71"/>
                <a:gd name="T5" fmla="*/ 72 h 72"/>
                <a:gd name="T6" fmla="*/ 35 w 71"/>
                <a:gd name="T7" fmla="*/ 69 h 72"/>
                <a:gd name="T8" fmla="*/ 71 w 71"/>
                <a:gd name="T9" fmla="*/ 61 h 72"/>
                <a:gd name="T10" fmla="*/ 39 w 71"/>
                <a:gd name="T11" fmla="*/ 33 h 72"/>
                <a:gd name="T12" fmla="*/ 10 w 71"/>
                <a:gd name="T13" fmla="*/ 0 h 72"/>
              </a:gdLst>
              <a:ahLst/>
              <a:cxnLst>
                <a:cxn ang="0">
                  <a:pos x="T0" y="T1"/>
                </a:cxn>
                <a:cxn ang="0">
                  <a:pos x="T2" y="T3"/>
                </a:cxn>
                <a:cxn ang="0">
                  <a:pos x="T4" y="T5"/>
                </a:cxn>
                <a:cxn ang="0">
                  <a:pos x="T6" y="T7"/>
                </a:cxn>
                <a:cxn ang="0">
                  <a:pos x="T8" y="T9"/>
                </a:cxn>
                <a:cxn ang="0">
                  <a:pos x="T10" y="T11"/>
                </a:cxn>
                <a:cxn ang="0">
                  <a:pos x="T12" y="T13"/>
                </a:cxn>
              </a:cxnLst>
              <a:rect l="0" t="0" r="r" b="b"/>
              <a:pathLst>
                <a:path w="71" h="72">
                  <a:moveTo>
                    <a:pt x="10" y="0"/>
                  </a:moveTo>
                  <a:lnTo>
                    <a:pt x="3" y="36"/>
                  </a:lnTo>
                  <a:lnTo>
                    <a:pt x="0" y="72"/>
                  </a:lnTo>
                  <a:lnTo>
                    <a:pt x="35" y="69"/>
                  </a:lnTo>
                  <a:lnTo>
                    <a:pt x="71" y="61"/>
                  </a:lnTo>
                  <a:lnTo>
                    <a:pt x="39" y="33"/>
                  </a:lnTo>
                  <a:lnTo>
                    <a:pt x="1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chemeClr val="bg2"/>
                </a:solidFill>
                <a:cs typeface="+mn-ea"/>
                <a:sym typeface="+mn-lt"/>
              </a:endParaRPr>
            </a:p>
          </p:txBody>
        </p:sp>
        <p:sp>
          <p:nvSpPr>
            <p:cNvPr id="45" name="Freeform 9"/>
            <p:cNvSpPr/>
            <p:nvPr/>
          </p:nvSpPr>
          <p:spPr bwMode="auto">
            <a:xfrm>
              <a:off x="3327400" y="1525588"/>
              <a:ext cx="250825" cy="257175"/>
            </a:xfrm>
            <a:custGeom>
              <a:avLst/>
              <a:gdLst>
                <a:gd name="T0" fmla="*/ 58 w 158"/>
                <a:gd name="T1" fmla="*/ 144 h 162"/>
                <a:gd name="T2" fmla="*/ 50 w 158"/>
                <a:gd name="T3" fmla="*/ 133 h 162"/>
                <a:gd name="T4" fmla="*/ 140 w 158"/>
                <a:gd name="T5" fmla="*/ 43 h 162"/>
                <a:gd name="T6" fmla="*/ 119 w 158"/>
                <a:gd name="T7" fmla="*/ 22 h 162"/>
                <a:gd name="T8" fmla="*/ 29 w 158"/>
                <a:gd name="T9" fmla="*/ 111 h 162"/>
                <a:gd name="T10" fmla="*/ 18 w 158"/>
                <a:gd name="T11" fmla="*/ 101 h 162"/>
                <a:gd name="T12" fmla="*/ 108 w 158"/>
                <a:gd name="T13" fmla="*/ 11 h 162"/>
                <a:gd name="T14" fmla="*/ 101 w 158"/>
                <a:gd name="T15" fmla="*/ 0 h 162"/>
                <a:gd name="T16" fmla="*/ 0 w 158"/>
                <a:gd name="T17" fmla="*/ 101 h 162"/>
                <a:gd name="T18" fmla="*/ 58 w 158"/>
                <a:gd name="T19" fmla="*/ 162 h 162"/>
                <a:gd name="T20" fmla="*/ 158 w 158"/>
                <a:gd name="T21" fmla="*/ 61 h 162"/>
                <a:gd name="T22" fmla="*/ 151 w 158"/>
                <a:gd name="T23" fmla="*/ 50 h 162"/>
                <a:gd name="T24" fmla="*/ 58 w 158"/>
                <a:gd name="T25" fmla="*/ 144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8" h="162">
                  <a:moveTo>
                    <a:pt x="58" y="144"/>
                  </a:moveTo>
                  <a:lnTo>
                    <a:pt x="50" y="133"/>
                  </a:lnTo>
                  <a:lnTo>
                    <a:pt x="140" y="43"/>
                  </a:lnTo>
                  <a:lnTo>
                    <a:pt x="119" y="22"/>
                  </a:lnTo>
                  <a:lnTo>
                    <a:pt x="29" y="111"/>
                  </a:lnTo>
                  <a:lnTo>
                    <a:pt x="18" y="101"/>
                  </a:lnTo>
                  <a:lnTo>
                    <a:pt x="108" y="11"/>
                  </a:lnTo>
                  <a:lnTo>
                    <a:pt x="101" y="0"/>
                  </a:lnTo>
                  <a:lnTo>
                    <a:pt x="0" y="101"/>
                  </a:lnTo>
                  <a:lnTo>
                    <a:pt x="58" y="162"/>
                  </a:lnTo>
                  <a:lnTo>
                    <a:pt x="158" y="61"/>
                  </a:lnTo>
                  <a:lnTo>
                    <a:pt x="151" y="50"/>
                  </a:lnTo>
                  <a:lnTo>
                    <a:pt x="58" y="14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chemeClr val="bg2"/>
                </a:solidFill>
                <a:cs typeface="+mn-ea"/>
                <a:sym typeface="+mn-lt"/>
              </a:endParaRPr>
            </a:p>
          </p:txBody>
        </p:sp>
        <p:sp>
          <p:nvSpPr>
            <p:cNvPr id="46" name="Freeform 10"/>
            <p:cNvSpPr/>
            <p:nvPr/>
          </p:nvSpPr>
          <p:spPr bwMode="auto">
            <a:xfrm>
              <a:off x="3503613" y="1474788"/>
              <a:ext cx="138112" cy="136525"/>
            </a:xfrm>
            <a:custGeom>
              <a:avLst/>
              <a:gdLst>
                <a:gd name="T0" fmla="*/ 22 w 24"/>
                <a:gd name="T1" fmla="*/ 12 h 24"/>
                <a:gd name="T2" fmla="*/ 11 w 24"/>
                <a:gd name="T3" fmla="*/ 1 h 24"/>
                <a:gd name="T4" fmla="*/ 5 w 24"/>
                <a:gd name="T5" fmla="*/ 1 h 24"/>
                <a:gd name="T6" fmla="*/ 5 w 24"/>
                <a:gd name="T7" fmla="*/ 1 h 24"/>
                <a:gd name="T8" fmla="*/ 5 w 24"/>
                <a:gd name="T9" fmla="*/ 1 h 24"/>
                <a:gd name="T10" fmla="*/ 0 w 24"/>
                <a:gd name="T11" fmla="*/ 7 h 24"/>
                <a:gd name="T12" fmla="*/ 17 w 24"/>
                <a:gd name="T13" fmla="*/ 24 h 24"/>
                <a:gd name="T14" fmla="*/ 22 w 24"/>
                <a:gd name="T15" fmla="*/ 18 h 24"/>
                <a:gd name="T16" fmla="*/ 22 w 24"/>
                <a:gd name="T17" fmla="*/ 18 h 24"/>
                <a:gd name="T18" fmla="*/ 22 w 24"/>
                <a:gd name="T19" fmla="*/ 18 h 24"/>
                <a:gd name="T20" fmla="*/ 22 w 24"/>
                <a:gd name="T21"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 h="24">
                  <a:moveTo>
                    <a:pt x="22" y="12"/>
                  </a:moveTo>
                  <a:cubicBezTo>
                    <a:pt x="11" y="1"/>
                    <a:pt x="11" y="1"/>
                    <a:pt x="11" y="1"/>
                  </a:cubicBezTo>
                  <a:cubicBezTo>
                    <a:pt x="9" y="0"/>
                    <a:pt x="7" y="0"/>
                    <a:pt x="5" y="1"/>
                  </a:cubicBezTo>
                  <a:cubicBezTo>
                    <a:pt x="5" y="1"/>
                    <a:pt x="5" y="1"/>
                    <a:pt x="5" y="1"/>
                  </a:cubicBezTo>
                  <a:cubicBezTo>
                    <a:pt x="5" y="1"/>
                    <a:pt x="5" y="1"/>
                    <a:pt x="5" y="1"/>
                  </a:cubicBezTo>
                  <a:cubicBezTo>
                    <a:pt x="0" y="7"/>
                    <a:pt x="0" y="7"/>
                    <a:pt x="0" y="7"/>
                  </a:cubicBezTo>
                  <a:cubicBezTo>
                    <a:pt x="17" y="24"/>
                    <a:pt x="17" y="24"/>
                    <a:pt x="17" y="24"/>
                  </a:cubicBezTo>
                  <a:cubicBezTo>
                    <a:pt x="22" y="18"/>
                    <a:pt x="22" y="18"/>
                    <a:pt x="22" y="18"/>
                  </a:cubicBezTo>
                  <a:cubicBezTo>
                    <a:pt x="22" y="18"/>
                    <a:pt x="22" y="18"/>
                    <a:pt x="22" y="18"/>
                  </a:cubicBezTo>
                  <a:cubicBezTo>
                    <a:pt x="22" y="18"/>
                    <a:pt x="22" y="18"/>
                    <a:pt x="22" y="18"/>
                  </a:cubicBezTo>
                  <a:cubicBezTo>
                    <a:pt x="24" y="16"/>
                    <a:pt x="24" y="14"/>
                    <a:pt x="22"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chemeClr val="bg2"/>
                </a:solidFill>
                <a:cs typeface="+mn-ea"/>
                <a:sym typeface="+mn-lt"/>
              </a:endParaRPr>
            </a:p>
          </p:txBody>
        </p:sp>
      </p:grpSp>
      <p:sp>
        <p:nvSpPr>
          <p:cNvPr id="47" name="Rectangle 27"/>
          <p:cNvSpPr/>
          <p:nvPr/>
        </p:nvSpPr>
        <p:spPr>
          <a:xfrm>
            <a:off x="1736672" y="3928743"/>
            <a:ext cx="2478449" cy="200815"/>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dirty="0">
              <a:solidFill>
                <a:schemeClr val="bg2"/>
              </a:solidFill>
              <a:cs typeface="+mn-ea"/>
              <a:sym typeface="+mn-lt"/>
            </a:endParaRPr>
          </a:p>
        </p:txBody>
      </p:sp>
      <p:sp>
        <p:nvSpPr>
          <p:cNvPr id="48" name="Rectangle 28"/>
          <p:cNvSpPr/>
          <p:nvPr/>
        </p:nvSpPr>
        <p:spPr>
          <a:xfrm>
            <a:off x="1736673" y="3928743"/>
            <a:ext cx="1846687" cy="20081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dirty="0">
              <a:solidFill>
                <a:schemeClr val="bg2"/>
              </a:solidFill>
              <a:cs typeface="+mn-ea"/>
              <a:sym typeface="+mn-lt"/>
            </a:endParaRPr>
          </a:p>
        </p:txBody>
      </p:sp>
      <p:sp>
        <p:nvSpPr>
          <p:cNvPr id="49" name="Content Placeholder 2"/>
          <p:cNvSpPr txBox="1"/>
          <p:nvPr/>
        </p:nvSpPr>
        <p:spPr>
          <a:xfrm>
            <a:off x="1725527" y="3921508"/>
            <a:ext cx="352281" cy="196208"/>
          </a:xfrm>
          <a:prstGeom prst="rect">
            <a:avLst/>
          </a:prstGeom>
          <a:noFill/>
        </p:spPr>
        <p:txBody>
          <a:bodyPr vert="horz" lIns="68580" tIns="34290" rIns="68580" bIns="34290"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800" b="1" dirty="0">
                <a:solidFill>
                  <a:schemeClr val="bg2"/>
                </a:solidFill>
                <a:cs typeface="+mn-ea"/>
                <a:sym typeface="+mn-lt"/>
              </a:rPr>
              <a:t>75%</a:t>
            </a:r>
          </a:p>
        </p:txBody>
      </p:sp>
      <p:sp>
        <p:nvSpPr>
          <p:cNvPr id="50" name="Freeform 11"/>
          <p:cNvSpPr/>
          <p:nvPr/>
        </p:nvSpPr>
        <p:spPr bwMode="auto">
          <a:xfrm>
            <a:off x="1518340" y="4005718"/>
            <a:ext cx="129576" cy="111283"/>
          </a:xfrm>
          <a:custGeom>
            <a:avLst/>
            <a:gdLst>
              <a:gd name="T0" fmla="*/ 19 w 71"/>
              <a:gd name="T1" fmla="*/ 61 h 61"/>
              <a:gd name="T2" fmla="*/ 12 w 71"/>
              <a:gd name="T3" fmla="*/ 57 h 61"/>
              <a:gd name="T4" fmla="*/ 12 w 71"/>
              <a:gd name="T5" fmla="*/ 57 h 61"/>
              <a:gd name="T6" fmla="*/ 12 w 71"/>
              <a:gd name="T7" fmla="*/ 35 h 61"/>
              <a:gd name="T8" fmla="*/ 30 w 71"/>
              <a:gd name="T9" fmla="*/ 18 h 61"/>
              <a:gd name="T10" fmla="*/ 41 w 71"/>
              <a:gd name="T11" fmla="*/ 6 h 61"/>
              <a:gd name="T12" fmla="*/ 61 w 71"/>
              <a:gd name="T13" fmla="*/ 8 h 61"/>
              <a:gd name="T14" fmla="*/ 68 w 71"/>
              <a:gd name="T15" fmla="*/ 30 h 61"/>
              <a:gd name="T16" fmla="*/ 42 w 71"/>
              <a:gd name="T17" fmla="*/ 57 h 61"/>
              <a:gd name="T18" fmla="*/ 37 w 71"/>
              <a:gd name="T19" fmla="*/ 57 h 61"/>
              <a:gd name="T20" fmla="*/ 37 w 71"/>
              <a:gd name="T21" fmla="*/ 53 h 61"/>
              <a:gd name="T22" fmla="*/ 63 w 71"/>
              <a:gd name="T23" fmla="*/ 27 h 61"/>
              <a:gd name="T24" fmla="*/ 57 w 71"/>
              <a:gd name="T25" fmla="*/ 13 h 61"/>
              <a:gd name="T26" fmla="*/ 45 w 71"/>
              <a:gd name="T27" fmla="*/ 10 h 61"/>
              <a:gd name="T28" fmla="*/ 34 w 71"/>
              <a:gd name="T29" fmla="*/ 22 h 61"/>
              <a:gd name="T30" fmla="*/ 16 w 71"/>
              <a:gd name="T31" fmla="*/ 39 h 61"/>
              <a:gd name="T32" fmla="*/ 16 w 71"/>
              <a:gd name="T33" fmla="*/ 53 h 61"/>
              <a:gd name="T34" fmla="*/ 16 w 71"/>
              <a:gd name="T35" fmla="*/ 53 h 61"/>
              <a:gd name="T36" fmla="*/ 23 w 71"/>
              <a:gd name="T37" fmla="*/ 53 h 61"/>
              <a:gd name="T38" fmla="*/ 28 w 71"/>
              <a:gd name="T39" fmla="*/ 48 h 61"/>
              <a:gd name="T40" fmla="*/ 48 w 71"/>
              <a:gd name="T41" fmla="*/ 28 h 61"/>
              <a:gd name="T42" fmla="*/ 49 w 71"/>
              <a:gd name="T43" fmla="*/ 24 h 61"/>
              <a:gd name="T44" fmla="*/ 44 w 71"/>
              <a:gd name="T45" fmla="*/ 26 h 61"/>
              <a:gd name="T46" fmla="*/ 25 w 71"/>
              <a:gd name="T47" fmla="*/ 45 h 61"/>
              <a:gd name="T48" fmla="*/ 21 w 71"/>
              <a:gd name="T49" fmla="*/ 45 h 61"/>
              <a:gd name="T50" fmla="*/ 21 w 71"/>
              <a:gd name="T51" fmla="*/ 41 h 61"/>
              <a:gd name="T52" fmla="*/ 40 w 71"/>
              <a:gd name="T53" fmla="*/ 22 h 61"/>
              <a:gd name="T54" fmla="*/ 53 w 71"/>
              <a:gd name="T55" fmla="*/ 20 h 61"/>
              <a:gd name="T56" fmla="*/ 52 w 71"/>
              <a:gd name="T57" fmla="*/ 32 h 61"/>
              <a:gd name="T58" fmla="*/ 32 w 71"/>
              <a:gd name="T59" fmla="*/ 52 h 61"/>
              <a:gd name="T60" fmla="*/ 27 w 71"/>
              <a:gd name="T61" fmla="*/ 57 h 61"/>
              <a:gd name="T62" fmla="*/ 19 w 71"/>
              <a:gd name="T63" fmla="*/ 61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1" h="61">
                <a:moveTo>
                  <a:pt x="19" y="61"/>
                </a:moveTo>
                <a:cubicBezTo>
                  <a:pt x="17" y="61"/>
                  <a:pt x="15" y="60"/>
                  <a:pt x="12" y="57"/>
                </a:cubicBezTo>
                <a:cubicBezTo>
                  <a:pt x="12" y="57"/>
                  <a:pt x="12" y="57"/>
                  <a:pt x="12" y="57"/>
                </a:cubicBezTo>
                <a:cubicBezTo>
                  <a:pt x="10" y="55"/>
                  <a:pt x="0" y="47"/>
                  <a:pt x="12" y="35"/>
                </a:cubicBezTo>
                <a:cubicBezTo>
                  <a:pt x="17" y="31"/>
                  <a:pt x="23" y="24"/>
                  <a:pt x="30" y="18"/>
                </a:cubicBezTo>
                <a:cubicBezTo>
                  <a:pt x="33" y="14"/>
                  <a:pt x="37" y="10"/>
                  <a:pt x="41" y="6"/>
                </a:cubicBezTo>
                <a:cubicBezTo>
                  <a:pt x="48" y="0"/>
                  <a:pt x="53" y="1"/>
                  <a:pt x="61" y="8"/>
                </a:cubicBezTo>
                <a:cubicBezTo>
                  <a:pt x="70" y="17"/>
                  <a:pt x="71" y="26"/>
                  <a:pt x="68" y="30"/>
                </a:cubicBezTo>
                <a:cubicBezTo>
                  <a:pt x="62" y="36"/>
                  <a:pt x="42" y="56"/>
                  <a:pt x="42" y="57"/>
                </a:cubicBezTo>
                <a:cubicBezTo>
                  <a:pt x="40" y="58"/>
                  <a:pt x="39" y="58"/>
                  <a:pt x="37" y="57"/>
                </a:cubicBezTo>
                <a:cubicBezTo>
                  <a:pt x="36" y="56"/>
                  <a:pt x="36" y="54"/>
                  <a:pt x="37" y="53"/>
                </a:cubicBezTo>
                <a:cubicBezTo>
                  <a:pt x="38" y="53"/>
                  <a:pt x="58" y="32"/>
                  <a:pt x="63" y="27"/>
                </a:cubicBezTo>
                <a:cubicBezTo>
                  <a:pt x="64" y="25"/>
                  <a:pt x="65" y="20"/>
                  <a:pt x="57" y="13"/>
                </a:cubicBezTo>
                <a:cubicBezTo>
                  <a:pt x="52" y="8"/>
                  <a:pt x="51" y="5"/>
                  <a:pt x="45" y="10"/>
                </a:cubicBezTo>
                <a:cubicBezTo>
                  <a:pt x="41" y="14"/>
                  <a:pt x="37" y="18"/>
                  <a:pt x="34" y="22"/>
                </a:cubicBezTo>
                <a:cubicBezTo>
                  <a:pt x="27" y="28"/>
                  <a:pt x="21" y="35"/>
                  <a:pt x="16" y="39"/>
                </a:cubicBezTo>
                <a:cubicBezTo>
                  <a:pt x="9" y="47"/>
                  <a:pt x="13" y="51"/>
                  <a:pt x="16" y="53"/>
                </a:cubicBezTo>
                <a:cubicBezTo>
                  <a:pt x="16" y="53"/>
                  <a:pt x="16" y="53"/>
                  <a:pt x="16" y="53"/>
                </a:cubicBezTo>
                <a:cubicBezTo>
                  <a:pt x="18" y="55"/>
                  <a:pt x="20" y="56"/>
                  <a:pt x="23" y="53"/>
                </a:cubicBezTo>
                <a:cubicBezTo>
                  <a:pt x="24" y="52"/>
                  <a:pt x="26" y="50"/>
                  <a:pt x="28" y="48"/>
                </a:cubicBezTo>
                <a:cubicBezTo>
                  <a:pt x="34" y="42"/>
                  <a:pt x="46" y="31"/>
                  <a:pt x="48" y="28"/>
                </a:cubicBezTo>
                <a:cubicBezTo>
                  <a:pt x="49" y="27"/>
                  <a:pt x="50" y="25"/>
                  <a:pt x="49" y="24"/>
                </a:cubicBezTo>
                <a:cubicBezTo>
                  <a:pt x="47" y="23"/>
                  <a:pt x="45" y="25"/>
                  <a:pt x="44" y="26"/>
                </a:cubicBezTo>
                <a:cubicBezTo>
                  <a:pt x="36" y="35"/>
                  <a:pt x="25" y="45"/>
                  <a:pt x="25" y="45"/>
                </a:cubicBezTo>
                <a:cubicBezTo>
                  <a:pt x="24" y="46"/>
                  <a:pt x="22" y="46"/>
                  <a:pt x="21" y="45"/>
                </a:cubicBezTo>
                <a:cubicBezTo>
                  <a:pt x="20" y="44"/>
                  <a:pt x="20" y="42"/>
                  <a:pt x="21" y="41"/>
                </a:cubicBezTo>
                <a:cubicBezTo>
                  <a:pt x="21" y="41"/>
                  <a:pt x="32" y="31"/>
                  <a:pt x="40" y="22"/>
                </a:cubicBezTo>
                <a:cubicBezTo>
                  <a:pt x="45" y="17"/>
                  <a:pt x="50" y="17"/>
                  <a:pt x="53" y="20"/>
                </a:cubicBezTo>
                <a:cubicBezTo>
                  <a:pt x="56" y="23"/>
                  <a:pt x="55" y="28"/>
                  <a:pt x="52" y="32"/>
                </a:cubicBezTo>
                <a:cubicBezTo>
                  <a:pt x="50" y="35"/>
                  <a:pt x="41" y="43"/>
                  <a:pt x="32" y="52"/>
                </a:cubicBezTo>
                <a:cubicBezTo>
                  <a:pt x="30" y="54"/>
                  <a:pt x="28" y="56"/>
                  <a:pt x="27" y="57"/>
                </a:cubicBezTo>
                <a:cubicBezTo>
                  <a:pt x="25" y="60"/>
                  <a:pt x="22" y="61"/>
                  <a:pt x="19" y="61"/>
                </a:cubicBezTo>
                <a:close/>
              </a:path>
            </a:pathLst>
          </a:custGeom>
          <a:solidFill>
            <a:schemeClr val="tx1">
              <a:lumMod val="60000"/>
              <a:lumOff val="40000"/>
            </a:schemeClr>
          </a:solidFill>
          <a:ln>
            <a:noFill/>
          </a:ln>
        </p:spPr>
        <p:txBody>
          <a:bodyPr vert="horz" wrap="square" lIns="68580" tIns="34290" rIns="68580" bIns="34290" numCol="1" anchor="t" anchorCtr="0" compatLnSpc="1"/>
          <a:lstStyle/>
          <a:p>
            <a:endParaRPr lang="id-ID">
              <a:solidFill>
                <a:schemeClr val="bg2"/>
              </a:solidFill>
              <a:cs typeface="+mn-ea"/>
              <a:sym typeface="+mn-lt"/>
            </a:endParaRPr>
          </a:p>
        </p:txBody>
      </p:sp>
      <p:sp>
        <p:nvSpPr>
          <p:cNvPr id="51" name="Rectangle 31"/>
          <p:cNvSpPr/>
          <p:nvPr/>
        </p:nvSpPr>
        <p:spPr>
          <a:xfrm>
            <a:off x="1736672" y="4232654"/>
            <a:ext cx="2478449" cy="200815"/>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dirty="0">
              <a:solidFill>
                <a:schemeClr val="bg2"/>
              </a:solidFill>
              <a:cs typeface="+mn-ea"/>
              <a:sym typeface="+mn-lt"/>
            </a:endParaRPr>
          </a:p>
        </p:txBody>
      </p:sp>
      <p:sp>
        <p:nvSpPr>
          <p:cNvPr id="52" name="Rectangle 32"/>
          <p:cNvSpPr/>
          <p:nvPr/>
        </p:nvSpPr>
        <p:spPr>
          <a:xfrm>
            <a:off x="1736672" y="4232654"/>
            <a:ext cx="1020537" cy="20081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dirty="0">
              <a:solidFill>
                <a:schemeClr val="bg2"/>
              </a:solidFill>
              <a:cs typeface="+mn-ea"/>
              <a:sym typeface="+mn-lt"/>
            </a:endParaRPr>
          </a:p>
        </p:txBody>
      </p:sp>
      <p:sp>
        <p:nvSpPr>
          <p:cNvPr id="53" name="Content Placeholder 2"/>
          <p:cNvSpPr txBox="1"/>
          <p:nvPr/>
        </p:nvSpPr>
        <p:spPr>
          <a:xfrm>
            <a:off x="1725527" y="4226244"/>
            <a:ext cx="352281" cy="196208"/>
          </a:xfrm>
          <a:prstGeom prst="rect">
            <a:avLst/>
          </a:prstGeom>
          <a:noFill/>
        </p:spPr>
        <p:txBody>
          <a:bodyPr vert="horz" lIns="68580" tIns="34290" rIns="68580" bIns="34290"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800" b="1" dirty="0">
                <a:solidFill>
                  <a:schemeClr val="bg2"/>
                </a:solidFill>
                <a:cs typeface="+mn-ea"/>
                <a:sym typeface="+mn-lt"/>
              </a:rPr>
              <a:t>45%</a:t>
            </a:r>
          </a:p>
        </p:txBody>
      </p:sp>
      <p:grpSp>
        <p:nvGrpSpPr>
          <p:cNvPr id="54" name="Group 34"/>
          <p:cNvGrpSpPr/>
          <p:nvPr/>
        </p:nvGrpSpPr>
        <p:grpSpPr>
          <a:xfrm>
            <a:off x="1518340" y="4309228"/>
            <a:ext cx="114840" cy="114840"/>
            <a:chOff x="1839913" y="1474788"/>
            <a:chExt cx="358775" cy="358775"/>
          </a:xfrm>
          <a:solidFill>
            <a:schemeClr val="tx1">
              <a:lumMod val="60000"/>
              <a:lumOff val="40000"/>
            </a:schemeClr>
          </a:solidFill>
        </p:grpSpPr>
        <p:sp>
          <p:nvSpPr>
            <p:cNvPr id="55" name="Freeform 12"/>
            <p:cNvSpPr/>
            <p:nvPr/>
          </p:nvSpPr>
          <p:spPr bwMode="auto">
            <a:xfrm>
              <a:off x="1930400" y="1565276"/>
              <a:ext cx="138112" cy="136525"/>
            </a:xfrm>
            <a:custGeom>
              <a:avLst/>
              <a:gdLst>
                <a:gd name="T0" fmla="*/ 58 w 87"/>
                <a:gd name="T1" fmla="*/ 0 h 86"/>
                <a:gd name="T2" fmla="*/ 29 w 87"/>
                <a:gd name="T3" fmla="*/ 0 h 86"/>
                <a:gd name="T4" fmla="*/ 29 w 87"/>
                <a:gd name="T5" fmla="*/ 29 h 86"/>
                <a:gd name="T6" fmla="*/ 0 w 87"/>
                <a:gd name="T7" fmla="*/ 29 h 86"/>
                <a:gd name="T8" fmla="*/ 0 w 87"/>
                <a:gd name="T9" fmla="*/ 58 h 86"/>
                <a:gd name="T10" fmla="*/ 29 w 87"/>
                <a:gd name="T11" fmla="*/ 58 h 86"/>
                <a:gd name="T12" fmla="*/ 29 w 87"/>
                <a:gd name="T13" fmla="*/ 86 h 86"/>
                <a:gd name="T14" fmla="*/ 58 w 87"/>
                <a:gd name="T15" fmla="*/ 86 h 86"/>
                <a:gd name="T16" fmla="*/ 58 w 87"/>
                <a:gd name="T17" fmla="*/ 58 h 86"/>
                <a:gd name="T18" fmla="*/ 87 w 87"/>
                <a:gd name="T19" fmla="*/ 58 h 86"/>
                <a:gd name="T20" fmla="*/ 87 w 87"/>
                <a:gd name="T21" fmla="*/ 29 h 86"/>
                <a:gd name="T22" fmla="*/ 58 w 87"/>
                <a:gd name="T23" fmla="*/ 29 h 86"/>
                <a:gd name="T24" fmla="*/ 58 w 87"/>
                <a:gd name="T25"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7" h="86">
                  <a:moveTo>
                    <a:pt x="58" y="0"/>
                  </a:moveTo>
                  <a:lnTo>
                    <a:pt x="29" y="0"/>
                  </a:lnTo>
                  <a:lnTo>
                    <a:pt x="29" y="29"/>
                  </a:lnTo>
                  <a:lnTo>
                    <a:pt x="0" y="29"/>
                  </a:lnTo>
                  <a:lnTo>
                    <a:pt x="0" y="58"/>
                  </a:lnTo>
                  <a:lnTo>
                    <a:pt x="29" y="58"/>
                  </a:lnTo>
                  <a:lnTo>
                    <a:pt x="29" y="86"/>
                  </a:lnTo>
                  <a:lnTo>
                    <a:pt x="58" y="86"/>
                  </a:lnTo>
                  <a:lnTo>
                    <a:pt x="58" y="58"/>
                  </a:lnTo>
                  <a:lnTo>
                    <a:pt x="87" y="58"/>
                  </a:lnTo>
                  <a:lnTo>
                    <a:pt x="87" y="29"/>
                  </a:lnTo>
                  <a:lnTo>
                    <a:pt x="58" y="29"/>
                  </a:lnTo>
                  <a:lnTo>
                    <a:pt x="5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chemeClr val="bg2"/>
                </a:solidFill>
                <a:cs typeface="+mn-ea"/>
                <a:sym typeface="+mn-lt"/>
              </a:endParaRPr>
            </a:p>
          </p:txBody>
        </p:sp>
        <p:sp>
          <p:nvSpPr>
            <p:cNvPr id="56" name="Freeform 13"/>
            <p:cNvSpPr>
              <a:spLocks noEditPoints="1"/>
            </p:cNvSpPr>
            <p:nvPr/>
          </p:nvSpPr>
          <p:spPr bwMode="auto">
            <a:xfrm>
              <a:off x="1839913" y="1474788"/>
              <a:ext cx="358775" cy="358775"/>
            </a:xfrm>
            <a:custGeom>
              <a:avLst/>
              <a:gdLst>
                <a:gd name="T0" fmla="*/ 62 w 63"/>
                <a:gd name="T1" fmla="*/ 54 h 63"/>
                <a:gd name="T2" fmla="*/ 51 w 63"/>
                <a:gd name="T3" fmla="*/ 43 h 63"/>
                <a:gd name="T4" fmla="*/ 56 w 63"/>
                <a:gd name="T5" fmla="*/ 28 h 63"/>
                <a:gd name="T6" fmla="*/ 28 w 63"/>
                <a:gd name="T7" fmla="*/ 0 h 63"/>
                <a:gd name="T8" fmla="*/ 0 w 63"/>
                <a:gd name="T9" fmla="*/ 28 h 63"/>
                <a:gd name="T10" fmla="*/ 28 w 63"/>
                <a:gd name="T11" fmla="*/ 56 h 63"/>
                <a:gd name="T12" fmla="*/ 43 w 63"/>
                <a:gd name="T13" fmla="*/ 52 h 63"/>
                <a:gd name="T14" fmla="*/ 54 w 63"/>
                <a:gd name="T15" fmla="*/ 63 h 63"/>
                <a:gd name="T16" fmla="*/ 57 w 63"/>
                <a:gd name="T17" fmla="*/ 63 h 63"/>
                <a:gd name="T18" fmla="*/ 62 w 63"/>
                <a:gd name="T19" fmla="*/ 57 h 63"/>
                <a:gd name="T20" fmla="*/ 62 w 63"/>
                <a:gd name="T21" fmla="*/ 54 h 63"/>
                <a:gd name="T22" fmla="*/ 28 w 63"/>
                <a:gd name="T23" fmla="*/ 48 h 63"/>
                <a:gd name="T24" fmla="*/ 8 w 63"/>
                <a:gd name="T25" fmla="*/ 28 h 63"/>
                <a:gd name="T26" fmla="*/ 28 w 63"/>
                <a:gd name="T27" fmla="*/ 8 h 63"/>
                <a:gd name="T28" fmla="*/ 48 w 63"/>
                <a:gd name="T29" fmla="*/ 28 h 63"/>
                <a:gd name="T30" fmla="*/ 28 w 63"/>
                <a:gd name="T31" fmla="*/ 4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3" h="63">
                  <a:moveTo>
                    <a:pt x="62" y="54"/>
                  </a:moveTo>
                  <a:cubicBezTo>
                    <a:pt x="51" y="43"/>
                    <a:pt x="51" y="43"/>
                    <a:pt x="51" y="43"/>
                  </a:cubicBezTo>
                  <a:cubicBezTo>
                    <a:pt x="54" y="39"/>
                    <a:pt x="56" y="34"/>
                    <a:pt x="56" y="28"/>
                  </a:cubicBezTo>
                  <a:cubicBezTo>
                    <a:pt x="56" y="13"/>
                    <a:pt x="43" y="0"/>
                    <a:pt x="28" y="0"/>
                  </a:cubicBezTo>
                  <a:cubicBezTo>
                    <a:pt x="12" y="0"/>
                    <a:pt x="0" y="13"/>
                    <a:pt x="0" y="28"/>
                  </a:cubicBezTo>
                  <a:cubicBezTo>
                    <a:pt x="0" y="43"/>
                    <a:pt x="12" y="56"/>
                    <a:pt x="28" y="56"/>
                  </a:cubicBezTo>
                  <a:cubicBezTo>
                    <a:pt x="33" y="56"/>
                    <a:pt x="39" y="54"/>
                    <a:pt x="43" y="52"/>
                  </a:cubicBezTo>
                  <a:cubicBezTo>
                    <a:pt x="54" y="63"/>
                    <a:pt x="54" y="63"/>
                    <a:pt x="54" y="63"/>
                  </a:cubicBezTo>
                  <a:cubicBezTo>
                    <a:pt x="55" y="63"/>
                    <a:pt x="56" y="63"/>
                    <a:pt x="57" y="63"/>
                  </a:cubicBezTo>
                  <a:cubicBezTo>
                    <a:pt x="62" y="57"/>
                    <a:pt x="62" y="57"/>
                    <a:pt x="62" y="57"/>
                  </a:cubicBezTo>
                  <a:cubicBezTo>
                    <a:pt x="63" y="56"/>
                    <a:pt x="63" y="55"/>
                    <a:pt x="62" y="54"/>
                  </a:cubicBezTo>
                  <a:close/>
                  <a:moveTo>
                    <a:pt x="28" y="48"/>
                  </a:moveTo>
                  <a:cubicBezTo>
                    <a:pt x="17" y="48"/>
                    <a:pt x="8" y="39"/>
                    <a:pt x="8" y="28"/>
                  </a:cubicBezTo>
                  <a:cubicBezTo>
                    <a:pt x="8" y="17"/>
                    <a:pt x="17" y="8"/>
                    <a:pt x="28" y="8"/>
                  </a:cubicBezTo>
                  <a:cubicBezTo>
                    <a:pt x="39" y="8"/>
                    <a:pt x="48" y="17"/>
                    <a:pt x="48" y="28"/>
                  </a:cubicBezTo>
                  <a:cubicBezTo>
                    <a:pt x="48" y="39"/>
                    <a:pt x="39" y="48"/>
                    <a:pt x="28"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chemeClr val="bg2"/>
                </a:solidFill>
                <a:cs typeface="+mn-ea"/>
                <a:sym typeface="+mn-lt"/>
              </a:endParaRPr>
            </a:p>
          </p:txBody>
        </p:sp>
      </p:grpSp>
      <p:sp>
        <p:nvSpPr>
          <p:cNvPr id="57" name="Rectangle 37"/>
          <p:cNvSpPr/>
          <p:nvPr/>
        </p:nvSpPr>
        <p:spPr>
          <a:xfrm>
            <a:off x="5147212" y="3010090"/>
            <a:ext cx="2478449" cy="200815"/>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dirty="0">
              <a:solidFill>
                <a:schemeClr val="bg2"/>
              </a:solidFill>
              <a:cs typeface="+mn-ea"/>
              <a:sym typeface="+mn-lt"/>
            </a:endParaRPr>
          </a:p>
        </p:txBody>
      </p:sp>
      <p:sp>
        <p:nvSpPr>
          <p:cNvPr id="58" name="Rectangle 38"/>
          <p:cNvSpPr/>
          <p:nvPr/>
        </p:nvSpPr>
        <p:spPr>
          <a:xfrm>
            <a:off x="5147212" y="3010090"/>
            <a:ext cx="1239224" cy="2008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dirty="0">
              <a:solidFill>
                <a:schemeClr val="bg2"/>
              </a:solidFill>
              <a:cs typeface="+mn-ea"/>
              <a:sym typeface="+mn-lt"/>
            </a:endParaRPr>
          </a:p>
        </p:txBody>
      </p:sp>
      <p:sp>
        <p:nvSpPr>
          <p:cNvPr id="59" name="Content Placeholder 2"/>
          <p:cNvSpPr txBox="1"/>
          <p:nvPr/>
        </p:nvSpPr>
        <p:spPr>
          <a:xfrm>
            <a:off x="5136067" y="3002855"/>
            <a:ext cx="352281" cy="196208"/>
          </a:xfrm>
          <a:prstGeom prst="rect">
            <a:avLst/>
          </a:prstGeom>
          <a:noFill/>
        </p:spPr>
        <p:txBody>
          <a:bodyPr vert="horz" lIns="68580" tIns="34290" rIns="68580" bIns="34290"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800" b="1" dirty="0">
                <a:solidFill>
                  <a:schemeClr val="bg2"/>
                </a:solidFill>
                <a:cs typeface="+mn-ea"/>
                <a:sym typeface="+mn-lt"/>
              </a:rPr>
              <a:t>50%</a:t>
            </a:r>
          </a:p>
        </p:txBody>
      </p:sp>
      <p:grpSp>
        <p:nvGrpSpPr>
          <p:cNvPr id="60" name="Group 40"/>
          <p:cNvGrpSpPr/>
          <p:nvPr/>
        </p:nvGrpSpPr>
        <p:grpSpPr>
          <a:xfrm>
            <a:off x="4903108" y="3051489"/>
            <a:ext cx="109759" cy="116365"/>
            <a:chOff x="4775200" y="1474788"/>
            <a:chExt cx="342900" cy="363538"/>
          </a:xfrm>
          <a:solidFill>
            <a:schemeClr val="tx1">
              <a:lumMod val="60000"/>
              <a:lumOff val="40000"/>
            </a:schemeClr>
          </a:solidFill>
        </p:grpSpPr>
        <p:sp>
          <p:nvSpPr>
            <p:cNvPr id="61" name="Freeform 5"/>
            <p:cNvSpPr/>
            <p:nvPr/>
          </p:nvSpPr>
          <p:spPr bwMode="auto">
            <a:xfrm>
              <a:off x="4821238" y="1611313"/>
              <a:ext cx="250825" cy="227013"/>
            </a:xfrm>
            <a:custGeom>
              <a:avLst/>
              <a:gdLst>
                <a:gd name="T0" fmla="*/ 36 w 44"/>
                <a:gd name="T1" fmla="*/ 32 h 40"/>
                <a:gd name="T2" fmla="*/ 32 w 44"/>
                <a:gd name="T3" fmla="*/ 32 h 40"/>
                <a:gd name="T4" fmla="*/ 32 w 44"/>
                <a:gd name="T5" fmla="*/ 0 h 40"/>
                <a:gd name="T6" fmla="*/ 24 w 44"/>
                <a:gd name="T7" fmla="*/ 0 h 40"/>
                <a:gd name="T8" fmla="*/ 24 w 44"/>
                <a:gd name="T9" fmla="*/ 32 h 40"/>
                <a:gd name="T10" fmla="*/ 20 w 44"/>
                <a:gd name="T11" fmla="*/ 32 h 40"/>
                <a:gd name="T12" fmla="*/ 20 w 44"/>
                <a:gd name="T13" fmla="*/ 0 h 40"/>
                <a:gd name="T14" fmla="*/ 12 w 44"/>
                <a:gd name="T15" fmla="*/ 0 h 40"/>
                <a:gd name="T16" fmla="*/ 12 w 44"/>
                <a:gd name="T17" fmla="*/ 32 h 40"/>
                <a:gd name="T18" fmla="*/ 8 w 44"/>
                <a:gd name="T19" fmla="*/ 32 h 40"/>
                <a:gd name="T20" fmla="*/ 8 w 44"/>
                <a:gd name="T21" fmla="*/ 0 h 40"/>
                <a:gd name="T22" fmla="*/ 0 w 44"/>
                <a:gd name="T23" fmla="*/ 0 h 40"/>
                <a:gd name="T24" fmla="*/ 0 w 44"/>
                <a:gd name="T25" fmla="*/ 38 h 40"/>
                <a:gd name="T26" fmla="*/ 2 w 44"/>
                <a:gd name="T27" fmla="*/ 40 h 40"/>
                <a:gd name="T28" fmla="*/ 42 w 44"/>
                <a:gd name="T29" fmla="*/ 40 h 40"/>
                <a:gd name="T30" fmla="*/ 44 w 44"/>
                <a:gd name="T31" fmla="*/ 38 h 40"/>
                <a:gd name="T32" fmla="*/ 44 w 44"/>
                <a:gd name="T33" fmla="*/ 0 h 40"/>
                <a:gd name="T34" fmla="*/ 36 w 44"/>
                <a:gd name="T35" fmla="*/ 0 h 40"/>
                <a:gd name="T36" fmla="*/ 36 w 44"/>
                <a:gd name="T37" fmla="*/ 3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4" h="40">
                  <a:moveTo>
                    <a:pt x="36" y="32"/>
                  </a:moveTo>
                  <a:cubicBezTo>
                    <a:pt x="32" y="32"/>
                    <a:pt x="32" y="32"/>
                    <a:pt x="32" y="32"/>
                  </a:cubicBezTo>
                  <a:cubicBezTo>
                    <a:pt x="32" y="0"/>
                    <a:pt x="32" y="0"/>
                    <a:pt x="32" y="0"/>
                  </a:cubicBezTo>
                  <a:cubicBezTo>
                    <a:pt x="24" y="0"/>
                    <a:pt x="24" y="0"/>
                    <a:pt x="24" y="0"/>
                  </a:cubicBezTo>
                  <a:cubicBezTo>
                    <a:pt x="24" y="32"/>
                    <a:pt x="24" y="32"/>
                    <a:pt x="24" y="32"/>
                  </a:cubicBezTo>
                  <a:cubicBezTo>
                    <a:pt x="20" y="32"/>
                    <a:pt x="20" y="32"/>
                    <a:pt x="20" y="32"/>
                  </a:cubicBezTo>
                  <a:cubicBezTo>
                    <a:pt x="20" y="0"/>
                    <a:pt x="20" y="0"/>
                    <a:pt x="20" y="0"/>
                  </a:cubicBezTo>
                  <a:cubicBezTo>
                    <a:pt x="12" y="0"/>
                    <a:pt x="12" y="0"/>
                    <a:pt x="12" y="0"/>
                  </a:cubicBezTo>
                  <a:cubicBezTo>
                    <a:pt x="12" y="32"/>
                    <a:pt x="12" y="32"/>
                    <a:pt x="12" y="32"/>
                  </a:cubicBezTo>
                  <a:cubicBezTo>
                    <a:pt x="8" y="32"/>
                    <a:pt x="8" y="32"/>
                    <a:pt x="8" y="32"/>
                  </a:cubicBezTo>
                  <a:cubicBezTo>
                    <a:pt x="8" y="0"/>
                    <a:pt x="8" y="0"/>
                    <a:pt x="8" y="0"/>
                  </a:cubicBezTo>
                  <a:cubicBezTo>
                    <a:pt x="0" y="0"/>
                    <a:pt x="0" y="0"/>
                    <a:pt x="0" y="0"/>
                  </a:cubicBezTo>
                  <a:cubicBezTo>
                    <a:pt x="0" y="38"/>
                    <a:pt x="0" y="38"/>
                    <a:pt x="0" y="38"/>
                  </a:cubicBezTo>
                  <a:cubicBezTo>
                    <a:pt x="0" y="39"/>
                    <a:pt x="1" y="40"/>
                    <a:pt x="2" y="40"/>
                  </a:cubicBezTo>
                  <a:cubicBezTo>
                    <a:pt x="42" y="40"/>
                    <a:pt x="42" y="40"/>
                    <a:pt x="42" y="40"/>
                  </a:cubicBezTo>
                  <a:cubicBezTo>
                    <a:pt x="43" y="40"/>
                    <a:pt x="44" y="39"/>
                    <a:pt x="44" y="38"/>
                  </a:cubicBezTo>
                  <a:cubicBezTo>
                    <a:pt x="44" y="0"/>
                    <a:pt x="44" y="0"/>
                    <a:pt x="44" y="0"/>
                  </a:cubicBezTo>
                  <a:cubicBezTo>
                    <a:pt x="36" y="0"/>
                    <a:pt x="36" y="0"/>
                    <a:pt x="36" y="0"/>
                  </a:cubicBezTo>
                  <a:lnTo>
                    <a:pt x="36" y="3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chemeClr val="bg2"/>
                </a:solidFill>
                <a:cs typeface="+mn-ea"/>
                <a:sym typeface="+mn-lt"/>
              </a:endParaRPr>
            </a:p>
          </p:txBody>
        </p:sp>
        <p:sp>
          <p:nvSpPr>
            <p:cNvPr id="62" name="Freeform 6"/>
            <p:cNvSpPr>
              <a:spLocks noEditPoints="1"/>
            </p:cNvSpPr>
            <p:nvPr/>
          </p:nvSpPr>
          <p:spPr bwMode="auto">
            <a:xfrm>
              <a:off x="4775200" y="1474788"/>
              <a:ext cx="342900" cy="114300"/>
            </a:xfrm>
            <a:custGeom>
              <a:avLst/>
              <a:gdLst>
                <a:gd name="T0" fmla="*/ 56 w 60"/>
                <a:gd name="T1" fmla="*/ 8 h 20"/>
                <a:gd name="T2" fmla="*/ 40 w 60"/>
                <a:gd name="T3" fmla="*/ 8 h 20"/>
                <a:gd name="T4" fmla="*/ 40 w 60"/>
                <a:gd name="T5" fmla="*/ 2 h 20"/>
                <a:gd name="T6" fmla="*/ 38 w 60"/>
                <a:gd name="T7" fmla="*/ 0 h 20"/>
                <a:gd name="T8" fmla="*/ 22 w 60"/>
                <a:gd name="T9" fmla="*/ 0 h 20"/>
                <a:gd name="T10" fmla="*/ 20 w 60"/>
                <a:gd name="T11" fmla="*/ 2 h 20"/>
                <a:gd name="T12" fmla="*/ 20 w 60"/>
                <a:gd name="T13" fmla="*/ 8 h 20"/>
                <a:gd name="T14" fmla="*/ 4 w 60"/>
                <a:gd name="T15" fmla="*/ 8 h 20"/>
                <a:gd name="T16" fmla="*/ 0 w 60"/>
                <a:gd name="T17" fmla="*/ 12 h 20"/>
                <a:gd name="T18" fmla="*/ 0 w 60"/>
                <a:gd name="T19" fmla="*/ 16 h 20"/>
                <a:gd name="T20" fmla="*/ 4 w 60"/>
                <a:gd name="T21" fmla="*/ 20 h 20"/>
                <a:gd name="T22" fmla="*/ 56 w 60"/>
                <a:gd name="T23" fmla="*/ 20 h 20"/>
                <a:gd name="T24" fmla="*/ 60 w 60"/>
                <a:gd name="T25" fmla="*/ 16 h 20"/>
                <a:gd name="T26" fmla="*/ 60 w 60"/>
                <a:gd name="T27" fmla="*/ 12 h 20"/>
                <a:gd name="T28" fmla="*/ 56 w 60"/>
                <a:gd name="T29" fmla="*/ 8 h 20"/>
                <a:gd name="T30" fmla="*/ 24 w 60"/>
                <a:gd name="T31" fmla="*/ 8 h 20"/>
                <a:gd name="T32" fmla="*/ 24 w 60"/>
                <a:gd name="T33" fmla="*/ 4 h 20"/>
                <a:gd name="T34" fmla="*/ 36 w 60"/>
                <a:gd name="T35" fmla="*/ 4 h 20"/>
                <a:gd name="T36" fmla="*/ 36 w 60"/>
                <a:gd name="T37" fmla="*/ 8 h 20"/>
                <a:gd name="T38" fmla="*/ 24 w 60"/>
                <a:gd name="T39" fmla="*/ 8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0" h="20">
                  <a:moveTo>
                    <a:pt x="56" y="8"/>
                  </a:moveTo>
                  <a:cubicBezTo>
                    <a:pt x="40" y="8"/>
                    <a:pt x="40" y="8"/>
                    <a:pt x="40" y="8"/>
                  </a:cubicBezTo>
                  <a:cubicBezTo>
                    <a:pt x="40" y="2"/>
                    <a:pt x="40" y="2"/>
                    <a:pt x="40" y="2"/>
                  </a:cubicBezTo>
                  <a:cubicBezTo>
                    <a:pt x="40" y="1"/>
                    <a:pt x="39" y="0"/>
                    <a:pt x="38" y="0"/>
                  </a:cubicBezTo>
                  <a:cubicBezTo>
                    <a:pt x="22" y="0"/>
                    <a:pt x="22" y="0"/>
                    <a:pt x="22" y="0"/>
                  </a:cubicBezTo>
                  <a:cubicBezTo>
                    <a:pt x="21" y="0"/>
                    <a:pt x="20" y="1"/>
                    <a:pt x="20" y="2"/>
                  </a:cubicBezTo>
                  <a:cubicBezTo>
                    <a:pt x="20" y="8"/>
                    <a:pt x="20" y="8"/>
                    <a:pt x="20" y="8"/>
                  </a:cubicBezTo>
                  <a:cubicBezTo>
                    <a:pt x="4" y="8"/>
                    <a:pt x="4" y="8"/>
                    <a:pt x="4" y="8"/>
                  </a:cubicBezTo>
                  <a:cubicBezTo>
                    <a:pt x="2" y="8"/>
                    <a:pt x="0" y="10"/>
                    <a:pt x="0" y="12"/>
                  </a:cubicBezTo>
                  <a:cubicBezTo>
                    <a:pt x="0" y="16"/>
                    <a:pt x="0" y="16"/>
                    <a:pt x="0" y="16"/>
                  </a:cubicBezTo>
                  <a:cubicBezTo>
                    <a:pt x="0" y="18"/>
                    <a:pt x="2" y="20"/>
                    <a:pt x="4" y="20"/>
                  </a:cubicBezTo>
                  <a:cubicBezTo>
                    <a:pt x="56" y="20"/>
                    <a:pt x="56" y="20"/>
                    <a:pt x="56" y="20"/>
                  </a:cubicBezTo>
                  <a:cubicBezTo>
                    <a:pt x="58" y="20"/>
                    <a:pt x="60" y="18"/>
                    <a:pt x="60" y="16"/>
                  </a:cubicBezTo>
                  <a:cubicBezTo>
                    <a:pt x="60" y="12"/>
                    <a:pt x="60" y="12"/>
                    <a:pt x="60" y="12"/>
                  </a:cubicBezTo>
                  <a:cubicBezTo>
                    <a:pt x="60" y="10"/>
                    <a:pt x="58" y="8"/>
                    <a:pt x="56" y="8"/>
                  </a:cubicBezTo>
                  <a:close/>
                  <a:moveTo>
                    <a:pt x="24" y="8"/>
                  </a:moveTo>
                  <a:cubicBezTo>
                    <a:pt x="24" y="4"/>
                    <a:pt x="24" y="4"/>
                    <a:pt x="24" y="4"/>
                  </a:cubicBezTo>
                  <a:cubicBezTo>
                    <a:pt x="36" y="4"/>
                    <a:pt x="36" y="4"/>
                    <a:pt x="36" y="4"/>
                  </a:cubicBezTo>
                  <a:cubicBezTo>
                    <a:pt x="36" y="8"/>
                    <a:pt x="36" y="8"/>
                    <a:pt x="36" y="8"/>
                  </a:cubicBezTo>
                  <a:lnTo>
                    <a:pt x="24"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chemeClr val="bg2"/>
                </a:solidFill>
                <a:cs typeface="+mn-ea"/>
                <a:sym typeface="+mn-lt"/>
              </a:endParaRPr>
            </a:p>
          </p:txBody>
        </p:sp>
      </p:grpSp>
      <p:sp>
        <p:nvSpPr>
          <p:cNvPr id="63" name="Rectangle 43"/>
          <p:cNvSpPr/>
          <p:nvPr/>
        </p:nvSpPr>
        <p:spPr>
          <a:xfrm>
            <a:off x="5147212" y="3308944"/>
            <a:ext cx="2478449" cy="200815"/>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dirty="0">
              <a:solidFill>
                <a:schemeClr val="bg2"/>
              </a:solidFill>
              <a:cs typeface="+mn-ea"/>
              <a:sym typeface="+mn-lt"/>
            </a:endParaRPr>
          </a:p>
        </p:txBody>
      </p:sp>
      <p:sp>
        <p:nvSpPr>
          <p:cNvPr id="64" name="Rectangle 44"/>
          <p:cNvSpPr/>
          <p:nvPr/>
        </p:nvSpPr>
        <p:spPr>
          <a:xfrm>
            <a:off x="5147212" y="3308944"/>
            <a:ext cx="1457912" cy="20081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dirty="0">
              <a:solidFill>
                <a:schemeClr val="bg2"/>
              </a:solidFill>
              <a:cs typeface="+mn-ea"/>
              <a:sym typeface="+mn-lt"/>
            </a:endParaRPr>
          </a:p>
        </p:txBody>
      </p:sp>
      <p:sp>
        <p:nvSpPr>
          <p:cNvPr id="65" name="Content Placeholder 2"/>
          <p:cNvSpPr txBox="1"/>
          <p:nvPr/>
        </p:nvSpPr>
        <p:spPr>
          <a:xfrm>
            <a:off x="5136067" y="3301710"/>
            <a:ext cx="352281" cy="196208"/>
          </a:xfrm>
          <a:prstGeom prst="rect">
            <a:avLst/>
          </a:prstGeom>
          <a:noFill/>
        </p:spPr>
        <p:txBody>
          <a:bodyPr vert="horz" lIns="68580" tIns="34290" rIns="68580" bIns="34290"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800" b="1" dirty="0">
                <a:solidFill>
                  <a:schemeClr val="bg2"/>
                </a:solidFill>
                <a:cs typeface="+mn-ea"/>
                <a:sym typeface="+mn-lt"/>
              </a:rPr>
              <a:t>62%</a:t>
            </a:r>
          </a:p>
        </p:txBody>
      </p:sp>
      <p:sp>
        <p:nvSpPr>
          <p:cNvPr id="66" name="Freeform 7"/>
          <p:cNvSpPr/>
          <p:nvPr/>
        </p:nvSpPr>
        <p:spPr bwMode="auto">
          <a:xfrm>
            <a:off x="4917843" y="3371005"/>
            <a:ext cx="80287" cy="102137"/>
          </a:xfrm>
          <a:custGeom>
            <a:avLst/>
            <a:gdLst>
              <a:gd name="T0" fmla="*/ 40 w 44"/>
              <a:gd name="T1" fmla="*/ 24 h 56"/>
              <a:gd name="T2" fmla="*/ 36 w 44"/>
              <a:gd name="T3" fmla="*/ 28 h 56"/>
              <a:gd name="T4" fmla="*/ 36 w 44"/>
              <a:gd name="T5" fmla="*/ 28 h 56"/>
              <a:gd name="T6" fmla="*/ 36 w 44"/>
              <a:gd name="T7" fmla="*/ 24 h 56"/>
              <a:gd name="T8" fmla="*/ 32 w 44"/>
              <a:gd name="T9" fmla="*/ 20 h 56"/>
              <a:gd name="T10" fmla="*/ 28 w 44"/>
              <a:gd name="T11" fmla="*/ 24 h 56"/>
              <a:gd name="T12" fmla="*/ 28 w 44"/>
              <a:gd name="T13" fmla="*/ 20 h 56"/>
              <a:gd name="T14" fmla="*/ 24 w 44"/>
              <a:gd name="T15" fmla="*/ 16 h 56"/>
              <a:gd name="T16" fmla="*/ 20 w 44"/>
              <a:gd name="T17" fmla="*/ 20 h 56"/>
              <a:gd name="T18" fmla="*/ 20 w 44"/>
              <a:gd name="T19" fmla="*/ 4 h 56"/>
              <a:gd name="T20" fmla="*/ 16 w 44"/>
              <a:gd name="T21" fmla="*/ 0 h 56"/>
              <a:gd name="T22" fmla="*/ 12 w 44"/>
              <a:gd name="T23" fmla="*/ 4 h 56"/>
              <a:gd name="T24" fmla="*/ 12 w 44"/>
              <a:gd name="T25" fmla="*/ 7 h 56"/>
              <a:gd name="T26" fmla="*/ 12 w 44"/>
              <a:gd name="T27" fmla="*/ 28 h 56"/>
              <a:gd name="T28" fmla="*/ 12 w 44"/>
              <a:gd name="T29" fmla="*/ 31 h 56"/>
              <a:gd name="T30" fmla="*/ 11 w 44"/>
              <a:gd name="T31" fmla="*/ 32 h 56"/>
              <a:gd name="T32" fmla="*/ 10 w 44"/>
              <a:gd name="T33" fmla="*/ 32 h 56"/>
              <a:gd name="T34" fmla="*/ 3 w 44"/>
              <a:gd name="T35" fmla="*/ 24 h 56"/>
              <a:gd name="T36" fmla="*/ 0 w 44"/>
              <a:gd name="T37" fmla="*/ 25 h 56"/>
              <a:gd name="T38" fmla="*/ 0 w 44"/>
              <a:gd name="T39" fmla="*/ 28 h 56"/>
              <a:gd name="T40" fmla="*/ 13 w 44"/>
              <a:gd name="T41" fmla="*/ 55 h 56"/>
              <a:gd name="T42" fmla="*/ 15 w 44"/>
              <a:gd name="T43" fmla="*/ 56 h 56"/>
              <a:gd name="T44" fmla="*/ 38 w 44"/>
              <a:gd name="T45" fmla="*/ 56 h 56"/>
              <a:gd name="T46" fmla="*/ 44 w 44"/>
              <a:gd name="T47" fmla="*/ 50 h 56"/>
              <a:gd name="T48" fmla="*/ 44 w 44"/>
              <a:gd name="T49" fmla="*/ 28 h 56"/>
              <a:gd name="T50" fmla="*/ 40 w 44"/>
              <a:gd name="T51" fmla="*/ 24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4" h="56">
                <a:moveTo>
                  <a:pt x="40" y="24"/>
                </a:moveTo>
                <a:cubicBezTo>
                  <a:pt x="38" y="24"/>
                  <a:pt x="36" y="26"/>
                  <a:pt x="36" y="28"/>
                </a:cubicBezTo>
                <a:cubicBezTo>
                  <a:pt x="36" y="28"/>
                  <a:pt x="36" y="28"/>
                  <a:pt x="36" y="28"/>
                </a:cubicBezTo>
                <a:cubicBezTo>
                  <a:pt x="36" y="24"/>
                  <a:pt x="36" y="24"/>
                  <a:pt x="36" y="24"/>
                </a:cubicBezTo>
                <a:cubicBezTo>
                  <a:pt x="36" y="22"/>
                  <a:pt x="34" y="20"/>
                  <a:pt x="32" y="20"/>
                </a:cubicBezTo>
                <a:cubicBezTo>
                  <a:pt x="30" y="20"/>
                  <a:pt x="28" y="22"/>
                  <a:pt x="28" y="24"/>
                </a:cubicBezTo>
                <a:cubicBezTo>
                  <a:pt x="28" y="20"/>
                  <a:pt x="28" y="20"/>
                  <a:pt x="28" y="20"/>
                </a:cubicBezTo>
                <a:cubicBezTo>
                  <a:pt x="28" y="18"/>
                  <a:pt x="26" y="16"/>
                  <a:pt x="24" y="16"/>
                </a:cubicBezTo>
                <a:cubicBezTo>
                  <a:pt x="22" y="16"/>
                  <a:pt x="20" y="18"/>
                  <a:pt x="20" y="20"/>
                </a:cubicBezTo>
                <a:cubicBezTo>
                  <a:pt x="20" y="4"/>
                  <a:pt x="20" y="4"/>
                  <a:pt x="20" y="4"/>
                </a:cubicBezTo>
                <a:cubicBezTo>
                  <a:pt x="20" y="2"/>
                  <a:pt x="18" y="0"/>
                  <a:pt x="16" y="0"/>
                </a:cubicBezTo>
                <a:cubicBezTo>
                  <a:pt x="14" y="0"/>
                  <a:pt x="12" y="2"/>
                  <a:pt x="12" y="4"/>
                </a:cubicBezTo>
                <a:cubicBezTo>
                  <a:pt x="12" y="7"/>
                  <a:pt x="12" y="7"/>
                  <a:pt x="12" y="7"/>
                </a:cubicBezTo>
                <a:cubicBezTo>
                  <a:pt x="12" y="28"/>
                  <a:pt x="12" y="28"/>
                  <a:pt x="12" y="28"/>
                </a:cubicBezTo>
                <a:cubicBezTo>
                  <a:pt x="12" y="31"/>
                  <a:pt x="12" y="31"/>
                  <a:pt x="12" y="31"/>
                </a:cubicBezTo>
                <a:cubicBezTo>
                  <a:pt x="12" y="31"/>
                  <a:pt x="12" y="32"/>
                  <a:pt x="11" y="32"/>
                </a:cubicBezTo>
                <a:cubicBezTo>
                  <a:pt x="11" y="32"/>
                  <a:pt x="10" y="32"/>
                  <a:pt x="10" y="32"/>
                </a:cubicBezTo>
                <a:cubicBezTo>
                  <a:pt x="7" y="28"/>
                  <a:pt x="7" y="24"/>
                  <a:pt x="3" y="24"/>
                </a:cubicBezTo>
                <a:cubicBezTo>
                  <a:pt x="2" y="24"/>
                  <a:pt x="1" y="24"/>
                  <a:pt x="0" y="25"/>
                </a:cubicBezTo>
                <a:cubicBezTo>
                  <a:pt x="0" y="26"/>
                  <a:pt x="0" y="27"/>
                  <a:pt x="0" y="28"/>
                </a:cubicBezTo>
                <a:cubicBezTo>
                  <a:pt x="13" y="55"/>
                  <a:pt x="13" y="55"/>
                  <a:pt x="13" y="55"/>
                </a:cubicBezTo>
                <a:cubicBezTo>
                  <a:pt x="13" y="56"/>
                  <a:pt x="14" y="56"/>
                  <a:pt x="15" y="56"/>
                </a:cubicBezTo>
                <a:cubicBezTo>
                  <a:pt x="18" y="56"/>
                  <a:pt x="30" y="56"/>
                  <a:pt x="38" y="56"/>
                </a:cubicBezTo>
                <a:cubicBezTo>
                  <a:pt x="41" y="56"/>
                  <a:pt x="44" y="53"/>
                  <a:pt x="44" y="50"/>
                </a:cubicBezTo>
                <a:cubicBezTo>
                  <a:pt x="44" y="39"/>
                  <a:pt x="44" y="28"/>
                  <a:pt x="44" y="28"/>
                </a:cubicBezTo>
                <a:cubicBezTo>
                  <a:pt x="44" y="26"/>
                  <a:pt x="42" y="24"/>
                  <a:pt x="40" y="24"/>
                </a:cubicBezTo>
                <a:close/>
              </a:path>
            </a:pathLst>
          </a:custGeom>
          <a:solidFill>
            <a:schemeClr val="tx1">
              <a:lumMod val="60000"/>
              <a:lumOff val="40000"/>
            </a:schemeClr>
          </a:solidFill>
          <a:ln>
            <a:noFill/>
          </a:ln>
        </p:spPr>
        <p:txBody>
          <a:bodyPr vert="horz" wrap="square" lIns="68580" tIns="34290" rIns="68580" bIns="34290" numCol="1" anchor="t" anchorCtr="0" compatLnSpc="1"/>
          <a:lstStyle/>
          <a:p>
            <a:endParaRPr lang="id-ID">
              <a:solidFill>
                <a:schemeClr val="bg2"/>
              </a:solidFill>
              <a:cs typeface="+mn-ea"/>
              <a:sym typeface="+mn-lt"/>
            </a:endParaRPr>
          </a:p>
        </p:txBody>
      </p:sp>
      <p:sp>
        <p:nvSpPr>
          <p:cNvPr id="67" name="Rectangle 47"/>
          <p:cNvSpPr/>
          <p:nvPr/>
        </p:nvSpPr>
        <p:spPr>
          <a:xfrm>
            <a:off x="5147212" y="3624831"/>
            <a:ext cx="2478449" cy="200815"/>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dirty="0">
              <a:solidFill>
                <a:schemeClr val="bg2"/>
              </a:solidFill>
              <a:cs typeface="+mn-ea"/>
              <a:sym typeface="+mn-lt"/>
            </a:endParaRPr>
          </a:p>
        </p:txBody>
      </p:sp>
      <p:sp>
        <p:nvSpPr>
          <p:cNvPr id="68" name="Rectangle 48"/>
          <p:cNvSpPr/>
          <p:nvPr/>
        </p:nvSpPr>
        <p:spPr>
          <a:xfrm>
            <a:off x="5147212" y="3624831"/>
            <a:ext cx="619612" cy="20081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dirty="0">
              <a:solidFill>
                <a:schemeClr val="bg2"/>
              </a:solidFill>
              <a:cs typeface="+mn-ea"/>
              <a:sym typeface="+mn-lt"/>
            </a:endParaRPr>
          </a:p>
        </p:txBody>
      </p:sp>
      <p:sp>
        <p:nvSpPr>
          <p:cNvPr id="69" name="Content Placeholder 2"/>
          <p:cNvSpPr txBox="1"/>
          <p:nvPr/>
        </p:nvSpPr>
        <p:spPr>
          <a:xfrm>
            <a:off x="5136067" y="3617596"/>
            <a:ext cx="352281" cy="196208"/>
          </a:xfrm>
          <a:prstGeom prst="rect">
            <a:avLst/>
          </a:prstGeom>
          <a:noFill/>
        </p:spPr>
        <p:txBody>
          <a:bodyPr vert="horz" lIns="68580" tIns="34290" rIns="68580" bIns="34290"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800" b="1" dirty="0">
                <a:solidFill>
                  <a:schemeClr val="bg2"/>
                </a:solidFill>
                <a:cs typeface="+mn-ea"/>
                <a:sym typeface="+mn-lt"/>
              </a:rPr>
              <a:t>25%</a:t>
            </a:r>
          </a:p>
        </p:txBody>
      </p:sp>
      <p:grpSp>
        <p:nvGrpSpPr>
          <p:cNvPr id="70" name="Group 50"/>
          <p:cNvGrpSpPr/>
          <p:nvPr/>
        </p:nvGrpSpPr>
        <p:grpSpPr>
          <a:xfrm>
            <a:off x="4906948" y="3676293"/>
            <a:ext cx="111283" cy="109251"/>
            <a:chOff x="3294063" y="1474788"/>
            <a:chExt cx="347662" cy="341313"/>
          </a:xfrm>
          <a:solidFill>
            <a:schemeClr val="tx1">
              <a:lumMod val="60000"/>
              <a:lumOff val="40000"/>
            </a:schemeClr>
          </a:solidFill>
        </p:grpSpPr>
        <p:sp>
          <p:nvSpPr>
            <p:cNvPr id="71" name="Freeform 8"/>
            <p:cNvSpPr/>
            <p:nvPr/>
          </p:nvSpPr>
          <p:spPr bwMode="auto">
            <a:xfrm>
              <a:off x="3294063" y="1701801"/>
              <a:ext cx="112712" cy="114300"/>
            </a:xfrm>
            <a:custGeom>
              <a:avLst/>
              <a:gdLst>
                <a:gd name="T0" fmla="*/ 10 w 71"/>
                <a:gd name="T1" fmla="*/ 0 h 72"/>
                <a:gd name="T2" fmla="*/ 3 w 71"/>
                <a:gd name="T3" fmla="*/ 36 h 72"/>
                <a:gd name="T4" fmla="*/ 0 w 71"/>
                <a:gd name="T5" fmla="*/ 72 h 72"/>
                <a:gd name="T6" fmla="*/ 35 w 71"/>
                <a:gd name="T7" fmla="*/ 69 h 72"/>
                <a:gd name="T8" fmla="*/ 71 w 71"/>
                <a:gd name="T9" fmla="*/ 61 h 72"/>
                <a:gd name="T10" fmla="*/ 39 w 71"/>
                <a:gd name="T11" fmla="*/ 33 h 72"/>
                <a:gd name="T12" fmla="*/ 10 w 71"/>
                <a:gd name="T13" fmla="*/ 0 h 72"/>
              </a:gdLst>
              <a:ahLst/>
              <a:cxnLst>
                <a:cxn ang="0">
                  <a:pos x="T0" y="T1"/>
                </a:cxn>
                <a:cxn ang="0">
                  <a:pos x="T2" y="T3"/>
                </a:cxn>
                <a:cxn ang="0">
                  <a:pos x="T4" y="T5"/>
                </a:cxn>
                <a:cxn ang="0">
                  <a:pos x="T6" y="T7"/>
                </a:cxn>
                <a:cxn ang="0">
                  <a:pos x="T8" y="T9"/>
                </a:cxn>
                <a:cxn ang="0">
                  <a:pos x="T10" y="T11"/>
                </a:cxn>
                <a:cxn ang="0">
                  <a:pos x="T12" y="T13"/>
                </a:cxn>
              </a:cxnLst>
              <a:rect l="0" t="0" r="r" b="b"/>
              <a:pathLst>
                <a:path w="71" h="72">
                  <a:moveTo>
                    <a:pt x="10" y="0"/>
                  </a:moveTo>
                  <a:lnTo>
                    <a:pt x="3" y="36"/>
                  </a:lnTo>
                  <a:lnTo>
                    <a:pt x="0" y="72"/>
                  </a:lnTo>
                  <a:lnTo>
                    <a:pt x="35" y="69"/>
                  </a:lnTo>
                  <a:lnTo>
                    <a:pt x="71" y="61"/>
                  </a:lnTo>
                  <a:lnTo>
                    <a:pt x="39" y="33"/>
                  </a:lnTo>
                  <a:lnTo>
                    <a:pt x="1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chemeClr val="bg2"/>
                </a:solidFill>
                <a:cs typeface="+mn-ea"/>
                <a:sym typeface="+mn-lt"/>
              </a:endParaRPr>
            </a:p>
          </p:txBody>
        </p:sp>
        <p:sp>
          <p:nvSpPr>
            <p:cNvPr id="72" name="Freeform 9"/>
            <p:cNvSpPr/>
            <p:nvPr/>
          </p:nvSpPr>
          <p:spPr bwMode="auto">
            <a:xfrm>
              <a:off x="3327400" y="1525588"/>
              <a:ext cx="250825" cy="257175"/>
            </a:xfrm>
            <a:custGeom>
              <a:avLst/>
              <a:gdLst>
                <a:gd name="T0" fmla="*/ 58 w 158"/>
                <a:gd name="T1" fmla="*/ 144 h 162"/>
                <a:gd name="T2" fmla="*/ 50 w 158"/>
                <a:gd name="T3" fmla="*/ 133 h 162"/>
                <a:gd name="T4" fmla="*/ 140 w 158"/>
                <a:gd name="T5" fmla="*/ 43 h 162"/>
                <a:gd name="T6" fmla="*/ 119 w 158"/>
                <a:gd name="T7" fmla="*/ 22 h 162"/>
                <a:gd name="T8" fmla="*/ 29 w 158"/>
                <a:gd name="T9" fmla="*/ 111 h 162"/>
                <a:gd name="T10" fmla="*/ 18 w 158"/>
                <a:gd name="T11" fmla="*/ 101 h 162"/>
                <a:gd name="T12" fmla="*/ 108 w 158"/>
                <a:gd name="T13" fmla="*/ 11 h 162"/>
                <a:gd name="T14" fmla="*/ 101 w 158"/>
                <a:gd name="T15" fmla="*/ 0 h 162"/>
                <a:gd name="T16" fmla="*/ 0 w 158"/>
                <a:gd name="T17" fmla="*/ 101 h 162"/>
                <a:gd name="T18" fmla="*/ 58 w 158"/>
                <a:gd name="T19" fmla="*/ 162 h 162"/>
                <a:gd name="T20" fmla="*/ 158 w 158"/>
                <a:gd name="T21" fmla="*/ 61 h 162"/>
                <a:gd name="T22" fmla="*/ 151 w 158"/>
                <a:gd name="T23" fmla="*/ 50 h 162"/>
                <a:gd name="T24" fmla="*/ 58 w 158"/>
                <a:gd name="T25" fmla="*/ 144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8" h="162">
                  <a:moveTo>
                    <a:pt x="58" y="144"/>
                  </a:moveTo>
                  <a:lnTo>
                    <a:pt x="50" y="133"/>
                  </a:lnTo>
                  <a:lnTo>
                    <a:pt x="140" y="43"/>
                  </a:lnTo>
                  <a:lnTo>
                    <a:pt x="119" y="22"/>
                  </a:lnTo>
                  <a:lnTo>
                    <a:pt x="29" y="111"/>
                  </a:lnTo>
                  <a:lnTo>
                    <a:pt x="18" y="101"/>
                  </a:lnTo>
                  <a:lnTo>
                    <a:pt x="108" y="11"/>
                  </a:lnTo>
                  <a:lnTo>
                    <a:pt x="101" y="0"/>
                  </a:lnTo>
                  <a:lnTo>
                    <a:pt x="0" y="101"/>
                  </a:lnTo>
                  <a:lnTo>
                    <a:pt x="58" y="162"/>
                  </a:lnTo>
                  <a:lnTo>
                    <a:pt x="158" y="61"/>
                  </a:lnTo>
                  <a:lnTo>
                    <a:pt x="151" y="50"/>
                  </a:lnTo>
                  <a:lnTo>
                    <a:pt x="58" y="14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chemeClr val="bg2"/>
                </a:solidFill>
                <a:cs typeface="+mn-ea"/>
                <a:sym typeface="+mn-lt"/>
              </a:endParaRPr>
            </a:p>
          </p:txBody>
        </p:sp>
        <p:sp>
          <p:nvSpPr>
            <p:cNvPr id="73" name="Freeform 10"/>
            <p:cNvSpPr/>
            <p:nvPr/>
          </p:nvSpPr>
          <p:spPr bwMode="auto">
            <a:xfrm>
              <a:off x="3503613" y="1474788"/>
              <a:ext cx="138112" cy="136525"/>
            </a:xfrm>
            <a:custGeom>
              <a:avLst/>
              <a:gdLst>
                <a:gd name="T0" fmla="*/ 22 w 24"/>
                <a:gd name="T1" fmla="*/ 12 h 24"/>
                <a:gd name="T2" fmla="*/ 11 w 24"/>
                <a:gd name="T3" fmla="*/ 1 h 24"/>
                <a:gd name="T4" fmla="*/ 5 w 24"/>
                <a:gd name="T5" fmla="*/ 1 h 24"/>
                <a:gd name="T6" fmla="*/ 5 w 24"/>
                <a:gd name="T7" fmla="*/ 1 h 24"/>
                <a:gd name="T8" fmla="*/ 5 w 24"/>
                <a:gd name="T9" fmla="*/ 1 h 24"/>
                <a:gd name="T10" fmla="*/ 0 w 24"/>
                <a:gd name="T11" fmla="*/ 7 h 24"/>
                <a:gd name="T12" fmla="*/ 17 w 24"/>
                <a:gd name="T13" fmla="*/ 24 h 24"/>
                <a:gd name="T14" fmla="*/ 22 w 24"/>
                <a:gd name="T15" fmla="*/ 18 h 24"/>
                <a:gd name="T16" fmla="*/ 22 w 24"/>
                <a:gd name="T17" fmla="*/ 18 h 24"/>
                <a:gd name="T18" fmla="*/ 22 w 24"/>
                <a:gd name="T19" fmla="*/ 18 h 24"/>
                <a:gd name="T20" fmla="*/ 22 w 24"/>
                <a:gd name="T21"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 h="24">
                  <a:moveTo>
                    <a:pt x="22" y="12"/>
                  </a:moveTo>
                  <a:cubicBezTo>
                    <a:pt x="11" y="1"/>
                    <a:pt x="11" y="1"/>
                    <a:pt x="11" y="1"/>
                  </a:cubicBezTo>
                  <a:cubicBezTo>
                    <a:pt x="9" y="0"/>
                    <a:pt x="7" y="0"/>
                    <a:pt x="5" y="1"/>
                  </a:cubicBezTo>
                  <a:cubicBezTo>
                    <a:pt x="5" y="1"/>
                    <a:pt x="5" y="1"/>
                    <a:pt x="5" y="1"/>
                  </a:cubicBezTo>
                  <a:cubicBezTo>
                    <a:pt x="5" y="1"/>
                    <a:pt x="5" y="1"/>
                    <a:pt x="5" y="1"/>
                  </a:cubicBezTo>
                  <a:cubicBezTo>
                    <a:pt x="0" y="7"/>
                    <a:pt x="0" y="7"/>
                    <a:pt x="0" y="7"/>
                  </a:cubicBezTo>
                  <a:cubicBezTo>
                    <a:pt x="17" y="24"/>
                    <a:pt x="17" y="24"/>
                    <a:pt x="17" y="24"/>
                  </a:cubicBezTo>
                  <a:cubicBezTo>
                    <a:pt x="22" y="18"/>
                    <a:pt x="22" y="18"/>
                    <a:pt x="22" y="18"/>
                  </a:cubicBezTo>
                  <a:cubicBezTo>
                    <a:pt x="22" y="18"/>
                    <a:pt x="22" y="18"/>
                    <a:pt x="22" y="18"/>
                  </a:cubicBezTo>
                  <a:cubicBezTo>
                    <a:pt x="22" y="18"/>
                    <a:pt x="22" y="18"/>
                    <a:pt x="22" y="18"/>
                  </a:cubicBezTo>
                  <a:cubicBezTo>
                    <a:pt x="24" y="16"/>
                    <a:pt x="24" y="14"/>
                    <a:pt x="22"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chemeClr val="bg2"/>
                </a:solidFill>
                <a:cs typeface="+mn-ea"/>
                <a:sym typeface="+mn-lt"/>
              </a:endParaRPr>
            </a:p>
          </p:txBody>
        </p:sp>
      </p:grpSp>
      <p:sp>
        <p:nvSpPr>
          <p:cNvPr id="74" name="Rectangle 54"/>
          <p:cNvSpPr/>
          <p:nvPr/>
        </p:nvSpPr>
        <p:spPr>
          <a:xfrm>
            <a:off x="5147212" y="3928743"/>
            <a:ext cx="2478449" cy="200815"/>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dirty="0">
              <a:solidFill>
                <a:schemeClr val="bg2"/>
              </a:solidFill>
              <a:cs typeface="+mn-ea"/>
              <a:sym typeface="+mn-lt"/>
            </a:endParaRPr>
          </a:p>
        </p:txBody>
      </p:sp>
      <p:sp>
        <p:nvSpPr>
          <p:cNvPr id="75" name="Rectangle 55"/>
          <p:cNvSpPr/>
          <p:nvPr/>
        </p:nvSpPr>
        <p:spPr>
          <a:xfrm>
            <a:off x="5147212" y="3928743"/>
            <a:ext cx="1846687" cy="20081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dirty="0">
              <a:solidFill>
                <a:schemeClr val="bg2"/>
              </a:solidFill>
              <a:cs typeface="+mn-ea"/>
              <a:sym typeface="+mn-lt"/>
            </a:endParaRPr>
          </a:p>
        </p:txBody>
      </p:sp>
      <p:sp>
        <p:nvSpPr>
          <p:cNvPr id="76" name="Content Placeholder 2"/>
          <p:cNvSpPr txBox="1"/>
          <p:nvPr/>
        </p:nvSpPr>
        <p:spPr>
          <a:xfrm>
            <a:off x="5136067" y="3921508"/>
            <a:ext cx="352281" cy="196208"/>
          </a:xfrm>
          <a:prstGeom prst="rect">
            <a:avLst/>
          </a:prstGeom>
          <a:noFill/>
        </p:spPr>
        <p:txBody>
          <a:bodyPr vert="horz" lIns="68580" tIns="34290" rIns="68580" bIns="34290"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800" b="1" dirty="0">
                <a:solidFill>
                  <a:schemeClr val="bg2"/>
                </a:solidFill>
                <a:cs typeface="+mn-ea"/>
                <a:sym typeface="+mn-lt"/>
              </a:rPr>
              <a:t>75%</a:t>
            </a:r>
          </a:p>
        </p:txBody>
      </p:sp>
      <p:sp>
        <p:nvSpPr>
          <p:cNvPr id="77" name="Freeform 11"/>
          <p:cNvSpPr/>
          <p:nvPr/>
        </p:nvSpPr>
        <p:spPr bwMode="auto">
          <a:xfrm>
            <a:off x="4903108" y="4005718"/>
            <a:ext cx="129576" cy="111283"/>
          </a:xfrm>
          <a:custGeom>
            <a:avLst/>
            <a:gdLst>
              <a:gd name="T0" fmla="*/ 19 w 71"/>
              <a:gd name="T1" fmla="*/ 61 h 61"/>
              <a:gd name="T2" fmla="*/ 12 w 71"/>
              <a:gd name="T3" fmla="*/ 57 h 61"/>
              <a:gd name="T4" fmla="*/ 12 w 71"/>
              <a:gd name="T5" fmla="*/ 57 h 61"/>
              <a:gd name="T6" fmla="*/ 12 w 71"/>
              <a:gd name="T7" fmla="*/ 35 h 61"/>
              <a:gd name="T8" fmla="*/ 30 w 71"/>
              <a:gd name="T9" fmla="*/ 18 h 61"/>
              <a:gd name="T10" fmla="*/ 41 w 71"/>
              <a:gd name="T11" fmla="*/ 6 h 61"/>
              <a:gd name="T12" fmla="*/ 61 w 71"/>
              <a:gd name="T13" fmla="*/ 8 h 61"/>
              <a:gd name="T14" fmla="*/ 68 w 71"/>
              <a:gd name="T15" fmla="*/ 30 h 61"/>
              <a:gd name="T16" fmla="*/ 42 w 71"/>
              <a:gd name="T17" fmla="*/ 57 h 61"/>
              <a:gd name="T18" fmla="*/ 37 w 71"/>
              <a:gd name="T19" fmla="*/ 57 h 61"/>
              <a:gd name="T20" fmla="*/ 37 w 71"/>
              <a:gd name="T21" fmla="*/ 53 h 61"/>
              <a:gd name="T22" fmla="*/ 63 w 71"/>
              <a:gd name="T23" fmla="*/ 27 h 61"/>
              <a:gd name="T24" fmla="*/ 57 w 71"/>
              <a:gd name="T25" fmla="*/ 13 h 61"/>
              <a:gd name="T26" fmla="*/ 45 w 71"/>
              <a:gd name="T27" fmla="*/ 10 h 61"/>
              <a:gd name="T28" fmla="*/ 34 w 71"/>
              <a:gd name="T29" fmla="*/ 22 h 61"/>
              <a:gd name="T30" fmla="*/ 16 w 71"/>
              <a:gd name="T31" fmla="*/ 39 h 61"/>
              <a:gd name="T32" fmla="*/ 16 w 71"/>
              <a:gd name="T33" fmla="*/ 53 h 61"/>
              <a:gd name="T34" fmla="*/ 16 w 71"/>
              <a:gd name="T35" fmla="*/ 53 h 61"/>
              <a:gd name="T36" fmla="*/ 23 w 71"/>
              <a:gd name="T37" fmla="*/ 53 h 61"/>
              <a:gd name="T38" fmla="*/ 28 w 71"/>
              <a:gd name="T39" fmla="*/ 48 h 61"/>
              <a:gd name="T40" fmla="*/ 48 w 71"/>
              <a:gd name="T41" fmla="*/ 28 h 61"/>
              <a:gd name="T42" fmla="*/ 49 w 71"/>
              <a:gd name="T43" fmla="*/ 24 h 61"/>
              <a:gd name="T44" fmla="*/ 44 w 71"/>
              <a:gd name="T45" fmla="*/ 26 h 61"/>
              <a:gd name="T46" fmla="*/ 25 w 71"/>
              <a:gd name="T47" fmla="*/ 45 h 61"/>
              <a:gd name="T48" fmla="*/ 21 w 71"/>
              <a:gd name="T49" fmla="*/ 45 h 61"/>
              <a:gd name="T50" fmla="*/ 21 w 71"/>
              <a:gd name="T51" fmla="*/ 41 h 61"/>
              <a:gd name="T52" fmla="*/ 40 w 71"/>
              <a:gd name="T53" fmla="*/ 22 h 61"/>
              <a:gd name="T54" fmla="*/ 53 w 71"/>
              <a:gd name="T55" fmla="*/ 20 h 61"/>
              <a:gd name="T56" fmla="*/ 52 w 71"/>
              <a:gd name="T57" fmla="*/ 32 h 61"/>
              <a:gd name="T58" fmla="*/ 32 w 71"/>
              <a:gd name="T59" fmla="*/ 52 h 61"/>
              <a:gd name="T60" fmla="*/ 27 w 71"/>
              <a:gd name="T61" fmla="*/ 57 h 61"/>
              <a:gd name="T62" fmla="*/ 19 w 71"/>
              <a:gd name="T63" fmla="*/ 61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1" h="61">
                <a:moveTo>
                  <a:pt x="19" y="61"/>
                </a:moveTo>
                <a:cubicBezTo>
                  <a:pt x="17" y="61"/>
                  <a:pt x="15" y="60"/>
                  <a:pt x="12" y="57"/>
                </a:cubicBezTo>
                <a:cubicBezTo>
                  <a:pt x="12" y="57"/>
                  <a:pt x="12" y="57"/>
                  <a:pt x="12" y="57"/>
                </a:cubicBezTo>
                <a:cubicBezTo>
                  <a:pt x="10" y="55"/>
                  <a:pt x="0" y="47"/>
                  <a:pt x="12" y="35"/>
                </a:cubicBezTo>
                <a:cubicBezTo>
                  <a:pt x="17" y="31"/>
                  <a:pt x="23" y="24"/>
                  <a:pt x="30" y="18"/>
                </a:cubicBezTo>
                <a:cubicBezTo>
                  <a:pt x="33" y="14"/>
                  <a:pt x="37" y="10"/>
                  <a:pt x="41" y="6"/>
                </a:cubicBezTo>
                <a:cubicBezTo>
                  <a:pt x="48" y="0"/>
                  <a:pt x="53" y="1"/>
                  <a:pt x="61" y="8"/>
                </a:cubicBezTo>
                <a:cubicBezTo>
                  <a:pt x="70" y="17"/>
                  <a:pt x="71" y="26"/>
                  <a:pt x="68" y="30"/>
                </a:cubicBezTo>
                <a:cubicBezTo>
                  <a:pt x="62" y="36"/>
                  <a:pt x="42" y="56"/>
                  <a:pt x="42" y="57"/>
                </a:cubicBezTo>
                <a:cubicBezTo>
                  <a:pt x="40" y="58"/>
                  <a:pt x="39" y="58"/>
                  <a:pt x="37" y="57"/>
                </a:cubicBezTo>
                <a:cubicBezTo>
                  <a:pt x="36" y="56"/>
                  <a:pt x="36" y="54"/>
                  <a:pt x="37" y="53"/>
                </a:cubicBezTo>
                <a:cubicBezTo>
                  <a:pt x="38" y="53"/>
                  <a:pt x="58" y="32"/>
                  <a:pt x="63" y="27"/>
                </a:cubicBezTo>
                <a:cubicBezTo>
                  <a:pt x="64" y="25"/>
                  <a:pt x="65" y="20"/>
                  <a:pt x="57" y="13"/>
                </a:cubicBezTo>
                <a:cubicBezTo>
                  <a:pt x="52" y="8"/>
                  <a:pt x="51" y="5"/>
                  <a:pt x="45" y="10"/>
                </a:cubicBezTo>
                <a:cubicBezTo>
                  <a:pt x="41" y="14"/>
                  <a:pt x="37" y="18"/>
                  <a:pt x="34" y="22"/>
                </a:cubicBezTo>
                <a:cubicBezTo>
                  <a:pt x="27" y="28"/>
                  <a:pt x="21" y="35"/>
                  <a:pt x="16" y="39"/>
                </a:cubicBezTo>
                <a:cubicBezTo>
                  <a:pt x="9" y="47"/>
                  <a:pt x="13" y="51"/>
                  <a:pt x="16" y="53"/>
                </a:cubicBezTo>
                <a:cubicBezTo>
                  <a:pt x="16" y="53"/>
                  <a:pt x="16" y="53"/>
                  <a:pt x="16" y="53"/>
                </a:cubicBezTo>
                <a:cubicBezTo>
                  <a:pt x="18" y="55"/>
                  <a:pt x="20" y="56"/>
                  <a:pt x="23" y="53"/>
                </a:cubicBezTo>
                <a:cubicBezTo>
                  <a:pt x="24" y="52"/>
                  <a:pt x="26" y="50"/>
                  <a:pt x="28" y="48"/>
                </a:cubicBezTo>
                <a:cubicBezTo>
                  <a:pt x="34" y="42"/>
                  <a:pt x="46" y="31"/>
                  <a:pt x="48" y="28"/>
                </a:cubicBezTo>
                <a:cubicBezTo>
                  <a:pt x="49" y="27"/>
                  <a:pt x="50" y="25"/>
                  <a:pt x="49" y="24"/>
                </a:cubicBezTo>
                <a:cubicBezTo>
                  <a:pt x="47" y="23"/>
                  <a:pt x="45" y="25"/>
                  <a:pt x="44" y="26"/>
                </a:cubicBezTo>
                <a:cubicBezTo>
                  <a:pt x="36" y="35"/>
                  <a:pt x="25" y="45"/>
                  <a:pt x="25" y="45"/>
                </a:cubicBezTo>
                <a:cubicBezTo>
                  <a:pt x="24" y="46"/>
                  <a:pt x="22" y="46"/>
                  <a:pt x="21" y="45"/>
                </a:cubicBezTo>
                <a:cubicBezTo>
                  <a:pt x="20" y="44"/>
                  <a:pt x="20" y="42"/>
                  <a:pt x="21" y="41"/>
                </a:cubicBezTo>
                <a:cubicBezTo>
                  <a:pt x="21" y="41"/>
                  <a:pt x="32" y="31"/>
                  <a:pt x="40" y="22"/>
                </a:cubicBezTo>
                <a:cubicBezTo>
                  <a:pt x="45" y="17"/>
                  <a:pt x="50" y="17"/>
                  <a:pt x="53" y="20"/>
                </a:cubicBezTo>
                <a:cubicBezTo>
                  <a:pt x="56" y="23"/>
                  <a:pt x="55" y="28"/>
                  <a:pt x="52" y="32"/>
                </a:cubicBezTo>
                <a:cubicBezTo>
                  <a:pt x="50" y="35"/>
                  <a:pt x="41" y="43"/>
                  <a:pt x="32" y="52"/>
                </a:cubicBezTo>
                <a:cubicBezTo>
                  <a:pt x="30" y="54"/>
                  <a:pt x="28" y="56"/>
                  <a:pt x="27" y="57"/>
                </a:cubicBezTo>
                <a:cubicBezTo>
                  <a:pt x="25" y="60"/>
                  <a:pt x="22" y="61"/>
                  <a:pt x="19" y="61"/>
                </a:cubicBezTo>
                <a:close/>
              </a:path>
            </a:pathLst>
          </a:custGeom>
          <a:solidFill>
            <a:schemeClr val="tx1">
              <a:lumMod val="60000"/>
              <a:lumOff val="40000"/>
            </a:schemeClr>
          </a:solidFill>
          <a:ln>
            <a:noFill/>
          </a:ln>
        </p:spPr>
        <p:txBody>
          <a:bodyPr vert="horz" wrap="square" lIns="68580" tIns="34290" rIns="68580" bIns="34290" numCol="1" anchor="t" anchorCtr="0" compatLnSpc="1"/>
          <a:lstStyle/>
          <a:p>
            <a:endParaRPr lang="id-ID">
              <a:solidFill>
                <a:schemeClr val="bg2"/>
              </a:solidFill>
              <a:cs typeface="+mn-ea"/>
              <a:sym typeface="+mn-lt"/>
            </a:endParaRPr>
          </a:p>
        </p:txBody>
      </p:sp>
      <p:sp>
        <p:nvSpPr>
          <p:cNvPr id="78" name="Rectangle 58"/>
          <p:cNvSpPr/>
          <p:nvPr/>
        </p:nvSpPr>
        <p:spPr>
          <a:xfrm>
            <a:off x="5147212" y="4232654"/>
            <a:ext cx="2478449" cy="200815"/>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dirty="0">
              <a:solidFill>
                <a:schemeClr val="bg2"/>
              </a:solidFill>
              <a:cs typeface="+mn-ea"/>
              <a:sym typeface="+mn-lt"/>
            </a:endParaRPr>
          </a:p>
        </p:txBody>
      </p:sp>
      <p:sp>
        <p:nvSpPr>
          <p:cNvPr id="79" name="Rectangle 59"/>
          <p:cNvSpPr/>
          <p:nvPr/>
        </p:nvSpPr>
        <p:spPr>
          <a:xfrm>
            <a:off x="5147212" y="4232654"/>
            <a:ext cx="1020537" cy="20081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dirty="0">
              <a:solidFill>
                <a:schemeClr val="bg2"/>
              </a:solidFill>
              <a:cs typeface="+mn-ea"/>
              <a:sym typeface="+mn-lt"/>
            </a:endParaRPr>
          </a:p>
        </p:txBody>
      </p:sp>
      <p:sp>
        <p:nvSpPr>
          <p:cNvPr id="80" name="Content Placeholder 2"/>
          <p:cNvSpPr txBox="1"/>
          <p:nvPr/>
        </p:nvSpPr>
        <p:spPr>
          <a:xfrm>
            <a:off x="5136067" y="4226244"/>
            <a:ext cx="352281" cy="196208"/>
          </a:xfrm>
          <a:prstGeom prst="rect">
            <a:avLst/>
          </a:prstGeom>
          <a:noFill/>
        </p:spPr>
        <p:txBody>
          <a:bodyPr vert="horz" lIns="68580" tIns="34290" rIns="68580" bIns="34290"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800" b="1" dirty="0">
                <a:solidFill>
                  <a:schemeClr val="bg2"/>
                </a:solidFill>
                <a:cs typeface="+mn-ea"/>
                <a:sym typeface="+mn-lt"/>
              </a:rPr>
              <a:t>45%</a:t>
            </a:r>
          </a:p>
        </p:txBody>
      </p:sp>
      <p:grpSp>
        <p:nvGrpSpPr>
          <p:cNvPr id="81" name="Group 61"/>
          <p:cNvGrpSpPr/>
          <p:nvPr/>
        </p:nvGrpSpPr>
        <p:grpSpPr>
          <a:xfrm>
            <a:off x="4903108" y="4309228"/>
            <a:ext cx="114840" cy="114840"/>
            <a:chOff x="1839913" y="1474788"/>
            <a:chExt cx="358775" cy="358775"/>
          </a:xfrm>
          <a:solidFill>
            <a:schemeClr val="tx1">
              <a:lumMod val="60000"/>
              <a:lumOff val="40000"/>
            </a:schemeClr>
          </a:solidFill>
        </p:grpSpPr>
        <p:sp>
          <p:nvSpPr>
            <p:cNvPr id="82" name="Freeform 12"/>
            <p:cNvSpPr/>
            <p:nvPr/>
          </p:nvSpPr>
          <p:spPr bwMode="auto">
            <a:xfrm>
              <a:off x="1930400" y="1565276"/>
              <a:ext cx="138112" cy="136525"/>
            </a:xfrm>
            <a:custGeom>
              <a:avLst/>
              <a:gdLst>
                <a:gd name="T0" fmla="*/ 58 w 87"/>
                <a:gd name="T1" fmla="*/ 0 h 86"/>
                <a:gd name="T2" fmla="*/ 29 w 87"/>
                <a:gd name="T3" fmla="*/ 0 h 86"/>
                <a:gd name="T4" fmla="*/ 29 w 87"/>
                <a:gd name="T5" fmla="*/ 29 h 86"/>
                <a:gd name="T6" fmla="*/ 0 w 87"/>
                <a:gd name="T7" fmla="*/ 29 h 86"/>
                <a:gd name="T8" fmla="*/ 0 w 87"/>
                <a:gd name="T9" fmla="*/ 58 h 86"/>
                <a:gd name="T10" fmla="*/ 29 w 87"/>
                <a:gd name="T11" fmla="*/ 58 h 86"/>
                <a:gd name="T12" fmla="*/ 29 w 87"/>
                <a:gd name="T13" fmla="*/ 86 h 86"/>
                <a:gd name="T14" fmla="*/ 58 w 87"/>
                <a:gd name="T15" fmla="*/ 86 h 86"/>
                <a:gd name="T16" fmla="*/ 58 w 87"/>
                <a:gd name="T17" fmla="*/ 58 h 86"/>
                <a:gd name="T18" fmla="*/ 87 w 87"/>
                <a:gd name="T19" fmla="*/ 58 h 86"/>
                <a:gd name="T20" fmla="*/ 87 w 87"/>
                <a:gd name="T21" fmla="*/ 29 h 86"/>
                <a:gd name="T22" fmla="*/ 58 w 87"/>
                <a:gd name="T23" fmla="*/ 29 h 86"/>
                <a:gd name="T24" fmla="*/ 58 w 87"/>
                <a:gd name="T25"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7" h="86">
                  <a:moveTo>
                    <a:pt x="58" y="0"/>
                  </a:moveTo>
                  <a:lnTo>
                    <a:pt x="29" y="0"/>
                  </a:lnTo>
                  <a:lnTo>
                    <a:pt x="29" y="29"/>
                  </a:lnTo>
                  <a:lnTo>
                    <a:pt x="0" y="29"/>
                  </a:lnTo>
                  <a:lnTo>
                    <a:pt x="0" y="58"/>
                  </a:lnTo>
                  <a:lnTo>
                    <a:pt x="29" y="58"/>
                  </a:lnTo>
                  <a:lnTo>
                    <a:pt x="29" y="86"/>
                  </a:lnTo>
                  <a:lnTo>
                    <a:pt x="58" y="86"/>
                  </a:lnTo>
                  <a:lnTo>
                    <a:pt x="58" y="58"/>
                  </a:lnTo>
                  <a:lnTo>
                    <a:pt x="87" y="58"/>
                  </a:lnTo>
                  <a:lnTo>
                    <a:pt x="87" y="29"/>
                  </a:lnTo>
                  <a:lnTo>
                    <a:pt x="58" y="29"/>
                  </a:lnTo>
                  <a:lnTo>
                    <a:pt x="5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chemeClr val="bg2"/>
                </a:solidFill>
                <a:cs typeface="+mn-ea"/>
                <a:sym typeface="+mn-lt"/>
              </a:endParaRPr>
            </a:p>
          </p:txBody>
        </p:sp>
        <p:sp>
          <p:nvSpPr>
            <p:cNvPr id="83" name="Freeform 13"/>
            <p:cNvSpPr>
              <a:spLocks noEditPoints="1"/>
            </p:cNvSpPr>
            <p:nvPr/>
          </p:nvSpPr>
          <p:spPr bwMode="auto">
            <a:xfrm>
              <a:off x="1839913" y="1474788"/>
              <a:ext cx="358775" cy="358775"/>
            </a:xfrm>
            <a:custGeom>
              <a:avLst/>
              <a:gdLst>
                <a:gd name="T0" fmla="*/ 62 w 63"/>
                <a:gd name="T1" fmla="*/ 54 h 63"/>
                <a:gd name="T2" fmla="*/ 51 w 63"/>
                <a:gd name="T3" fmla="*/ 43 h 63"/>
                <a:gd name="T4" fmla="*/ 56 w 63"/>
                <a:gd name="T5" fmla="*/ 28 h 63"/>
                <a:gd name="T6" fmla="*/ 28 w 63"/>
                <a:gd name="T7" fmla="*/ 0 h 63"/>
                <a:gd name="T8" fmla="*/ 0 w 63"/>
                <a:gd name="T9" fmla="*/ 28 h 63"/>
                <a:gd name="T10" fmla="*/ 28 w 63"/>
                <a:gd name="T11" fmla="*/ 56 h 63"/>
                <a:gd name="T12" fmla="*/ 43 w 63"/>
                <a:gd name="T13" fmla="*/ 52 h 63"/>
                <a:gd name="T14" fmla="*/ 54 w 63"/>
                <a:gd name="T15" fmla="*/ 63 h 63"/>
                <a:gd name="T16" fmla="*/ 57 w 63"/>
                <a:gd name="T17" fmla="*/ 63 h 63"/>
                <a:gd name="T18" fmla="*/ 62 w 63"/>
                <a:gd name="T19" fmla="*/ 57 h 63"/>
                <a:gd name="T20" fmla="*/ 62 w 63"/>
                <a:gd name="T21" fmla="*/ 54 h 63"/>
                <a:gd name="T22" fmla="*/ 28 w 63"/>
                <a:gd name="T23" fmla="*/ 48 h 63"/>
                <a:gd name="T24" fmla="*/ 8 w 63"/>
                <a:gd name="T25" fmla="*/ 28 h 63"/>
                <a:gd name="T26" fmla="*/ 28 w 63"/>
                <a:gd name="T27" fmla="*/ 8 h 63"/>
                <a:gd name="T28" fmla="*/ 48 w 63"/>
                <a:gd name="T29" fmla="*/ 28 h 63"/>
                <a:gd name="T30" fmla="*/ 28 w 63"/>
                <a:gd name="T31" fmla="*/ 4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3" h="63">
                  <a:moveTo>
                    <a:pt x="62" y="54"/>
                  </a:moveTo>
                  <a:cubicBezTo>
                    <a:pt x="51" y="43"/>
                    <a:pt x="51" y="43"/>
                    <a:pt x="51" y="43"/>
                  </a:cubicBezTo>
                  <a:cubicBezTo>
                    <a:pt x="54" y="39"/>
                    <a:pt x="56" y="34"/>
                    <a:pt x="56" y="28"/>
                  </a:cubicBezTo>
                  <a:cubicBezTo>
                    <a:pt x="56" y="13"/>
                    <a:pt x="43" y="0"/>
                    <a:pt x="28" y="0"/>
                  </a:cubicBezTo>
                  <a:cubicBezTo>
                    <a:pt x="12" y="0"/>
                    <a:pt x="0" y="13"/>
                    <a:pt x="0" y="28"/>
                  </a:cubicBezTo>
                  <a:cubicBezTo>
                    <a:pt x="0" y="43"/>
                    <a:pt x="12" y="56"/>
                    <a:pt x="28" y="56"/>
                  </a:cubicBezTo>
                  <a:cubicBezTo>
                    <a:pt x="33" y="56"/>
                    <a:pt x="39" y="54"/>
                    <a:pt x="43" y="52"/>
                  </a:cubicBezTo>
                  <a:cubicBezTo>
                    <a:pt x="54" y="63"/>
                    <a:pt x="54" y="63"/>
                    <a:pt x="54" y="63"/>
                  </a:cubicBezTo>
                  <a:cubicBezTo>
                    <a:pt x="55" y="63"/>
                    <a:pt x="56" y="63"/>
                    <a:pt x="57" y="63"/>
                  </a:cubicBezTo>
                  <a:cubicBezTo>
                    <a:pt x="62" y="57"/>
                    <a:pt x="62" y="57"/>
                    <a:pt x="62" y="57"/>
                  </a:cubicBezTo>
                  <a:cubicBezTo>
                    <a:pt x="63" y="56"/>
                    <a:pt x="63" y="55"/>
                    <a:pt x="62" y="54"/>
                  </a:cubicBezTo>
                  <a:close/>
                  <a:moveTo>
                    <a:pt x="28" y="48"/>
                  </a:moveTo>
                  <a:cubicBezTo>
                    <a:pt x="17" y="48"/>
                    <a:pt x="8" y="39"/>
                    <a:pt x="8" y="28"/>
                  </a:cubicBezTo>
                  <a:cubicBezTo>
                    <a:pt x="8" y="17"/>
                    <a:pt x="17" y="8"/>
                    <a:pt x="28" y="8"/>
                  </a:cubicBezTo>
                  <a:cubicBezTo>
                    <a:pt x="39" y="8"/>
                    <a:pt x="48" y="17"/>
                    <a:pt x="48" y="28"/>
                  </a:cubicBezTo>
                  <a:cubicBezTo>
                    <a:pt x="48" y="39"/>
                    <a:pt x="39" y="48"/>
                    <a:pt x="28"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chemeClr val="bg2"/>
                </a:solidFill>
                <a:cs typeface="+mn-ea"/>
                <a:sym typeface="+mn-lt"/>
              </a:endParaRPr>
            </a:p>
          </p:txBody>
        </p:sp>
      </p:grpSp>
      <p:cxnSp>
        <p:nvCxnSpPr>
          <p:cNvPr id="84" name="Straight Connector 64"/>
          <p:cNvCxnSpPr/>
          <p:nvPr/>
        </p:nvCxnSpPr>
        <p:spPr>
          <a:xfrm>
            <a:off x="4581643" y="1633102"/>
            <a:ext cx="0" cy="2924175"/>
          </a:xfrm>
          <a:prstGeom prst="line">
            <a:avLst/>
          </a:prstGeom>
          <a:ln w="12700">
            <a:solidFill>
              <a:schemeClr val="tx1">
                <a:lumMod val="40000"/>
                <a:lumOff val="60000"/>
              </a:schemeClr>
            </a:solidFill>
            <a:prstDash val="dash"/>
            <a:headEnd type="diamond"/>
            <a:tailEnd type="diamond"/>
          </a:ln>
        </p:spPr>
        <p:style>
          <a:lnRef idx="1">
            <a:schemeClr val="accent1"/>
          </a:lnRef>
          <a:fillRef idx="0">
            <a:schemeClr val="accent1"/>
          </a:fillRef>
          <a:effectRef idx="0">
            <a:schemeClr val="accent1"/>
          </a:effectRef>
          <a:fontRef idx="minor">
            <a:schemeClr val="tx1"/>
          </a:fontRef>
        </p:style>
      </p:cxnSp>
      <p:grpSp>
        <p:nvGrpSpPr>
          <p:cNvPr id="85" name="Group 65"/>
          <p:cNvGrpSpPr/>
          <p:nvPr/>
        </p:nvGrpSpPr>
        <p:grpSpPr>
          <a:xfrm>
            <a:off x="5155055" y="2242533"/>
            <a:ext cx="300018" cy="281205"/>
            <a:chOff x="4836122" y="1968640"/>
            <a:chExt cx="400024" cy="374940"/>
          </a:xfrm>
          <a:solidFill>
            <a:schemeClr val="bg2"/>
          </a:solidFill>
        </p:grpSpPr>
        <p:sp>
          <p:nvSpPr>
            <p:cNvPr id="86" name="Freeform 111"/>
            <p:cNvSpPr>
              <a:spLocks noEditPoints="1"/>
            </p:cNvSpPr>
            <p:nvPr/>
          </p:nvSpPr>
          <p:spPr bwMode="auto">
            <a:xfrm>
              <a:off x="4886290" y="2018808"/>
              <a:ext cx="301008" cy="199352"/>
            </a:xfrm>
            <a:custGeom>
              <a:avLst/>
              <a:gdLst>
                <a:gd name="T0" fmla="*/ 92 w 96"/>
                <a:gd name="T1" fmla="*/ 0 h 64"/>
                <a:gd name="T2" fmla="*/ 4 w 96"/>
                <a:gd name="T3" fmla="*/ 0 h 64"/>
                <a:gd name="T4" fmla="*/ 0 w 96"/>
                <a:gd name="T5" fmla="*/ 4 h 64"/>
                <a:gd name="T6" fmla="*/ 0 w 96"/>
                <a:gd name="T7" fmla="*/ 60 h 64"/>
                <a:gd name="T8" fmla="*/ 4 w 96"/>
                <a:gd name="T9" fmla="*/ 64 h 64"/>
                <a:gd name="T10" fmla="*/ 92 w 96"/>
                <a:gd name="T11" fmla="*/ 64 h 64"/>
                <a:gd name="T12" fmla="*/ 96 w 96"/>
                <a:gd name="T13" fmla="*/ 60 h 64"/>
                <a:gd name="T14" fmla="*/ 96 w 96"/>
                <a:gd name="T15" fmla="*/ 4 h 64"/>
                <a:gd name="T16" fmla="*/ 92 w 96"/>
                <a:gd name="T17" fmla="*/ 0 h 64"/>
                <a:gd name="T18" fmla="*/ 92 w 96"/>
                <a:gd name="T19" fmla="*/ 60 h 64"/>
                <a:gd name="T20" fmla="*/ 4 w 96"/>
                <a:gd name="T21" fmla="*/ 60 h 64"/>
                <a:gd name="T22" fmla="*/ 4 w 96"/>
                <a:gd name="T23" fmla="*/ 4 h 64"/>
                <a:gd name="T24" fmla="*/ 92 w 96"/>
                <a:gd name="T25" fmla="*/ 4 h 64"/>
                <a:gd name="T26" fmla="*/ 92 w 96"/>
                <a:gd name="T27" fmla="*/ 6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6" h="64">
                  <a:moveTo>
                    <a:pt x="92" y="0"/>
                  </a:moveTo>
                  <a:cubicBezTo>
                    <a:pt x="4" y="0"/>
                    <a:pt x="4" y="0"/>
                    <a:pt x="4" y="0"/>
                  </a:cubicBezTo>
                  <a:cubicBezTo>
                    <a:pt x="2" y="0"/>
                    <a:pt x="0" y="2"/>
                    <a:pt x="0" y="4"/>
                  </a:cubicBezTo>
                  <a:cubicBezTo>
                    <a:pt x="0" y="60"/>
                    <a:pt x="0" y="60"/>
                    <a:pt x="0" y="60"/>
                  </a:cubicBezTo>
                  <a:cubicBezTo>
                    <a:pt x="0" y="62"/>
                    <a:pt x="2" y="64"/>
                    <a:pt x="4" y="64"/>
                  </a:cubicBezTo>
                  <a:cubicBezTo>
                    <a:pt x="92" y="64"/>
                    <a:pt x="92" y="64"/>
                    <a:pt x="92" y="64"/>
                  </a:cubicBezTo>
                  <a:cubicBezTo>
                    <a:pt x="94" y="64"/>
                    <a:pt x="96" y="62"/>
                    <a:pt x="96" y="60"/>
                  </a:cubicBezTo>
                  <a:cubicBezTo>
                    <a:pt x="96" y="4"/>
                    <a:pt x="96" y="4"/>
                    <a:pt x="96" y="4"/>
                  </a:cubicBezTo>
                  <a:cubicBezTo>
                    <a:pt x="96" y="2"/>
                    <a:pt x="94" y="0"/>
                    <a:pt x="92" y="0"/>
                  </a:cubicBezTo>
                  <a:close/>
                  <a:moveTo>
                    <a:pt x="92" y="60"/>
                  </a:moveTo>
                  <a:cubicBezTo>
                    <a:pt x="4" y="60"/>
                    <a:pt x="4" y="60"/>
                    <a:pt x="4" y="60"/>
                  </a:cubicBezTo>
                  <a:cubicBezTo>
                    <a:pt x="4" y="4"/>
                    <a:pt x="4" y="4"/>
                    <a:pt x="4" y="4"/>
                  </a:cubicBezTo>
                  <a:cubicBezTo>
                    <a:pt x="92" y="4"/>
                    <a:pt x="92" y="4"/>
                    <a:pt x="92" y="4"/>
                  </a:cubicBezTo>
                  <a:lnTo>
                    <a:pt x="92" y="6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cs typeface="+mn-ea"/>
                <a:sym typeface="+mn-lt"/>
              </a:endParaRPr>
            </a:p>
          </p:txBody>
        </p:sp>
        <p:sp>
          <p:nvSpPr>
            <p:cNvPr id="87" name="Freeform 112"/>
            <p:cNvSpPr>
              <a:spLocks noEditPoints="1"/>
            </p:cNvSpPr>
            <p:nvPr/>
          </p:nvSpPr>
          <p:spPr bwMode="auto">
            <a:xfrm>
              <a:off x="4836122" y="1968640"/>
              <a:ext cx="400024" cy="374940"/>
            </a:xfrm>
            <a:custGeom>
              <a:avLst/>
              <a:gdLst>
                <a:gd name="T0" fmla="*/ 116 w 128"/>
                <a:gd name="T1" fmla="*/ 0 h 120"/>
                <a:gd name="T2" fmla="*/ 12 w 128"/>
                <a:gd name="T3" fmla="*/ 0 h 120"/>
                <a:gd name="T4" fmla="*/ 0 w 128"/>
                <a:gd name="T5" fmla="*/ 12 h 120"/>
                <a:gd name="T6" fmla="*/ 0 w 128"/>
                <a:gd name="T7" fmla="*/ 92 h 120"/>
                <a:gd name="T8" fmla="*/ 12 w 128"/>
                <a:gd name="T9" fmla="*/ 104 h 120"/>
                <a:gd name="T10" fmla="*/ 52 w 128"/>
                <a:gd name="T11" fmla="*/ 104 h 120"/>
                <a:gd name="T12" fmla="*/ 52 w 128"/>
                <a:gd name="T13" fmla="*/ 109 h 120"/>
                <a:gd name="T14" fmla="*/ 27 w 128"/>
                <a:gd name="T15" fmla="*/ 112 h 120"/>
                <a:gd name="T16" fmla="*/ 24 w 128"/>
                <a:gd name="T17" fmla="*/ 116 h 120"/>
                <a:gd name="T18" fmla="*/ 28 w 128"/>
                <a:gd name="T19" fmla="*/ 120 h 120"/>
                <a:gd name="T20" fmla="*/ 100 w 128"/>
                <a:gd name="T21" fmla="*/ 120 h 120"/>
                <a:gd name="T22" fmla="*/ 104 w 128"/>
                <a:gd name="T23" fmla="*/ 116 h 120"/>
                <a:gd name="T24" fmla="*/ 101 w 128"/>
                <a:gd name="T25" fmla="*/ 112 h 120"/>
                <a:gd name="T26" fmla="*/ 76 w 128"/>
                <a:gd name="T27" fmla="*/ 109 h 120"/>
                <a:gd name="T28" fmla="*/ 76 w 128"/>
                <a:gd name="T29" fmla="*/ 104 h 120"/>
                <a:gd name="T30" fmla="*/ 116 w 128"/>
                <a:gd name="T31" fmla="*/ 104 h 120"/>
                <a:gd name="T32" fmla="*/ 128 w 128"/>
                <a:gd name="T33" fmla="*/ 92 h 120"/>
                <a:gd name="T34" fmla="*/ 128 w 128"/>
                <a:gd name="T35" fmla="*/ 12 h 120"/>
                <a:gd name="T36" fmla="*/ 116 w 128"/>
                <a:gd name="T37" fmla="*/ 0 h 120"/>
                <a:gd name="T38" fmla="*/ 120 w 128"/>
                <a:gd name="T39" fmla="*/ 92 h 120"/>
                <a:gd name="T40" fmla="*/ 116 w 128"/>
                <a:gd name="T41" fmla="*/ 96 h 120"/>
                <a:gd name="T42" fmla="*/ 80 w 128"/>
                <a:gd name="T43" fmla="*/ 96 h 120"/>
                <a:gd name="T44" fmla="*/ 48 w 128"/>
                <a:gd name="T45" fmla="*/ 96 h 120"/>
                <a:gd name="T46" fmla="*/ 12 w 128"/>
                <a:gd name="T47" fmla="*/ 96 h 120"/>
                <a:gd name="T48" fmla="*/ 8 w 128"/>
                <a:gd name="T49" fmla="*/ 92 h 120"/>
                <a:gd name="T50" fmla="*/ 8 w 128"/>
                <a:gd name="T51" fmla="*/ 12 h 120"/>
                <a:gd name="T52" fmla="*/ 12 w 128"/>
                <a:gd name="T53" fmla="*/ 8 h 120"/>
                <a:gd name="T54" fmla="*/ 116 w 128"/>
                <a:gd name="T55" fmla="*/ 8 h 120"/>
                <a:gd name="T56" fmla="*/ 120 w 128"/>
                <a:gd name="T57" fmla="*/ 12 h 120"/>
                <a:gd name="T58" fmla="*/ 120 w 128"/>
                <a:gd name="T59" fmla="*/ 9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28" h="120">
                  <a:moveTo>
                    <a:pt x="116" y="0"/>
                  </a:moveTo>
                  <a:cubicBezTo>
                    <a:pt x="12" y="0"/>
                    <a:pt x="12" y="0"/>
                    <a:pt x="12" y="0"/>
                  </a:cubicBezTo>
                  <a:cubicBezTo>
                    <a:pt x="5" y="0"/>
                    <a:pt x="0" y="5"/>
                    <a:pt x="0" y="12"/>
                  </a:cubicBezTo>
                  <a:cubicBezTo>
                    <a:pt x="0" y="92"/>
                    <a:pt x="0" y="92"/>
                    <a:pt x="0" y="92"/>
                  </a:cubicBezTo>
                  <a:cubicBezTo>
                    <a:pt x="0" y="99"/>
                    <a:pt x="5" y="104"/>
                    <a:pt x="12" y="104"/>
                  </a:cubicBezTo>
                  <a:cubicBezTo>
                    <a:pt x="52" y="104"/>
                    <a:pt x="52" y="104"/>
                    <a:pt x="52" y="104"/>
                  </a:cubicBezTo>
                  <a:cubicBezTo>
                    <a:pt x="52" y="109"/>
                    <a:pt x="52" y="109"/>
                    <a:pt x="52" y="109"/>
                  </a:cubicBezTo>
                  <a:cubicBezTo>
                    <a:pt x="27" y="112"/>
                    <a:pt x="27" y="112"/>
                    <a:pt x="27" y="112"/>
                  </a:cubicBezTo>
                  <a:cubicBezTo>
                    <a:pt x="25" y="113"/>
                    <a:pt x="24" y="114"/>
                    <a:pt x="24" y="116"/>
                  </a:cubicBezTo>
                  <a:cubicBezTo>
                    <a:pt x="24" y="118"/>
                    <a:pt x="26" y="120"/>
                    <a:pt x="28" y="120"/>
                  </a:cubicBezTo>
                  <a:cubicBezTo>
                    <a:pt x="100" y="120"/>
                    <a:pt x="100" y="120"/>
                    <a:pt x="100" y="120"/>
                  </a:cubicBezTo>
                  <a:cubicBezTo>
                    <a:pt x="102" y="120"/>
                    <a:pt x="104" y="118"/>
                    <a:pt x="104" y="116"/>
                  </a:cubicBezTo>
                  <a:cubicBezTo>
                    <a:pt x="104" y="114"/>
                    <a:pt x="103" y="113"/>
                    <a:pt x="101" y="112"/>
                  </a:cubicBezTo>
                  <a:cubicBezTo>
                    <a:pt x="76" y="109"/>
                    <a:pt x="76" y="109"/>
                    <a:pt x="76" y="109"/>
                  </a:cubicBezTo>
                  <a:cubicBezTo>
                    <a:pt x="76" y="104"/>
                    <a:pt x="76" y="104"/>
                    <a:pt x="76" y="104"/>
                  </a:cubicBezTo>
                  <a:cubicBezTo>
                    <a:pt x="116" y="104"/>
                    <a:pt x="116" y="104"/>
                    <a:pt x="116" y="104"/>
                  </a:cubicBezTo>
                  <a:cubicBezTo>
                    <a:pt x="123" y="104"/>
                    <a:pt x="128" y="99"/>
                    <a:pt x="128" y="92"/>
                  </a:cubicBezTo>
                  <a:cubicBezTo>
                    <a:pt x="128" y="12"/>
                    <a:pt x="128" y="12"/>
                    <a:pt x="128" y="12"/>
                  </a:cubicBezTo>
                  <a:cubicBezTo>
                    <a:pt x="128" y="5"/>
                    <a:pt x="123" y="0"/>
                    <a:pt x="116" y="0"/>
                  </a:cubicBezTo>
                  <a:close/>
                  <a:moveTo>
                    <a:pt x="120" y="92"/>
                  </a:moveTo>
                  <a:cubicBezTo>
                    <a:pt x="120" y="94"/>
                    <a:pt x="118" y="96"/>
                    <a:pt x="116" y="96"/>
                  </a:cubicBezTo>
                  <a:cubicBezTo>
                    <a:pt x="80" y="96"/>
                    <a:pt x="80" y="96"/>
                    <a:pt x="80" y="96"/>
                  </a:cubicBezTo>
                  <a:cubicBezTo>
                    <a:pt x="48" y="96"/>
                    <a:pt x="48" y="96"/>
                    <a:pt x="48" y="96"/>
                  </a:cubicBezTo>
                  <a:cubicBezTo>
                    <a:pt x="12" y="96"/>
                    <a:pt x="12" y="96"/>
                    <a:pt x="12" y="96"/>
                  </a:cubicBezTo>
                  <a:cubicBezTo>
                    <a:pt x="10" y="96"/>
                    <a:pt x="8" y="94"/>
                    <a:pt x="8" y="92"/>
                  </a:cubicBezTo>
                  <a:cubicBezTo>
                    <a:pt x="8" y="12"/>
                    <a:pt x="8" y="12"/>
                    <a:pt x="8" y="12"/>
                  </a:cubicBezTo>
                  <a:cubicBezTo>
                    <a:pt x="8" y="10"/>
                    <a:pt x="10" y="8"/>
                    <a:pt x="12" y="8"/>
                  </a:cubicBezTo>
                  <a:cubicBezTo>
                    <a:pt x="116" y="8"/>
                    <a:pt x="116" y="8"/>
                    <a:pt x="116" y="8"/>
                  </a:cubicBezTo>
                  <a:cubicBezTo>
                    <a:pt x="118" y="8"/>
                    <a:pt x="120" y="10"/>
                    <a:pt x="120" y="12"/>
                  </a:cubicBezTo>
                  <a:lnTo>
                    <a:pt x="120" y="9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cs typeface="+mn-ea"/>
                <a:sym typeface="+mn-lt"/>
              </a:endParaRPr>
            </a:p>
          </p:txBody>
        </p:sp>
      </p:grpSp>
    </p:spTree>
  </p:cSld>
  <p:clrMapOvr>
    <a:masterClrMapping/>
  </p:clrMapOvr>
  <p:transition spd="med" advClick="0"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nodeType="after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barn(outHorizontal)">
                                      <p:cBhvr>
                                        <p:cTn id="7" dur="500"/>
                                        <p:tgtEl>
                                          <p:spTgt spid="8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fltVal val="0"/>
                                          </p:val>
                                        </p:tav>
                                        <p:tav tm="100000">
                                          <p:val>
                                            <p:strVal val="#ppt_w"/>
                                          </p:val>
                                        </p:tav>
                                      </p:tavLst>
                                    </p:anim>
                                    <p:anim calcmode="lin" valueType="num">
                                      <p:cBhvr>
                                        <p:cTn id="12" dur="500" fill="hold"/>
                                        <p:tgtEl>
                                          <p:spTgt spid="24"/>
                                        </p:tgtEl>
                                        <p:attrNameLst>
                                          <p:attrName>ppt_h</p:attrName>
                                        </p:attrNameLst>
                                      </p:cBhvr>
                                      <p:tavLst>
                                        <p:tav tm="0">
                                          <p:val>
                                            <p:fltVal val="0"/>
                                          </p:val>
                                        </p:tav>
                                        <p:tav tm="100000">
                                          <p:val>
                                            <p:strVal val="#ppt_h"/>
                                          </p:val>
                                        </p:tav>
                                      </p:tavLst>
                                    </p:anim>
                                    <p:animEffect transition="in" filter="fade">
                                      <p:cBhvr>
                                        <p:cTn id="13" dur="500"/>
                                        <p:tgtEl>
                                          <p:spTgt spid="2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animEffect transition="in" filter="fade">
                                      <p:cBhvr>
                                        <p:cTn id="18" dur="500"/>
                                        <p:tgtEl>
                                          <p:spTgt spid="25"/>
                                        </p:tgtEl>
                                      </p:cBhvr>
                                    </p:animEffect>
                                  </p:childTnLst>
                                </p:cTn>
                              </p:par>
                            </p:childTnLst>
                          </p:cTn>
                        </p:par>
                        <p:par>
                          <p:cTn id="19" fill="hold">
                            <p:stCondLst>
                              <p:cond delay="1000"/>
                            </p:stCondLst>
                            <p:childTnLst>
                              <p:par>
                                <p:cTn id="20" presetID="10" presetClass="entr" presetSubtype="0" fill="hold" grpId="0" nodeType="after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fade">
                                      <p:cBhvr>
                                        <p:cTn id="22" dur="500"/>
                                        <p:tgtEl>
                                          <p:spTgt spid="26"/>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childTnLst>
                          </p:cTn>
                        </p:par>
                        <p:par>
                          <p:cTn id="26" fill="hold">
                            <p:stCondLst>
                              <p:cond delay="1500"/>
                            </p:stCondLst>
                            <p:childTnLst>
                              <p:par>
                                <p:cTn id="27" presetID="53" presetClass="entr" presetSubtype="16" fill="hold" grpId="0" nodeType="afterEffect">
                                  <p:stCondLst>
                                    <p:cond delay="0"/>
                                  </p:stCondLst>
                                  <p:childTnLst>
                                    <p:set>
                                      <p:cBhvr>
                                        <p:cTn id="28" dur="1" fill="hold">
                                          <p:stCondLst>
                                            <p:cond delay="0"/>
                                          </p:stCondLst>
                                        </p:cTn>
                                        <p:tgtEl>
                                          <p:spTgt spid="22"/>
                                        </p:tgtEl>
                                        <p:attrNameLst>
                                          <p:attrName>style.visibility</p:attrName>
                                        </p:attrNameLst>
                                      </p:cBhvr>
                                      <p:to>
                                        <p:strVal val="visible"/>
                                      </p:to>
                                    </p:set>
                                    <p:anim calcmode="lin" valueType="num">
                                      <p:cBhvr>
                                        <p:cTn id="29" dur="500" fill="hold"/>
                                        <p:tgtEl>
                                          <p:spTgt spid="22"/>
                                        </p:tgtEl>
                                        <p:attrNameLst>
                                          <p:attrName>ppt_w</p:attrName>
                                        </p:attrNameLst>
                                      </p:cBhvr>
                                      <p:tavLst>
                                        <p:tav tm="0">
                                          <p:val>
                                            <p:fltVal val="0"/>
                                          </p:val>
                                        </p:tav>
                                        <p:tav tm="100000">
                                          <p:val>
                                            <p:strVal val="#ppt_w"/>
                                          </p:val>
                                        </p:tav>
                                      </p:tavLst>
                                    </p:anim>
                                    <p:anim calcmode="lin" valueType="num">
                                      <p:cBhvr>
                                        <p:cTn id="30" dur="500" fill="hold"/>
                                        <p:tgtEl>
                                          <p:spTgt spid="22"/>
                                        </p:tgtEl>
                                        <p:attrNameLst>
                                          <p:attrName>ppt_h</p:attrName>
                                        </p:attrNameLst>
                                      </p:cBhvr>
                                      <p:tavLst>
                                        <p:tav tm="0">
                                          <p:val>
                                            <p:fltVal val="0"/>
                                          </p:val>
                                        </p:tav>
                                        <p:tav tm="100000">
                                          <p:val>
                                            <p:strVal val="#ppt_h"/>
                                          </p:val>
                                        </p:tav>
                                      </p:tavLst>
                                    </p:anim>
                                    <p:animEffect transition="in" filter="fade">
                                      <p:cBhvr>
                                        <p:cTn id="31" dur="500"/>
                                        <p:tgtEl>
                                          <p:spTgt spid="22"/>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30"/>
                                        </p:tgtEl>
                                        <p:attrNameLst>
                                          <p:attrName>style.visibility</p:attrName>
                                        </p:attrNameLst>
                                      </p:cBhvr>
                                      <p:to>
                                        <p:strVal val="visible"/>
                                      </p:to>
                                    </p:set>
                                    <p:anim calcmode="lin" valueType="num">
                                      <p:cBhvr>
                                        <p:cTn id="34" dur="500" fill="hold"/>
                                        <p:tgtEl>
                                          <p:spTgt spid="30"/>
                                        </p:tgtEl>
                                        <p:attrNameLst>
                                          <p:attrName>ppt_w</p:attrName>
                                        </p:attrNameLst>
                                      </p:cBhvr>
                                      <p:tavLst>
                                        <p:tav tm="0">
                                          <p:val>
                                            <p:fltVal val="0"/>
                                          </p:val>
                                        </p:tav>
                                        <p:tav tm="100000">
                                          <p:val>
                                            <p:strVal val="#ppt_w"/>
                                          </p:val>
                                        </p:tav>
                                      </p:tavLst>
                                    </p:anim>
                                    <p:anim calcmode="lin" valueType="num">
                                      <p:cBhvr>
                                        <p:cTn id="35" dur="500" fill="hold"/>
                                        <p:tgtEl>
                                          <p:spTgt spid="30"/>
                                        </p:tgtEl>
                                        <p:attrNameLst>
                                          <p:attrName>ppt_h</p:attrName>
                                        </p:attrNameLst>
                                      </p:cBhvr>
                                      <p:tavLst>
                                        <p:tav tm="0">
                                          <p:val>
                                            <p:fltVal val="0"/>
                                          </p:val>
                                        </p:tav>
                                        <p:tav tm="100000">
                                          <p:val>
                                            <p:strVal val="#ppt_h"/>
                                          </p:val>
                                        </p:tav>
                                      </p:tavLst>
                                    </p:anim>
                                    <p:animEffect transition="in" filter="fade">
                                      <p:cBhvr>
                                        <p:cTn id="36" dur="500"/>
                                        <p:tgtEl>
                                          <p:spTgt spid="30"/>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23"/>
                                        </p:tgtEl>
                                        <p:attrNameLst>
                                          <p:attrName>style.visibility</p:attrName>
                                        </p:attrNameLst>
                                      </p:cBhvr>
                                      <p:to>
                                        <p:strVal val="visible"/>
                                      </p:to>
                                    </p:set>
                                    <p:anim calcmode="lin" valueType="num">
                                      <p:cBhvr>
                                        <p:cTn id="39" dur="500" fill="hold"/>
                                        <p:tgtEl>
                                          <p:spTgt spid="23"/>
                                        </p:tgtEl>
                                        <p:attrNameLst>
                                          <p:attrName>ppt_w</p:attrName>
                                        </p:attrNameLst>
                                      </p:cBhvr>
                                      <p:tavLst>
                                        <p:tav tm="0">
                                          <p:val>
                                            <p:fltVal val="0"/>
                                          </p:val>
                                        </p:tav>
                                        <p:tav tm="100000">
                                          <p:val>
                                            <p:strVal val="#ppt_w"/>
                                          </p:val>
                                        </p:tav>
                                      </p:tavLst>
                                    </p:anim>
                                    <p:anim calcmode="lin" valueType="num">
                                      <p:cBhvr>
                                        <p:cTn id="40" dur="500" fill="hold"/>
                                        <p:tgtEl>
                                          <p:spTgt spid="23"/>
                                        </p:tgtEl>
                                        <p:attrNameLst>
                                          <p:attrName>ppt_h</p:attrName>
                                        </p:attrNameLst>
                                      </p:cBhvr>
                                      <p:tavLst>
                                        <p:tav tm="0">
                                          <p:val>
                                            <p:fltVal val="0"/>
                                          </p:val>
                                        </p:tav>
                                        <p:tav tm="100000">
                                          <p:val>
                                            <p:strVal val="#ppt_h"/>
                                          </p:val>
                                        </p:tav>
                                      </p:tavLst>
                                    </p:anim>
                                    <p:animEffect transition="in" filter="fade">
                                      <p:cBhvr>
                                        <p:cTn id="41" dur="500"/>
                                        <p:tgtEl>
                                          <p:spTgt spid="23"/>
                                        </p:tgtEl>
                                      </p:cBhvr>
                                    </p:animEffect>
                                  </p:childTnLst>
                                </p:cTn>
                              </p:par>
                              <p:par>
                                <p:cTn id="42" presetID="53" presetClass="entr" presetSubtype="16" fill="hold" nodeType="withEffect">
                                  <p:stCondLst>
                                    <p:cond delay="0"/>
                                  </p:stCondLst>
                                  <p:childTnLst>
                                    <p:set>
                                      <p:cBhvr>
                                        <p:cTn id="43" dur="1" fill="hold">
                                          <p:stCondLst>
                                            <p:cond delay="0"/>
                                          </p:stCondLst>
                                        </p:cTn>
                                        <p:tgtEl>
                                          <p:spTgt spid="85"/>
                                        </p:tgtEl>
                                        <p:attrNameLst>
                                          <p:attrName>style.visibility</p:attrName>
                                        </p:attrNameLst>
                                      </p:cBhvr>
                                      <p:to>
                                        <p:strVal val="visible"/>
                                      </p:to>
                                    </p:set>
                                    <p:anim calcmode="lin" valueType="num">
                                      <p:cBhvr>
                                        <p:cTn id="44" dur="500" fill="hold"/>
                                        <p:tgtEl>
                                          <p:spTgt spid="85"/>
                                        </p:tgtEl>
                                        <p:attrNameLst>
                                          <p:attrName>ppt_w</p:attrName>
                                        </p:attrNameLst>
                                      </p:cBhvr>
                                      <p:tavLst>
                                        <p:tav tm="0">
                                          <p:val>
                                            <p:fltVal val="0"/>
                                          </p:val>
                                        </p:tav>
                                        <p:tav tm="100000">
                                          <p:val>
                                            <p:strVal val="#ppt_w"/>
                                          </p:val>
                                        </p:tav>
                                      </p:tavLst>
                                    </p:anim>
                                    <p:anim calcmode="lin" valueType="num">
                                      <p:cBhvr>
                                        <p:cTn id="45" dur="500" fill="hold"/>
                                        <p:tgtEl>
                                          <p:spTgt spid="85"/>
                                        </p:tgtEl>
                                        <p:attrNameLst>
                                          <p:attrName>ppt_h</p:attrName>
                                        </p:attrNameLst>
                                      </p:cBhvr>
                                      <p:tavLst>
                                        <p:tav tm="0">
                                          <p:val>
                                            <p:fltVal val="0"/>
                                          </p:val>
                                        </p:tav>
                                        <p:tav tm="100000">
                                          <p:val>
                                            <p:strVal val="#ppt_h"/>
                                          </p:val>
                                        </p:tav>
                                      </p:tavLst>
                                    </p:anim>
                                    <p:animEffect transition="in" filter="fade">
                                      <p:cBhvr>
                                        <p:cTn id="46" dur="500"/>
                                        <p:tgtEl>
                                          <p:spTgt spid="85"/>
                                        </p:tgtEl>
                                      </p:cBhvr>
                                    </p:animEffect>
                                  </p:childTnLst>
                                </p:cTn>
                              </p:par>
                            </p:childTnLst>
                          </p:cTn>
                        </p:par>
                        <p:par>
                          <p:cTn id="47" fill="hold">
                            <p:stCondLst>
                              <p:cond delay="2000"/>
                            </p:stCondLst>
                            <p:childTnLst>
                              <p:par>
                                <p:cTn id="48" presetID="10" presetClass="entr" presetSubtype="0"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Effect transition="in" filter="fade">
                                      <p:cBhvr>
                                        <p:cTn id="50" dur="500"/>
                                        <p:tgtEl>
                                          <p:spTgt spid="27"/>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fade">
                                      <p:cBhvr>
                                        <p:cTn id="53" dur="500"/>
                                        <p:tgtEl>
                                          <p:spTgt spid="29"/>
                                        </p:tgtEl>
                                      </p:cBhvr>
                                    </p:animEffect>
                                  </p:childTnLst>
                                </p:cTn>
                              </p:par>
                            </p:childTnLst>
                          </p:cTn>
                        </p:par>
                        <p:par>
                          <p:cTn id="54" fill="hold">
                            <p:stCondLst>
                              <p:cond delay="2500"/>
                            </p:stCondLst>
                            <p:childTnLst>
                              <p:par>
                                <p:cTn id="55" presetID="53" presetClass="entr" presetSubtype="16" fill="hold" grpId="0" nodeType="afterEffect">
                                  <p:stCondLst>
                                    <p:cond delay="0"/>
                                  </p:stCondLst>
                                  <p:childTnLst>
                                    <p:set>
                                      <p:cBhvr>
                                        <p:cTn id="56" dur="1" fill="hold">
                                          <p:stCondLst>
                                            <p:cond delay="0"/>
                                          </p:stCondLst>
                                        </p:cTn>
                                        <p:tgtEl>
                                          <p:spTgt spid="34"/>
                                        </p:tgtEl>
                                        <p:attrNameLst>
                                          <p:attrName>style.visibility</p:attrName>
                                        </p:attrNameLst>
                                      </p:cBhvr>
                                      <p:to>
                                        <p:strVal val="visible"/>
                                      </p:to>
                                    </p:set>
                                    <p:anim calcmode="lin" valueType="num">
                                      <p:cBhvr>
                                        <p:cTn id="57" dur="500" fill="hold"/>
                                        <p:tgtEl>
                                          <p:spTgt spid="34"/>
                                        </p:tgtEl>
                                        <p:attrNameLst>
                                          <p:attrName>ppt_w</p:attrName>
                                        </p:attrNameLst>
                                      </p:cBhvr>
                                      <p:tavLst>
                                        <p:tav tm="0">
                                          <p:val>
                                            <p:fltVal val="0"/>
                                          </p:val>
                                        </p:tav>
                                        <p:tav tm="100000">
                                          <p:val>
                                            <p:strVal val="#ppt_w"/>
                                          </p:val>
                                        </p:tav>
                                      </p:tavLst>
                                    </p:anim>
                                    <p:anim calcmode="lin" valueType="num">
                                      <p:cBhvr>
                                        <p:cTn id="58" dur="500" fill="hold"/>
                                        <p:tgtEl>
                                          <p:spTgt spid="34"/>
                                        </p:tgtEl>
                                        <p:attrNameLst>
                                          <p:attrName>ppt_h</p:attrName>
                                        </p:attrNameLst>
                                      </p:cBhvr>
                                      <p:tavLst>
                                        <p:tav tm="0">
                                          <p:val>
                                            <p:fltVal val="0"/>
                                          </p:val>
                                        </p:tav>
                                        <p:tav tm="100000">
                                          <p:val>
                                            <p:strVal val="#ppt_h"/>
                                          </p:val>
                                        </p:tav>
                                      </p:tavLst>
                                    </p:anim>
                                    <p:animEffect transition="in" filter="fade">
                                      <p:cBhvr>
                                        <p:cTn id="59" dur="500"/>
                                        <p:tgtEl>
                                          <p:spTgt spid="34"/>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5"/>
                                        </p:tgtEl>
                                        <p:attrNameLst>
                                          <p:attrName>style.visibility</p:attrName>
                                        </p:attrNameLst>
                                      </p:cBhvr>
                                      <p:to>
                                        <p:strVal val="visible"/>
                                      </p:to>
                                    </p:set>
                                    <p:anim calcmode="lin" valueType="num">
                                      <p:cBhvr>
                                        <p:cTn id="62" dur="500" fill="hold"/>
                                        <p:tgtEl>
                                          <p:spTgt spid="35"/>
                                        </p:tgtEl>
                                        <p:attrNameLst>
                                          <p:attrName>ppt_w</p:attrName>
                                        </p:attrNameLst>
                                      </p:cBhvr>
                                      <p:tavLst>
                                        <p:tav tm="0">
                                          <p:val>
                                            <p:fltVal val="0"/>
                                          </p:val>
                                        </p:tav>
                                        <p:tav tm="100000">
                                          <p:val>
                                            <p:strVal val="#ppt_w"/>
                                          </p:val>
                                        </p:tav>
                                      </p:tavLst>
                                    </p:anim>
                                    <p:anim calcmode="lin" valueType="num">
                                      <p:cBhvr>
                                        <p:cTn id="63" dur="500" fill="hold"/>
                                        <p:tgtEl>
                                          <p:spTgt spid="35"/>
                                        </p:tgtEl>
                                        <p:attrNameLst>
                                          <p:attrName>ppt_h</p:attrName>
                                        </p:attrNameLst>
                                      </p:cBhvr>
                                      <p:tavLst>
                                        <p:tav tm="0">
                                          <p:val>
                                            <p:fltVal val="0"/>
                                          </p:val>
                                        </p:tav>
                                        <p:tav tm="100000">
                                          <p:val>
                                            <p:strVal val="#ppt_h"/>
                                          </p:val>
                                        </p:tav>
                                      </p:tavLst>
                                    </p:anim>
                                    <p:animEffect transition="in" filter="fade">
                                      <p:cBhvr>
                                        <p:cTn id="64" dur="500"/>
                                        <p:tgtEl>
                                          <p:spTgt spid="35"/>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39"/>
                                        </p:tgtEl>
                                        <p:attrNameLst>
                                          <p:attrName>style.visibility</p:attrName>
                                        </p:attrNameLst>
                                      </p:cBhvr>
                                      <p:to>
                                        <p:strVal val="visible"/>
                                      </p:to>
                                    </p:set>
                                    <p:anim calcmode="lin" valueType="num">
                                      <p:cBhvr>
                                        <p:cTn id="67" dur="500" fill="hold"/>
                                        <p:tgtEl>
                                          <p:spTgt spid="39"/>
                                        </p:tgtEl>
                                        <p:attrNameLst>
                                          <p:attrName>ppt_w</p:attrName>
                                        </p:attrNameLst>
                                      </p:cBhvr>
                                      <p:tavLst>
                                        <p:tav tm="0">
                                          <p:val>
                                            <p:fltVal val="0"/>
                                          </p:val>
                                        </p:tav>
                                        <p:tav tm="100000">
                                          <p:val>
                                            <p:strVal val="#ppt_w"/>
                                          </p:val>
                                        </p:tav>
                                      </p:tavLst>
                                    </p:anim>
                                    <p:anim calcmode="lin" valueType="num">
                                      <p:cBhvr>
                                        <p:cTn id="68" dur="500" fill="hold"/>
                                        <p:tgtEl>
                                          <p:spTgt spid="39"/>
                                        </p:tgtEl>
                                        <p:attrNameLst>
                                          <p:attrName>ppt_h</p:attrName>
                                        </p:attrNameLst>
                                      </p:cBhvr>
                                      <p:tavLst>
                                        <p:tav tm="0">
                                          <p:val>
                                            <p:fltVal val="0"/>
                                          </p:val>
                                        </p:tav>
                                        <p:tav tm="100000">
                                          <p:val>
                                            <p:strVal val="#ppt_h"/>
                                          </p:val>
                                        </p:tav>
                                      </p:tavLst>
                                    </p:anim>
                                    <p:animEffect transition="in" filter="fade">
                                      <p:cBhvr>
                                        <p:cTn id="69" dur="500"/>
                                        <p:tgtEl>
                                          <p:spTgt spid="39"/>
                                        </p:tgtEl>
                                      </p:cBhvr>
                                    </p:animEffect>
                                  </p:childTnLst>
                                </p:cTn>
                              </p:par>
                              <p:par>
                                <p:cTn id="70" presetID="53" presetClass="entr" presetSubtype="16" fill="hold" nodeType="withEffect">
                                  <p:stCondLst>
                                    <p:cond delay="0"/>
                                  </p:stCondLst>
                                  <p:childTnLst>
                                    <p:set>
                                      <p:cBhvr>
                                        <p:cTn id="71" dur="1" fill="hold">
                                          <p:stCondLst>
                                            <p:cond delay="0"/>
                                          </p:stCondLst>
                                        </p:cTn>
                                        <p:tgtEl>
                                          <p:spTgt spid="43"/>
                                        </p:tgtEl>
                                        <p:attrNameLst>
                                          <p:attrName>style.visibility</p:attrName>
                                        </p:attrNameLst>
                                      </p:cBhvr>
                                      <p:to>
                                        <p:strVal val="visible"/>
                                      </p:to>
                                    </p:set>
                                    <p:anim calcmode="lin" valueType="num">
                                      <p:cBhvr>
                                        <p:cTn id="72" dur="500" fill="hold"/>
                                        <p:tgtEl>
                                          <p:spTgt spid="43"/>
                                        </p:tgtEl>
                                        <p:attrNameLst>
                                          <p:attrName>ppt_w</p:attrName>
                                        </p:attrNameLst>
                                      </p:cBhvr>
                                      <p:tavLst>
                                        <p:tav tm="0">
                                          <p:val>
                                            <p:fltVal val="0"/>
                                          </p:val>
                                        </p:tav>
                                        <p:tav tm="100000">
                                          <p:val>
                                            <p:strVal val="#ppt_w"/>
                                          </p:val>
                                        </p:tav>
                                      </p:tavLst>
                                    </p:anim>
                                    <p:anim calcmode="lin" valueType="num">
                                      <p:cBhvr>
                                        <p:cTn id="73" dur="500" fill="hold"/>
                                        <p:tgtEl>
                                          <p:spTgt spid="43"/>
                                        </p:tgtEl>
                                        <p:attrNameLst>
                                          <p:attrName>ppt_h</p:attrName>
                                        </p:attrNameLst>
                                      </p:cBhvr>
                                      <p:tavLst>
                                        <p:tav tm="0">
                                          <p:val>
                                            <p:fltVal val="0"/>
                                          </p:val>
                                        </p:tav>
                                        <p:tav tm="100000">
                                          <p:val>
                                            <p:strVal val="#ppt_h"/>
                                          </p:val>
                                        </p:tav>
                                      </p:tavLst>
                                    </p:anim>
                                    <p:animEffect transition="in" filter="fade">
                                      <p:cBhvr>
                                        <p:cTn id="74" dur="500"/>
                                        <p:tgtEl>
                                          <p:spTgt spid="43"/>
                                        </p:tgtEl>
                                      </p:cBhvr>
                                    </p:animEffect>
                                  </p:childTnLst>
                                </p:cTn>
                              </p:par>
                              <p:par>
                                <p:cTn id="75" presetID="53" presetClass="entr" presetSubtype="16" fill="hold" grpId="0" nodeType="withEffect">
                                  <p:stCondLst>
                                    <p:cond delay="0"/>
                                  </p:stCondLst>
                                  <p:childTnLst>
                                    <p:set>
                                      <p:cBhvr>
                                        <p:cTn id="76" dur="1" fill="hold">
                                          <p:stCondLst>
                                            <p:cond delay="0"/>
                                          </p:stCondLst>
                                        </p:cTn>
                                        <p:tgtEl>
                                          <p:spTgt spid="50"/>
                                        </p:tgtEl>
                                        <p:attrNameLst>
                                          <p:attrName>style.visibility</p:attrName>
                                        </p:attrNameLst>
                                      </p:cBhvr>
                                      <p:to>
                                        <p:strVal val="visible"/>
                                      </p:to>
                                    </p:set>
                                    <p:anim calcmode="lin" valueType="num">
                                      <p:cBhvr>
                                        <p:cTn id="77" dur="500" fill="hold"/>
                                        <p:tgtEl>
                                          <p:spTgt spid="50"/>
                                        </p:tgtEl>
                                        <p:attrNameLst>
                                          <p:attrName>ppt_w</p:attrName>
                                        </p:attrNameLst>
                                      </p:cBhvr>
                                      <p:tavLst>
                                        <p:tav tm="0">
                                          <p:val>
                                            <p:fltVal val="0"/>
                                          </p:val>
                                        </p:tav>
                                        <p:tav tm="100000">
                                          <p:val>
                                            <p:strVal val="#ppt_w"/>
                                          </p:val>
                                        </p:tav>
                                      </p:tavLst>
                                    </p:anim>
                                    <p:anim calcmode="lin" valueType="num">
                                      <p:cBhvr>
                                        <p:cTn id="78" dur="500" fill="hold"/>
                                        <p:tgtEl>
                                          <p:spTgt spid="50"/>
                                        </p:tgtEl>
                                        <p:attrNameLst>
                                          <p:attrName>ppt_h</p:attrName>
                                        </p:attrNameLst>
                                      </p:cBhvr>
                                      <p:tavLst>
                                        <p:tav tm="0">
                                          <p:val>
                                            <p:fltVal val="0"/>
                                          </p:val>
                                        </p:tav>
                                        <p:tav tm="100000">
                                          <p:val>
                                            <p:strVal val="#ppt_h"/>
                                          </p:val>
                                        </p:tav>
                                      </p:tavLst>
                                    </p:anim>
                                    <p:animEffect transition="in" filter="fade">
                                      <p:cBhvr>
                                        <p:cTn id="79" dur="500"/>
                                        <p:tgtEl>
                                          <p:spTgt spid="50"/>
                                        </p:tgtEl>
                                      </p:cBhvr>
                                    </p:animEffect>
                                  </p:childTnLst>
                                </p:cTn>
                              </p:par>
                              <p:par>
                                <p:cTn id="80" presetID="53" presetClass="entr" presetSubtype="16" fill="hold" nodeType="withEffect">
                                  <p:stCondLst>
                                    <p:cond delay="0"/>
                                  </p:stCondLst>
                                  <p:childTnLst>
                                    <p:set>
                                      <p:cBhvr>
                                        <p:cTn id="81" dur="1" fill="hold">
                                          <p:stCondLst>
                                            <p:cond delay="0"/>
                                          </p:stCondLst>
                                        </p:cTn>
                                        <p:tgtEl>
                                          <p:spTgt spid="54"/>
                                        </p:tgtEl>
                                        <p:attrNameLst>
                                          <p:attrName>style.visibility</p:attrName>
                                        </p:attrNameLst>
                                      </p:cBhvr>
                                      <p:to>
                                        <p:strVal val="visible"/>
                                      </p:to>
                                    </p:set>
                                    <p:anim calcmode="lin" valueType="num">
                                      <p:cBhvr>
                                        <p:cTn id="82" dur="500" fill="hold"/>
                                        <p:tgtEl>
                                          <p:spTgt spid="54"/>
                                        </p:tgtEl>
                                        <p:attrNameLst>
                                          <p:attrName>ppt_w</p:attrName>
                                        </p:attrNameLst>
                                      </p:cBhvr>
                                      <p:tavLst>
                                        <p:tav tm="0">
                                          <p:val>
                                            <p:fltVal val="0"/>
                                          </p:val>
                                        </p:tav>
                                        <p:tav tm="100000">
                                          <p:val>
                                            <p:strVal val="#ppt_w"/>
                                          </p:val>
                                        </p:tav>
                                      </p:tavLst>
                                    </p:anim>
                                    <p:anim calcmode="lin" valueType="num">
                                      <p:cBhvr>
                                        <p:cTn id="83" dur="500" fill="hold"/>
                                        <p:tgtEl>
                                          <p:spTgt spid="54"/>
                                        </p:tgtEl>
                                        <p:attrNameLst>
                                          <p:attrName>ppt_h</p:attrName>
                                        </p:attrNameLst>
                                      </p:cBhvr>
                                      <p:tavLst>
                                        <p:tav tm="0">
                                          <p:val>
                                            <p:fltVal val="0"/>
                                          </p:val>
                                        </p:tav>
                                        <p:tav tm="100000">
                                          <p:val>
                                            <p:strVal val="#ppt_h"/>
                                          </p:val>
                                        </p:tav>
                                      </p:tavLst>
                                    </p:anim>
                                    <p:animEffect transition="in" filter="fade">
                                      <p:cBhvr>
                                        <p:cTn id="84" dur="500"/>
                                        <p:tgtEl>
                                          <p:spTgt spid="54"/>
                                        </p:tgtEl>
                                      </p:cBhvr>
                                    </p:animEffect>
                                  </p:childTnLst>
                                </p:cTn>
                              </p:par>
                              <p:par>
                                <p:cTn id="85" presetID="53" presetClass="entr" presetSubtype="16" fill="hold" nodeType="withEffect">
                                  <p:stCondLst>
                                    <p:cond delay="0"/>
                                  </p:stCondLst>
                                  <p:childTnLst>
                                    <p:set>
                                      <p:cBhvr>
                                        <p:cTn id="86" dur="1" fill="hold">
                                          <p:stCondLst>
                                            <p:cond delay="0"/>
                                          </p:stCondLst>
                                        </p:cTn>
                                        <p:tgtEl>
                                          <p:spTgt spid="60"/>
                                        </p:tgtEl>
                                        <p:attrNameLst>
                                          <p:attrName>style.visibility</p:attrName>
                                        </p:attrNameLst>
                                      </p:cBhvr>
                                      <p:to>
                                        <p:strVal val="visible"/>
                                      </p:to>
                                    </p:set>
                                    <p:anim calcmode="lin" valueType="num">
                                      <p:cBhvr>
                                        <p:cTn id="87" dur="500" fill="hold"/>
                                        <p:tgtEl>
                                          <p:spTgt spid="60"/>
                                        </p:tgtEl>
                                        <p:attrNameLst>
                                          <p:attrName>ppt_w</p:attrName>
                                        </p:attrNameLst>
                                      </p:cBhvr>
                                      <p:tavLst>
                                        <p:tav tm="0">
                                          <p:val>
                                            <p:fltVal val="0"/>
                                          </p:val>
                                        </p:tav>
                                        <p:tav tm="100000">
                                          <p:val>
                                            <p:strVal val="#ppt_w"/>
                                          </p:val>
                                        </p:tav>
                                      </p:tavLst>
                                    </p:anim>
                                    <p:anim calcmode="lin" valueType="num">
                                      <p:cBhvr>
                                        <p:cTn id="88" dur="500" fill="hold"/>
                                        <p:tgtEl>
                                          <p:spTgt spid="60"/>
                                        </p:tgtEl>
                                        <p:attrNameLst>
                                          <p:attrName>ppt_h</p:attrName>
                                        </p:attrNameLst>
                                      </p:cBhvr>
                                      <p:tavLst>
                                        <p:tav tm="0">
                                          <p:val>
                                            <p:fltVal val="0"/>
                                          </p:val>
                                        </p:tav>
                                        <p:tav tm="100000">
                                          <p:val>
                                            <p:strVal val="#ppt_h"/>
                                          </p:val>
                                        </p:tav>
                                      </p:tavLst>
                                    </p:anim>
                                    <p:animEffect transition="in" filter="fade">
                                      <p:cBhvr>
                                        <p:cTn id="89" dur="500"/>
                                        <p:tgtEl>
                                          <p:spTgt spid="60"/>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66"/>
                                        </p:tgtEl>
                                        <p:attrNameLst>
                                          <p:attrName>style.visibility</p:attrName>
                                        </p:attrNameLst>
                                      </p:cBhvr>
                                      <p:to>
                                        <p:strVal val="visible"/>
                                      </p:to>
                                    </p:set>
                                    <p:anim calcmode="lin" valueType="num">
                                      <p:cBhvr>
                                        <p:cTn id="92" dur="500" fill="hold"/>
                                        <p:tgtEl>
                                          <p:spTgt spid="66"/>
                                        </p:tgtEl>
                                        <p:attrNameLst>
                                          <p:attrName>ppt_w</p:attrName>
                                        </p:attrNameLst>
                                      </p:cBhvr>
                                      <p:tavLst>
                                        <p:tav tm="0">
                                          <p:val>
                                            <p:fltVal val="0"/>
                                          </p:val>
                                        </p:tav>
                                        <p:tav tm="100000">
                                          <p:val>
                                            <p:strVal val="#ppt_w"/>
                                          </p:val>
                                        </p:tav>
                                      </p:tavLst>
                                    </p:anim>
                                    <p:anim calcmode="lin" valueType="num">
                                      <p:cBhvr>
                                        <p:cTn id="93" dur="500" fill="hold"/>
                                        <p:tgtEl>
                                          <p:spTgt spid="66"/>
                                        </p:tgtEl>
                                        <p:attrNameLst>
                                          <p:attrName>ppt_h</p:attrName>
                                        </p:attrNameLst>
                                      </p:cBhvr>
                                      <p:tavLst>
                                        <p:tav tm="0">
                                          <p:val>
                                            <p:fltVal val="0"/>
                                          </p:val>
                                        </p:tav>
                                        <p:tav tm="100000">
                                          <p:val>
                                            <p:strVal val="#ppt_h"/>
                                          </p:val>
                                        </p:tav>
                                      </p:tavLst>
                                    </p:anim>
                                    <p:animEffect transition="in" filter="fade">
                                      <p:cBhvr>
                                        <p:cTn id="94" dur="500"/>
                                        <p:tgtEl>
                                          <p:spTgt spid="66"/>
                                        </p:tgtEl>
                                      </p:cBhvr>
                                    </p:animEffect>
                                  </p:childTnLst>
                                </p:cTn>
                              </p:par>
                              <p:par>
                                <p:cTn id="95" presetID="53" presetClass="entr" presetSubtype="16" fill="hold" nodeType="withEffect">
                                  <p:stCondLst>
                                    <p:cond delay="0"/>
                                  </p:stCondLst>
                                  <p:childTnLst>
                                    <p:set>
                                      <p:cBhvr>
                                        <p:cTn id="96" dur="1" fill="hold">
                                          <p:stCondLst>
                                            <p:cond delay="0"/>
                                          </p:stCondLst>
                                        </p:cTn>
                                        <p:tgtEl>
                                          <p:spTgt spid="70"/>
                                        </p:tgtEl>
                                        <p:attrNameLst>
                                          <p:attrName>style.visibility</p:attrName>
                                        </p:attrNameLst>
                                      </p:cBhvr>
                                      <p:to>
                                        <p:strVal val="visible"/>
                                      </p:to>
                                    </p:set>
                                    <p:anim calcmode="lin" valueType="num">
                                      <p:cBhvr>
                                        <p:cTn id="97" dur="500" fill="hold"/>
                                        <p:tgtEl>
                                          <p:spTgt spid="70"/>
                                        </p:tgtEl>
                                        <p:attrNameLst>
                                          <p:attrName>ppt_w</p:attrName>
                                        </p:attrNameLst>
                                      </p:cBhvr>
                                      <p:tavLst>
                                        <p:tav tm="0">
                                          <p:val>
                                            <p:fltVal val="0"/>
                                          </p:val>
                                        </p:tav>
                                        <p:tav tm="100000">
                                          <p:val>
                                            <p:strVal val="#ppt_w"/>
                                          </p:val>
                                        </p:tav>
                                      </p:tavLst>
                                    </p:anim>
                                    <p:anim calcmode="lin" valueType="num">
                                      <p:cBhvr>
                                        <p:cTn id="98" dur="500" fill="hold"/>
                                        <p:tgtEl>
                                          <p:spTgt spid="70"/>
                                        </p:tgtEl>
                                        <p:attrNameLst>
                                          <p:attrName>ppt_h</p:attrName>
                                        </p:attrNameLst>
                                      </p:cBhvr>
                                      <p:tavLst>
                                        <p:tav tm="0">
                                          <p:val>
                                            <p:fltVal val="0"/>
                                          </p:val>
                                        </p:tav>
                                        <p:tav tm="100000">
                                          <p:val>
                                            <p:strVal val="#ppt_h"/>
                                          </p:val>
                                        </p:tav>
                                      </p:tavLst>
                                    </p:anim>
                                    <p:animEffect transition="in" filter="fade">
                                      <p:cBhvr>
                                        <p:cTn id="99" dur="500"/>
                                        <p:tgtEl>
                                          <p:spTgt spid="70"/>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77"/>
                                        </p:tgtEl>
                                        <p:attrNameLst>
                                          <p:attrName>style.visibility</p:attrName>
                                        </p:attrNameLst>
                                      </p:cBhvr>
                                      <p:to>
                                        <p:strVal val="visible"/>
                                      </p:to>
                                    </p:set>
                                    <p:anim calcmode="lin" valueType="num">
                                      <p:cBhvr>
                                        <p:cTn id="102" dur="500" fill="hold"/>
                                        <p:tgtEl>
                                          <p:spTgt spid="77"/>
                                        </p:tgtEl>
                                        <p:attrNameLst>
                                          <p:attrName>ppt_w</p:attrName>
                                        </p:attrNameLst>
                                      </p:cBhvr>
                                      <p:tavLst>
                                        <p:tav tm="0">
                                          <p:val>
                                            <p:fltVal val="0"/>
                                          </p:val>
                                        </p:tav>
                                        <p:tav tm="100000">
                                          <p:val>
                                            <p:strVal val="#ppt_w"/>
                                          </p:val>
                                        </p:tav>
                                      </p:tavLst>
                                    </p:anim>
                                    <p:anim calcmode="lin" valueType="num">
                                      <p:cBhvr>
                                        <p:cTn id="103" dur="500" fill="hold"/>
                                        <p:tgtEl>
                                          <p:spTgt spid="77"/>
                                        </p:tgtEl>
                                        <p:attrNameLst>
                                          <p:attrName>ppt_h</p:attrName>
                                        </p:attrNameLst>
                                      </p:cBhvr>
                                      <p:tavLst>
                                        <p:tav tm="0">
                                          <p:val>
                                            <p:fltVal val="0"/>
                                          </p:val>
                                        </p:tav>
                                        <p:tav tm="100000">
                                          <p:val>
                                            <p:strVal val="#ppt_h"/>
                                          </p:val>
                                        </p:tav>
                                      </p:tavLst>
                                    </p:anim>
                                    <p:animEffect transition="in" filter="fade">
                                      <p:cBhvr>
                                        <p:cTn id="104" dur="500"/>
                                        <p:tgtEl>
                                          <p:spTgt spid="77"/>
                                        </p:tgtEl>
                                      </p:cBhvr>
                                    </p:animEffect>
                                  </p:childTnLst>
                                </p:cTn>
                              </p:par>
                              <p:par>
                                <p:cTn id="105" presetID="53" presetClass="entr" presetSubtype="16" fill="hold" nodeType="withEffect">
                                  <p:stCondLst>
                                    <p:cond delay="0"/>
                                  </p:stCondLst>
                                  <p:childTnLst>
                                    <p:set>
                                      <p:cBhvr>
                                        <p:cTn id="106" dur="1" fill="hold">
                                          <p:stCondLst>
                                            <p:cond delay="0"/>
                                          </p:stCondLst>
                                        </p:cTn>
                                        <p:tgtEl>
                                          <p:spTgt spid="81"/>
                                        </p:tgtEl>
                                        <p:attrNameLst>
                                          <p:attrName>style.visibility</p:attrName>
                                        </p:attrNameLst>
                                      </p:cBhvr>
                                      <p:to>
                                        <p:strVal val="visible"/>
                                      </p:to>
                                    </p:set>
                                    <p:anim calcmode="lin" valueType="num">
                                      <p:cBhvr>
                                        <p:cTn id="107" dur="500" fill="hold"/>
                                        <p:tgtEl>
                                          <p:spTgt spid="81"/>
                                        </p:tgtEl>
                                        <p:attrNameLst>
                                          <p:attrName>ppt_w</p:attrName>
                                        </p:attrNameLst>
                                      </p:cBhvr>
                                      <p:tavLst>
                                        <p:tav tm="0">
                                          <p:val>
                                            <p:fltVal val="0"/>
                                          </p:val>
                                        </p:tav>
                                        <p:tav tm="100000">
                                          <p:val>
                                            <p:strVal val="#ppt_w"/>
                                          </p:val>
                                        </p:tav>
                                      </p:tavLst>
                                    </p:anim>
                                    <p:anim calcmode="lin" valueType="num">
                                      <p:cBhvr>
                                        <p:cTn id="108" dur="500" fill="hold"/>
                                        <p:tgtEl>
                                          <p:spTgt spid="81"/>
                                        </p:tgtEl>
                                        <p:attrNameLst>
                                          <p:attrName>ppt_h</p:attrName>
                                        </p:attrNameLst>
                                      </p:cBhvr>
                                      <p:tavLst>
                                        <p:tav tm="0">
                                          <p:val>
                                            <p:fltVal val="0"/>
                                          </p:val>
                                        </p:tav>
                                        <p:tav tm="100000">
                                          <p:val>
                                            <p:strVal val="#ppt_h"/>
                                          </p:val>
                                        </p:tav>
                                      </p:tavLst>
                                    </p:anim>
                                    <p:animEffect transition="in" filter="fade">
                                      <p:cBhvr>
                                        <p:cTn id="109" dur="500"/>
                                        <p:tgtEl>
                                          <p:spTgt spid="81"/>
                                        </p:tgtEl>
                                      </p:cBhvr>
                                    </p:animEffect>
                                  </p:childTnLst>
                                </p:cTn>
                              </p:par>
                            </p:childTnLst>
                          </p:cTn>
                        </p:par>
                        <p:par>
                          <p:cTn id="110" fill="hold">
                            <p:stCondLst>
                              <p:cond delay="3000"/>
                            </p:stCondLst>
                            <p:childTnLst>
                              <p:par>
                                <p:cTn id="111" presetID="22" presetClass="entr" presetSubtype="8" fill="hold" grpId="0"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left)">
                                      <p:cBhvr>
                                        <p:cTn id="113" dur="500"/>
                                        <p:tgtEl>
                                          <p:spTgt spid="31"/>
                                        </p:tgtEl>
                                      </p:cBhvr>
                                    </p:animEffect>
                                  </p:childTnLst>
                                </p:cTn>
                              </p:par>
                              <p:par>
                                <p:cTn id="114" presetID="22" presetClass="entr" presetSubtype="8" fill="hold" grpId="0" nodeType="withEffect">
                                  <p:stCondLst>
                                    <p:cond delay="0"/>
                                  </p:stCondLst>
                                  <p:childTnLst>
                                    <p:set>
                                      <p:cBhvr>
                                        <p:cTn id="115" dur="1" fill="hold">
                                          <p:stCondLst>
                                            <p:cond delay="0"/>
                                          </p:stCondLst>
                                        </p:cTn>
                                        <p:tgtEl>
                                          <p:spTgt spid="36"/>
                                        </p:tgtEl>
                                        <p:attrNameLst>
                                          <p:attrName>style.visibility</p:attrName>
                                        </p:attrNameLst>
                                      </p:cBhvr>
                                      <p:to>
                                        <p:strVal val="visible"/>
                                      </p:to>
                                    </p:set>
                                    <p:animEffect transition="in" filter="wipe(left)">
                                      <p:cBhvr>
                                        <p:cTn id="116" dur="500"/>
                                        <p:tgtEl>
                                          <p:spTgt spid="36"/>
                                        </p:tgtEl>
                                      </p:cBhvr>
                                    </p:animEffect>
                                  </p:childTnLst>
                                </p:cTn>
                              </p:par>
                              <p:par>
                                <p:cTn id="117" presetID="22" presetClass="entr" presetSubtype="8" fill="hold" grpId="0" nodeType="withEffect">
                                  <p:stCondLst>
                                    <p:cond delay="0"/>
                                  </p:stCondLst>
                                  <p:childTnLst>
                                    <p:set>
                                      <p:cBhvr>
                                        <p:cTn id="118" dur="1" fill="hold">
                                          <p:stCondLst>
                                            <p:cond delay="0"/>
                                          </p:stCondLst>
                                        </p:cTn>
                                        <p:tgtEl>
                                          <p:spTgt spid="40"/>
                                        </p:tgtEl>
                                        <p:attrNameLst>
                                          <p:attrName>style.visibility</p:attrName>
                                        </p:attrNameLst>
                                      </p:cBhvr>
                                      <p:to>
                                        <p:strVal val="visible"/>
                                      </p:to>
                                    </p:set>
                                    <p:animEffect transition="in" filter="wipe(left)">
                                      <p:cBhvr>
                                        <p:cTn id="119" dur="500"/>
                                        <p:tgtEl>
                                          <p:spTgt spid="40"/>
                                        </p:tgtEl>
                                      </p:cBhvr>
                                    </p:animEffect>
                                  </p:childTnLst>
                                </p:cTn>
                              </p:par>
                              <p:par>
                                <p:cTn id="120" presetID="22" presetClass="entr" presetSubtype="8" fill="hold" grpId="0" nodeType="withEffect">
                                  <p:stCondLst>
                                    <p:cond delay="0"/>
                                  </p:stCondLst>
                                  <p:childTnLst>
                                    <p:set>
                                      <p:cBhvr>
                                        <p:cTn id="121" dur="1" fill="hold">
                                          <p:stCondLst>
                                            <p:cond delay="0"/>
                                          </p:stCondLst>
                                        </p:cTn>
                                        <p:tgtEl>
                                          <p:spTgt spid="47"/>
                                        </p:tgtEl>
                                        <p:attrNameLst>
                                          <p:attrName>style.visibility</p:attrName>
                                        </p:attrNameLst>
                                      </p:cBhvr>
                                      <p:to>
                                        <p:strVal val="visible"/>
                                      </p:to>
                                    </p:set>
                                    <p:animEffect transition="in" filter="wipe(left)">
                                      <p:cBhvr>
                                        <p:cTn id="122" dur="500"/>
                                        <p:tgtEl>
                                          <p:spTgt spid="47"/>
                                        </p:tgtEl>
                                      </p:cBhvr>
                                    </p:animEffect>
                                  </p:childTnLst>
                                </p:cTn>
                              </p:par>
                              <p:par>
                                <p:cTn id="123" presetID="22" presetClass="entr" presetSubtype="8" fill="hold" grpId="0" nodeType="withEffect">
                                  <p:stCondLst>
                                    <p:cond delay="0"/>
                                  </p:stCondLst>
                                  <p:childTnLst>
                                    <p:set>
                                      <p:cBhvr>
                                        <p:cTn id="124" dur="1" fill="hold">
                                          <p:stCondLst>
                                            <p:cond delay="0"/>
                                          </p:stCondLst>
                                        </p:cTn>
                                        <p:tgtEl>
                                          <p:spTgt spid="51"/>
                                        </p:tgtEl>
                                        <p:attrNameLst>
                                          <p:attrName>style.visibility</p:attrName>
                                        </p:attrNameLst>
                                      </p:cBhvr>
                                      <p:to>
                                        <p:strVal val="visible"/>
                                      </p:to>
                                    </p:set>
                                    <p:animEffect transition="in" filter="wipe(left)">
                                      <p:cBhvr>
                                        <p:cTn id="125" dur="500"/>
                                        <p:tgtEl>
                                          <p:spTgt spid="51"/>
                                        </p:tgtEl>
                                      </p:cBhvr>
                                    </p:animEffect>
                                  </p:childTnLst>
                                </p:cTn>
                              </p:par>
                              <p:par>
                                <p:cTn id="126" presetID="22" presetClass="entr" presetSubtype="8" fill="hold" grpId="0" nodeType="withEffect">
                                  <p:stCondLst>
                                    <p:cond delay="0"/>
                                  </p:stCondLst>
                                  <p:childTnLst>
                                    <p:set>
                                      <p:cBhvr>
                                        <p:cTn id="127" dur="1" fill="hold">
                                          <p:stCondLst>
                                            <p:cond delay="0"/>
                                          </p:stCondLst>
                                        </p:cTn>
                                        <p:tgtEl>
                                          <p:spTgt spid="57"/>
                                        </p:tgtEl>
                                        <p:attrNameLst>
                                          <p:attrName>style.visibility</p:attrName>
                                        </p:attrNameLst>
                                      </p:cBhvr>
                                      <p:to>
                                        <p:strVal val="visible"/>
                                      </p:to>
                                    </p:set>
                                    <p:animEffect transition="in" filter="wipe(left)">
                                      <p:cBhvr>
                                        <p:cTn id="128" dur="500"/>
                                        <p:tgtEl>
                                          <p:spTgt spid="57"/>
                                        </p:tgtEl>
                                      </p:cBhvr>
                                    </p:animEffect>
                                  </p:childTnLst>
                                </p:cTn>
                              </p:par>
                              <p:par>
                                <p:cTn id="129" presetID="22" presetClass="entr" presetSubtype="8" fill="hold" grpId="0" nodeType="withEffect">
                                  <p:stCondLst>
                                    <p:cond delay="0"/>
                                  </p:stCondLst>
                                  <p:childTnLst>
                                    <p:set>
                                      <p:cBhvr>
                                        <p:cTn id="130" dur="1" fill="hold">
                                          <p:stCondLst>
                                            <p:cond delay="0"/>
                                          </p:stCondLst>
                                        </p:cTn>
                                        <p:tgtEl>
                                          <p:spTgt spid="63"/>
                                        </p:tgtEl>
                                        <p:attrNameLst>
                                          <p:attrName>style.visibility</p:attrName>
                                        </p:attrNameLst>
                                      </p:cBhvr>
                                      <p:to>
                                        <p:strVal val="visible"/>
                                      </p:to>
                                    </p:set>
                                    <p:animEffect transition="in" filter="wipe(left)">
                                      <p:cBhvr>
                                        <p:cTn id="131" dur="500"/>
                                        <p:tgtEl>
                                          <p:spTgt spid="63"/>
                                        </p:tgtEl>
                                      </p:cBhvr>
                                    </p:animEffect>
                                  </p:childTnLst>
                                </p:cTn>
                              </p:par>
                              <p:par>
                                <p:cTn id="132" presetID="22" presetClass="entr" presetSubtype="8" fill="hold" grpId="0" nodeType="withEffect">
                                  <p:stCondLst>
                                    <p:cond delay="0"/>
                                  </p:stCondLst>
                                  <p:childTnLst>
                                    <p:set>
                                      <p:cBhvr>
                                        <p:cTn id="133" dur="1" fill="hold">
                                          <p:stCondLst>
                                            <p:cond delay="0"/>
                                          </p:stCondLst>
                                        </p:cTn>
                                        <p:tgtEl>
                                          <p:spTgt spid="67"/>
                                        </p:tgtEl>
                                        <p:attrNameLst>
                                          <p:attrName>style.visibility</p:attrName>
                                        </p:attrNameLst>
                                      </p:cBhvr>
                                      <p:to>
                                        <p:strVal val="visible"/>
                                      </p:to>
                                    </p:set>
                                    <p:animEffect transition="in" filter="wipe(left)">
                                      <p:cBhvr>
                                        <p:cTn id="134" dur="500"/>
                                        <p:tgtEl>
                                          <p:spTgt spid="67"/>
                                        </p:tgtEl>
                                      </p:cBhvr>
                                    </p:animEffect>
                                  </p:childTnLst>
                                </p:cTn>
                              </p:par>
                              <p:par>
                                <p:cTn id="135" presetID="22" presetClass="entr" presetSubtype="8" fill="hold" grpId="0" nodeType="withEffect">
                                  <p:stCondLst>
                                    <p:cond delay="0"/>
                                  </p:stCondLst>
                                  <p:childTnLst>
                                    <p:set>
                                      <p:cBhvr>
                                        <p:cTn id="136" dur="1" fill="hold">
                                          <p:stCondLst>
                                            <p:cond delay="0"/>
                                          </p:stCondLst>
                                        </p:cTn>
                                        <p:tgtEl>
                                          <p:spTgt spid="74"/>
                                        </p:tgtEl>
                                        <p:attrNameLst>
                                          <p:attrName>style.visibility</p:attrName>
                                        </p:attrNameLst>
                                      </p:cBhvr>
                                      <p:to>
                                        <p:strVal val="visible"/>
                                      </p:to>
                                    </p:set>
                                    <p:animEffect transition="in" filter="wipe(left)">
                                      <p:cBhvr>
                                        <p:cTn id="137" dur="500"/>
                                        <p:tgtEl>
                                          <p:spTgt spid="74"/>
                                        </p:tgtEl>
                                      </p:cBhvr>
                                    </p:animEffect>
                                  </p:childTnLst>
                                </p:cTn>
                              </p:par>
                              <p:par>
                                <p:cTn id="138" presetID="22" presetClass="entr" presetSubtype="8" fill="hold" grpId="0" nodeType="withEffect">
                                  <p:stCondLst>
                                    <p:cond delay="0"/>
                                  </p:stCondLst>
                                  <p:childTnLst>
                                    <p:set>
                                      <p:cBhvr>
                                        <p:cTn id="139" dur="1" fill="hold">
                                          <p:stCondLst>
                                            <p:cond delay="0"/>
                                          </p:stCondLst>
                                        </p:cTn>
                                        <p:tgtEl>
                                          <p:spTgt spid="78"/>
                                        </p:tgtEl>
                                        <p:attrNameLst>
                                          <p:attrName>style.visibility</p:attrName>
                                        </p:attrNameLst>
                                      </p:cBhvr>
                                      <p:to>
                                        <p:strVal val="visible"/>
                                      </p:to>
                                    </p:set>
                                    <p:animEffect transition="in" filter="wipe(left)">
                                      <p:cBhvr>
                                        <p:cTn id="140" dur="500"/>
                                        <p:tgtEl>
                                          <p:spTgt spid="78"/>
                                        </p:tgtEl>
                                      </p:cBhvr>
                                    </p:animEffect>
                                  </p:childTnLst>
                                </p:cTn>
                              </p:par>
                            </p:childTnLst>
                          </p:cTn>
                        </p:par>
                        <p:par>
                          <p:cTn id="141" fill="hold">
                            <p:stCondLst>
                              <p:cond delay="3500"/>
                            </p:stCondLst>
                            <p:childTnLst>
                              <p:par>
                                <p:cTn id="142" presetID="22" presetClass="entr" presetSubtype="8" fill="hold" grpId="0" nodeType="afterEffect">
                                  <p:stCondLst>
                                    <p:cond delay="0"/>
                                  </p:stCondLst>
                                  <p:childTnLst>
                                    <p:set>
                                      <p:cBhvr>
                                        <p:cTn id="143" dur="1" fill="hold">
                                          <p:stCondLst>
                                            <p:cond delay="0"/>
                                          </p:stCondLst>
                                        </p:cTn>
                                        <p:tgtEl>
                                          <p:spTgt spid="32"/>
                                        </p:tgtEl>
                                        <p:attrNameLst>
                                          <p:attrName>style.visibility</p:attrName>
                                        </p:attrNameLst>
                                      </p:cBhvr>
                                      <p:to>
                                        <p:strVal val="visible"/>
                                      </p:to>
                                    </p:set>
                                    <p:animEffect transition="in" filter="wipe(left)">
                                      <p:cBhvr>
                                        <p:cTn id="144" dur="500"/>
                                        <p:tgtEl>
                                          <p:spTgt spid="32"/>
                                        </p:tgtEl>
                                      </p:cBhvr>
                                    </p:animEffect>
                                  </p:childTnLst>
                                </p:cTn>
                              </p:par>
                              <p:par>
                                <p:cTn id="145" presetID="22" presetClass="entr" presetSubtype="8" fill="hold" grpId="0" nodeType="withEffect">
                                  <p:stCondLst>
                                    <p:cond delay="0"/>
                                  </p:stCondLst>
                                  <p:childTnLst>
                                    <p:set>
                                      <p:cBhvr>
                                        <p:cTn id="146" dur="1" fill="hold">
                                          <p:stCondLst>
                                            <p:cond delay="0"/>
                                          </p:stCondLst>
                                        </p:cTn>
                                        <p:tgtEl>
                                          <p:spTgt spid="37"/>
                                        </p:tgtEl>
                                        <p:attrNameLst>
                                          <p:attrName>style.visibility</p:attrName>
                                        </p:attrNameLst>
                                      </p:cBhvr>
                                      <p:to>
                                        <p:strVal val="visible"/>
                                      </p:to>
                                    </p:set>
                                    <p:animEffect transition="in" filter="wipe(left)">
                                      <p:cBhvr>
                                        <p:cTn id="147" dur="500"/>
                                        <p:tgtEl>
                                          <p:spTgt spid="37"/>
                                        </p:tgtEl>
                                      </p:cBhvr>
                                    </p:animEffect>
                                  </p:childTnLst>
                                </p:cTn>
                              </p:par>
                              <p:par>
                                <p:cTn id="148" presetID="22" presetClass="entr" presetSubtype="8" fill="hold" grpId="0" nodeType="withEffect">
                                  <p:stCondLst>
                                    <p:cond delay="0"/>
                                  </p:stCondLst>
                                  <p:childTnLst>
                                    <p:set>
                                      <p:cBhvr>
                                        <p:cTn id="149" dur="1" fill="hold">
                                          <p:stCondLst>
                                            <p:cond delay="0"/>
                                          </p:stCondLst>
                                        </p:cTn>
                                        <p:tgtEl>
                                          <p:spTgt spid="41"/>
                                        </p:tgtEl>
                                        <p:attrNameLst>
                                          <p:attrName>style.visibility</p:attrName>
                                        </p:attrNameLst>
                                      </p:cBhvr>
                                      <p:to>
                                        <p:strVal val="visible"/>
                                      </p:to>
                                    </p:set>
                                    <p:animEffect transition="in" filter="wipe(left)">
                                      <p:cBhvr>
                                        <p:cTn id="150" dur="500"/>
                                        <p:tgtEl>
                                          <p:spTgt spid="41"/>
                                        </p:tgtEl>
                                      </p:cBhvr>
                                    </p:animEffect>
                                  </p:childTnLst>
                                </p:cTn>
                              </p:par>
                              <p:par>
                                <p:cTn id="151" presetID="22" presetClass="entr" presetSubtype="8" fill="hold" grpId="0" nodeType="withEffect">
                                  <p:stCondLst>
                                    <p:cond delay="0"/>
                                  </p:stCondLst>
                                  <p:childTnLst>
                                    <p:set>
                                      <p:cBhvr>
                                        <p:cTn id="152" dur="1" fill="hold">
                                          <p:stCondLst>
                                            <p:cond delay="0"/>
                                          </p:stCondLst>
                                        </p:cTn>
                                        <p:tgtEl>
                                          <p:spTgt spid="48"/>
                                        </p:tgtEl>
                                        <p:attrNameLst>
                                          <p:attrName>style.visibility</p:attrName>
                                        </p:attrNameLst>
                                      </p:cBhvr>
                                      <p:to>
                                        <p:strVal val="visible"/>
                                      </p:to>
                                    </p:set>
                                    <p:animEffect transition="in" filter="wipe(left)">
                                      <p:cBhvr>
                                        <p:cTn id="153" dur="500"/>
                                        <p:tgtEl>
                                          <p:spTgt spid="48"/>
                                        </p:tgtEl>
                                      </p:cBhvr>
                                    </p:animEffect>
                                  </p:childTnLst>
                                </p:cTn>
                              </p:par>
                              <p:par>
                                <p:cTn id="154" presetID="22" presetClass="entr" presetSubtype="8" fill="hold" grpId="0" nodeType="withEffect">
                                  <p:stCondLst>
                                    <p:cond delay="0"/>
                                  </p:stCondLst>
                                  <p:childTnLst>
                                    <p:set>
                                      <p:cBhvr>
                                        <p:cTn id="155" dur="1" fill="hold">
                                          <p:stCondLst>
                                            <p:cond delay="0"/>
                                          </p:stCondLst>
                                        </p:cTn>
                                        <p:tgtEl>
                                          <p:spTgt spid="52"/>
                                        </p:tgtEl>
                                        <p:attrNameLst>
                                          <p:attrName>style.visibility</p:attrName>
                                        </p:attrNameLst>
                                      </p:cBhvr>
                                      <p:to>
                                        <p:strVal val="visible"/>
                                      </p:to>
                                    </p:set>
                                    <p:animEffect transition="in" filter="wipe(left)">
                                      <p:cBhvr>
                                        <p:cTn id="156" dur="500"/>
                                        <p:tgtEl>
                                          <p:spTgt spid="52"/>
                                        </p:tgtEl>
                                      </p:cBhvr>
                                    </p:animEffect>
                                  </p:childTnLst>
                                </p:cTn>
                              </p:par>
                              <p:par>
                                <p:cTn id="157" presetID="22" presetClass="entr" presetSubtype="8" fill="hold" grpId="0" nodeType="withEffect">
                                  <p:stCondLst>
                                    <p:cond delay="0"/>
                                  </p:stCondLst>
                                  <p:childTnLst>
                                    <p:set>
                                      <p:cBhvr>
                                        <p:cTn id="158" dur="1" fill="hold">
                                          <p:stCondLst>
                                            <p:cond delay="0"/>
                                          </p:stCondLst>
                                        </p:cTn>
                                        <p:tgtEl>
                                          <p:spTgt spid="58"/>
                                        </p:tgtEl>
                                        <p:attrNameLst>
                                          <p:attrName>style.visibility</p:attrName>
                                        </p:attrNameLst>
                                      </p:cBhvr>
                                      <p:to>
                                        <p:strVal val="visible"/>
                                      </p:to>
                                    </p:set>
                                    <p:animEffect transition="in" filter="wipe(left)">
                                      <p:cBhvr>
                                        <p:cTn id="159" dur="500"/>
                                        <p:tgtEl>
                                          <p:spTgt spid="58"/>
                                        </p:tgtEl>
                                      </p:cBhvr>
                                    </p:animEffect>
                                  </p:childTnLst>
                                </p:cTn>
                              </p:par>
                              <p:par>
                                <p:cTn id="160" presetID="22" presetClass="entr" presetSubtype="8" fill="hold" grpId="0" nodeType="withEffect">
                                  <p:stCondLst>
                                    <p:cond delay="0"/>
                                  </p:stCondLst>
                                  <p:childTnLst>
                                    <p:set>
                                      <p:cBhvr>
                                        <p:cTn id="161" dur="1" fill="hold">
                                          <p:stCondLst>
                                            <p:cond delay="0"/>
                                          </p:stCondLst>
                                        </p:cTn>
                                        <p:tgtEl>
                                          <p:spTgt spid="64"/>
                                        </p:tgtEl>
                                        <p:attrNameLst>
                                          <p:attrName>style.visibility</p:attrName>
                                        </p:attrNameLst>
                                      </p:cBhvr>
                                      <p:to>
                                        <p:strVal val="visible"/>
                                      </p:to>
                                    </p:set>
                                    <p:animEffect transition="in" filter="wipe(left)">
                                      <p:cBhvr>
                                        <p:cTn id="162" dur="500"/>
                                        <p:tgtEl>
                                          <p:spTgt spid="64"/>
                                        </p:tgtEl>
                                      </p:cBhvr>
                                    </p:animEffect>
                                  </p:childTnLst>
                                </p:cTn>
                              </p:par>
                              <p:par>
                                <p:cTn id="163" presetID="22" presetClass="entr" presetSubtype="8" fill="hold" grpId="0" nodeType="withEffect">
                                  <p:stCondLst>
                                    <p:cond delay="0"/>
                                  </p:stCondLst>
                                  <p:childTnLst>
                                    <p:set>
                                      <p:cBhvr>
                                        <p:cTn id="164" dur="1" fill="hold">
                                          <p:stCondLst>
                                            <p:cond delay="0"/>
                                          </p:stCondLst>
                                        </p:cTn>
                                        <p:tgtEl>
                                          <p:spTgt spid="68"/>
                                        </p:tgtEl>
                                        <p:attrNameLst>
                                          <p:attrName>style.visibility</p:attrName>
                                        </p:attrNameLst>
                                      </p:cBhvr>
                                      <p:to>
                                        <p:strVal val="visible"/>
                                      </p:to>
                                    </p:set>
                                    <p:animEffect transition="in" filter="wipe(left)">
                                      <p:cBhvr>
                                        <p:cTn id="165" dur="500"/>
                                        <p:tgtEl>
                                          <p:spTgt spid="68"/>
                                        </p:tgtEl>
                                      </p:cBhvr>
                                    </p:animEffect>
                                  </p:childTnLst>
                                </p:cTn>
                              </p:par>
                              <p:par>
                                <p:cTn id="166" presetID="22" presetClass="entr" presetSubtype="8" fill="hold" grpId="0" nodeType="withEffect">
                                  <p:stCondLst>
                                    <p:cond delay="0"/>
                                  </p:stCondLst>
                                  <p:childTnLst>
                                    <p:set>
                                      <p:cBhvr>
                                        <p:cTn id="167" dur="1" fill="hold">
                                          <p:stCondLst>
                                            <p:cond delay="0"/>
                                          </p:stCondLst>
                                        </p:cTn>
                                        <p:tgtEl>
                                          <p:spTgt spid="75"/>
                                        </p:tgtEl>
                                        <p:attrNameLst>
                                          <p:attrName>style.visibility</p:attrName>
                                        </p:attrNameLst>
                                      </p:cBhvr>
                                      <p:to>
                                        <p:strVal val="visible"/>
                                      </p:to>
                                    </p:set>
                                    <p:animEffect transition="in" filter="wipe(left)">
                                      <p:cBhvr>
                                        <p:cTn id="168" dur="500"/>
                                        <p:tgtEl>
                                          <p:spTgt spid="75"/>
                                        </p:tgtEl>
                                      </p:cBhvr>
                                    </p:animEffect>
                                  </p:childTnLst>
                                </p:cTn>
                              </p:par>
                              <p:par>
                                <p:cTn id="169" presetID="22" presetClass="entr" presetSubtype="8" fill="hold" grpId="0" nodeType="withEffect">
                                  <p:stCondLst>
                                    <p:cond delay="0"/>
                                  </p:stCondLst>
                                  <p:childTnLst>
                                    <p:set>
                                      <p:cBhvr>
                                        <p:cTn id="170" dur="1" fill="hold">
                                          <p:stCondLst>
                                            <p:cond delay="0"/>
                                          </p:stCondLst>
                                        </p:cTn>
                                        <p:tgtEl>
                                          <p:spTgt spid="79"/>
                                        </p:tgtEl>
                                        <p:attrNameLst>
                                          <p:attrName>style.visibility</p:attrName>
                                        </p:attrNameLst>
                                      </p:cBhvr>
                                      <p:to>
                                        <p:strVal val="visible"/>
                                      </p:to>
                                    </p:set>
                                    <p:animEffect transition="in" filter="wipe(left)">
                                      <p:cBhvr>
                                        <p:cTn id="171" dur="500"/>
                                        <p:tgtEl>
                                          <p:spTgt spid="79"/>
                                        </p:tgtEl>
                                      </p:cBhvr>
                                    </p:animEffect>
                                  </p:childTnLst>
                                </p:cTn>
                              </p:par>
                            </p:childTnLst>
                          </p:cTn>
                        </p:par>
                        <p:par>
                          <p:cTn id="172" fill="hold">
                            <p:stCondLst>
                              <p:cond delay="4000"/>
                            </p:stCondLst>
                            <p:childTnLst>
                              <p:par>
                                <p:cTn id="173" presetID="53" presetClass="entr" presetSubtype="16" fill="hold" grpId="0" nodeType="afterEffect">
                                  <p:stCondLst>
                                    <p:cond delay="0"/>
                                  </p:stCondLst>
                                  <p:childTnLst>
                                    <p:set>
                                      <p:cBhvr>
                                        <p:cTn id="174" dur="1" fill="hold">
                                          <p:stCondLst>
                                            <p:cond delay="0"/>
                                          </p:stCondLst>
                                        </p:cTn>
                                        <p:tgtEl>
                                          <p:spTgt spid="33"/>
                                        </p:tgtEl>
                                        <p:attrNameLst>
                                          <p:attrName>style.visibility</p:attrName>
                                        </p:attrNameLst>
                                      </p:cBhvr>
                                      <p:to>
                                        <p:strVal val="visible"/>
                                      </p:to>
                                    </p:set>
                                    <p:anim calcmode="lin" valueType="num">
                                      <p:cBhvr>
                                        <p:cTn id="175" dur="500" fill="hold"/>
                                        <p:tgtEl>
                                          <p:spTgt spid="33"/>
                                        </p:tgtEl>
                                        <p:attrNameLst>
                                          <p:attrName>ppt_w</p:attrName>
                                        </p:attrNameLst>
                                      </p:cBhvr>
                                      <p:tavLst>
                                        <p:tav tm="0">
                                          <p:val>
                                            <p:fltVal val="0"/>
                                          </p:val>
                                        </p:tav>
                                        <p:tav tm="100000">
                                          <p:val>
                                            <p:strVal val="#ppt_w"/>
                                          </p:val>
                                        </p:tav>
                                      </p:tavLst>
                                    </p:anim>
                                    <p:anim calcmode="lin" valueType="num">
                                      <p:cBhvr>
                                        <p:cTn id="176" dur="500" fill="hold"/>
                                        <p:tgtEl>
                                          <p:spTgt spid="33"/>
                                        </p:tgtEl>
                                        <p:attrNameLst>
                                          <p:attrName>ppt_h</p:attrName>
                                        </p:attrNameLst>
                                      </p:cBhvr>
                                      <p:tavLst>
                                        <p:tav tm="0">
                                          <p:val>
                                            <p:fltVal val="0"/>
                                          </p:val>
                                        </p:tav>
                                        <p:tav tm="100000">
                                          <p:val>
                                            <p:strVal val="#ppt_h"/>
                                          </p:val>
                                        </p:tav>
                                      </p:tavLst>
                                    </p:anim>
                                    <p:animEffect transition="in" filter="fade">
                                      <p:cBhvr>
                                        <p:cTn id="177" dur="500"/>
                                        <p:tgtEl>
                                          <p:spTgt spid="33"/>
                                        </p:tgtEl>
                                      </p:cBhvr>
                                    </p:animEffect>
                                  </p:childTnLst>
                                </p:cTn>
                              </p:par>
                              <p:par>
                                <p:cTn id="178" presetID="53" presetClass="entr" presetSubtype="16" fill="hold" grpId="0" nodeType="withEffect">
                                  <p:stCondLst>
                                    <p:cond delay="0"/>
                                  </p:stCondLst>
                                  <p:childTnLst>
                                    <p:set>
                                      <p:cBhvr>
                                        <p:cTn id="179" dur="1" fill="hold">
                                          <p:stCondLst>
                                            <p:cond delay="0"/>
                                          </p:stCondLst>
                                        </p:cTn>
                                        <p:tgtEl>
                                          <p:spTgt spid="38"/>
                                        </p:tgtEl>
                                        <p:attrNameLst>
                                          <p:attrName>style.visibility</p:attrName>
                                        </p:attrNameLst>
                                      </p:cBhvr>
                                      <p:to>
                                        <p:strVal val="visible"/>
                                      </p:to>
                                    </p:set>
                                    <p:anim calcmode="lin" valueType="num">
                                      <p:cBhvr>
                                        <p:cTn id="180" dur="500" fill="hold"/>
                                        <p:tgtEl>
                                          <p:spTgt spid="38"/>
                                        </p:tgtEl>
                                        <p:attrNameLst>
                                          <p:attrName>ppt_w</p:attrName>
                                        </p:attrNameLst>
                                      </p:cBhvr>
                                      <p:tavLst>
                                        <p:tav tm="0">
                                          <p:val>
                                            <p:fltVal val="0"/>
                                          </p:val>
                                        </p:tav>
                                        <p:tav tm="100000">
                                          <p:val>
                                            <p:strVal val="#ppt_w"/>
                                          </p:val>
                                        </p:tav>
                                      </p:tavLst>
                                    </p:anim>
                                    <p:anim calcmode="lin" valueType="num">
                                      <p:cBhvr>
                                        <p:cTn id="181" dur="500" fill="hold"/>
                                        <p:tgtEl>
                                          <p:spTgt spid="38"/>
                                        </p:tgtEl>
                                        <p:attrNameLst>
                                          <p:attrName>ppt_h</p:attrName>
                                        </p:attrNameLst>
                                      </p:cBhvr>
                                      <p:tavLst>
                                        <p:tav tm="0">
                                          <p:val>
                                            <p:fltVal val="0"/>
                                          </p:val>
                                        </p:tav>
                                        <p:tav tm="100000">
                                          <p:val>
                                            <p:strVal val="#ppt_h"/>
                                          </p:val>
                                        </p:tav>
                                      </p:tavLst>
                                    </p:anim>
                                    <p:animEffect transition="in" filter="fade">
                                      <p:cBhvr>
                                        <p:cTn id="182" dur="500"/>
                                        <p:tgtEl>
                                          <p:spTgt spid="38"/>
                                        </p:tgtEl>
                                      </p:cBhvr>
                                    </p:animEffect>
                                  </p:childTnLst>
                                </p:cTn>
                              </p:par>
                              <p:par>
                                <p:cTn id="183" presetID="53" presetClass="entr" presetSubtype="16" fill="hold" grpId="0" nodeType="withEffect">
                                  <p:stCondLst>
                                    <p:cond delay="0"/>
                                  </p:stCondLst>
                                  <p:childTnLst>
                                    <p:set>
                                      <p:cBhvr>
                                        <p:cTn id="184" dur="1" fill="hold">
                                          <p:stCondLst>
                                            <p:cond delay="0"/>
                                          </p:stCondLst>
                                        </p:cTn>
                                        <p:tgtEl>
                                          <p:spTgt spid="42"/>
                                        </p:tgtEl>
                                        <p:attrNameLst>
                                          <p:attrName>style.visibility</p:attrName>
                                        </p:attrNameLst>
                                      </p:cBhvr>
                                      <p:to>
                                        <p:strVal val="visible"/>
                                      </p:to>
                                    </p:set>
                                    <p:anim calcmode="lin" valueType="num">
                                      <p:cBhvr>
                                        <p:cTn id="185" dur="500" fill="hold"/>
                                        <p:tgtEl>
                                          <p:spTgt spid="42"/>
                                        </p:tgtEl>
                                        <p:attrNameLst>
                                          <p:attrName>ppt_w</p:attrName>
                                        </p:attrNameLst>
                                      </p:cBhvr>
                                      <p:tavLst>
                                        <p:tav tm="0">
                                          <p:val>
                                            <p:fltVal val="0"/>
                                          </p:val>
                                        </p:tav>
                                        <p:tav tm="100000">
                                          <p:val>
                                            <p:strVal val="#ppt_w"/>
                                          </p:val>
                                        </p:tav>
                                      </p:tavLst>
                                    </p:anim>
                                    <p:anim calcmode="lin" valueType="num">
                                      <p:cBhvr>
                                        <p:cTn id="186" dur="500" fill="hold"/>
                                        <p:tgtEl>
                                          <p:spTgt spid="42"/>
                                        </p:tgtEl>
                                        <p:attrNameLst>
                                          <p:attrName>ppt_h</p:attrName>
                                        </p:attrNameLst>
                                      </p:cBhvr>
                                      <p:tavLst>
                                        <p:tav tm="0">
                                          <p:val>
                                            <p:fltVal val="0"/>
                                          </p:val>
                                        </p:tav>
                                        <p:tav tm="100000">
                                          <p:val>
                                            <p:strVal val="#ppt_h"/>
                                          </p:val>
                                        </p:tav>
                                      </p:tavLst>
                                    </p:anim>
                                    <p:animEffect transition="in" filter="fade">
                                      <p:cBhvr>
                                        <p:cTn id="187" dur="500"/>
                                        <p:tgtEl>
                                          <p:spTgt spid="42"/>
                                        </p:tgtEl>
                                      </p:cBhvr>
                                    </p:animEffect>
                                  </p:childTnLst>
                                </p:cTn>
                              </p:par>
                              <p:par>
                                <p:cTn id="188" presetID="53" presetClass="entr" presetSubtype="16" fill="hold" grpId="0" nodeType="withEffect">
                                  <p:stCondLst>
                                    <p:cond delay="0"/>
                                  </p:stCondLst>
                                  <p:childTnLst>
                                    <p:set>
                                      <p:cBhvr>
                                        <p:cTn id="189" dur="1" fill="hold">
                                          <p:stCondLst>
                                            <p:cond delay="0"/>
                                          </p:stCondLst>
                                        </p:cTn>
                                        <p:tgtEl>
                                          <p:spTgt spid="49"/>
                                        </p:tgtEl>
                                        <p:attrNameLst>
                                          <p:attrName>style.visibility</p:attrName>
                                        </p:attrNameLst>
                                      </p:cBhvr>
                                      <p:to>
                                        <p:strVal val="visible"/>
                                      </p:to>
                                    </p:set>
                                    <p:anim calcmode="lin" valueType="num">
                                      <p:cBhvr>
                                        <p:cTn id="190" dur="500" fill="hold"/>
                                        <p:tgtEl>
                                          <p:spTgt spid="49"/>
                                        </p:tgtEl>
                                        <p:attrNameLst>
                                          <p:attrName>ppt_w</p:attrName>
                                        </p:attrNameLst>
                                      </p:cBhvr>
                                      <p:tavLst>
                                        <p:tav tm="0">
                                          <p:val>
                                            <p:fltVal val="0"/>
                                          </p:val>
                                        </p:tav>
                                        <p:tav tm="100000">
                                          <p:val>
                                            <p:strVal val="#ppt_w"/>
                                          </p:val>
                                        </p:tav>
                                      </p:tavLst>
                                    </p:anim>
                                    <p:anim calcmode="lin" valueType="num">
                                      <p:cBhvr>
                                        <p:cTn id="191" dur="500" fill="hold"/>
                                        <p:tgtEl>
                                          <p:spTgt spid="49"/>
                                        </p:tgtEl>
                                        <p:attrNameLst>
                                          <p:attrName>ppt_h</p:attrName>
                                        </p:attrNameLst>
                                      </p:cBhvr>
                                      <p:tavLst>
                                        <p:tav tm="0">
                                          <p:val>
                                            <p:fltVal val="0"/>
                                          </p:val>
                                        </p:tav>
                                        <p:tav tm="100000">
                                          <p:val>
                                            <p:strVal val="#ppt_h"/>
                                          </p:val>
                                        </p:tav>
                                      </p:tavLst>
                                    </p:anim>
                                    <p:animEffect transition="in" filter="fade">
                                      <p:cBhvr>
                                        <p:cTn id="192" dur="500"/>
                                        <p:tgtEl>
                                          <p:spTgt spid="49"/>
                                        </p:tgtEl>
                                      </p:cBhvr>
                                    </p:animEffect>
                                  </p:childTnLst>
                                </p:cTn>
                              </p:par>
                              <p:par>
                                <p:cTn id="193" presetID="53" presetClass="entr" presetSubtype="16" fill="hold" grpId="0" nodeType="withEffect">
                                  <p:stCondLst>
                                    <p:cond delay="0"/>
                                  </p:stCondLst>
                                  <p:childTnLst>
                                    <p:set>
                                      <p:cBhvr>
                                        <p:cTn id="194" dur="1" fill="hold">
                                          <p:stCondLst>
                                            <p:cond delay="0"/>
                                          </p:stCondLst>
                                        </p:cTn>
                                        <p:tgtEl>
                                          <p:spTgt spid="53"/>
                                        </p:tgtEl>
                                        <p:attrNameLst>
                                          <p:attrName>style.visibility</p:attrName>
                                        </p:attrNameLst>
                                      </p:cBhvr>
                                      <p:to>
                                        <p:strVal val="visible"/>
                                      </p:to>
                                    </p:set>
                                    <p:anim calcmode="lin" valueType="num">
                                      <p:cBhvr>
                                        <p:cTn id="195" dur="500" fill="hold"/>
                                        <p:tgtEl>
                                          <p:spTgt spid="53"/>
                                        </p:tgtEl>
                                        <p:attrNameLst>
                                          <p:attrName>ppt_w</p:attrName>
                                        </p:attrNameLst>
                                      </p:cBhvr>
                                      <p:tavLst>
                                        <p:tav tm="0">
                                          <p:val>
                                            <p:fltVal val="0"/>
                                          </p:val>
                                        </p:tav>
                                        <p:tav tm="100000">
                                          <p:val>
                                            <p:strVal val="#ppt_w"/>
                                          </p:val>
                                        </p:tav>
                                      </p:tavLst>
                                    </p:anim>
                                    <p:anim calcmode="lin" valueType="num">
                                      <p:cBhvr>
                                        <p:cTn id="196" dur="500" fill="hold"/>
                                        <p:tgtEl>
                                          <p:spTgt spid="53"/>
                                        </p:tgtEl>
                                        <p:attrNameLst>
                                          <p:attrName>ppt_h</p:attrName>
                                        </p:attrNameLst>
                                      </p:cBhvr>
                                      <p:tavLst>
                                        <p:tav tm="0">
                                          <p:val>
                                            <p:fltVal val="0"/>
                                          </p:val>
                                        </p:tav>
                                        <p:tav tm="100000">
                                          <p:val>
                                            <p:strVal val="#ppt_h"/>
                                          </p:val>
                                        </p:tav>
                                      </p:tavLst>
                                    </p:anim>
                                    <p:animEffect transition="in" filter="fade">
                                      <p:cBhvr>
                                        <p:cTn id="197" dur="500"/>
                                        <p:tgtEl>
                                          <p:spTgt spid="53"/>
                                        </p:tgtEl>
                                      </p:cBhvr>
                                    </p:animEffect>
                                  </p:childTnLst>
                                </p:cTn>
                              </p:par>
                              <p:par>
                                <p:cTn id="198" presetID="53" presetClass="entr" presetSubtype="16" fill="hold" grpId="0" nodeType="withEffect">
                                  <p:stCondLst>
                                    <p:cond delay="0"/>
                                  </p:stCondLst>
                                  <p:childTnLst>
                                    <p:set>
                                      <p:cBhvr>
                                        <p:cTn id="199" dur="1" fill="hold">
                                          <p:stCondLst>
                                            <p:cond delay="0"/>
                                          </p:stCondLst>
                                        </p:cTn>
                                        <p:tgtEl>
                                          <p:spTgt spid="59"/>
                                        </p:tgtEl>
                                        <p:attrNameLst>
                                          <p:attrName>style.visibility</p:attrName>
                                        </p:attrNameLst>
                                      </p:cBhvr>
                                      <p:to>
                                        <p:strVal val="visible"/>
                                      </p:to>
                                    </p:set>
                                    <p:anim calcmode="lin" valueType="num">
                                      <p:cBhvr>
                                        <p:cTn id="200" dur="500" fill="hold"/>
                                        <p:tgtEl>
                                          <p:spTgt spid="59"/>
                                        </p:tgtEl>
                                        <p:attrNameLst>
                                          <p:attrName>ppt_w</p:attrName>
                                        </p:attrNameLst>
                                      </p:cBhvr>
                                      <p:tavLst>
                                        <p:tav tm="0">
                                          <p:val>
                                            <p:fltVal val="0"/>
                                          </p:val>
                                        </p:tav>
                                        <p:tav tm="100000">
                                          <p:val>
                                            <p:strVal val="#ppt_w"/>
                                          </p:val>
                                        </p:tav>
                                      </p:tavLst>
                                    </p:anim>
                                    <p:anim calcmode="lin" valueType="num">
                                      <p:cBhvr>
                                        <p:cTn id="201" dur="500" fill="hold"/>
                                        <p:tgtEl>
                                          <p:spTgt spid="59"/>
                                        </p:tgtEl>
                                        <p:attrNameLst>
                                          <p:attrName>ppt_h</p:attrName>
                                        </p:attrNameLst>
                                      </p:cBhvr>
                                      <p:tavLst>
                                        <p:tav tm="0">
                                          <p:val>
                                            <p:fltVal val="0"/>
                                          </p:val>
                                        </p:tav>
                                        <p:tav tm="100000">
                                          <p:val>
                                            <p:strVal val="#ppt_h"/>
                                          </p:val>
                                        </p:tav>
                                      </p:tavLst>
                                    </p:anim>
                                    <p:animEffect transition="in" filter="fade">
                                      <p:cBhvr>
                                        <p:cTn id="202" dur="500"/>
                                        <p:tgtEl>
                                          <p:spTgt spid="59"/>
                                        </p:tgtEl>
                                      </p:cBhvr>
                                    </p:animEffect>
                                  </p:childTnLst>
                                </p:cTn>
                              </p:par>
                              <p:par>
                                <p:cTn id="203" presetID="53" presetClass="entr" presetSubtype="16" fill="hold" grpId="0" nodeType="withEffect">
                                  <p:stCondLst>
                                    <p:cond delay="0"/>
                                  </p:stCondLst>
                                  <p:childTnLst>
                                    <p:set>
                                      <p:cBhvr>
                                        <p:cTn id="204" dur="1" fill="hold">
                                          <p:stCondLst>
                                            <p:cond delay="0"/>
                                          </p:stCondLst>
                                        </p:cTn>
                                        <p:tgtEl>
                                          <p:spTgt spid="65"/>
                                        </p:tgtEl>
                                        <p:attrNameLst>
                                          <p:attrName>style.visibility</p:attrName>
                                        </p:attrNameLst>
                                      </p:cBhvr>
                                      <p:to>
                                        <p:strVal val="visible"/>
                                      </p:to>
                                    </p:set>
                                    <p:anim calcmode="lin" valueType="num">
                                      <p:cBhvr>
                                        <p:cTn id="205" dur="500" fill="hold"/>
                                        <p:tgtEl>
                                          <p:spTgt spid="65"/>
                                        </p:tgtEl>
                                        <p:attrNameLst>
                                          <p:attrName>ppt_w</p:attrName>
                                        </p:attrNameLst>
                                      </p:cBhvr>
                                      <p:tavLst>
                                        <p:tav tm="0">
                                          <p:val>
                                            <p:fltVal val="0"/>
                                          </p:val>
                                        </p:tav>
                                        <p:tav tm="100000">
                                          <p:val>
                                            <p:strVal val="#ppt_w"/>
                                          </p:val>
                                        </p:tav>
                                      </p:tavLst>
                                    </p:anim>
                                    <p:anim calcmode="lin" valueType="num">
                                      <p:cBhvr>
                                        <p:cTn id="206" dur="500" fill="hold"/>
                                        <p:tgtEl>
                                          <p:spTgt spid="65"/>
                                        </p:tgtEl>
                                        <p:attrNameLst>
                                          <p:attrName>ppt_h</p:attrName>
                                        </p:attrNameLst>
                                      </p:cBhvr>
                                      <p:tavLst>
                                        <p:tav tm="0">
                                          <p:val>
                                            <p:fltVal val="0"/>
                                          </p:val>
                                        </p:tav>
                                        <p:tav tm="100000">
                                          <p:val>
                                            <p:strVal val="#ppt_h"/>
                                          </p:val>
                                        </p:tav>
                                      </p:tavLst>
                                    </p:anim>
                                    <p:animEffect transition="in" filter="fade">
                                      <p:cBhvr>
                                        <p:cTn id="207" dur="500"/>
                                        <p:tgtEl>
                                          <p:spTgt spid="65"/>
                                        </p:tgtEl>
                                      </p:cBhvr>
                                    </p:animEffect>
                                  </p:childTnLst>
                                </p:cTn>
                              </p:par>
                              <p:par>
                                <p:cTn id="208" presetID="53" presetClass="entr" presetSubtype="16" fill="hold" grpId="0" nodeType="withEffect">
                                  <p:stCondLst>
                                    <p:cond delay="0"/>
                                  </p:stCondLst>
                                  <p:childTnLst>
                                    <p:set>
                                      <p:cBhvr>
                                        <p:cTn id="209" dur="1" fill="hold">
                                          <p:stCondLst>
                                            <p:cond delay="0"/>
                                          </p:stCondLst>
                                        </p:cTn>
                                        <p:tgtEl>
                                          <p:spTgt spid="69"/>
                                        </p:tgtEl>
                                        <p:attrNameLst>
                                          <p:attrName>style.visibility</p:attrName>
                                        </p:attrNameLst>
                                      </p:cBhvr>
                                      <p:to>
                                        <p:strVal val="visible"/>
                                      </p:to>
                                    </p:set>
                                    <p:anim calcmode="lin" valueType="num">
                                      <p:cBhvr>
                                        <p:cTn id="210" dur="500" fill="hold"/>
                                        <p:tgtEl>
                                          <p:spTgt spid="69"/>
                                        </p:tgtEl>
                                        <p:attrNameLst>
                                          <p:attrName>ppt_w</p:attrName>
                                        </p:attrNameLst>
                                      </p:cBhvr>
                                      <p:tavLst>
                                        <p:tav tm="0">
                                          <p:val>
                                            <p:fltVal val="0"/>
                                          </p:val>
                                        </p:tav>
                                        <p:tav tm="100000">
                                          <p:val>
                                            <p:strVal val="#ppt_w"/>
                                          </p:val>
                                        </p:tav>
                                      </p:tavLst>
                                    </p:anim>
                                    <p:anim calcmode="lin" valueType="num">
                                      <p:cBhvr>
                                        <p:cTn id="211" dur="500" fill="hold"/>
                                        <p:tgtEl>
                                          <p:spTgt spid="69"/>
                                        </p:tgtEl>
                                        <p:attrNameLst>
                                          <p:attrName>ppt_h</p:attrName>
                                        </p:attrNameLst>
                                      </p:cBhvr>
                                      <p:tavLst>
                                        <p:tav tm="0">
                                          <p:val>
                                            <p:fltVal val="0"/>
                                          </p:val>
                                        </p:tav>
                                        <p:tav tm="100000">
                                          <p:val>
                                            <p:strVal val="#ppt_h"/>
                                          </p:val>
                                        </p:tav>
                                      </p:tavLst>
                                    </p:anim>
                                    <p:animEffect transition="in" filter="fade">
                                      <p:cBhvr>
                                        <p:cTn id="212" dur="500"/>
                                        <p:tgtEl>
                                          <p:spTgt spid="69"/>
                                        </p:tgtEl>
                                      </p:cBhvr>
                                    </p:animEffect>
                                  </p:childTnLst>
                                </p:cTn>
                              </p:par>
                              <p:par>
                                <p:cTn id="213" presetID="53" presetClass="entr" presetSubtype="16" fill="hold" grpId="0" nodeType="withEffect">
                                  <p:stCondLst>
                                    <p:cond delay="0"/>
                                  </p:stCondLst>
                                  <p:childTnLst>
                                    <p:set>
                                      <p:cBhvr>
                                        <p:cTn id="214" dur="1" fill="hold">
                                          <p:stCondLst>
                                            <p:cond delay="0"/>
                                          </p:stCondLst>
                                        </p:cTn>
                                        <p:tgtEl>
                                          <p:spTgt spid="76"/>
                                        </p:tgtEl>
                                        <p:attrNameLst>
                                          <p:attrName>style.visibility</p:attrName>
                                        </p:attrNameLst>
                                      </p:cBhvr>
                                      <p:to>
                                        <p:strVal val="visible"/>
                                      </p:to>
                                    </p:set>
                                    <p:anim calcmode="lin" valueType="num">
                                      <p:cBhvr>
                                        <p:cTn id="215" dur="500" fill="hold"/>
                                        <p:tgtEl>
                                          <p:spTgt spid="76"/>
                                        </p:tgtEl>
                                        <p:attrNameLst>
                                          <p:attrName>ppt_w</p:attrName>
                                        </p:attrNameLst>
                                      </p:cBhvr>
                                      <p:tavLst>
                                        <p:tav tm="0">
                                          <p:val>
                                            <p:fltVal val="0"/>
                                          </p:val>
                                        </p:tav>
                                        <p:tav tm="100000">
                                          <p:val>
                                            <p:strVal val="#ppt_w"/>
                                          </p:val>
                                        </p:tav>
                                      </p:tavLst>
                                    </p:anim>
                                    <p:anim calcmode="lin" valueType="num">
                                      <p:cBhvr>
                                        <p:cTn id="216" dur="500" fill="hold"/>
                                        <p:tgtEl>
                                          <p:spTgt spid="76"/>
                                        </p:tgtEl>
                                        <p:attrNameLst>
                                          <p:attrName>ppt_h</p:attrName>
                                        </p:attrNameLst>
                                      </p:cBhvr>
                                      <p:tavLst>
                                        <p:tav tm="0">
                                          <p:val>
                                            <p:fltVal val="0"/>
                                          </p:val>
                                        </p:tav>
                                        <p:tav tm="100000">
                                          <p:val>
                                            <p:strVal val="#ppt_h"/>
                                          </p:val>
                                        </p:tav>
                                      </p:tavLst>
                                    </p:anim>
                                    <p:animEffect transition="in" filter="fade">
                                      <p:cBhvr>
                                        <p:cTn id="217" dur="500"/>
                                        <p:tgtEl>
                                          <p:spTgt spid="76"/>
                                        </p:tgtEl>
                                      </p:cBhvr>
                                    </p:animEffect>
                                  </p:childTnLst>
                                </p:cTn>
                              </p:par>
                              <p:par>
                                <p:cTn id="218" presetID="53" presetClass="entr" presetSubtype="16" fill="hold" grpId="0" nodeType="withEffect">
                                  <p:stCondLst>
                                    <p:cond delay="0"/>
                                  </p:stCondLst>
                                  <p:childTnLst>
                                    <p:set>
                                      <p:cBhvr>
                                        <p:cTn id="219" dur="1" fill="hold">
                                          <p:stCondLst>
                                            <p:cond delay="0"/>
                                          </p:stCondLst>
                                        </p:cTn>
                                        <p:tgtEl>
                                          <p:spTgt spid="80"/>
                                        </p:tgtEl>
                                        <p:attrNameLst>
                                          <p:attrName>style.visibility</p:attrName>
                                        </p:attrNameLst>
                                      </p:cBhvr>
                                      <p:to>
                                        <p:strVal val="visible"/>
                                      </p:to>
                                    </p:set>
                                    <p:anim calcmode="lin" valueType="num">
                                      <p:cBhvr>
                                        <p:cTn id="220" dur="500" fill="hold"/>
                                        <p:tgtEl>
                                          <p:spTgt spid="80"/>
                                        </p:tgtEl>
                                        <p:attrNameLst>
                                          <p:attrName>ppt_w</p:attrName>
                                        </p:attrNameLst>
                                      </p:cBhvr>
                                      <p:tavLst>
                                        <p:tav tm="0">
                                          <p:val>
                                            <p:fltVal val="0"/>
                                          </p:val>
                                        </p:tav>
                                        <p:tav tm="100000">
                                          <p:val>
                                            <p:strVal val="#ppt_w"/>
                                          </p:val>
                                        </p:tav>
                                      </p:tavLst>
                                    </p:anim>
                                    <p:anim calcmode="lin" valueType="num">
                                      <p:cBhvr>
                                        <p:cTn id="221" dur="500" fill="hold"/>
                                        <p:tgtEl>
                                          <p:spTgt spid="80"/>
                                        </p:tgtEl>
                                        <p:attrNameLst>
                                          <p:attrName>ppt_h</p:attrName>
                                        </p:attrNameLst>
                                      </p:cBhvr>
                                      <p:tavLst>
                                        <p:tav tm="0">
                                          <p:val>
                                            <p:fltVal val="0"/>
                                          </p:val>
                                        </p:tav>
                                        <p:tav tm="100000">
                                          <p:val>
                                            <p:strVal val="#ppt_h"/>
                                          </p:val>
                                        </p:tav>
                                      </p:tavLst>
                                    </p:anim>
                                    <p:animEffect transition="in" filter="fade">
                                      <p:cBhvr>
                                        <p:cTn id="222"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4" grpId="0" animBg="1"/>
      <p:bldP spid="25" grpId="0" animBg="1"/>
      <p:bldP spid="26" grpId="0"/>
      <p:bldP spid="27" grpId="0"/>
      <p:bldP spid="28" grpId="0"/>
      <p:bldP spid="29" grpId="0"/>
      <p:bldP spid="30" grpId="0" animBg="1"/>
      <p:bldP spid="31" grpId="0" animBg="1"/>
      <p:bldP spid="32" grpId="0" animBg="1"/>
      <p:bldP spid="33" grpId="0"/>
      <p:bldP spid="34" grpId="0" animBg="1"/>
      <p:bldP spid="35" grpId="0" animBg="1"/>
      <p:bldP spid="36" grpId="0" animBg="1"/>
      <p:bldP spid="37" grpId="0" animBg="1"/>
      <p:bldP spid="38" grpId="0"/>
      <p:bldP spid="39" grpId="0" animBg="1"/>
      <p:bldP spid="40" grpId="0" animBg="1"/>
      <p:bldP spid="41" grpId="0" animBg="1"/>
      <p:bldP spid="42" grpId="0"/>
      <p:bldP spid="47" grpId="0" animBg="1"/>
      <p:bldP spid="48" grpId="0" animBg="1"/>
      <p:bldP spid="49" grpId="0"/>
      <p:bldP spid="50" grpId="0" animBg="1"/>
      <p:bldP spid="51" grpId="0" animBg="1"/>
      <p:bldP spid="52" grpId="0" animBg="1"/>
      <p:bldP spid="53" grpId="0"/>
      <p:bldP spid="57" grpId="0" animBg="1"/>
      <p:bldP spid="58" grpId="0" animBg="1"/>
      <p:bldP spid="59" grpId="0"/>
      <p:bldP spid="63" grpId="0" animBg="1"/>
      <p:bldP spid="64" grpId="0" animBg="1"/>
      <p:bldP spid="65" grpId="0"/>
      <p:bldP spid="66" grpId="0" animBg="1"/>
      <p:bldP spid="67" grpId="0" animBg="1"/>
      <p:bldP spid="68" grpId="0" animBg="1"/>
      <p:bldP spid="69" grpId="0"/>
      <p:bldP spid="74" grpId="0" animBg="1"/>
      <p:bldP spid="75" grpId="0" animBg="1"/>
      <p:bldP spid="76" grpId="0"/>
      <p:bldP spid="77" grpId="0" animBg="1"/>
      <p:bldP spid="78" grpId="0" animBg="1"/>
      <p:bldP spid="79" grpId="0" animBg="1"/>
      <p:bldP spid="8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等腰三角形 1"/>
          <p:cNvSpPr/>
          <p:nvPr/>
        </p:nvSpPr>
        <p:spPr>
          <a:xfrm rot="10800000">
            <a:off x="3923928" y="564818"/>
            <a:ext cx="1296144" cy="113368"/>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3779912" y="146338"/>
            <a:ext cx="1569660" cy="369332"/>
          </a:xfrm>
          <a:prstGeom prst="rect">
            <a:avLst/>
          </a:prstGeom>
          <a:noFill/>
        </p:spPr>
        <p:txBody>
          <a:bodyPr wrap="none" rtlCol="0">
            <a:spAutoFit/>
          </a:bodyPr>
          <a:lstStyle/>
          <a:p>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添加标题内容</a:t>
            </a:r>
          </a:p>
        </p:txBody>
      </p:sp>
      <p:grpSp>
        <p:nvGrpSpPr>
          <p:cNvPr id="4" name="Group 31"/>
          <p:cNvGrpSpPr/>
          <p:nvPr/>
        </p:nvGrpSpPr>
        <p:grpSpPr>
          <a:xfrm>
            <a:off x="652857" y="2525462"/>
            <a:ext cx="2733378" cy="1111325"/>
            <a:chOff x="768875" y="3960276"/>
            <a:chExt cx="4852563" cy="1972934"/>
          </a:xfrm>
        </p:grpSpPr>
        <p:sp>
          <p:nvSpPr>
            <p:cNvPr id="5" name="Freeform 5"/>
            <p:cNvSpPr/>
            <p:nvPr/>
          </p:nvSpPr>
          <p:spPr bwMode="auto">
            <a:xfrm>
              <a:off x="768875" y="3960276"/>
              <a:ext cx="4852563" cy="1972934"/>
            </a:xfrm>
            <a:custGeom>
              <a:avLst/>
              <a:gdLst>
                <a:gd name="T0" fmla="*/ 556 w 605"/>
                <a:gd name="T1" fmla="*/ 39 h 246"/>
                <a:gd name="T2" fmla="*/ 294 w 605"/>
                <a:gd name="T3" fmla="*/ 0 h 246"/>
                <a:gd name="T4" fmla="*/ 12 w 605"/>
                <a:gd name="T5" fmla="*/ 71 h 246"/>
                <a:gd name="T6" fmla="*/ 5 w 605"/>
                <a:gd name="T7" fmla="*/ 76 h 246"/>
                <a:gd name="T8" fmla="*/ 10 w 605"/>
                <a:gd name="T9" fmla="*/ 83 h 246"/>
                <a:gd name="T10" fmla="*/ 11 w 605"/>
                <a:gd name="T11" fmla="*/ 83 h 246"/>
                <a:gd name="T12" fmla="*/ 325 w 605"/>
                <a:gd name="T13" fmla="*/ 138 h 246"/>
                <a:gd name="T14" fmla="*/ 325 w 605"/>
                <a:gd name="T15" fmla="*/ 231 h 246"/>
                <a:gd name="T16" fmla="*/ 7 w 605"/>
                <a:gd name="T17" fmla="*/ 174 h 246"/>
                <a:gd name="T18" fmla="*/ 7 w 605"/>
                <a:gd name="T19" fmla="*/ 174 h 246"/>
                <a:gd name="T20" fmla="*/ 0 w 605"/>
                <a:gd name="T21" fmla="*/ 179 h 246"/>
                <a:gd name="T22" fmla="*/ 5 w 605"/>
                <a:gd name="T23" fmla="*/ 186 h 246"/>
                <a:gd name="T24" fmla="*/ 327 w 605"/>
                <a:gd name="T25" fmla="*/ 244 h 246"/>
                <a:gd name="T26" fmla="*/ 327 w 605"/>
                <a:gd name="T27" fmla="*/ 244 h 246"/>
                <a:gd name="T28" fmla="*/ 330 w 605"/>
                <a:gd name="T29" fmla="*/ 246 h 246"/>
                <a:gd name="T30" fmla="*/ 556 w 605"/>
                <a:gd name="T31" fmla="*/ 157 h 246"/>
                <a:gd name="T32" fmla="*/ 556 w 605"/>
                <a:gd name="T33" fmla="*/ 39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05" h="246">
                  <a:moveTo>
                    <a:pt x="556" y="39"/>
                  </a:moveTo>
                  <a:cubicBezTo>
                    <a:pt x="294" y="0"/>
                    <a:pt x="294" y="0"/>
                    <a:pt x="294" y="0"/>
                  </a:cubicBezTo>
                  <a:cubicBezTo>
                    <a:pt x="12" y="71"/>
                    <a:pt x="12" y="71"/>
                    <a:pt x="12" y="71"/>
                  </a:cubicBezTo>
                  <a:cubicBezTo>
                    <a:pt x="8" y="70"/>
                    <a:pt x="6" y="72"/>
                    <a:pt x="5" y="76"/>
                  </a:cubicBezTo>
                  <a:cubicBezTo>
                    <a:pt x="4" y="79"/>
                    <a:pt x="7" y="82"/>
                    <a:pt x="10" y="83"/>
                  </a:cubicBezTo>
                  <a:cubicBezTo>
                    <a:pt x="11" y="83"/>
                    <a:pt x="11" y="83"/>
                    <a:pt x="11" y="83"/>
                  </a:cubicBezTo>
                  <a:cubicBezTo>
                    <a:pt x="325" y="138"/>
                    <a:pt x="325" y="138"/>
                    <a:pt x="325" y="138"/>
                  </a:cubicBezTo>
                  <a:cubicBezTo>
                    <a:pt x="356" y="182"/>
                    <a:pt x="333" y="221"/>
                    <a:pt x="325" y="231"/>
                  </a:cubicBezTo>
                  <a:cubicBezTo>
                    <a:pt x="7" y="174"/>
                    <a:pt x="7" y="174"/>
                    <a:pt x="7" y="174"/>
                  </a:cubicBezTo>
                  <a:cubicBezTo>
                    <a:pt x="7" y="174"/>
                    <a:pt x="7" y="174"/>
                    <a:pt x="7" y="174"/>
                  </a:cubicBezTo>
                  <a:cubicBezTo>
                    <a:pt x="4" y="174"/>
                    <a:pt x="1" y="176"/>
                    <a:pt x="0" y="179"/>
                  </a:cubicBezTo>
                  <a:cubicBezTo>
                    <a:pt x="0" y="183"/>
                    <a:pt x="2" y="186"/>
                    <a:pt x="5" y="186"/>
                  </a:cubicBezTo>
                  <a:cubicBezTo>
                    <a:pt x="327" y="244"/>
                    <a:pt x="327" y="244"/>
                    <a:pt x="327" y="244"/>
                  </a:cubicBezTo>
                  <a:cubicBezTo>
                    <a:pt x="327" y="244"/>
                    <a:pt x="327" y="244"/>
                    <a:pt x="327" y="244"/>
                  </a:cubicBezTo>
                  <a:cubicBezTo>
                    <a:pt x="330" y="246"/>
                    <a:pt x="330" y="246"/>
                    <a:pt x="330" y="246"/>
                  </a:cubicBezTo>
                  <a:cubicBezTo>
                    <a:pt x="556" y="157"/>
                    <a:pt x="556" y="157"/>
                    <a:pt x="556" y="157"/>
                  </a:cubicBezTo>
                  <a:cubicBezTo>
                    <a:pt x="605" y="100"/>
                    <a:pt x="556" y="39"/>
                    <a:pt x="556" y="39"/>
                  </a:cubicBezTo>
                </a:path>
              </a:pathLst>
            </a:custGeom>
            <a:solidFill>
              <a:schemeClr val="accent1"/>
            </a:solidFill>
            <a:ln>
              <a:noFill/>
            </a:ln>
          </p:spPr>
          <p:txBody>
            <a:bodyPr vert="horz" wrap="square" lIns="91440" tIns="45720" rIns="91440" bIns="45720" numCol="1" anchor="t" anchorCtr="0" compatLnSpc="1"/>
            <a:lstStyle/>
            <a:p>
              <a:endParaRPr lang="en-US">
                <a:cs typeface="+mn-ea"/>
                <a:sym typeface="+mn-lt"/>
              </a:endParaRPr>
            </a:p>
          </p:txBody>
        </p:sp>
        <p:sp>
          <p:nvSpPr>
            <p:cNvPr id="6" name="Freeform 6"/>
            <p:cNvSpPr/>
            <p:nvPr/>
          </p:nvSpPr>
          <p:spPr bwMode="auto">
            <a:xfrm>
              <a:off x="825300" y="4625703"/>
              <a:ext cx="2799855" cy="1186874"/>
            </a:xfrm>
            <a:custGeom>
              <a:avLst/>
              <a:gdLst>
                <a:gd name="T0" fmla="*/ 318 w 349"/>
                <a:gd name="T1" fmla="*/ 148 h 148"/>
                <a:gd name="T2" fmla="*/ 318 w 349"/>
                <a:gd name="T3" fmla="*/ 55 h 148"/>
                <a:gd name="T4" fmla="*/ 4 w 349"/>
                <a:gd name="T5" fmla="*/ 0 h 148"/>
                <a:gd name="T6" fmla="*/ 0 w 349"/>
                <a:gd name="T7" fmla="*/ 91 h 148"/>
                <a:gd name="T8" fmla="*/ 0 w 349"/>
                <a:gd name="T9" fmla="*/ 91 h 148"/>
                <a:gd name="T10" fmla="*/ 318 w 349"/>
                <a:gd name="T11" fmla="*/ 148 h 148"/>
              </a:gdLst>
              <a:ahLst/>
              <a:cxnLst>
                <a:cxn ang="0">
                  <a:pos x="T0" y="T1"/>
                </a:cxn>
                <a:cxn ang="0">
                  <a:pos x="T2" y="T3"/>
                </a:cxn>
                <a:cxn ang="0">
                  <a:pos x="T4" y="T5"/>
                </a:cxn>
                <a:cxn ang="0">
                  <a:pos x="T6" y="T7"/>
                </a:cxn>
                <a:cxn ang="0">
                  <a:pos x="T8" y="T9"/>
                </a:cxn>
                <a:cxn ang="0">
                  <a:pos x="T10" y="T11"/>
                </a:cxn>
              </a:cxnLst>
              <a:rect l="0" t="0" r="r" b="b"/>
              <a:pathLst>
                <a:path w="349" h="148">
                  <a:moveTo>
                    <a:pt x="318" y="148"/>
                  </a:moveTo>
                  <a:cubicBezTo>
                    <a:pt x="326" y="138"/>
                    <a:pt x="349" y="99"/>
                    <a:pt x="318" y="55"/>
                  </a:cubicBezTo>
                  <a:cubicBezTo>
                    <a:pt x="4" y="0"/>
                    <a:pt x="4" y="0"/>
                    <a:pt x="4" y="0"/>
                  </a:cubicBezTo>
                  <a:cubicBezTo>
                    <a:pt x="0" y="91"/>
                    <a:pt x="0" y="91"/>
                    <a:pt x="0" y="91"/>
                  </a:cubicBezTo>
                  <a:cubicBezTo>
                    <a:pt x="0" y="91"/>
                    <a:pt x="0" y="91"/>
                    <a:pt x="0" y="91"/>
                  </a:cubicBezTo>
                  <a:lnTo>
                    <a:pt x="318" y="148"/>
                  </a:lnTo>
                  <a:close/>
                </a:path>
              </a:pathLst>
            </a:custGeom>
            <a:gradFill flip="none" rotWithShape="1">
              <a:gsLst>
                <a:gs pos="20000">
                  <a:schemeClr val="bg2">
                    <a:lumMod val="85000"/>
                  </a:schemeClr>
                </a:gs>
                <a:gs pos="100000">
                  <a:schemeClr val="bg2">
                    <a:lumMod val="75000"/>
                  </a:schemeClr>
                </a:gs>
                <a:gs pos="0">
                  <a:schemeClr val="bg2">
                    <a:lumMod val="95000"/>
                  </a:schemeClr>
                </a:gs>
                <a:gs pos="87000">
                  <a:schemeClr val="bg2">
                    <a:lumMod val="85000"/>
                  </a:schemeClr>
                </a:gs>
              </a:gsLst>
              <a:lin ang="0" scaled="1"/>
              <a:tileRect/>
            </a:gradFill>
            <a:ln>
              <a:noFill/>
            </a:ln>
          </p:spPr>
          <p:txBody>
            <a:bodyPr vert="horz" wrap="square" lIns="91440" tIns="45720" rIns="91440" bIns="45720" numCol="1" anchor="t" anchorCtr="0" compatLnSpc="1"/>
            <a:lstStyle/>
            <a:p>
              <a:endParaRPr lang="en-US">
                <a:cs typeface="+mn-ea"/>
                <a:sym typeface="+mn-lt"/>
              </a:endParaRPr>
            </a:p>
          </p:txBody>
        </p:sp>
      </p:grpSp>
      <p:grpSp>
        <p:nvGrpSpPr>
          <p:cNvPr id="7" name="Group 32"/>
          <p:cNvGrpSpPr/>
          <p:nvPr/>
        </p:nvGrpSpPr>
        <p:grpSpPr>
          <a:xfrm>
            <a:off x="629861" y="2263781"/>
            <a:ext cx="2584239" cy="843290"/>
            <a:chOff x="825300" y="3495255"/>
            <a:chExt cx="4346682" cy="1418412"/>
          </a:xfrm>
        </p:grpSpPr>
        <p:sp>
          <p:nvSpPr>
            <p:cNvPr id="8" name="Freeform 7"/>
            <p:cNvSpPr/>
            <p:nvPr/>
          </p:nvSpPr>
          <p:spPr bwMode="auto">
            <a:xfrm>
              <a:off x="2276788" y="4008919"/>
              <a:ext cx="2840714" cy="793843"/>
            </a:xfrm>
            <a:custGeom>
              <a:avLst/>
              <a:gdLst>
                <a:gd name="T0" fmla="*/ 22 w 354"/>
                <a:gd name="T1" fmla="*/ 38 h 99"/>
                <a:gd name="T2" fmla="*/ 19 w 354"/>
                <a:gd name="T3" fmla="*/ 99 h 99"/>
                <a:gd name="T4" fmla="*/ 353 w 354"/>
                <a:gd name="T5" fmla="*/ 60 h 99"/>
                <a:gd name="T6" fmla="*/ 354 w 354"/>
                <a:gd name="T7" fmla="*/ 60 h 99"/>
                <a:gd name="T8" fmla="*/ 353 w 354"/>
                <a:gd name="T9" fmla="*/ 0 h 99"/>
                <a:gd name="T10" fmla="*/ 22 w 354"/>
                <a:gd name="T11" fmla="*/ 38 h 99"/>
              </a:gdLst>
              <a:ahLst/>
              <a:cxnLst>
                <a:cxn ang="0">
                  <a:pos x="T0" y="T1"/>
                </a:cxn>
                <a:cxn ang="0">
                  <a:pos x="T2" y="T3"/>
                </a:cxn>
                <a:cxn ang="0">
                  <a:pos x="T4" y="T5"/>
                </a:cxn>
                <a:cxn ang="0">
                  <a:pos x="T6" y="T7"/>
                </a:cxn>
                <a:cxn ang="0">
                  <a:pos x="T8" y="T9"/>
                </a:cxn>
                <a:cxn ang="0">
                  <a:pos x="T10" y="T11"/>
                </a:cxn>
              </a:cxnLst>
              <a:rect l="0" t="0" r="r" b="b"/>
              <a:pathLst>
                <a:path w="354" h="99">
                  <a:moveTo>
                    <a:pt x="22" y="38"/>
                  </a:moveTo>
                  <a:cubicBezTo>
                    <a:pt x="0" y="66"/>
                    <a:pt x="14" y="91"/>
                    <a:pt x="19" y="99"/>
                  </a:cubicBezTo>
                  <a:cubicBezTo>
                    <a:pt x="353" y="60"/>
                    <a:pt x="353" y="60"/>
                    <a:pt x="353" y="60"/>
                  </a:cubicBezTo>
                  <a:cubicBezTo>
                    <a:pt x="353" y="60"/>
                    <a:pt x="354" y="60"/>
                    <a:pt x="354" y="60"/>
                  </a:cubicBezTo>
                  <a:cubicBezTo>
                    <a:pt x="353" y="0"/>
                    <a:pt x="353" y="0"/>
                    <a:pt x="353" y="0"/>
                  </a:cubicBezTo>
                  <a:lnTo>
                    <a:pt x="22" y="38"/>
                  </a:lnTo>
                  <a:close/>
                </a:path>
              </a:pathLst>
            </a:custGeom>
            <a:gradFill>
              <a:gsLst>
                <a:gs pos="20000">
                  <a:schemeClr val="bg2">
                    <a:lumMod val="85000"/>
                  </a:schemeClr>
                </a:gs>
                <a:gs pos="100000">
                  <a:schemeClr val="bg2">
                    <a:lumMod val="75000"/>
                  </a:schemeClr>
                </a:gs>
                <a:gs pos="0">
                  <a:schemeClr val="bg2">
                    <a:lumMod val="95000"/>
                  </a:schemeClr>
                </a:gs>
                <a:gs pos="87000">
                  <a:schemeClr val="bg2">
                    <a:lumMod val="85000"/>
                  </a:schemeClr>
                </a:gs>
              </a:gsLst>
              <a:lin ang="0" scaled="1"/>
            </a:gradFill>
            <a:ln>
              <a:noFill/>
            </a:ln>
          </p:spPr>
          <p:txBody>
            <a:bodyPr vert="horz" wrap="square" lIns="91440" tIns="45720" rIns="91440" bIns="45720" numCol="1" anchor="t" anchorCtr="0" compatLnSpc="1"/>
            <a:lstStyle/>
            <a:p>
              <a:endParaRPr lang="en-US">
                <a:cs typeface="+mn-ea"/>
                <a:sym typeface="+mn-lt"/>
              </a:endParaRPr>
            </a:p>
          </p:txBody>
        </p:sp>
        <p:sp>
          <p:nvSpPr>
            <p:cNvPr id="9" name="Freeform 8"/>
            <p:cNvSpPr/>
            <p:nvPr/>
          </p:nvSpPr>
          <p:spPr bwMode="auto">
            <a:xfrm>
              <a:off x="825300" y="3495255"/>
              <a:ext cx="4346682" cy="1418412"/>
            </a:xfrm>
            <a:custGeom>
              <a:avLst/>
              <a:gdLst>
                <a:gd name="T0" fmla="*/ 541 w 542"/>
                <a:gd name="T1" fmla="*/ 129 h 177"/>
                <a:gd name="T2" fmla="*/ 535 w 542"/>
                <a:gd name="T3" fmla="*/ 124 h 177"/>
                <a:gd name="T4" fmla="*/ 534 w 542"/>
                <a:gd name="T5" fmla="*/ 124 h 177"/>
                <a:gd name="T6" fmla="*/ 200 w 542"/>
                <a:gd name="T7" fmla="*/ 163 h 177"/>
                <a:gd name="T8" fmla="*/ 203 w 542"/>
                <a:gd name="T9" fmla="*/ 102 h 177"/>
                <a:gd name="T10" fmla="*/ 534 w 542"/>
                <a:gd name="T11" fmla="*/ 64 h 177"/>
                <a:gd name="T12" fmla="*/ 535 w 542"/>
                <a:gd name="T13" fmla="*/ 64 h 177"/>
                <a:gd name="T14" fmla="*/ 540 w 542"/>
                <a:gd name="T15" fmla="*/ 57 h 177"/>
                <a:gd name="T16" fmla="*/ 536 w 542"/>
                <a:gd name="T17" fmla="*/ 52 h 177"/>
                <a:gd name="T18" fmla="*/ 537 w 542"/>
                <a:gd name="T19" fmla="*/ 51 h 177"/>
                <a:gd name="T20" fmla="*/ 299 w 542"/>
                <a:gd name="T21" fmla="*/ 0 h 177"/>
                <a:gd name="T22" fmla="*/ 38 w 542"/>
                <a:gd name="T23" fmla="*/ 26 h 177"/>
                <a:gd name="T24" fmla="*/ 35 w 542"/>
                <a:gd name="T25" fmla="*/ 108 h 177"/>
                <a:gd name="T26" fmla="*/ 196 w 542"/>
                <a:gd name="T27" fmla="*/ 177 h 177"/>
                <a:gd name="T28" fmla="*/ 197 w 542"/>
                <a:gd name="T29" fmla="*/ 176 h 177"/>
                <a:gd name="T30" fmla="*/ 197 w 542"/>
                <a:gd name="T31" fmla="*/ 176 h 177"/>
                <a:gd name="T32" fmla="*/ 198 w 542"/>
                <a:gd name="T33" fmla="*/ 176 h 177"/>
                <a:gd name="T34" fmla="*/ 536 w 542"/>
                <a:gd name="T35" fmla="*/ 136 h 177"/>
                <a:gd name="T36" fmla="*/ 541 w 542"/>
                <a:gd name="T37" fmla="*/ 129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42" h="177">
                  <a:moveTo>
                    <a:pt x="541" y="129"/>
                  </a:moveTo>
                  <a:cubicBezTo>
                    <a:pt x="541" y="126"/>
                    <a:pt x="538" y="124"/>
                    <a:pt x="535" y="124"/>
                  </a:cubicBezTo>
                  <a:cubicBezTo>
                    <a:pt x="535" y="124"/>
                    <a:pt x="534" y="124"/>
                    <a:pt x="534" y="124"/>
                  </a:cubicBezTo>
                  <a:cubicBezTo>
                    <a:pt x="200" y="163"/>
                    <a:pt x="200" y="163"/>
                    <a:pt x="200" y="163"/>
                  </a:cubicBezTo>
                  <a:cubicBezTo>
                    <a:pt x="195" y="155"/>
                    <a:pt x="181" y="130"/>
                    <a:pt x="203" y="102"/>
                  </a:cubicBezTo>
                  <a:cubicBezTo>
                    <a:pt x="534" y="64"/>
                    <a:pt x="534" y="64"/>
                    <a:pt x="534" y="64"/>
                  </a:cubicBezTo>
                  <a:cubicBezTo>
                    <a:pt x="535" y="64"/>
                    <a:pt x="535" y="64"/>
                    <a:pt x="535" y="64"/>
                  </a:cubicBezTo>
                  <a:cubicBezTo>
                    <a:pt x="538" y="64"/>
                    <a:pt x="541" y="60"/>
                    <a:pt x="540" y="57"/>
                  </a:cubicBezTo>
                  <a:cubicBezTo>
                    <a:pt x="540" y="54"/>
                    <a:pt x="538" y="52"/>
                    <a:pt x="536" y="52"/>
                  </a:cubicBezTo>
                  <a:cubicBezTo>
                    <a:pt x="537" y="51"/>
                    <a:pt x="537" y="51"/>
                    <a:pt x="537" y="51"/>
                  </a:cubicBezTo>
                  <a:cubicBezTo>
                    <a:pt x="299" y="0"/>
                    <a:pt x="299" y="0"/>
                    <a:pt x="299" y="0"/>
                  </a:cubicBezTo>
                  <a:cubicBezTo>
                    <a:pt x="38" y="26"/>
                    <a:pt x="38" y="26"/>
                    <a:pt x="38" y="26"/>
                  </a:cubicBezTo>
                  <a:cubicBezTo>
                    <a:pt x="38" y="26"/>
                    <a:pt x="0" y="67"/>
                    <a:pt x="35" y="108"/>
                  </a:cubicBezTo>
                  <a:cubicBezTo>
                    <a:pt x="196" y="177"/>
                    <a:pt x="196" y="177"/>
                    <a:pt x="196" y="177"/>
                  </a:cubicBezTo>
                  <a:cubicBezTo>
                    <a:pt x="197" y="176"/>
                    <a:pt x="197" y="176"/>
                    <a:pt x="197" y="176"/>
                  </a:cubicBezTo>
                  <a:cubicBezTo>
                    <a:pt x="197" y="176"/>
                    <a:pt x="197" y="176"/>
                    <a:pt x="197" y="176"/>
                  </a:cubicBezTo>
                  <a:cubicBezTo>
                    <a:pt x="198" y="176"/>
                    <a:pt x="198" y="176"/>
                    <a:pt x="198" y="176"/>
                  </a:cubicBezTo>
                  <a:cubicBezTo>
                    <a:pt x="536" y="136"/>
                    <a:pt x="536" y="136"/>
                    <a:pt x="536" y="136"/>
                  </a:cubicBezTo>
                  <a:cubicBezTo>
                    <a:pt x="539" y="135"/>
                    <a:pt x="542" y="132"/>
                    <a:pt x="541" y="129"/>
                  </a:cubicBezTo>
                </a:path>
              </a:pathLst>
            </a:custGeom>
            <a:solidFill>
              <a:schemeClr val="accent2"/>
            </a:solidFill>
            <a:ln>
              <a:noFill/>
            </a:ln>
          </p:spPr>
          <p:txBody>
            <a:bodyPr vert="horz" wrap="square" lIns="91440" tIns="45720" rIns="91440" bIns="45720" numCol="1" anchor="t" anchorCtr="0" compatLnSpc="1"/>
            <a:lstStyle/>
            <a:p>
              <a:endParaRPr lang="en-US">
                <a:cs typeface="+mn-ea"/>
                <a:sym typeface="+mn-lt"/>
              </a:endParaRPr>
            </a:p>
          </p:txBody>
        </p:sp>
      </p:grpSp>
      <p:grpSp>
        <p:nvGrpSpPr>
          <p:cNvPr id="10" name="Group 33"/>
          <p:cNvGrpSpPr/>
          <p:nvPr/>
        </p:nvGrpSpPr>
        <p:grpSpPr>
          <a:xfrm>
            <a:off x="575867" y="1766721"/>
            <a:ext cx="2741561" cy="930048"/>
            <a:chOff x="753309" y="2788967"/>
            <a:chExt cx="4611296" cy="1564338"/>
          </a:xfrm>
        </p:grpSpPr>
        <p:sp>
          <p:nvSpPr>
            <p:cNvPr id="11" name="Freeform 9"/>
            <p:cNvSpPr/>
            <p:nvPr/>
          </p:nvSpPr>
          <p:spPr bwMode="auto">
            <a:xfrm>
              <a:off x="753309" y="2788967"/>
              <a:ext cx="4611296" cy="1564338"/>
            </a:xfrm>
            <a:custGeom>
              <a:avLst/>
              <a:gdLst>
                <a:gd name="T0" fmla="*/ 549 w 575"/>
                <a:gd name="T1" fmla="*/ 25 h 195"/>
                <a:gd name="T2" fmla="*/ 213 w 575"/>
                <a:gd name="T3" fmla="*/ 0 h 195"/>
                <a:gd name="T4" fmla="*/ 9 w 575"/>
                <a:gd name="T5" fmla="*/ 64 h 195"/>
                <a:gd name="T6" fmla="*/ 11 w 575"/>
                <a:gd name="T7" fmla="*/ 65 h 195"/>
                <a:gd name="T8" fmla="*/ 8 w 575"/>
                <a:gd name="T9" fmla="*/ 70 h 195"/>
                <a:gd name="T10" fmla="*/ 14 w 575"/>
                <a:gd name="T11" fmla="*/ 76 h 195"/>
                <a:gd name="T12" fmla="*/ 419 w 575"/>
                <a:gd name="T13" fmla="*/ 113 h 195"/>
                <a:gd name="T14" fmla="*/ 428 w 575"/>
                <a:gd name="T15" fmla="*/ 137 h 195"/>
                <a:gd name="T16" fmla="*/ 417 w 575"/>
                <a:gd name="T17" fmla="*/ 180 h 195"/>
                <a:gd name="T18" fmla="*/ 7 w 575"/>
                <a:gd name="T19" fmla="*/ 146 h 195"/>
                <a:gd name="T20" fmla="*/ 7 w 575"/>
                <a:gd name="T21" fmla="*/ 146 h 195"/>
                <a:gd name="T22" fmla="*/ 1 w 575"/>
                <a:gd name="T23" fmla="*/ 152 h 195"/>
                <a:gd name="T24" fmla="*/ 6 w 575"/>
                <a:gd name="T25" fmla="*/ 159 h 195"/>
                <a:gd name="T26" fmla="*/ 414 w 575"/>
                <a:gd name="T27" fmla="*/ 192 h 195"/>
                <a:gd name="T28" fmla="*/ 422 w 575"/>
                <a:gd name="T29" fmla="*/ 195 h 195"/>
                <a:gd name="T30" fmla="*/ 544 w 575"/>
                <a:gd name="T31" fmla="*/ 108 h 195"/>
                <a:gd name="T32" fmla="*/ 549 w 575"/>
                <a:gd name="T33" fmla="*/ 25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75" h="195">
                  <a:moveTo>
                    <a:pt x="549" y="25"/>
                  </a:moveTo>
                  <a:cubicBezTo>
                    <a:pt x="213" y="0"/>
                    <a:pt x="213" y="0"/>
                    <a:pt x="213" y="0"/>
                  </a:cubicBezTo>
                  <a:cubicBezTo>
                    <a:pt x="9" y="64"/>
                    <a:pt x="9" y="64"/>
                    <a:pt x="9" y="64"/>
                  </a:cubicBezTo>
                  <a:cubicBezTo>
                    <a:pt x="11" y="65"/>
                    <a:pt x="11" y="65"/>
                    <a:pt x="11" y="65"/>
                  </a:cubicBezTo>
                  <a:cubicBezTo>
                    <a:pt x="9" y="66"/>
                    <a:pt x="8" y="68"/>
                    <a:pt x="8" y="70"/>
                  </a:cubicBezTo>
                  <a:cubicBezTo>
                    <a:pt x="8" y="73"/>
                    <a:pt x="10" y="76"/>
                    <a:pt x="14" y="76"/>
                  </a:cubicBezTo>
                  <a:cubicBezTo>
                    <a:pt x="419" y="113"/>
                    <a:pt x="419" y="113"/>
                    <a:pt x="419" y="113"/>
                  </a:cubicBezTo>
                  <a:cubicBezTo>
                    <a:pt x="421" y="117"/>
                    <a:pt x="426" y="126"/>
                    <a:pt x="428" y="137"/>
                  </a:cubicBezTo>
                  <a:cubicBezTo>
                    <a:pt x="432" y="155"/>
                    <a:pt x="428" y="169"/>
                    <a:pt x="417" y="180"/>
                  </a:cubicBezTo>
                  <a:cubicBezTo>
                    <a:pt x="7" y="146"/>
                    <a:pt x="7" y="146"/>
                    <a:pt x="7" y="146"/>
                  </a:cubicBezTo>
                  <a:cubicBezTo>
                    <a:pt x="7" y="146"/>
                    <a:pt x="7" y="146"/>
                    <a:pt x="7" y="146"/>
                  </a:cubicBezTo>
                  <a:cubicBezTo>
                    <a:pt x="4" y="146"/>
                    <a:pt x="1" y="148"/>
                    <a:pt x="1" y="152"/>
                  </a:cubicBezTo>
                  <a:cubicBezTo>
                    <a:pt x="0" y="155"/>
                    <a:pt x="3" y="158"/>
                    <a:pt x="6" y="159"/>
                  </a:cubicBezTo>
                  <a:cubicBezTo>
                    <a:pt x="414" y="192"/>
                    <a:pt x="414" y="192"/>
                    <a:pt x="414" y="192"/>
                  </a:cubicBezTo>
                  <a:cubicBezTo>
                    <a:pt x="422" y="195"/>
                    <a:pt x="422" y="195"/>
                    <a:pt x="422" y="195"/>
                  </a:cubicBezTo>
                  <a:cubicBezTo>
                    <a:pt x="544" y="108"/>
                    <a:pt x="544" y="108"/>
                    <a:pt x="544" y="108"/>
                  </a:cubicBezTo>
                  <a:cubicBezTo>
                    <a:pt x="575" y="76"/>
                    <a:pt x="549" y="25"/>
                    <a:pt x="549" y="25"/>
                  </a:cubicBezTo>
                </a:path>
              </a:pathLst>
            </a:custGeom>
            <a:solidFill>
              <a:schemeClr val="accent3"/>
            </a:solidFill>
            <a:ln>
              <a:noFill/>
            </a:ln>
          </p:spPr>
          <p:txBody>
            <a:bodyPr vert="horz" wrap="square" lIns="91440" tIns="45720" rIns="91440" bIns="45720" numCol="1" anchor="t" anchorCtr="0" compatLnSpc="1"/>
            <a:lstStyle/>
            <a:p>
              <a:endParaRPr lang="en-US">
                <a:cs typeface="+mn-ea"/>
                <a:sym typeface="+mn-lt"/>
              </a:endParaRPr>
            </a:p>
          </p:txBody>
        </p:sp>
        <p:sp>
          <p:nvSpPr>
            <p:cNvPr id="12" name="Freeform 10"/>
            <p:cNvSpPr/>
            <p:nvPr/>
          </p:nvSpPr>
          <p:spPr bwMode="auto">
            <a:xfrm>
              <a:off x="809735" y="3397970"/>
              <a:ext cx="3408857" cy="834704"/>
            </a:xfrm>
            <a:custGeom>
              <a:avLst/>
              <a:gdLst>
                <a:gd name="T0" fmla="*/ 410 w 425"/>
                <a:gd name="T1" fmla="*/ 104 h 104"/>
                <a:gd name="T2" fmla="*/ 421 w 425"/>
                <a:gd name="T3" fmla="*/ 61 h 104"/>
                <a:gd name="T4" fmla="*/ 412 w 425"/>
                <a:gd name="T5" fmla="*/ 37 h 104"/>
                <a:gd name="T6" fmla="*/ 7 w 425"/>
                <a:gd name="T7" fmla="*/ 0 h 104"/>
                <a:gd name="T8" fmla="*/ 0 w 425"/>
                <a:gd name="T9" fmla="*/ 70 h 104"/>
                <a:gd name="T10" fmla="*/ 410 w 425"/>
                <a:gd name="T11" fmla="*/ 104 h 104"/>
              </a:gdLst>
              <a:ahLst/>
              <a:cxnLst>
                <a:cxn ang="0">
                  <a:pos x="T0" y="T1"/>
                </a:cxn>
                <a:cxn ang="0">
                  <a:pos x="T2" y="T3"/>
                </a:cxn>
                <a:cxn ang="0">
                  <a:pos x="T4" y="T5"/>
                </a:cxn>
                <a:cxn ang="0">
                  <a:pos x="T6" y="T7"/>
                </a:cxn>
                <a:cxn ang="0">
                  <a:pos x="T8" y="T9"/>
                </a:cxn>
                <a:cxn ang="0">
                  <a:pos x="T10" y="T11"/>
                </a:cxn>
              </a:cxnLst>
              <a:rect l="0" t="0" r="r" b="b"/>
              <a:pathLst>
                <a:path w="425" h="104">
                  <a:moveTo>
                    <a:pt x="410" y="104"/>
                  </a:moveTo>
                  <a:cubicBezTo>
                    <a:pt x="421" y="93"/>
                    <a:pt x="425" y="79"/>
                    <a:pt x="421" y="61"/>
                  </a:cubicBezTo>
                  <a:cubicBezTo>
                    <a:pt x="419" y="50"/>
                    <a:pt x="414" y="41"/>
                    <a:pt x="412" y="37"/>
                  </a:cubicBezTo>
                  <a:cubicBezTo>
                    <a:pt x="7" y="0"/>
                    <a:pt x="7" y="0"/>
                    <a:pt x="7" y="0"/>
                  </a:cubicBezTo>
                  <a:cubicBezTo>
                    <a:pt x="0" y="70"/>
                    <a:pt x="0" y="70"/>
                    <a:pt x="0" y="70"/>
                  </a:cubicBezTo>
                  <a:lnTo>
                    <a:pt x="410" y="104"/>
                  </a:lnTo>
                  <a:close/>
                </a:path>
              </a:pathLst>
            </a:custGeom>
            <a:gradFill>
              <a:gsLst>
                <a:gs pos="20000">
                  <a:schemeClr val="bg2">
                    <a:lumMod val="85000"/>
                  </a:schemeClr>
                </a:gs>
                <a:gs pos="100000">
                  <a:schemeClr val="bg2">
                    <a:lumMod val="75000"/>
                  </a:schemeClr>
                </a:gs>
                <a:gs pos="0">
                  <a:schemeClr val="bg2">
                    <a:lumMod val="95000"/>
                  </a:schemeClr>
                </a:gs>
                <a:gs pos="87000">
                  <a:schemeClr val="bg2">
                    <a:lumMod val="85000"/>
                  </a:schemeClr>
                </a:gs>
              </a:gsLst>
              <a:lin ang="0" scaled="1"/>
            </a:gradFill>
            <a:ln>
              <a:noFill/>
            </a:ln>
          </p:spPr>
          <p:txBody>
            <a:bodyPr vert="horz" wrap="square" lIns="91440" tIns="45720" rIns="91440" bIns="45720" numCol="1" anchor="t" anchorCtr="0" compatLnSpc="1"/>
            <a:lstStyle/>
            <a:p>
              <a:endParaRPr lang="en-US">
                <a:cs typeface="+mn-ea"/>
                <a:sym typeface="+mn-lt"/>
              </a:endParaRPr>
            </a:p>
          </p:txBody>
        </p:sp>
      </p:grpSp>
      <p:grpSp>
        <p:nvGrpSpPr>
          <p:cNvPr id="13" name="Group 34"/>
          <p:cNvGrpSpPr/>
          <p:nvPr/>
        </p:nvGrpSpPr>
        <p:grpSpPr>
          <a:xfrm>
            <a:off x="612350" y="1345427"/>
            <a:ext cx="2536811" cy="1049197"/>
            <a:chOff x="801952" y="2154671"/>
            <a:chExt cx="4266909" cy="1764746"/>
          </a:xfrm>
        </p:grpSpPr>
        <p:sp>
          <p:nvSpPr>
            <p:cNvPr id="14" name="Freeform 11"/>
            <p:cNvSpPr/>
            <p:nvPr/>
          </p:nvSpPr>
          <p:spPr bwMode="auto">
            <a:xfrm>
              <a:off x="930368" y="2732543"/>
              <a:ext cx="4074284" cy="1091535"/>
            </a:xfrm>
            <a:custGeom>
              <a:avLst/>
              <a:gdLst>
                <a:gd name="T0" fmla="*/ 253 w 508"/>
                <a:gd name="T1" fmla="*/ 94 h 136"/>
                <a:gd name="T2" fmla="*/ 252 w 508"/>
                <a:gd name="T3" fmla="*/ 94 h 136"/>
                <a:gd name="T4" fmla="*/ 249 w 508"/>
                <a:gd name="T5" fmla="*/ 94 h 136"/>
                <a:gd name="T6" fmla="*/ 6 w 508"/>
                <a:gd name="T7" fmla="*/ 10 h 136"/>
                <a:gd name="T8" fmla="*/ 9 w 508"/>
                <a:gd name="T9" fmla="*/ 40 h 136"/>
                <a:gd name="T10" fmla="*/ 251 w 508"/>
                <a:gd name="T11" fmla="*/ 136 h 136"/>
                <a:gd name="T12" fmla="*/ 506 w 508"/>
                <a:gd name="T13" fmla="*/ 38 h 136"/>
                <a:gd name="T14" fmla="*/ 508 w 508"/>
                <a:gd name="T15" fmla="*/ 38 h 136"/>
                <a:gd name="T16" fmla="*/ 508 w 508"/>
                <a:gd name="T17" fmla="*/ 0 h 136"/>
                <a:gd name="T18" fmla="*/ 256 w 508"/>
                <a:gd name="T19" fmla="*/ 93 h 136"/>
                <a:gd name="T20" fmla="*/ 253 w 508"/>
                <a:gd name="T21" fmla="*/ 9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08" h="136">
                  <a:moveTo>
                    <a:pt x="253" y="94"/>
                  </a:moveTo>
                  <a:cubicBezTo>
                    <a:pt x="252" y="94"/>
                    <a:pt x="252" y="94"/>
                    <a:pt x="252" y="94"/>
                  </a:cubicBezTo>
                  <a:cubicBezTo>
                    <a:pt x="251" y="94"/>
                    <a:pt x="250" y="94"/>
                    <a:pt x="249" y="94"/>
                  </a:cubicBezTo>
                  <a:cubicBezTo>
                    <a:pt x="6" y="10"/>
                    <a:pt x="6" y="10"/>
                    <a:pt x="6" y="10"/>
                  </a:cubicBezTo>
                  <a:cubicBezTo>
                    <a:pt x="3" y="15"/>
                    <a:pt x="0" y="26"/>
                    <a:pt x="9" y="40"/>
                  </a:cubicBezTo>
                  <a:cubicBezTo>
                    <a:pt x="251" y="136"/>
                    <a:pt x="251" y="136"/>
                    <a:pt x="251" y="136"/>
                  </a:cubicBezTo>
                  <a:cubicBezTo>
                    <a:pt x="506" y="38"/>
                    <a:pt x="506" y="38"/>
                    <a:pt x="506" y="38"/>
                  </a:cubicBezTo>
                  <a:cubicBezTo>
                    <a:pt x="507" y="38"/>
                    <a:pt x="508" y="38"/>
                    <a:pt x="508" y="38"/>
                  </a:cubicBezTo>
                  <a:cubicBezTo>
                    <a:pt x="508" y="0"/>
                    <a:pt x="508" y="0"/>
                    <a:pt x="508" y="0"/>
                  </a:cubicBezTo>
                  <a:cubicBezTo>
                    <a:pt x="256" y="93"/>
                    <a:pt x="256" y="93"/>
                    <a:pt x="256" y="93"/>
                  </a:cubicBezTo>
                  <a:lnTo>
                    <a:pt x="253" y="94"/>
                  </a:lnTo>
                  <a:close/>
                </a:path>
              </a:pathLst>
            </a:custGeom>
            <a:gradFill>
              <a:gsLst>
                <a:gs pos="20000">
                  <a:schemeClr val="bg2">
                    <a:lumMod val="85000"/>
                  </a:schemeClr>
                </a:gs>
                <a:gs pos="100000">
                  <a:schemeClr val="bg2">
                    <a:lumMod val="75000"/>
                  </a:schemeClr>
                </a:gs>
                <a:gs pos="0">
                  <a:schemeClr val="bg2">
                    <a:lumMod val="95000"/>
                  </a:schemeClr>
                </a:gs>
                <a:gs pos="87000">
                  <a:schemeClr val="bg2">
                    <a:lumMod val="85000"/>
                  </a:schemeClr>
                </a:gs>
              </a:gsLst>
              <a:lin ang="0" scaled="1"/>
            </a:gradFill>
            <a:ln>
              <a:noFill/>
            </a:ln>
          </p:spPr>
          <p:txBody>
            <a:bodyPr vert="horz" wrap="square" lIns="91440" tIns="45720" rIns="91440" bIns="45720" numCol="1" anchor="t" anchorCtr="0" compatLnSpc="1"/>
            <a:lstStyle/>
            <a:p>
              <a:endParaRPr lang="en-US">
                <a:cs typeface="+mn-ea"/>
                <a:sym typeface="+mn-lt"/>
              </a:endParaRPr>
            </a:p>
          </p:txBody>
        </p:sp>
        <p:sp>
          <p:nvSpPr>
            <p:cNvPr id="15" name="Freeform 12"/>
            <p:cNvSpPr/>
            <p:nvPr/>
          </p:nvSpPr>
          <p:spPr bwMode="auto">
            <a:xfrm>
              <a:off x="801952" y="2154671"/>
              <a:ext cx="4266909" cy="1764746"/>
            </a:xfrm>
            <a:custGeom>
              <a:avLst/>
              <a:gdLst>
                <a:gd name="T0" fmla="*/ 531 w 532"/>
                <a:gd name="T1" fmla="*/ 114 h 220"/>
                <a:gd name="T2" fmla="*/ 525 w 532"/>
                <a:gd name="T3" fmla="*/ 110 h 220"/>
                <a:gd name="T4" fmla="*/ 523 w 532"/>
                <a:gd name="T5" fmla="*/ 110 h 220"/>
                <a:gd name="T6" fmla="*/ 267 w 532"/>
                <a:gd name="T7" fmla="*/ 208 h 220"/>
                <a:gd name="T8" fmla="*/ 25 w 532"/>
                <a:gd name="T9" fmla="*/ 112 h 220"/>
                <a:gd name="T10" fmla="*/ 22 w 532"/>
                <a:gd name="T11" fmla="*/ 82 h 220"/>
                <a:gd name="T12" fmla="*/ 265 w 532"/>
                <a:gd name="T13" fmla="*/ 166 h 220"/>
                <a:gd name="T14" fmla="*/ 268 w 532"/>
                <a:gd name="T15" fmla="*/ 166 h 220"/>
                <a:gd name="T16" fmla="*/ 269 w 532"/>
                <a:gd name="T17" fmla="*/ 166 h 220"/>
                <a:gd name="T18" fmla="*/ 273 w 532"/>
                <a:gd name="T19" fmla="*/ 165 h 220"/>
                <a:gd name="T20" fmla="*/ 525 w 532"/>
                <a:gd name="T21" fmla="*/ 72 h 220"/>
                <a:gd name="T22" fmla="*/ 527 w 532"/>
                <a:gd name="T23" fmla="*/ 71 h 220"/>
                <a:gd name="T24" fmla="*/ 531 w 532"/>
                <a:gd name="T25" fmla="*/ 63 h 220"/>
                <a:gd name="T26" fmla="*/ 524 w 532"/>
                <a:gd name="T27" fmla="*/ 59 h 220"/>
                <a:gd name="T28" fmla="*/ 312 w 532"/>
                <a:gd name="T29" fmla="*/ 0 h 220"/>
                <a:gd name="T30" fmla="*/ 20 w 532"/>
                <a:gd name="T31" fmla="*/ 69 h 220"/>
                <a:gd name="T32" fmla="*/ 17 w 532"/>
                <a:gd name="T33" fmla="*/ 69 h 220"/>
                <a:gd name="T34" fmla="*/ 16 w 532"/>
                <a:gd name="T35" fmla="*/ 69 h 220"/>
                <a:gd name="T36" fmla="*/ 16 w 532"/>
                <a:gd name="T37" fmla="*/ 69 h 220"/>
                <a:gd name="T38" fmla="*/ 15 w 532"/>
                <a:gd name="T39" fmla="*/ 71 h 220"/>
                <a:gd name="T40" fmla="*/ 16 w 532"/>
                <a:gd name="T41" fmla="*/ 121 h 220"/>
                <a:gd name="T42" fmla="*/ 19 w 532"/>
                <a:gd name="T43" fmla="*/ 123 h 220"/>
                <a:gd name="T44" fmla="*/ 265 w 532"/>
                <a:gd name="T45" fmla="*/ 220 h 220"/>
                <a:gd name="T46" fmla="*/ 267 w 532"/>
                <a:gd name="T47" fmla="*/ 220 h 220"/>
                <a:gd name="T48" fmla="*/ 269 w 532"/>
                <a:gd name="T49" fmla="*/ 220 h 220"/>
                <a:gd name="T50" fmla="*/ 527 w 532"/>
                <a:gd name="T51" fmla="*/ 122 h 220"/>
                <a:gd name="T52" fmla="*/ 531 w 532"/>
                <a:gd name="T53" fmla="*/ 114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32" h="220">
                  <a:moveTo>
                    <a:pt x="531" y="114"/>
                  </a:moveTo>
                  <a:cubicBezTo>
                    <a:pt x="530" y="111"/>
                    <a:pt x="528" y="110"/>
                    <a:pt x="525" y="110"/>
                  </a:cubicBezTo>
                  <a:cubicBezTo>
                    <a:pt x="524" y="110"/>
                    <a:pt x="524" y="110"/>
                    <a:pt x="523" y="110"/>
                  </a:cubicBezTo>
                  <a:cubicBezTo>
                    <a:pt x="267" y="208"/>
                    <a:pt x="267" y="208"/>
                    <a:pt x="267" y="208"/>
                  </a:cubicBezTo>
                  <a:cubicBezTo>
                    <a:pt x="25" y="112"/>
                    <a:pt x="25" y="112"/>
                    <a:pt x="25" y="112"/>
                  </a:cubicBezTo>
                  <a:cubicBezTo>
                    <a:pt x="16" y="98"/>
                    <a:pt x="19" y="87"/>
                    <a:pt x="22" y="82"/>
                  </a:cubicBezTo>
                  <a:cubicBezTo>
                    <a:pt x="265" y="166"/>
                    <a:pt x="265" y="166"/>
                    <a:pt x="265" y="166"/>
                  </a:cubicBezTo>
                  <a:cubicBezTo>
                    <a:pt x="266" y="166"/>
                    <a:pt x="267" y="166"/>
                    <a:pt x="268" y="166"/>
                  </a:cubicBezTo>
                  <a:cubicBezTo>
                    <a:pt x="269" y="166"/>
                    <a:pt x="269" y="166"/>
                    <a:pt x="269" y="166"/>
                  </a:cubicBezTo>
                  <a:cubicBezTo>
                    <a:pt x="273" y="165"/>
                    <a:pt x="273" y="165"/>
                    <a:pt x="273" y="165"/>
                  </a:cubicBezTo>
                  <a:cubicBezTo>
                    <a:pt x="525" y="72"/>
                    <a:pt x="525" y="72"/>
                    <a:pt x="525" y="72"/>
                  </a:cubicBezTo>
                  <a:cubicBezTo>
                    <a:pt x="527" y="71"/>
                    <a:pt x="527" y="71"/>
                    <a:pt x="527" y="71"/>
                  </a:cubicBezTo>
                  <a:cubicBezTo>
                    <a:pt x="531" y="70"/>
                    <a:pt x="532" y="67"/>
                    <a:pt x="531" y="63"/>
                  </a:cubicBezTo>
                  <a:cubicBezTo>
                    <a:pt x="530" y="60"/>
                    <a:pt x="527" y="59"/>
                    <a:pt x="524" y="59"/>
                  </a:cubicBezTo>
                  <a:cubicBezTo>
                    <a:pt x="312" y="0"/>
                    <a:pt x="312" y="0"/>
                    <a:pt x="312" y="0"/>
                  </a:cubicBezTo>
                  <a:cubicBezTo>
                    <a:pt x="20" y="69"/>
                    <a:pt x="20" y="69"/>
                    <a:pt x="20" y="69"/>
                  </a:cubicBezTo>
                  <a:cubicBezTo>
                    <a:pt x="19" y="69"/>
                    <a:pt x="18" y="69"/>
                    <a:pt x="17" y="69"/>
                  </a:cubicBezTo>
                  <a:cubicBezTo>
                    <a:pt x="16" y="69"/>
                    <a:pt x="16" y="69"/>
                    <a:pt x="16" y="69"/>
                  </a:cubicBezTo>
                  <a:cubicBezTo>
                    <a:pt x="16" y="69"/>
                    <a:pt x="16" y="69"/>
                    <a:pt x="16" y="69"/>
                  </a:cubicBezTo>
                  <a:cubicBezTo>
                    <a:pt x="16" y="70"/>
                    <a:pt x="15" y="70"/>
                    <a:pt x="15" y="71"/>
                  </a:cubicBezTo>
                  <a:cubicBezTo>
                    <a:pt x="8" y="78"/>
                    <a:pt x="0" y="97"/>
                    <a:pt x="16" y="121"/>
                  </a:cubicBezTo>
                  <a:cubicBezTo>
                    <a:pt x="17" y="122"/>
                    <a:pt x="18" y="123"/>
                    <a:pt x="19" y="123"/>
                  </a:cubicBezTo>
                  <a:cubicBezTo>
                    <a:pt x="265" y="220"/>
                    <a:pt x="265" y="220"/>
                    <a:pt x="265" y="220"/>
                  </a:cubicBezTo>
                  <a:cubicBezTo>
                    <a:pt x="266" y="220"/>
                    <a:pt x="266" y="220"/>
                    <a:pt x="267" y="220"/>
                  </a:cubicBezTo>
                  <a:cubicBezTo>
                    <a:pt x="268" y="220"/>
                    <a:pt x="269" y="220"/>
                    <a:pt x="269" y="220"/>
                  </a:cubicBezTo>
                  <a:cubicBezTo>
                    <a:pt x="527" y="122"/>
                    <a:pt x="527" y="122"/>
                    <a:pt x="527" y="122"/>
                  </a:cubicBezTo>
                  <a:cubicBezTo>
                    <a:pt x="531" y="120"/>
                    <a:pt x="532" y="117"/>
                    <a:pt x="531" y="114"/>
                  </a:cubicBezTo>
                </a:path>
              </a:pathLst>
            </a:custGeom>
            <a:solidFill>
              <a:schemeClr val="accent4"/>
            </a:solidFill>
            <a:ln>
              <a:noFill/>
            </a:ln>
          </p:spPr>
          <p:txBody>
            <a:bodyPr vert="horz" wrap="square" lIns="91440" tIns="45720" rIns="91440" bIns="45720" numCol="1" anchor="t" anchorCtr="0" compatLnSpc="1"/>
            <a:lstStyle/>
            <a:p>
              <a:endParaRPr lang="en-US">
                <a:cs typeface="+mn-ea"/>
                <a:sym typeface="+mn-lt"/>
              </a:endParaRPr>
            </a:p>
          </p:txBody>
        </p:sp>
      </p:grpSp>
      <p:grpSp>
        <p:nvGrpSpPr>
          <p:cNvPr id="16" name="Group 35"/>
          <p:cNvGrpSpPr/>
          <p:nvPr/>
        </p:nvGrpSpPr>
        <p:grpSpPr>
          <a:xfrm>
            <a:off x="575867" y="3866974"/>
            <a:ext cx="622713" cy="789823"/>
            <a:chOff x="6223001" y="4542685"/>
            <a:chExt cx="992901" cy="1259354"/>
          </a:xfrm>
        </p:grpSpPr>
        <p:sp>
          <p:nvSpPr>
            <p:cNvPr id="17" name="Freeform 16"/>
            <p:cNvSpPr/>
            <p:nvPr/>
          </p:nvSpPr>
          <p:spPr bwMode="auto">
            <a:xfrm>
              <a:off x="6223001" y="4542685"/>
              <a:ext cx="992901" cy="1259354"/>
            </a:xfrm>
            <a:custGeom>
              <a:avLst/>
              <a:gdLst>
                <a:gd name="T0" fmla="*/ 289 w 289"/>
                <a:gd name="T1" fmla="*/ 50 h 365"/>
                <a:gd name="T2" fmla="*/ 289 w 289"/>
                <a:gd name="T3" fmla="*/ 0 h 365"/>
                <a:gd name="T4" fmla="*/ 25 w 289"/>
                <a:gd name="T5" fmla="*/ 0 h 365"/>
                <a:gd name="T6" fmla="*/ 0 w 289"/>
                <a:gd name="T7" fmla="*/ 25 h 365"/>
                <a:gd name="T8" fmla="*/ 0 w 289"/>
                <a:gd name="T9" fmla="*/ 344 h 365"/>
                <a:gd name="T10" fmla="*/ 0 w 289"/>
                <a:gd name="T11" fmla="*/ 344 h 365"/>
                <a:gd name="T12" fmla="*/ 25 w 289"/>
                <a:gd name="T13" fmla="*/ 365 h 365"/>
                <a:gd name="T14" fmla="*/ 289 w 289"/>
                <a:gd name="T15" fmla="*/ 365 h 365"/>
                <a:gd name="T16" fmla="*/ 289 w 289"/>
                <a:gd name="T17" fmla="*/ 314 h 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9" h="365">
                  <a:moveTo>
                    <a:pt x="289" y="50"/>
                  </a:moveTo>
                  <a:cubicBezTo>
                    <a:pt x="289" y="0"/>
                    <a:pt x="289" y="0"/>
                    <a:pt x="289" y="0"/>
                  </a:cubicBezTo>
                  <a:cubicBezTo>
                    <a:pt x="25" y="0"/>
                    <a:pt x="25" y="0"/>
                    <a:pt x="25" y="0"/>
                  </a:cubicBezTo>
                  <a:cubicBezTo>
                    <a:pt x="11" y="0"/>
                    <a:pt x="0" y="11"/>
                    <a:pt x="0" y="25"/>
                  </a:cubicBezTo>
                  <a:cubicBezTo>
                    <a:pt x="0" y="344"/>
                    <a:pt x="0" y="344"/>
                    <a:pt x="0" y="344"/>
                  </a:cubicBezTo>
                  <a:cubicBezTo>
                    <a:pt x="0" y="344"/>
                    <a:pt x="0" y="344"/>
                    <a:pt x="0" y="344"/>
                  </a:cubicBezTo>
                  <a:cubicBezTo>
                    <a:pt x="2" y="356"/>
                    <a:pt x="13" y="365"/>
                    <a:pt x="25" y="365"/>
                  </a:cubicBezTo>
                  <a:cubicBezTo>
                    <a:pt x="289" y="365"/>
                    <a:pt x="289" y="365"/>
                    <a:pt x="289" y="365"/>
                  </a:cubicBezTo>
                  <a:cubicBezTo>
                    <a:pt x="289" y="314"/>
                    <a:pt x="289" y="314"/>
                    <a:pt x="289" y="314"/>
                  </a:cubicBezTo>
                </a:path>
              </a:pathLst>
            </a:custGeom>
            <a:solidFill>
              <a:schemeClr val="accent1">
                <a:lumMod val="75000"/>
              </a:schemeClr>
            </a:solidFill>
            <a:ln>
              <a:noFill/>
            </a:ln>
          </p:spPr>
          <p:txBody>
            <a:bodyPr vert="horz" wrap="square" lIns="91440" tIns="45720" rIns="91440" bIns="45720" numCol="1" anchor="t" anchorCtr="0" compatLnSpc="1"/>
            <a:lstStyle/>
            <a:p>
              <a:endParaRPr lang="en-US">
                <a:cs typeface="+mn-ea"/>
                <a:sym typeface="+mn-lt"/>
              </a:endParaRPr>
            </a:p>
          </p:txBody>
        </p:sp>
        <p:sp>
          <p:nvSpPr>
            <p:cNvPr id="18" name="Rectangle 17"/>
            <p:cNvSpPr>
              <a:spLocks noChangeArrowheads="1"/>
            </p:cNvSpPr>
            <p:nvPr/>
          </p:nvSpPr>
          <p:spPr bwMode="auto">
            <a:xfrm>
              <a:off x="6323748" y="4542685"/>
              <a:ext cx="892152" cy="1083045"/>
            </a:xfrm>
            <a:prstGeom prst="rect">
              <a:avLst/>
            </a:prstGeom>
            <a:solidFill>
              <a:schemeClr val="accent1"/>
            </a:solidFill>
            <a:ln>
              <a:noFill/>
            </a:ln>
          </p:spPr>
          <p:txBody>
            <a:bodyPr vert="horz" wrap="square" lIns="91440" tIns="45720" rIns="91440" bIns="45720" numCol="1" anchor="t" anchorCtr="0" compatLnSpc="1"/>
            <a:lstStyle/>
            <a:p>
              <a:endParaRPr lang="en-US">
                <a:cs typeface="+mn-ea"/>
                <a:sym typeface="+mn-lt"/>
              </a:endParaRPr>
            </a:p>
          </p:txBody>
        </p:sp>
        <p:sp>
          <p:nvSpPr>
            <p:cNvPr id="19" name="Freeform 18"/>
            <p:cNvSpPr/>
            <p:nvPr/>
          </p:nvSpPr>
          <p:spPr bwMode="auto">
            <a:xfrm>
              <a:off x="6240234" y="5625729"/>
              <a:ext cx="975668" cy="163054"/>
            </a:xfrm>
            <a:custGeom>
              <a:avLst/>
              <a:gdLst>
                <a:gd name="T0" fmla="*/ 284 w 284"/>
                <a:gd name="T1" fmla="*/ 0 h 47"/>
                <a:gd name="T2" fmla="*/ 23 w 284"/>
                <a:gd name="T3" fmla="*/ 0 h 47"/>
                <a:gd name="T4" fmla="*/ 0 w 284"/>
                <a:gd name="T5" fmla="*/ 24 h 47"/>
                <a:gd name="T6" fmla="*/ 23 w 284"/>
                <a:gd name="T7" fmla="*/ 47 h 47"/>
                <a:gd name="T8" fmla="*/ 284 w 284"/>
                <a:gd name="T9" fmla="*/ 47 h 47"/>
                <a:gd name="T10" fmla="*/ 284 w 284"/>
                <a:gd name="T11" fmla="*/ 0 h 47"/>
              </a:gdLst>
              <a:ahLst/>
              <a:cxnLst>
                <a:cxn ang="0">
                  <a:pos x="T0" y="T1"/>
                </a:cxn>
                <a:cxn ang="0">
                  <a:pos x="T2" y="T3"/>
                </a:cxn>
                <a:cxn ang="0">
                  <a:pos x="T4" y="T5"/>
                </a:cxn>
                <a:cxn ang="0">
                  <a:pos x="T6" y="T7"/>
                </a:cxn>
                <a:cxn ang="0">
                  <a:pos x="T8" y="T9"/>
                </a:cxn>
                <a:cxn ang="0">
                  <a:pos x="T10" y="T11"/>
                </a:cxn>
              </a:cxnLst>
              <a:rect l="0" t="0" r="r" b="b"/>
              <a:pathLst>
                <a:path w="284" h="47">
                  <a:moveTo>
                    <a:pt x="284" y="0"/>
                  </a:moveTo>
                  <a:cubicBezTo>
                    <a:pt x="23" y="0"/>
                    <a:pt x="23" y="0"/>
                    <a:pt x="23" y="0"/>
                  </a:cubicBezTo>
                  <a:cubicBezTo>
                    <a:pt x="10" y="0"/>
                    <a:pt x="0" y="11"/>
                    <a:pt x="0" y="24"/>
                  </a:cubicBezTo>
                  <a:cubicBezTo>
                    <a:pt x="0" y="37"/>
                    <a:pt x="10" y="47"/>
                    <a:pt x="23" y="47"/>
                  </a:cubicBezTo>
                  <a:cubicBezTo>
                    <a:pt x="284" y="47"/>
                    <a:pt x="284" y="47"/>
                    <a:pt x="284" y="47"/>
                  </a:cubicBezTo>
                  <a:lnTo>
                    <a:pt x="284" y="0"/>
                  </a:lnTo>
                  <a:close/>
                </a:path>
              </a:pathLst>
            </a:custGeom>
            <a:gradFill flip="none" rotWithShape="1">
              <a:gsLst>
                <a:gs pos="20000">
                  <a:schemeClr val="bg2">
                    <a:lumMod val="85000"/>
                  </a:schemeClr>
                </a:gs>
                <a:gs pos="100000">
                  <a:schemeClr val="bg2">
                    <a:lumMod val="75000"/>
                  </a:schemeClr>
                </a:gs>
                <a:gs pos="0">
                  <a:schemeClr val="bg2">
                    <a:lumMod val="95000"/>
                  </a:schemeClr>
                </a:gs>
                <a:gs pos="87000">
                  <a:schemeClr val="bg2">
                    <a:lumMod val="85000"/>
                  </a:schemeClr>
                </a:gs>
              </a:gsLst>
              <a:lin ang="10800000" scaled="1"/>
              <a:tileRect/>
            </a:gradFill>
            <a:ln>
              <a:noFill/>
            </a:ln>
          </p:spPr>
          <p:txBody>
            <a:bodyPr vert="horz" wrap="square" lIns="91440" tIns="45720" rIns="91440" bIns="45720" numCol="1" anchor="t" anchorCtr="0" compatLnSpc="1"/>
            <a:lstStyle/>
            <a:p>
              <a:endParaRPr lang="en-US">
                <a:cs typeface="+mn-ea"/>
                <a:sym typeface="+mn-lt"/>
              </a:endParaRPr>
            </a:p>
          </p:txBody>
        </p:sp>
      </p:grpSp>
      <p:grpSp>
        <p:nvGrpSpPr>
          <p:cNvPr id="20" name="Group 36"/>
          <p:cNvGrpSpPr/>
          <p:nvPr/>
        </p:nvGrpSpPr>
        <p:grpSpPr>
          <a:xfrm>
            <a:off x="2575679" y="3866974"/>
            <a:ext cx="620219" cy="789823"/>
            <a:chOff x="7500913" y="4542685"/>
            <a:chExt cx="988924" cy="1259354"/>
          </a:xfrm>
        </p:grpSpPr>
        <p:sp>
          <p:nvSpPr>
            <p:cNvPr id="21" name="Freeform 19"/>
            <p:cNvSpPr/>
            <p:nvPr/>
          </p:nvSpPr>
          <p:spPr bwMode="auto">
            <a:xfrm>
              <a:off x="7500913" y="4542685"/>
              <a:ext cx="988924" cy="1259354"/>
            </a:xfrm>
            <a:custGeom>
              <a:avLst/>
              <a:gdLst>
                <a:gd name="T0" fmla="*/ 288 w 288"/>
                <a:gd name="T1" fmla="*/ 50 h 365"/>
                <a:gd name="T2" fmla="*/ 288 w 288"/>
                <a:gd name="T3" fmla="*/ 0 h 365"/>
                <a:gd name="T4" fmla="*/ 25 w 288"/>
                <a:gd name="T5" fmla="*/ 0 h 365"/>
                <a:gd name="T6" fmla="*/ 0 w 288"/>
                <a:gd name="T7" fmla="*/ 25 h 365"/>
                <a:gd name="T8" fmla="*/ 0 w 288"/>
                <a:gd name="T9" fmla="*/ 344 h 365"/>
                <a:gd name="T10" fmla="*/ 0 w 288"/>
                <a:gd name="T11" fmla="*/ 344 h 365"/>
                <a:gd name="T12" fmla="*/ 25 w 288"/>
                <a:gd name="T13" fmla="*/ 365 h 365"/>
                <a:gd name="T14" fmla="*/ 288 w 288"/>
                <a:gd name="T15" fmla="*/ 365 h 365"/>
                <a:gd name="T16" fmla="*/ 288 w 288"/>
                <a:gd name="T17" fmla="*/ 314 h 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8" h="365">
                  <a:moveTo>
                    <a:pt x="288" y="50"/>
                  </a:moveTo>
                  <a:cubicBezTo>
                    <a:pt x="288" y="0"/>
                    <a:pt x="288" y="0"/>
                    <a:pt x="288" y="0"/>
                  </a:cubicBezTo>
                  <a:cubicBezTo>
                    <a:pt x="25" y="0"/>
                    <a:pt x="25" y="0"/>
                    <a:pt x="25" y="0"/>
                  </a:cubicBezTo>
                  <a:cubicBezTo>
                    <a:pt x="11" y="0"/>
                    <a:pt x="0" y="11"/>
                    <a:pt x="0" y="25"/>
                  </a:cubicBezTo>
                  <a:cubicBezTo>
                    <a:pt x="0" y="344"/>
                    <a:pt x="0" y="344"/>
                    <a:pt x="0" y="344"/>
                  </a:cubicBezTo>
                  <a:cubicBezTo>
                    <a:pt x="0" y="344"/>
                    <a:pt x="0" y="344"/>
                    <a:pt x="0" y="344"/>
                  </a:cubicBezTo>
                  <a:cubicBezTo>
                    <a:pt x="2" y="356"/>
                    <a:pt x="12" y="365"/>
                    <a:pt x="25" y="365"/>
                  </a:cubicBezTo>
                  <a:cubicBezTo>
                    <a:pt x="288" y="365"/>
                    <a:pt x="288" y="365"/>
                    <a:pt x="288" y="365"/>
                  </a:cubicBezTo>
                  <a:cubicBezTo>
                    <a:pt x="288" y="314"/>
                    <a:pt x="288" y="314"/>
                    <a:pt x="288" y="314"/>
                  </a:cubicBezTo>
                </a:path>
              </a:pathLst>
            </a:custGeom>
            <a:solidFill>
              <a:schemeClr val="accent2">
                <a:lumMod val="75000"/>
              </a:schemeClr>
            </a:solidFill>
            <a:ln>
              <a:noFill/>
            </a:ln>
          </p:spPr>
          <p:txBody>
            <a:bodyPr vert="horz" wrap="square" lIns="91440" tIns="45720" rIns="91440" bIns="45720" numCol="1" anchor="t" anchorCtr="0" compatLnSpc="1"/>
            <a:lstStyle/>
            <a:p>
              <a:endParaRPr lang="en-US">
                <a:cs typeface="+mn-ea"/>
                <a:sym typeface="+mn-lt"/>
              </a:endParaRPr>
            </a:p>
          </p:txBody>
        </p:sp>
        <p:sp>
          <p:nvSpPr>
            <p:cNvPr id="22" name="Rectangle 20"/>
            <p:cNvSpPr>
              <a:spLocks noChangeArrowheads="1"/>
            </p:cNvSpPr>
            <p:nvPr/>
          </p:nvSpPr>
          <p:spPr bwMode="auto">
            <a:xfrm>
              <a:off x="7600336" y="4542685"/>
              <a:ext cx="889501" cy="1083045"/>
            </a:xfrm>
            <a:prstGeom prst="rect">
              <a:avLst/>
            </a:prstGeom>
            <a:solidFill>
              <a:schemeClr val="accent2"/>
            </a:solidFill>
            <a:ln>
              <a:noFill/>
            </a:ln>
          </p:spPr>
          <p:txBody>
            <a:bodyPr vert="horz" wrap="square" lIns="91440" tIns="45720" rIns="91440" bIns="45720" numCol="1" anchor="t" anchorCtr="0" compatLnSpc="1"/>
            <a:lstStyle/>
            <a:p>
              <a:endParaRPr lang="en-US">
                <a:cs typeface="+mn-ea"/>
                <a:sym typeface="+mn-lt"/>
              </a:endParaRPr>
            </a:p>
          </p:txBody>
        </p:sp>
        <p:sp>
          <p:nvSpPr>
            <p:cNvPr id="23" name="Freeform 21"/>
            <p:cNvSpPr/>
            <p:nvPr/>
          </p:nvSpPr>
          <p:spPr bwMode="auto">
            <a:xfrm>
              <a:off x="7514169" y="5625729"/>
              <a:ext cx="975668" cy="163054"/>
            </a:xfrm>
            <a:custGeom>
              <a:avLst/>
              <a:gdLst>
                <a:gd name="T0" fmla="*/ 284 w 284"/>
                <a:gd name="T1" fmla="*/ 0 h 47"/>
                <a:gd name="T2" fmla="*/ 24 w 284"/>
                <a:gd name="T3" fmla="*/ 0 h 47"/>
                <a:gd name="T4" fmla="*/ 0 w 284"/>
                <a:gd name="T5" fmla="*/ 24 h 47"/>
                <a:gd name="T6" fmla="*/ 24 w 284"/>
                <a:gd name="T7" fmla="*/ 47 h 47"/>
                <a:gd name="T8" fmla="*/ 284 w 284"/>
                <a:gd name="T9" fmla="*/ 47 h 47"/>
                <a:gd name="T10" fmla="*/ 284 w 284"/>
                <a:gd name="T11" fmla="*/ 0 h 47"/>
              </a:gdLst>
              <a:ahLst/>
              <a:cxnLst>
                <a:cxn ang="0">
                  <a:pos x="T0" y="T1"/>
                </a:cxn>
                <a:cxn ang="0">
                  <a:pos x="T2" y="T3"/>
                </a:cxn>
                <a:cxn ang="0">
                  <a:pos x="T4" y="T5"/>
                </a:cxn>
                <a:cxn ang="0">
                  <a:pos x="T6" y="T7"/>
                </a:cxn>
                <a:cxn ang="0">
                  <a:pos x="T8" y="T9"/>
                </a:cxn>
                <a:cxn ang="0">
                  <a:pos x="T10" y="T11"/>
                </a:cxn>
              </a:cxnLst>
              <a:rect l="0" t="0" r="r" b="b"/>
              <a:pathLst>
                <a:path w="284" h="47">
                  <a:moveTo>
                    <a:pt x="284" y="0"/>
                  </a:moveTo>
                  <a:cubicBezTo>
                    <a:pt x="24" y="0"/>
                    <a:pt x="24" y="0"/>
                    <a:pt x="24" y="0"/>
                  </a:cubicBezTo>
                  <a:cubicBezTo>
                    <a:pt x="11" y="0"/>
                    <a:pt x="0" y="11"/>
                    <a:pt x="0" y="24"/>
                  </a:cubicBezTo>
                  <a:cubicBezTo>
                    <a:pt x="0" y="37"/>
                    <a:pt x="11" y="47"/>
                    <a:pt x="24" y="47"/>
                  </a:cubicBezTo>
                  <a:cubicBezTo>
                    <a:pt x="284" y="47"/>
                    <a:pt x="284" y="47"/>
                    <a:pt x="284" y="47"/>
                  </a:cubicBezTo>
                  <a:lnTo>
                    <a:pt x="284" y="0"/>
                  </a:lnTo>
                  <a:close/>
                </a:path>
              </a:pathLst>
            </a:custGeom>
            <a:gradFill flip="none" rotWithShape="1">
              <a:gsLst>
                <a:gs pos="20000">
                  <a:schemeClr val="bg2">
                    <a:lumMod val="85000"/>
                  </a:schemeClr>
                </a:gs>
                <a:gs pos="100000">
                  <a:schemeClr val="bg2">
                    <a:lumMod val="75000"/>
                  </a:schemeClr>
                </a:gs>
                <a:gs pos="0">
                  <a:schemeClr val="bg2">
                    <a:lumMod val="95000"/>
                  </a:schemeClr>
                </a:gs>
                <a:gs pos="87000">
                  <a:schemeClr val="bg2">
                    <a:lumMod val="85000"/>
                  </a:schemeClr>
                </a:gs>
              </a:gsLst>
              <a:lin ang="10800000" scaled="1"/>
              <a:tileRect/>
            </a:gradFill>
            <a:ln>
              <a:noFill/>
            </a:ln>
          </p:spPr>
          <p:txBody>
            <a:bodyPr vert="horz" wrap="square" lIns="91440" tIns="45720" rIns="91440" bIns="45720" numCol="1" anchor="t" anchorCtr="0" compatLnSpc="1"/>
            <a:lstStyle/>
            <a:p>
              <a:endParaRPr lang="en-US">
                <a:cs typeface="+mn-ea"/>
                <a:sym typeface="+mn-lt"/>
              </a:endParaRPr>
            </a:p>
          </p:txBody>
        </p:sp>
      </p:grpSp>
      <p:grpSp>
        <p:nvGrpSpPr>
          <p:cNvPr id="24" name="Group 37"/>
          <p:cNvGrpSpPr/>
          <p:nvPr/>
        </p:nvGrpSpPr>
        <p:grpSpPr>
          <a:xfrm>
            <a:off x="4566235" y="3866974"/>
            <a:ext cx="620219" cy="789823"/>
            <a:chOff x="8778826" y="4542685"/>
            <a:chExt cx="988924" cy="1259354"/>
          </a:xfrm>
        </p:grpSpPr>
        <p:sp>
          <p:nvSpPr>
            <p:cNvPr id="25" name="Freeform 22"/>
            <p:cNvSpPr/>
            <p:nvPr/>
          </p:nvSpPr>
          <p:spPr bwMode="auto">
            <a:xfrm>
              <a:off x="8778826" y="4542685"/>
              <a:ext cx="988924" cy="1259354"/>
            </a:xfrm>
            <a:custGeom>
              <a:avLst/>
              <a:gdLst>
                <a:gd name="T0" fmla="*/ 288 w 288"/>
                <a:gd name="T1" fmla="*/ 50 h 365"/>
                <a:gd name="T2" fmla="*/ 288 w 288"/>
                <a:gd name="T3" fmla="*/ 0 h 365"/>
                <a:gd name="T4" fmla="*/ 25 w 288"/>
                <a:gd name="T5" fmla="*/ 0 h 365"/>
                <a:gd name="T6" fmla="*/ 0 w 288"/>
                <a:gd name="T7" fmla="*/ 25 h 365"/>
                <a:gd name="T8" fmla="*/ 0 w 288"/>
                <a:gd name="T9" fmla="*/ 344 h 365"/>
                <a:gd name="T10" fmla="*/ 0 w 288"/>
                <a:gd name="T11" fmla="*/ 344 h 365"/>
                <a:gd name="T12" fmla="*/ 25 w 288"/>
                <a:gd name="T13" fmla="*/ 365 h 365"/>
                <a:gd name="T14" fmla="*/ 288 w 288"/>
                <a:gd name="T15" fmla="*/ 365 h 365"/>
                <a:gd name="T16" fmla="*/ 288 w 288"/>
                <a:gd name="T17" fmla="*/ 314 h 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8" h="365">
                  <a:moveTo>
                    <a:pt x="288" y="50"/>
                  </a:moveTo>
                  <a:cubicBezTo>
                    <a:pt x="288" y="0"/>
                    <a:pt x="288" y="0"/>
                    <a:pt x="288" y="0"/>
                  </a:cubicBezTo>
                  <a:cubicBezTo>
                    <a:pt x="25" y="0"/>
                    <a:pt x="25" y="0"/>
                    <a:pt x="25" y="0"/>
                  </a:cubicBezTo>
                  <a:cubicBezTo>
                    <a:pt x="11" y="0"/>
                    <a:pt x="0" y="11"/>
                    <a:pt x="0" y="25"/>
                  </a:cubicBezTo>
                  <a:cubicBezTo>
                    <a:pt x="0" y="344"/>
                    <a:pt x="0" y="344"/>
                    <a:pt x="0" y="344"/>
                  </a:cubicBezTo>
                  <a:cubicBezTo>
                    <a:pt x="0" y="344"/>
                    <a:pt x="0" y="344"/>
                    <a:pt x="0" y="344"/>
                  </a:cubicBezTo>
                  <a:cubicBezTo>
                    <a:pt x="2" y="356"/>
                    <a:pt x="12" y="365"/>
                    <a:pt x="25" y="365"/>
                  </a:cubicBezTo>
                  <a:cubicBezTo>
                    <a:pt x="288" y="365"/>
                    <a:pt x="288" y="365"/>
                    <a:pt x="288" y="365"/>
                  </a:cubicBezTo>
                  <a:cubicBezTo>
                    <a:pt x="288" y="314"/>
                    <a:pt x="288" y="314"/>
                    <a:pt x="288" y="314"/>
                  </a:cubicBezTo>
                </a:path>
              </a:pathLst>
            </a:custGeom>
            <a:solidFill>
              <a:schemeClr val="accent3">
                <a:lumMod val="75000"/>
              </a:schemeClr>
            </a:solidFill>
            <a:ln>
              <a:noFill/>
            </a:ln>
          </p:spPr>
          <p:txBody>
            <a:bodyPr vert="horz" wrap="square" lIns="91440" tIns="45720" rIns="91440" bIns="45720" numCol="1" anchor="t" anchorCtr="0" compatLnSpc="1"/>
            <a:lstStyle/>
            <a:p>
              <a:endParaRPr lang="en-US">
                <a:cs typeface="+mn-ea"/>
                <a:sym typeface="+mn-lt"/>
              </a:endParaRPr>
            </a:p>
          </p:txBody>
        </p:sp>
        <p:sp>
          <p:nvSpPr>
            <p:cNvPr id="26" name="Rectangle 23"/>
            <p:cNvSpPr>
              <a:spLocks noChangeArrowheads="1"/>
            </p:cNvSpPr>
            <p:nvPr/>
          </p:nvSpPr>
          <p:spPr bwMode="auto">
            <a:xfrm>
              <a:off x="8878249" y="4542685"/>
              <a:ext cx="889501" cy="1083045"/>
            </a:xfrm>
            <a:prstGeom prst="rect">
              <a:avLst/>
            </a:prstGeom>
            <a:solidFill>
              <a:schemeClr val="accent3"/>
            </a:solidFill>
            <a:ln>
              <a:noFill/>
            </a:ln>
          </p:spPr>
          <p:txBody>
            <a:bodyPr vert="horz" wrap="square" lIns="91440" tIns="45720" rIns="91440" bIns="45720" numCol="1" anchor="t" anchorCtr="0" compatLnSpc="1"/>
            <a:lstStyle/>
            <a:p>
              <a:endParaRPr lang="en-US">
                <a:cs typeface="+mn-ea"/>
                <a:sym typeface="+mn-lt"/>
              </a:endParaRPr>
            </a:p>
          </p:txBody>
        </p:sp>
        <p:sp>
          <p:nvSpPr>
            <p:cNvPr id="27" name="Freeform 24"/>
            <p:cNvSpPr/>
            <p:nvPr/>
          </p:nvSpPr>
          <p:spPr bwMode="auto">
            <a:xfrm>
              <a:off x="8792082" y="5625729"/>
              <a:ext cx="975668" cy="163054"/>
            </a:xfrm>
            <a:custGeom>
              <a:avLst/>
              <a:gdLst>
                <a:gd name="T0" fmla="*/ 284 w 284"/>
                <a:gd name="T1" fmla="*/ 0 h 47"/>
                <a:gd name="T2" fmla="*/ 23 w 284"/>
                <a:gd name="T3" fmla="*/ 0 h 47"/>
                <a:gd name="T4" fmla="*/ 0 w 284"/>
                <a:gd name="T5" fmla="*/ 24 h 47"/>
                <a:gd name="T6" fmla="*/ 23 w 284"/>
                <a:gd name="T7" fmla="*/ 47 h 47"/>
                <a:gd name="T8" fmla="*/ 284 w 284"/>
                <a:gd name="T9" fmla="*/ 47 h 47"/>
                <a:gd name="T10" fmla="*/ 284 w 284"/>
                <a:gd name="T11" fmla="*/ 0 h 47"/>
              </a:gdLst>
              <a:ahLst/>
              <a:cxnLst>
                <a:cxn ang="0">
                  <a:pos x="T0" y="T1"/>
                </a:cxn>
                <a:cxn ang="0">
                  <a:pos x="T2" y="T3"/>
                </a:cxn>
                <a:cxn ang="0">
                  <a:pos x="T4" y="T5"/>
                </a:cxn>
                <a:cxn ang="0">
                  <a:pos x="T6" y="T7"/>
                </a:cxn>
                <a:cxn ang="0">
                  <a:pos x="T8" y="T9"/>
                </a:cxn>
                <a:cxn ang="0">
                  <a:pos x="T10" y="T11"/>
                </a:cxn>
              </a:cxnLst>
              <a:rect l="0" t="0" r="r" b="b"/>
              <a:pathLst>
                <a:path w="284" h="47">
                  <a:moveTo>
                    <a:pt x="284" y="0"/>
                  </a:moveTo>
                  <a:cubicBezTo>
                    <a:pt x="23" y="0"/>
                    <a:pt x="23" y="0"/>
                    <a:pt x="23" y="0"/>
                  </a:cubicBezTo>
                  <a:cubicBezTo>
                    <a:pt x="11" y="0"/>
                    <a:pt x="0" y="11"/>
                    <a:pt x="0" y="24"/>
                  </a:cubicBezTo>
                  <a:cubicBezTo>
                    <a:pt x="0" y="37"/>
                    <a:pt x="11" y="47"/>
                    <a:pt x="23" y="47"/>
                  </a:cubicBezTo>
                  <a:cubicBezTo>
                    <a:pt x="284" y="47"/>
                    <a:pt x="284" y="47"/>
                    <a:pt x="284" y="47"/>
                  </a:cubicBezTo>
                  <a:lnTo>
                    <a:pt x="284" y="0"/>
                  </a:lnTo>
                  <a:close/>
                </a:path>
              </a:pathLst>
            </a:custGeom>
            <a:gradFill flip="none" rotWithShape="1">
              <a:gsLst>
                <a:gs pos="20000">
                  <a:schemeClr val="bg2">
                    <a:lumMod val="85000"/>
                  </a:schemeClr>
                </a:gs>
                <a:gs pos="100000">
                  <a:schemeClr val="bg2">
                    <a:lumMod val="75000"/>
                  </a:schemeClr>
                </a:gs>
                <a:gs pos="0">
                  <a:schemeClr val="bg2">
                    <a:lumMod val="95000"/>
                  </a:schemeClr>
                </a:gs>
                <a:gs pos="87000">
                  <a:schemeClr val="bg2">
                    <a:lumMod val="85000"/>
                  </a:schemeClr>
                </a:gs>
              </a:gsLst>
              <a:lin ang="10800000" scaled="1"/>
              <a:tileRect/>
            </a:gradFill>
            <a:ln>
              <a:noFill/>
            </a:ln>
          </p:spPr>
          <p:txBody>
            <a:bodyPr vert="horz" wrap="square" lIns="91440" tIns="45720" rIns="91440" bIns="45720" numCol="1" anchor="t" anchorCtr="0" compatLnSpc="1"/>
            <a:lstStyle/>
            <a:p>
              <a:endParaRPr lang="en-US">
                <a:cs typeface="+mn-ea"/>
                <a:sym typeface="+mn-lt"/>
              </a:endParaRPr>
            </a:p>
          </p:txBody>
        </p:sp>
      </p:grpSp>
      <p:grpSp>
        <p:nvGrpSpPr>
          <p:cNvPr id="28" name="Group 38"/>
          <p:cNvGrpSpPr/>
          <p:nvPr/>
        </p:nvGrpSpPr>
        <p:grpSpPr>
          <a:xfrm>
            <a:off x="6424204" y="3866974"/>
            <a:ext cx="621882" cy="789823"/>
            <a:chOff x="10052762" y="4542685"/>
            <a:chExt cx="991576" cy="1259354"/>
          </a:xfrm>
        </p:grpSpPr>
        <p:sp>
          <p:nvSpPr>
            <p:cNvPr id="29" name="Freeform 25"/>
            <p:cNvSpPr/>
            <p:nvPr/>
          </p:nvSpPr>
          <p:spPr bwMode="auto">
            <a:xfrm>
              <a:off x="10052762" y="4542685"/>
              <a:ext cx="991576" cy="1259354"/>
            </a:xfrm>
            <a:custGeom>
              <a:avLst/>
              <a:gdLst>
                <a:gd name="T0" fmla="*/ 289 w 289"/>
                <a:gd name="T1" fmla="*/ 50 h 365"/>
                <a:gd name="T2" fmla="*/ 289 w 289"/>
                <a:gd name="T3" fmla="*/ 0 h 365"/>
                <a:gd name="T4" fmla="*/ 25 w 289"/>
                <a:gd name="T5" fmla="*/ 0 h 365"/>
                <a:gd name="T6" fmla="*/ 0 w 289"/>
                <a:gd name="T7" fmla="*/ 25 h 365"/>
                <a:gd name="T8" fmla="*/ 0 w 289"/>
                <a:gd name="T9" fmla="*/ 344 h 365"/>
                <a:gd name="T10" fmla="*/ 1 w 289"/>
                <a:gd name="T11" fmla="*/ 344 h 365"/>
                <a:gd name="T12" fmla="*/ 25 w 289"/>
                <a:gd name="T13" fmla="*/ 365 h 365"/>
                <a:gd name="T14" fmla="*/ 289 w 289"/>
                <a:gd name="T15" fmla="*/ 365 h 365"/>
                <a:gd name="T16" fmla="*/ 289 w 289"/>
                <a:gd name="T17" fmla="*/ 314 h 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9" h="365">
                  <a:moveTo>
                    <a:pt x="289" y="50"/>
                  </a:moveTo>
                  <a:cubicBezTo>
                    <a:pt x="289" y="0"/>
                    <a:pt x="289" y="0"/>
                    <a:pt x="289" y="0"/>
                  </a:cubicBezTo>
                  <a:cubicBezTo>
                    <a:pt x="25" y="0"/>
                    <a:pt x="25" y="0"/>
                    <a:pt x="25" y="0"/>
                  </a:cubicBezTo>
                  <a:cubicBezTo>
                    <a:pt x="11" y="0"/>
                    <a:pt x="0" y="11"/>
                    <a:pt x="0" y="25"/>
                  </a:cubicBezTo>
                  <a:cubicBezTo>
                    <a:pt x="0" y="344"/>
                    <a:pt x="0" y="344"/>
                    <a:pt x="0" y="344"/>
                  </a:cubicBezTo>
                  <a:cubicBezTo>
                    <a:pt x="1" y="344"/>
                    <a:pt x="1" y="344"/>
                    <a:pt x="1" y="344"/>
                  </a:cubicBezTo>
                  <a:cubicBezTo>
                    <a:pt x="3" y="356"/>
                    <a:pt x="13" y="365"/>
                    <a:pt x="25" y="365"/>
                  </a:cubicBezTo>
                  <a:cubicBezTo>
                    <a:pt x="289" y="365"/>
                    <a:pt x="289" y="365"/>
                    <a:pt x="289" y="365"/>
                  </a:cubicBezTo>
                  <a:cubicBezTo>
                    <a:pt x="289" y="314"/>
                    <a:pt x="289" y="314"/>
                    <a:pt x="289" y="314"/>
                  </a:cubicBezTo>
                </a:path>
              </a:pathLst>
            </a:custGeom>
            <a:solidFill>
              <a:schemeClr val="accent4">
                <a:lumMod val="75000"/>
              </a:schemeClr>
            </a:solidFill>
            <a:ln>
              <a:noFill/>
            </a:ln>
          </p:spPr>
          <p:txBody>
            <a:bodyPr vert="horz" wrap="square" lIns="91440" tIns="45720" rIns="91440" bIns="45720" numCol="1" anchor="t" anchorCtr="0" compatLnSpc="1"/>
            <a:lstStyle/>
            <a:p>
              <a:endParaRPr lang="en-US">
                <a:cs typeface="+mn-ea"/>
                <a:sym typeface="+mn-lt"/>
              </a:endParaRPr>
            </a:p>
          </p:txBody>
        </p:sp>
        <p:sp>
          <p:nvSpPr>
            <p:cNvPr id="30" name="Rectangle 26"/>
            <p:cNvSpPr>
              <a:spLocks noChangeArrowheads="1"/>
            </p:cNvSpPr>
            <p:nvPr/>
          </p:nvSpPr>
          <p:spPr bwMode="auto">
            <a:xfrm>
              <a:off x="10156162" y="4542685"/>
              <a:ext cx="888176" cy="1083045"/>
            </a:xfrm>
            <a:prstGeom prst="rect">
              <a:avLst/>
            </a:prstGeom>
            <a:solidFill>
              <a:schemeClr val="accent4"/>
            </a:solidFill>
            <a:ln>
              <a:noFill/>
            </a:ln>
          </p:spPr>
          <p:txBody>
            <a:bodyPr vert="horz" wrap="square" lIns="91440" tIns="45720" rIns="91440" bIns="45720" numCol="1" anchor="t" anchorCtr="0" compatLnSpc="1"/>
            <a:lstStyle/>
            <a:p>
              <a:endParaRPr lang="en-US">
                <a:cs typeface="+mn-ea"/>
                <a:sym typeface="+mn-lt"/>
              </a:endParaRPr>
            </a:p>
          </p:txBody>
        </p:sp>
        <p:sp>
          <p:nvSpPr>
            <p:cNvPr id="31" name="Freeform 27"/>
            <p:cNvSpPr/>
            <p:nvPr/>
          </p:nvSpPr>
          <p:spPr bwMode="auto">
            <a:xfrm>
              <a:off x="10069995" y="5625729"/>
              <a:ext cx="974342" cy="163054"/>
            </a:xfrm>
            <a:custGeom>
              <a:avLst/>
              <a:gdLst>
                <a:gd name="T0" fmla="*/ 284 w 284"/>
                <a:gd name="T1" fmla="*/ 0 h 47"/>
                <a:gd name="T2" fmla="*/ 23 w 284"/>
                <a:gd name="T3" fmla="*/ 0 h 47"/>
                <a:gd name="T4" fmla="*/ 0 w 284"/>
                <a:gd name="T5" fmla="*/ 24 h 47"/>
                <a:gd name="T6" fmla="*/ 23 w 284"/>
                <a:gd name="T7" fmla="*/ 47 h 47"/>
                <a:gd name="T8" fmla="*/ 284 w 284"/>
                <a:gd name="T9" fmla="*/ 47 h 47"/>
                <a:gd name="T10" fmla="*/ 284 w 284"/>
                <a:gd name="T11" fmla="*/ 0 h 47"/>
              </a:gdLst>
              <a:ahLst/>
              <a:cxnLst>
                <a:cxn ang="0">
                  <a:pos x="T0" y="T1"/>
                </a:cxn>
                <a:cxn ang="0">
                  <a:pos x="T2" y="T3"/>
                </a:cxn>
                <a:cxn ang="0">
                  <a:pos x="T4" y="T5"/>
                </a:cxn>
                <a:cxn ang="0">
                  <a:pos x="T6" y="T7"/>
                </a:cxn>
                <a:cxn ang="0">
                  <a:pos x="T8" y="T9"/>
                </a:cxn>
                <a:cxn ang="0">
                  <a:pos x="T10" y="T11"/>
                </a:cxn>
              </a:cxnLst>
              <a:rect l="0" t="0" r="r" b="b"/>
              <a:pathLst>
                <a:path w="284" h="47">
                  <a:moveTo>
                    <a:pt x="284" y="0"/>
                  </a:moveTo>
                  <a:cubicBezTo>
                    <a:pt x="23" y="0"/>
                    <a:pt x="23" y="0"/>
                    <a:pt x="23" y="0"/>
                  </a:cubicBezTo>
                  <a:cubicBezTo>
                    <a:pt x="10" y="0"/>
                    <a:pt x="0" y="11"/>
                    <a:pt x="0" y="24"/>
                  </a:cubicBezTo>
                  <a:cubicBezTo>
                    <a:pt x="0" y="37"/>
                    <a:pt x="10" y="47"/>
                    <a:pt x="23" y="47"/>
                  </a:cubicBezTo>
                  <a:cubicBezTo>
                    <a:pt x="284" y="47"/>
                    <a:pt x="284" y="47"/>
                    <a:pt x="284" y="47"/>
                  </a:cubicBezTo>
                  <a:lnTo>
                    <a:pt x="284" y="0"/>
                  </a:lnTo>
                  <a:close/>
                </a:path>
              </a:pathLst>
            </a:custGeom>
            <a:gradFill flip="none" rotWithShape="1">
              <a:gsLst>
                <a:gs pos="20000">
                  <a:schemeClr val="bg2">
                    <a:lumMod val="85000"/>
                  </a:schemeClr>
                </a:gs>
                <a:gs pos="100000">
                  <a:schemeClr val="bg2">
                    <a:lumMod val="75000"/>
                  </a:schemeClr>
                </a:gs>
                <a:gs pos="0">
                  <a:schemeClr val="bg2">
                    <a:lumMod val="95000"/>
                  </a:schemeClr>
                </a:gs>
                <a:gs pos="87000">
                  <a:schemeClr val="bg2">
                    <a:lumMod val="85000"/>
                  </a:schemeClr>
                </a:gs>
              </a:gsLst>
              <a:lin ang="10800000" scaled="1"/>
              <a:tileRect/>
            </a:gradFill>
            <a:ln>
              <a:noFill/>
            </a:ln>
          </p:spPr>
          <p:txBody>
            <a:bodyPr vert="horz" wrap="square" lIns="91440" tIns="45720" rIns="91440" bIns="45720" numCol="1" anchor="t" anchorCtr="0" compatLnSpc="1"/>
            <a:lstStyle/>
            <a:p>
              <a:endParaRPr lang="en-US">
                <a:cs typeface="+mn-ea"/>
                <a:sym typeface="+mn-lt"/>
              </a:endParaRPr>
            </a:p>
          </p:txBody>
        </p:sp>
      </p:grpSp>
      <p:sp>
        <p:nvSpPr>
          <p:cNvPr id="32" name="TextBox 46"/>
          <p:cNvSpPr txBox="1"/>
          <p:nvPr/>
        </p:nvSpPr>
        <p:spPr>
          <a:xfrm>
            <a:off x="1202589" y="3822788"/>
            <a:ext cx="713176" cy="207749"/>
          </a:xfrm>
          <a:prstGeom prst="rect">
            <a:avLst/>
          </a:prstGeom>
          <a:noFill/>
        </p:spPr>
        <p:txBody>
          <a:bodyPr wrap="none" lIns="68580" tIns="34290" rIns="68580" bIns="34290" rtlCol="0">
            <a:spAutoFit/>
          </a:bodyPr>
          <a:lstStyle/>
          <a:p>
            <a:r>
              <a:rPr lang="en-US" sz="900" dirty="0">
                <a:cs typeface="+mn-ea"/>
                <a:sym typeface="+mn-lt"/>
              </a:rPr>
              <a:t>Description</a:t>
            </a:r>
            <a:endParaRPr lang="id-ID" sz="900" dirty="0">
              <a:cs typeface="+mn-ea"/>
              <a:sym typeface="+mn-lt"/>
            </a:endParaRPr>
          </a:p>
        </p:txBody>
      </p:sp>
      <p:sp>
        <p:nvSpPr>
          <p:cNvPr id="33" name="TextBox 47"/>
          <p:cNvSpPr txBox="1"/>
          <p:nvPr/>
        </p:nvSpPr>
        <p:spPr>
          <a:xfrm>
            <a:off x="1202589" y="4341340"/>
            <a:ext cx="1159209" cy="323165"/>
          </a:xfrm>
          <a:prstGeom prst="rect">
            <a:avLst/>
          </a:prstGeom>
          <a:noFill/>
        </p:spPr>
        <p:txBody>
          <a:bodyPr wrap="square" lIns="68580" tIns="34290" rIns="68580" bIns="34290" rtlCol="0">
            <a:spAutoFit/>
          </a:bodyPr>
          <a:lstStyle/>
          <a:p>
            <a:r>
              <a:rPr lang="en-US" sz="800" dirty="0">
                <a:cs typeface="+mn-ea"/>
                <a:sym typeface="+mn-lt"/>
              </a:rPr>
              <a:t>Replace it and recolor a fill with your own.</a:t>
            </a:r>
            <a:endParaRPr lang="id-ID" sz="800" dirty="0">
              <a:cs typeface="+mn-ea"/>
              <a:sym typeface="+mn-lt"/>
            </a:endParaRPr>
          </a:p>
        </p:txBody>
      </p:sp>
      <p:sp>
        <p:nvSpPr>
          <p:cNvPr id="34" name="TextBox 48"/>
          <p:cNvSpPr txBox="1"/>
          <p:nvPr/>
        </p:nvSpPr>
        <p:spPr>
          <a:xfrm>
            <a:off x="1202589" y="3951003"/>
            <a:ext cx="754052" cy="438581"/>
          </a:xfrm>
          <a:prstGeom prst="rect">
            <a:avLst/>
          </a:prstGeom>
          <a:noFill/>
        </p:spPr>
        <p:txBody>
          <a:bodyPr wrap="none" lIns="68580" tIns="34290" rIns="68580" bIns="34290" rtlCol="0">
            <a:spAutoFit/>
          </a:bodyPr>
          <a:lstStyle/>
          <a:p>
            <a:r>
              <a:rPr lang="en-US" sz="2400" b="1" dirty="0">
                <a:solidFill>
                  <a:schemeClr val="accent1"/>
                </a:solidFill>
                <a:cs typeface="+mn-ea"/>
                <a:sym typeface="+mn-lt"/>
              </a:rPr>
              <a:t>18%</a:t>
            </a:r>
            <a:endParaRPr lang="id-ID" sz="2400" b="1" dirty="0">
              <a:solidFill>
                <a:schemeClr val="accent1"/>
              </a:solidFill>
              <a:cs typeface="+mn-ea"/>
              <a:sym typeface="+mn-lt"/>
            </a:endParaRPr>
          </a:p>
        </p:txBody>
      </p:sp>
      <p:sp>
        <p:nvSpPr>
          <p:cNvPr id="35" name="TextBox 49"/>
          <p:cNvSpPr txBox="1"/>
          <p:nvPr/>
        </p:nvSpPr>
        <p:spPr>
          <a:xfrm>
            <a:off x="3204212" y="3822788"/>
            <a:ext cx="713176" cy="207749"/>
          </a:xfrm>
          <a:prstGeom prst="rect">
            <a:avLst/>
          </a:prstGeom>
          <a:noFill/>
        </p:spPr>
        <p:txBody>
          <a:bodyPr wrap="none" lIns="68580" tIns="34290" rIns="68580" bIns="34290" rtlCol="0">
            <a:spAutoFit/>
          </a:bodyPr>
          <a:lstStyle/>
          <a:p>
            <a:r>
              <a:rPr lang="en-US" sz="900" dirty="0">
                <a:cs typeface="+mn-ea"/>
                <a:sym typeface="+mn-lt"/>
              </a:rPr>
              <a:t>Description</a:t>
            </a:r>
            <a:endParaRPr lang="id-ID" sz="900" dirty="0">
              <a:cs typeface="+mn-ea"/>
              <a:sym typeface="+mn-lt"/>
            </a:endParaRPr>
          </a:p>
        </p:txBody>
      </p:sp>
      <p:sp>
        <p:nvSpPr>
          <p:cNvPr id="36" name="TextBox 50"/>
          <p:cNvSpPr txBox="1"/>
          <p:nvPr/>
        </p:nvSpPr>
        <p:spPr>
          <a:xfrm>
            <a:off x="3204212" y="4341340"/>
            <a:ext cx="1143821" cy="315471"/>
          </a:xfrm>
          <a:prstGeom prst="rect">
            <a:avLst/>
          </a:prstGeom>
          <a:noFill/>
        </p:spPr>
        <p:txBody>
          <a:bodyPr wrap="square" lIns="68580" tIns="34290" rIns="68580" bIns="34290" rtlCol="0">
            <a:spAutoFit/>
          </a:bodyPr>
          <a:lstStyle/>
          <a:p>
            <a:r>
              <a:rPr lang="en-US" sz="800" dirty="0">
                <a:cs typeface="+mn-ea"/>
                <a:sym typeface="+mn-lt"/>
              </a:rPr>
              <a:t>Replace it and recolor a fill with your own.</a:t>
            </a:r>
            <a:endParaRPr lang="id-ID" sz="800" dirty="0">
              <a:cs typeface="+mn-ea"/>
              <a:sym typeface="+mn-lt"/>
            </a:endParaRPr>
          </a:p>
        </p:txBody>
      </p:sp>
      <p:sp>
        <p:nvSpPr>
          <p:cNvPr id="37" name="TextBox 51"/>
          <p:cNvSpPr txBox="1"/>
          <p:nvPr/>
        </p:nvSpPr>
        <p:spPr>
          <a:xfrm>
            <a:off x="3204212" y="3951003"/>
            <a:ext cx="754052" cy="438581"/>
          </a:xfrm>
          <a:prstGeom prst="rect">
            <a:avLst/>
          </a:prstGeom>
          <a:noFill/>
        </p:spPr>
        <p:txBody>
          <a:bodyPr wrap="none" lIns="68580" tIns="34290" rIns="68580" bIns="34290" rtlCol="0">
            <a:spAutoFit/>
          </a:bodyPr>
          <a:lstStyle/>
          <a:p>
            <a:r>
              <a:rPr lang="en-US" sz="2400" b="1" dirty="0">
                <a:solidFill>
                  <a:schemeClr val="accent2"/>
                </a:solidFill>
                <a:cs typeface="+mn-ea"/>
                <a:sym typeface="+mn-lt"/>
              </a:rPr>
              <a:t>22%</a:t>
            </a:r>
            <a:endParaRPr lang="id-ID" sz="2400" b="1" dirty="0">
              <a:solidFill>
                <a:schemeClr val="accent2"/>
              </a:solidFill>
              <a:cs typeface="+mn-ea"/>
              <a:sym typeface="+mn-lt"/>
            </a:endParaRPr>
          </a:p>
        </p:txBody>
      </p:sp>
      <p:sp>
        <p:nvSpPr>
          <p:cNvPr id="38" name="TextBox 52"/>
          <p:cNvSpPr txBox="1"/>
          <p:nvPr/>
        </p:nvSpPr>
        <p:spPr>
          <a:xfrm>
            <a:off x="5186454" y="3813263"/>
            <a:ext cx="713176" cy="207749"/>
          </a:xfrm>
          <a:prstGeom prst="rect">
            <a:avLst/>
          </a:prstGeom>
          <a:noFill/>
        </p:spPr>
        <p:txBody>
          <a:bodyPr wrap="none" lIns="68580" tIns="34290" rIns="68580" bIns="34290" rtlCol="0">
            <a:spAutoFit/>
          </a:bodyPr>
          <a:lstStyle/>
          <a:p>
            <a:r>
              <a:rPr lang="en-US" sz="900" dirty="0">
                <a:cs typeface="+mn-ea"/>
                <a:sym typeface="+mn-lt"/>
              </a:rPr>
              <a:t>Description</a:t>
            </a:r>
            <a:endParaRPr lang="id-ID" sz="900" dirty="0">
              <a:cs typeface="+mn-ea"/>
              <a:sym typeface="+mn-lt"/>
            </a:endParaRPr>
          </a:p>
        </p:txBody>
      </p:sp>
      <p:sp>
        <p:nvSpPr>
          <p:cNvPr id="39" name="TextBox 53"/>
          <p:cNvSpPr txBox="1"/>
          <p:nvPr/>
        </p:nvSpPr>
        <p:spPr>
          <a:xfrm>
            <a:off x="5186455" y="4331815"/>
            <a:ext cx="1166721" cy="323165"/>
          </a:xfrm>
          <a:prstGeom prst="rect">
            <a:avLst/>
          </a:prstGeom>
          <a:noFill/>
        </p:spPr>
        <p:txBody>
          <a:bodyPr wrap="square" lIns="68580" tIns="34290" rIns="68580" bIns="34290" rtlCol="0">
            <a:spAutoFit/>
          </a:bodyPr>
          <a:lstStyle/>
          <a:p>
            <a:r>
              <a:rPr lang="en-US" sz="800" dirty="0">
                <a:cs typeface="+mn-ea"/>
                <a:sym typeface="+mn-lt"/>
              </a:rPr>
              <a:t>Replace it and recolor a fill with your own.</a:t>
            </a:r>
            <a:endParaRPr lang="id-ID" sz="800" dirty="0">
              <a:cs typeface="+mn-ea"/>
              <a:sym typeface="+mn-lt"/>
            </a:endParaRPr>
          </a:p>
        </p:txBody>
      </p:sp>
      <p:sp>
        <p:nvSpPr>
          <p:cNvPr id="40" name="TextBox 54"/>
          <p:cNvSpPr txBox="1"/>
          <p:nvPr/>
        </p:nvSpPr>
        <p:spPr>
          <a:xfrm>
            <a:off x="5186455" y="3941478"/>
            <a:ext cx="754052" cy="438581"/>
          </a:xfrm>
          <a:prstGeom prst="rect">
            <a:avLst/>
          </a:prstGeom>
          <a:noFill/>
        </p:spPr>
        <p:txBody>
          <a:bodyPr wrap="none" lIns="68580" tIns="34290" rIns="68580" bIns="34290" rtlCol="0">
            <a:spAutoFit/>
          </a:bodyPr>
          <a:lstStyle/>
          <a:p>
            <a:r>
              <a:rPr lang="en-US" sz="2400" b="1" dirty="0">
                <a:solidFill>
                  <a:schemeClr val="accent3"/>
                </a:solidFill>
                <a:cs typeface="+mn-ea"/>
                <a:sym typeface="+mn-lt"/>
              </a:rPr>
              <a:t>29%</a:t>
            </a:r>
            <a:endParaRPr lang="id-ID" sz="2400" b="1" dirty="0">
              <a:solidFill>
                <a:schemeClr val="accent3"/>
              </a:solidFill>
              <a:cs typeface="+mn-ea"/>
              <a:sym typeface="+mn-lt"/>
            </a:endParaRPr>
          </a:p>
        </p:txBody>
      </p:sp>
      <p:sp>
        <p:nvSpPr>
          <p:cNvPr id="41" name="TextBox 58"/>
          <p:cNvSpPr txBox="1"/>
          <p:nvPr/>
        </p:nvSpPr>
        <p:spPr>
          <a:xfrm>
            <a:off x="7056895" y="3842457"/>
            <a:ext cx="713176" cy="207749"/>
          </a:xfrm>
          <a:prstGeom prst="rect">
            <a:avLst/>
          </a:prstGeom>
          <a:noFill/>
        </p:spPr>
        <p:txBody>
          <a:bodyPr wrap="none" lIns="68580" tIns="34290" rIns="68580" bIns="34290" rtlCol="0">
            <a:spAutoFit/>
          </a:bodyPr>
          <a:lstStyle/>
          <a:p>
            <a:r>
              <a:rPr lang="en-US" sz="900" dirty="0">
                <a:cs typeface="+mn-ea"/>
                <a:sym typeface="+mn-lt"/>
              </a:rPr>
              <a:t>Description</a:t>
            </a:r>
            <a:endParaRPr lang="id-ID" sz="900" dirty="0">
              <a:cs typeface="+mn-ea"/>
              <a:sym typeface="+mn-lt"/>
            </a:endParaRPr>
          </a:p>
        </p:txBody>
      </p:sp>
      <p:sp>
        <p:nvSpPr>
          <p:cNvPr id="42" name="TextBox 59"/>
          <p:cNvSpPr txBox="1"/>
          <p:nvPr/>
        </p:nvSpPr>
        <p:spPr>
          <a:xfrm>
            <a:off x="7056896" y="4361009"/>
            <a:ext cx="1166721" cy="323165"/>
          </a:xfrm>
          <a:prstGeom prst="rect">
            <a:avLst/>
          </a:prstGeom>
          <a:noFill/>
        </p:spPr>
        <p:txBody>
          <a:bodyPr wrap="square" lIns="68580" tIns="34290" rIns="68580" bIns="34290" rtlCol="0">
            <a:spAutoFit/>
          </a:bodyPr>
          <a:lstStyle/>
          <a:p>
            <a:r>
              <a:rPr lang="en-US" sz="800" dirty="0">
                <a:cs typeface="+mn-ea"/>
                <a:sym typeface="+mn-lt"/>
              </a:rPr>
              <a:t>Replace it and recolor a fill with your own.</a:t>
            </a:r>
            <a:endParaRPr lang="id-ID" sz="800" dirty="0">
              <a:cs typeface="+mn-ea"/>
              <a:sym typeface="+mn-lt"/>
            </a:endParaRPr>
          </a:p>
        </p:txBody>
      </p:sp>
      <p:sp>
        <p:nvSpPr>
          <p:cNvPr id="43" name="TextBox 60"/>
          <p:cNvSpPr txBox="1"/>
          <p:nvPr/>
        </p:nvSpPr>
        <p:spPr>
          <a:xfrm>
            <a:off x="7056895" y="3970672"/>
            <a:ext cx="754052" cy="438581"/>
          </a:xfrm>
          <a:prstGeom prst="rect">
            <a:avLst/>
          </a:prstGeom>
          <a:noFill/>
        </p:spPr>
        <p:txBody>
          <a:bodyPr wrap="none" lIns="68580" tIns="34290" rIns="68580" bIns="34290" rtlCol="0">
            <a:spAutoFit/>
          </a:bodyPr>
          <a:lstStyle/>
          <a:p>
            <a:r>
              <a:rPr lang="en-US" sz="2400" b="1" dirty="0">
                <a:solidFill>
                  <a:schemeClr val="accent4"/>
                </a:solidFill>
                <a:cs typeface="+mn-ea"/>
                <a:sym typeface="+mn-lt"/>
              </a:rPr>
              <a:t>31%</a:t>
            </a:r>
            <a:endParaRPr lang="id-ID" sz="2400" b="1" dirty="0">
              <a:solidFill>
                <a:schemeClr val="accent4"/>
              </a:solidFill>
              <a:cs typeface="+mn-ea"/>
              <a:sym typeface="+mn-lt"/>
            </a:endParaRPr>
          </a:p>
        </p:txBody>
      </p:sp>
      <p:graphicFrame>
        <p:nvGraphicFramePr>
          <p:cNvPr id="44" name="Chart 63"/>
          <p:cNvGraphicFramePr/>
          <p:nvPr/>
        </p:nvGraphicFramePr>
        <p:xfrm>
          <a:off x="3829050" y="1869404"/>
          <a:ext cx="4702454" cy="1720832"/>
        </p:xfrm>
        <a:graphic>
          <a:graphicData uri="http://schemas.openxmlformats.org/drawingml/2006/chart">
            <c:chart xmlns:c="http://schemas.openxmlformats.org/drawingml/2006/chart" xmlns:r="http://schemas.openxmlformats.org/officeDocument/2006/relationships" r:id="rId3"/>
          </a:graphicData>
        </a:graphic>
      </p:graphicFrame>
      <p:sp>
        <p:nvSpPr>
          <p:cNvPr id="45" name="TextBox 64"/>
          <p:cNvSpPr txBox="1"/>
          <p:nvPr/>
        </p:nvSpPr>
        <p:spPr>
          <a:xfrm>
            <a:off x="3960668" y="1304686"/>
            <a:ext cx="1480213" cy="253916"/>
          </a:xfrm>
          <a:prstGeom prst="rect">
            <a:avLst/>
          </a:prstGeom>
          <a:noFill/>
        </p:spPr>
        <p:txBody>
          <a:bodyPr wrap="none" lIns="68580" tIns="34290" rIns="68580" bIns="34290" rtlCol="0">
            <a:spAutoFit/>
          </a:bodyPr>
          <a:lstStyle/>
          <a:p>
            <a:r>
              <a:rPr lang="en-US" sz="1200" b="1" dirty="0">
                <a:cs typeface="+mn-ea"/>
                <a:sym typeface="+mn-lt"/>
              </a:rPr>
              <a:t>Education Subject</a:t>
            </a:r>
            <a:endParaRPr lang="id-ID" sz="1200" b="1" dirty="0">
              <a:cs typeface="+mn-ea"/>
              <a:sym typeface="+mn-lt"/>
            </a:endParaRPr>
          </a:p>
        </p:txBody>
      </p:sp>
      <p:sp>
        <p:nvSpPr>
          <p:cNvPr id="46" name="Rectangle 65"/>
          <p:cNvSpPr/>
          <p:nvPr/>
        </p:nvSpPr>
        <p:spPr>
          <a:xfrm>
            <a:off x="3960668" y="1558602"/>
            <a:ext cx="4198760" cy="484748"/>
          </a:xfrm>
          <a:prstGeom prst="rect">
            <a:avLst/>
          </a:prstGeom>
        </p:spPr>
        <p:txBody>
          <a:bodyPr wrap="square" lIns="68580" tIns="34290" rIns="68580" bIns="34290">
            <a:spAutoFit/>
          </a:bodyPr>
          <a:lstStyle/>
          <a:p>
            <a:pPr algn="just"/>
            <a:r>
              <a:rPr lang="id-ID" sz="900" dirty="0">
                <a:cs typeface="+mn-ea"/>
                <a:sym typeface="+mn-lt"/>
              </a:rPr>
              <a:t>For every 6 emails received, we get 3 Phone calls. Suitable for all categories business and personal presentation</a:t>
            </a:r>
            <a:r>
              <a:rPr lang="id-ID" sz="900" b="1" dirty="0">
                <a:cs typeface="+mn-ea"/>
                <a:sym typeface="+mn-lt"/>
              </a:rPr>
              <a:t>, </a:t>
            </a:r>
            <a:r>
              <a:rPr lang="id-ID" sz="900" dirty="0">
                <a:cs typeface="+mn-ea"/>
                <a:sym typeface="+mn-lt"/>
              </a:rPr>
              <a:t>Suitable for all categories business and personal</a:t>
            </a:r>
            <a:r>
              <a:rPr lang="en-US" sz="900" dirty="0">
                <a:cs typeface="+mn-ea"/>
                <a:sym typeface="+mn-lt"/>
              </a:rPr>
              <a:t> use.</a:t>
            </a:r>
            <a:endParaRPr lang="id-ID" sz="900" dirty="0">
              <a:cs typeface="+mn-ea"/>
              <a:sym typeface="+mn-lt"/>
            </a:endParaRPr>
          </a:p>
        </p:txBody>
      </p:sp>
      <p:sp>
        <p:nvSpPr>
          <p:cNvPr id="47" name="Freeform 66"/>
          <p:cNvSpPr>
            <a:spLocks noEditPoints="1"/>
          </p:cNvSpPr>
          <p:nvPr/>
        </p:nvSpPr>
        <p:spPr bwMode="auto">
          <a:xfrm>
            <a:off x="756530" y="3980882"/>
            <a:ext cx="328767" cy="414645"/>
          </a:xfrm>
          <a:custGeom>
            <a:avLst/>
            <a:gdLst>
              <a:gd name="T0" fmla="*/ 143 w 160"/>
              <a:gd name="T1" fmla="*/ 202 h 202"/>
              <a:gd name="T2" fmla="*/ 3 w 160"/>
              <a:gd name="T3" fmla="*/ 195 h 202"/>
              <a:gd name="T4" fmla="*/ 43 w 160"/>
              <a:gd name="T5" fmla="*/ 105 h 202"/>
              <a:gd name="T6" fmla="*/ 50 w 160"/>
              <a:gd name="T7" fmla="*/ 39 h 202"/>
              <a:gd name="T8" fmla="*/ 42 w 160"/>
              <a:gd name="T9" fmla="*/ 34 h 202"/>
              <a:gd name="T10" fmla="*/ 61 w 160"/>
              <a:gd name="T11" fmla="*/ 29 h 202"/>
              <a:gd name="T12" fmla="*/ 52 w 160"/>
              <a:gd name="T13" fmla="*/ 110 h 202"/>
              <a:gd name="T14" fmla="*/ 12 w 160"/>
              <a:gd name="T15" fmla="*/ 189 h 202"/>
              <a:gd name="T16" fmla="*/ 143 w 160"/>
              <a:gd name="T17" fmla="*/ 191 h 202"/>
              <a:gd name="T18" fmla="*/ 147 w 160"/>
              <a:gd name="T19" fmla="*/ 183 h 202"/>
              <a:gd name="T20" fmla="*/ 99 w 160"/>
              <a:gd name="T21" fmla="*/ 75 h 202"/>
              <a:gd name="T22" fmla="*/ 113 w 160"/>
              <a:gd name="T23" fmla="*/ 29 h 202"/>
              <a:gd name="T24" fmla="*/ 113 w 160"/>
              <a:gd name="T25" fmla="*/ 39 h 202"/>
              <a:gd name="T26" fmla="*/ 109 w 160"/>
              <a:gd name="T27" fmla="*/ 75 h 202"/>
              <a:gd name="T28" fmla="*/ 157 w 160"/>
              <a:gd name="T29" fmla="*/ 178 h 202"/>
              <a:gd name="T30" fmla="*/ 85 w 160"/>
              <a:gd name="T31" fmla="*/ 107 h 202"/>
              <a:gd name="T32" fmla="*/ 85 w 160"/>
              <a:gd name="T33" fmla="*/ 125 h 202"/>
              <a:gd name="T34" fmla="*/ 85 w 160"/>
              <a:gd name="T35" fmla="*/ 107 h 202"/>
              <a:gd name="T36" fmla="*/ 79 w 160"/>
              <a:gd name="T37" fmla="*/ 116 h 202"/>
              <a:gd name="T38" fmla="*/ 90 w 160"/>
              <a:gd name="T39" fmla="*/ 116 h 202"/>
              <a:gd name="T40" fmla="*/ 68 w 160"/>
              <a:gd name="T41" fmla="*/ 125 h 202"/>
              <a:gd name="T42" fmla="*/ 92 w 160"/>
              <a:gd name="T43" fmla="*/ 131 h 202"/>
              <a:gd name="T44" fmla="*/ 107 w 160"/>
              <a:gd name="T45" fmla="*/ 131 h 202"/>
              <a:gd name="T46" fmla="*/ 140 w 160"/>
              <a:gd name="T47" fmla="*/ 184 h 202"/>
              <a:gd name="T48" fmla="*/ 48 w 160"/>
              <a:gd name="T49" fmla="*/ 131 h 202"/>
              <a:gd name="T50" fmla="*/ 68 w 160"/>
              <a:gd name="T51" fmla="*/ 125 h 202"/>
              <a:gd name="T52" fmla="*/ 104 w 160"/>
              <a:gd name="T53" fmla="*/ 135 h 202"/>
              <a:gd name="T54" fmla="*/ 99 w 160"/>
              <a:gd name="T55" fmla="*/ 131 h 202"/>
              <a:gd name="T56" fmla="*/ 95 w 160"/>
              <a:gd name="T57" fmla="*/ 135 h 202"/>
              <a:gd name="T58" fmla="*/ 99 w 160"/>
              <a:gd name="T59" fmla="*/ 141 h 202"/>
              <a:gd name="T60" fmla="*/ 63 w 160"/>
              <a:gd name="T61" fmla="*/ 131 h 202"/>
              <a:gd name="T62" fmla="*/ 62 w 160"/>
              <a:gd name="T63" fmla="*/ 133 h 202"/>
              <a:gd name="T64" fmla="*/ 68 w 160"/>
              <a:gd name="T65" fmla="*/ 142 h 202"/>
              <a:gd name="T66" fmla="*/ 74 w 160"/>
              <a:gd name="T67" fmla="*/ 133 h 202"/>
              <a:gd name="T68" fmla="*/ 73 w 160"/>
              <a:gd name="T69" fmla="*/ 131 h 202"/>
              <a:gd name="T70" fmla="*/ 63 w 160"/>
              <a:gd name="T71" fmla="*/ 131 h 202"/>
              <a:gd name="T72" fmla="*/ 80 w 160"/>
              <a:gd name="T73" fmla="*/ 91 h 202"/>
              <a:gd name="T74" fmla="*/ 97 w 160"/>
              <a:gd name="T75" fmla="*/ 91 h 202"/>
              <a:gd name="T76" fmla="*/ 94 w 160"/>
              <a:gd name="T77" fmla="*/ 91 h 202"/>
              <a:gd name="T78" fmla="*/ 84 w 160"/>
              <a:gd name="T79" fmla="*/ 91 h 202"/>
              <a:gd name="T80" fmla="*/ 94 w 160"/>
              <a:gd name="T81" fmla="*/ 91 h 202"/>
              <a:gd name="T82" fmla="*/ 89 w 160"/>
              <a:gd name="T83" fmla="*/ 7 h 202"/>
              <a:gd name="T84" fmla="*/ 89 w 160"/>
              <a:gd name="T85" fmla="*/ 24 h 202"/>
              <a:gd name="T86" fmla="*/ 84 w 160"/>
              <a:gd name="T87" fmla="*/ 16 h 202"/>
              <a:gd name="T88" fmla="*/ 94 w 160"/>
              <a:gd name="T89" fmla="*/ 16 h 202"/>
              <a:gd name="T90" fmla="*/ 84 w 160"/>
              <a:gd name="T91" fmla="*/ 16 h 202"/>
              <a:gd name="T92" fmla="*/ 78 w 160"/>
              <a:gd name="T93" fmla="*/ 103 h 202"/>
              <a:gd name="T94" fmla="*/ 64 w 160"/>
              <a:gd name="T95" fmla="*/ 103 h 202"/>
              <a:gd name="T96" fmla="*/ 71 w 160"/>
              <a:gd name="T97" fmla="*/ 100 h 202"/>
              <a:gd name="T98" fmla="*/ 71 w 160"/>
              <a:gd name="T99" fmla="*/ 106 h 202"/>
              <a:gd name="T100" fmla="*/ 71 w 160"/>
              <a:gd name="T101" fmla="*/ 100 h 202"/>
              <a:gd name="T102" fmla="*/ 70 w 160"/>
              <a:gd name="T103" fmla="*/ 0 h 202"/>
              <a:gd name="T104" fmla="*/ 70 w 160"/>
              <a:gd name="T105" fmla="*/ 14 h 202"/>
              <a:gd name="T106" fmla="*/ 67 w 160"/>
              <a:gd name="T107" fmla="*/ 7 h 202"/>
              <a:gd name="T108" fmla="*/ 73 w 160"/>
              <a:gd name="T109" fmla="*/ 7 h 202"/>
              <a:gd name="T110" fmla="*/ 67 w 160"/>
              <a:gd name="T111" fmla="*/ 7 h 202"/>
              <a:gd name="T112" fmla="*/ 81 w 160"/>
              <a:gd name="T113" fmla="*/ 42 h 202"/>
              <a:gd name="T114" fmla="*/ 81 w 160"/>
              <a:gd name="T115" fmla="*/ 29 h 202"/>
              <a:gd name="T116" fmla="*/ 84 w 160"/>
              <a:gd name="T117" fmla="*/ 35 h 202"/>
              <a:gd name="T118" fmla="*/ 77 w 160"/>
              <a:gd name="T119" fmla="*/ 35 h 202"/>
              <a:gd name="T120" fmla="*/ 84 w 160"/>
              <a:gd name="T121" fmla="*/ 35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60" h="202">
                <a:moveTo>
                  <a:pt x="157" y="195"/>
                </a:moveTo>
                <a:cubicBezTo>
                  <a:pt x="154" y="199"/>
                  <a:pt x="149" y="202"/>
                  <a:pt x="143" y="202"/>
                </a:cubicBezTo>
                <a:cubicBezTo>
                  <a:pt x="17" y="202"/>
                  <a:pt x="17" y="202"/>
                  <a:pt x="17" y="202"/>
                </a:cubicBezTo>
                <a:cubicBezTo>
                  <a:pt x="11" y="202"/>
                  <a:pt x="5" y="199"/>
                  <a:pt x="3" y="195"/>
                </a:cubicBezTo>
                <a:cubicBezTo>
                  <a:pt x="0" y="190"/>
                  <a:pt x="0" y="184"/>
                  <a:pt x="3" y="178"/>
                </a:cubicBezTo>
                <a:cubicBezTo>
                  <a:pt x="43" y="105"/>
                  <a:pt x="43" y="105"/>
                  <a:pt x="43" y="105"/>
                </a:cubicBezTo>
                <a:cubicBezTo>
                  <a:pt x="47" y="97"/>
                  <a:pt x="50" y="83"/>
                  <a:pt x="50" y="75"/>
                </a:cubicBezTo>
                <a:cubicBezTo>
                  <a:pt x="50" y="39"/>
                  <a:pt x="50" y="39"/>
                  <a:pt x="50" y="39"/>
                </a:cubicBezTo>
                <a:cubicBezTo>
                  <a:pt x="47" y="39"/>
                  <a:pt x="47" y="39"/>
                  <a:pt x="47" y="39"/>
                </a:cubicBezTo>
                <a:cubicBezTo>
                  <a:pt x="44" y="39"/>
                  <a:pt x="42" y="37"/>
                  <a:pt x="42" y="34"/>
                </a:cubicBezTo>
                <a:cubicBezTo>
                  <a:pt x="42" y="31"/>
                  <a:pt x="44" y="29"/>
                  <a:pt x="47" y="29"/>
                </a:cubicBezTo>
                <a:cubicBezTo>
                  <a:pt x="61" y="29"/>
                  <a:pt x="61" y="29"/>
                  <a:pt x="61" y="29"/>
                </a:cubicBezTo>
                <a:cubicBezTo>
                  <a:pt x="61" y="75"/>
                  <a:pt x="61" y="75"/>
                  <a:pt x="61" y="75"/>
                </a:cubicBezTo>
                <a:cubicBezTo>
                  <a:pt x="61" y="85"/>
                  <a:pt x="57" y="101"/>
                  <a:pt x="52" y="110"/>
                </a:cubicBezTo>
                <a:cubicBezTo>
                  <a:pt x="13" y="183"/>
                  <a:pt x="13" y="183"/>
                  <a:pt x="13" y="183"/>
                </a:cubicBezTo>
                <a:cubicBezTo>
                  <a:pt x="11" y="186"/>
                  <a:pt x="11" y="188"/>
                  <a:pt x="12" y="189"/>
                </a:cubicBezTo>
                <a:cubicBezTo>
                  <a:pt x="12" y="190"/>
                  <a:pt x="14" y="191"/>
                  <a:pt x="17" y="191"/>
                </a:cubicBezTo>
                <a:cubicBezTo>
                  <a:pt x="143" y="191"/>
                  <a:pt x="143" y="191"/>
                  <a:pt x="143" y="191"/>
                </a:cubicBezTo>
                <a:cubicBezTo>
                  <a:pt x="145" y="191"/>
                  <a:pt x="147" y="190"/>
                  <a:pt x="148" y="189"/>
                </a:cubicBezTo>
                <a:cubicBezTo>
                  <a:pt x="149" y="188"/>
                  <a:pt x="149" y="186"/>
                  <a:pt x="147" y="183"/>
                </a:cubicBezTo>
                <a:cubicBezTo>
                  <a:pt x="108" y="110"/>
                  <a:pt x="108" y="110"/>
                  <a:pt x="108" y="110"/>
                </a:cubicBezTo>
                <a:cubicBezTo>
                  <a:pt x="103" y="101"/>
                  <a:pt x="99" y="85"/>
                  <a:pt x="99" y="75"/>
                </a:cubicBezTo>
                <a:cubicBezTo>
                  <a:pt x="99" y="29"/>
                  <a:pt x="99" y="29"/>
                  <a:pt x="99" y="29"/>
                </a:cubicBezTo>
                <a:cubicBezTo>
                  <a:pt x="113" y="29"/>
                  <a:pt x="113" y="29"/>
                  <a:pt x="113" y="29"/>
                </a:cubicBezTo>
                <a:cubicBezTo>
                  <a:pt x="116" y="29"/>
                  <a:pt x="118" y="31"/>
                  <a:pt x="118" y="34"/>
                </a:cubicBezTo>
                <a:cubicBezTo>
                  <a:pt x="118" y="37"/>
                  <a:pt x="116" y="39"/>
                  <a:pt x="113" y="39"/>
                </a:cubicBezTo>
                <a:cubicBezTo>
                  <a:pt x="109" y="39"/>
                  <a:pt x="109" y="39"/>
                  <a:pt x="109" y="39"/>
                </a:cubicBezTo>
                <a:cubicBezTo>
                  <a:pt x="109" y="75"/>
                  <a:pt x="109" y="75"/>
                  <a:pt x="109" y="75"/>
                </a:cubicBezTo>
                <a:cubicBezTo>
                  <a:pt x="109" y="83"/>
                  <a:pt x="113" y="97"/>
                  <a:pt x="117" y="105"/>
                </a:cubicBezTo>
                <a:cubicBezTo>
                  <a:pt x="157" y="178"/>
                  <a:pt x="157" y="178"/>
                  <a:pt x="157" y="178"/>
                </a:cubicBezTo>
                <a:cubicBezTo>
                  <a:pt x="160" y="184"/>
                  <a:pt x="160" y="190"/>
                  <a:pt x="157" y="195"/>
                </a:cubicBezTo>
                <a:close/>
                <a:moveTo>
                  <a:pt x="85" y="107"/>
                </a:moveTo>
                <a:cubicBezTo>
                  <a:pt x="90" y="107"/>
                  <a:pt x="94" y="111"/>
                  <a:pt x="94" y="116"/>
                </a:cubicBezTo>
                <a:cubicBezTo>
                  <a:pt x="94" y="121"/>
                  <a:pt x="90" y="125"/>
                  <a:pt x="85" y="125"/>
                </a:cubicBezTo>
                <a:cubicBezTo>
                  <a:pt x="79" y="125"/>
                  <a:pt x="75" y="121"/>
                  <a:pt x="75" y="116"/>
                </a:cubicBezTo>
                <a:cubicBezTo>
                  <a:pt x="75" y="111"/>
                  <a:pt x="79" y="107"/>
                  <a:pt x="85" y="107"/>
                </a:cubicBezTo>
                <a:close/>
                <a:moveTo>
                  <a:pt x="85" y="110"/>
                </a:moveTo>
                <a:cubicBezTo>
                  <a:pt x="81" y="110"/>
                  <a:pt x="79" y="113"/>
                  <a:pt x="79" y="116"/>
                </a:cubicBezTo>
                <a:cubicBezTo>
                  <a:pt x="79" y="119"/>
                  <a:pt x="81" y="122"/>
                  <a:pt x="85" y="122"/>
                </a:cubicBezTo>
                <a:cubicBezTo>
                  <a:pt x="88" y="122"/>
                  <a:pt x="90" y="119"/>
                  <a:pt x="90" y="116"/>
                </a:cubicBezTo>
                <a:cubicBezTo>
                  <a:pt x="90" y="113"/>
                  <a:pt x="88" y="110"/>
                  <a:pt x="85" y="110"/>
                </a:cubicBezTo>
                <a:close/>
                <a:moveTo>
                  <a:pt x="68" y="125"/>
                </a:moveTo>
                <a:cubicBezTo>
                  <a:pt x="73" y="125"/>
                  <a:pt x="76" y="127"/>
                  <a:pt x="78" y="131"/>
                </a:cubicBezTo>
                <a:cubicBezTo>
                  <a:pt x="92" y="131"/>
                  <a:pt x="92" y="131"/>
                  <a:pt x="92" y="131"/>
                </a:cubicBezTo>
                <a:cubicBezTo>
                  <a:pt x="94" y="129"/>
                  <a:pt x="97" y="127"/>
                  <a:pt x="99" y="127"/>
                </a:cubicBezTo>
                <a:cubicBezTo>
                  <a:pt x="102" y="127"/>
                  <a:pt x="105" y="129"/>
                  <a:pt x="107" y="131"/>
                </a:cubicBezTo>
                <a:cubicBezTo>
                  <a:pt x="111" y="131"/>
                  <a:pt x="111" y="131"/>
                  <a:pt x="111" y="131"/>
                </a:cubicBezTo>
                <a:cubicBezTo>
                  <a:pt x="140" y="184"/>
                  <a:pt x="140" y="184"/>
                  <a:pt x="140" y="184"/>
                </a:cubicBezTo>
                <a:cubicBezTo>
                  <a:pt x="20" y="184"/>
                  <a:pt x="20" y="184"/>
                  <a:pt x="20" y="184"/>
                </a:cubicBezTo>
                <a:cubicBezTo>
                  <a:pt x="48" y="131"/>
                  <a:pt x="48" y="131"/>
                  <a:pt x="48" y="131"/>
                </a:cubicBezTo>
                <a:cubicBezTo>
                  <a:pt x="58" y="131"/>
                  <a:pt x="58" y="131"/>
                  <a:pt x="58" y="131"/>
                </a:cubicBezTo>
                <a:cubicBezTo>
                  <a:pt x="60" y="127"/>
                  <a:pt x="63" y="125"/>
                  <a:pt x="68" y="125"/>
                </a:cubicBezTo>
                <a:close/>
                <a:moveTo>
                  <a:pt x="104" y="136"/>
                </a:moveTo>
                <a:cubicBezTo>
                  <a:pt x="104" y="136"/>
                  <a:pt x="104" y="136"/>
                  <a:pt x="104" y="135"/>
                </a:cubicBezTo>
                <a:cubicBezTo>
                  <a:pt x="104" y="135"/>
                  <a:pt x="104" y="135"/>
                  <a:pt x="104" y="134"/>
                </a:cubicBezTo>
                <a:cubicBezTo>
                  <a:pt x="103" y="133"/>
                  <a:pt x="101" y="131"/>
                  <a:pt x="99" y="131"/>
                </a:cubicBezTo>
                <a:cubicBezTo>
                  <a:pt x="98" y="131"/>
                  <a:pt x="96" y="133"/>
                  <a:pt x="95" y="134"/>
                </a:cubicBezTo>
                <a:cubicBezTo>
                  <a:pt x="95" y="135"/>
                  <a:pt x="95" y="135"/>
                  <a:pt x="95" y="135"/>
                </a:cubicBezTo>
                <a:cubicBezTo>
                  <a:pt x="95" y="136"/>
                  <a:pt x="95" y="136"/>
                  <a:pt x="95" y="136"/>
                </a:cubicBezTo>
                <a:cubicBezTo>
                  <a:pt x="95" y="139"/>
                  <a:pt x="97" y="141"/>
                  <a:pt x="99" y="141"/>
                </a:cubicBezTo>
                <a:cubicBezTo>
                  <a:pt x="102" y="141"/>
                  <a:pt x="104" y="139"/>
                  <a:pt x="104" y="136"/>
                </a:cubicBezTo>
                <a:close/>
                <a:moveTo>
                  <a:pt x="63" y="131"/>
                </a:moveTo>
                <a:cubicBezTo>
                  <a:pt x="62" y="132"/>
                  <a:pt x="62" y="132"/>
                  <a:pt x="62" y="133"/>
                </a:cubicBezTo>
                <a:cubicBezTo>
                  <a:pt x="62" y="133"/>
                  <a:pt x="62" y="133"/>
                  <a:pt x="62" y="133"/>
                </a:cubicBezTo>
                <a:cubicBezTo>
                  <a:pt x="61" y="134"/>
                  <a:pt x="61" y="135"/>
                  <a:pt x="61" y="135"/>
                </a:cubicBezTo>
                <a:cubicBezTo>
                  <a:pt x="61" y="139"/>
                  <a:pt x="64" y="142"/>
                  <a:pt x="68" y="142"/>
                </a:cubicBezTo>
                <a:cubicBezTo>
                  <a:pt x="72" y="142"/>
                  <a:pt x="75" y="139"/>
                  <a:pt x="75" y="135"/>
                </a:cubicBezTo>
                <a:cubicBezTo>
                  <a:pt x="75" y="135"/>
                  <a:pt x="75" y="134"/>
                  <a:pt x="74" y="133"/>
                </a:cubicBezTo>
                <a:cubicBezTo>
                  <a:pt x="74" y="133"/>
                  <a:pt x="74" y="133"/>
                  <a:pt x="74" y="133"/>
                </a:cubicBezTo>
                <a:cubicBezTo>
                  <a:pt x="74" y="132"/>
                  <a:pt x="74" y="132"/>
                  <a:pt x="73" y="131"/>
                </a:cubicBezTo>
                <a:cubicBezTo>
                  <a:pt x="72" y="130"/>
                  <a:pt x="70" y="129"/>
                  <a:pt x="68" y="129"/>
                </a:cubicBezTo>
                <a:cubicBezTo>
                  <a:pt x="66" y="129"/>
                  <a:pt x="64" y="130"/>
                  <a:pt x="63" y="131"/>
                </a:cubicBezTo>
                <a:close/>
                <a:moveTo>
                  <a:pt x="89" y="99"/>
                </a:moveTo>
                <a:cubicBezTo>
                  <a:pt x="84" y="99"/>
                  <a:pt x="80" y="95"/>
                  <a:pt x="80" y="91"/>
                </a:cubicBezTo>
                <a:cubicBezTo>
                  <a:pt x="80" y="86"/>
                  <a:pt x="84" y="82"/>
                  <a:pt x="89" y="82"/>
                </a:cubicBezTo>
                <a:cubicBezTo>
                  <a:pt x="94" y="82"/>
                  <a:pt x="97" y="86"/>
                  <a:pt x="97" y="91"/>
                </a:cubicBezTo>
                <a:cubicBezTo>
                  <a:pt x="97" y="95"/>
                  <a:pt x="94" y="99"/>
                  <a:pt x="89" y="99"/>
                </a:cubicBezTo>
                <a:close/>
                <a:moveTo>
                  <a:pt x="94" y="91"/>
                </a:moveTo>
                <a:cubicBezTo>
                  <a:pt x="94" y="88"/>
                  <a:pt x="92" y="86"/>
                  <a:pt x="89" y="86"/>
                </a:cubicBezTo>
                <a:cubicBezTo>
                  <a:pt x="86" y="86"/>
                  <a:pt x="84" y="88"/>
                  <a:pt x="84" y="91"/>
                </a:cubicBezTo>
                <a:cubicBezTo>
                  <a:pt x="84" y="93"/>
                  <a:pt x="86" y="96"/>
                  <a:pt x="89" y="96"/>
                </a:cubicBezTo>
                <a:cubicBezTo>
                  <a:pt x="92" y="96"/>
                  <a:pt x="94" y="93"/>
                  <a:pt x="94" y="91"/>
                </a:cubicBezTo>
                <a:close/>
                <a:moveTo>
                  <a:pt x="80" y="16"/>
                </a:moveTo>
                <a:cubicBezTo>
                  <a:pt x="80" y="11"/>
                  <a:pt x="84" y="7"/>
                  <a:pt x="89" y="7"/>
                </a:cubicBezTo>
                <a:cubicBezTo>
                  <a:pt x="94" y="7"/>
                  <a:pt x="97" y="11"/>
                  <a:pt x="97" y="16"/>
                </a:cubicBezTo>
                <a:cubicBezTo>
                  <a:pt x="97" y="21"/>
                  <a:pt x="94" y="24"/>
                  <a:pt x="89" y="24"/>
                </a:cubicBezTo>
                <a:cubicBezTo>
                  <a:pt x="84" y="24"/>
                  <a:pt x="80" y="21"/>
                  <a:pt x="80" y="16"/>
                </a:cubicBezTo>
                <a:close/>
                <a:moveTo>
                  <a:pt x="84" y="16"/>
                </a:moveTo>
                <a:cubicBezTo>
                  <a:pt x="84" y="19"/>
                  <a:pt x="86" y="21"/>
                  <a:pt x="89" y="21"/>
                </a:cubicBezTo>
                <a:cubicBezTo>
                  <a:pt x="92" y="21"/>
                  <a:pt x="94" y="19"/>
                  <a:pt x="94" y="16"/>
                </a:cubicBezTo>
                <a:cubicBezTo>
                  <a:pt x="94" y="13"/>
                  <a:pt x="92" y="11"/>
                  <a:pt x="89" y="11"/>
                </a:cubicBezTo>
                <a:cubicBezTo>
                  <a:pt x="86" y="11"/>
                  <a:pt x="84" y="13"/>
                  <a:pt x="84" y="16"/>
                </a:cubicBezTo>
                <a:close/>
                <a:moveTo>
                  <a:pt x="71" y="96"/>
                </a:moveTo>
                <a:cubicBezTo>
                  <a:pt x="75" y="96"/>
                  <a:pt x="78" y="99"/>
                  <a:pt x="78" y="103"/>
                </a:cubicBezTo>
                <a:cubicBezTo>
                  <a:pt x="78" y="107"/>
                  <a:pt x="75" y="110"/>
                  <a:pt x="71" y="110"/>
                </a:cubicBezTo>
                <a:cubicBezTo>
                  <a:pt x="67" y="110"/>
                  <a:pt x="64" y="107"/>
                  <a:pt x="64" y="103"/>
                </a:cubicBezTo>
                <a:cubicBezTo>
                  <a:pt x="64" y="99"/>
                  <a:pt x="67" y="96"/>
                  <a:pt x="71" y="96"/>
                </a:cubicBezTo>
                <a:close/>
                <a:moveTo>
                  <a:pt x="71" y="100"/>
                </a:moveTo>
                <a:cubicBezTo>
                  <a:pt x="69" y="100"/>
                  <a:pt x="68" y="101"/>
                  <a:pt x="68" y="103"/>
                </a:cubicBezTo>
                <a:cubicBezTo>
                  <a:pt x="68" y="105"/>
                  <a:pt x="69" y="106"/>
                  <a:pt x="71" y="106"/>
                </a:cubicBezTo>
                <a:cubicBezTo>
                  <a:pt x="73" y="106"/>
                  <a:pt x="74" y="105"/>
                  <a:pt x="74" y="103"/>
                </a:cubicBezTo>
                <a:cubicBezTo>
                  <a:pt x="74" y="101"/>
                  <a:pt x="73" y="100"/>
                  <a:pt x="71" y="100"/>
                </a:cubicBezTo>
                <a:close/>
                <a:moveTo>
                  <a:pt x="63" y="7"/>
                </a:moveTo>
                <a:cubicBezTo>
                  <a:pt x="63" y="4"/>
                  <a:pt x="66" y="0"/>
                  <a:pt x="70" y="0"/>
                </a:cubicBezTo>
                <a:cubicBezTo>
                  <a:pt x="74" y="0"/>
                  <a:pt x="77" y="4"/>
                  <a:pt x="77" y="7"/>
                </a:cubicBezTo>
                <a:cubicBezTo>
                  <a:pt x="77" y="11"/>
                  <a:pt x="74" y="14"/>
                  <a:pt x="70" y="14"/>
                </a:cubicBezTo>
                <a:cubicBezTo>
                  <a:pt x="66" y="14"/>
                  <a:pt x="63" y="11"/>
                  <a:pt x="63" y="7"/>
                </a:cubicBezTo>
                <a:close/>
                <a:moveTo>
                  <a:pt x="67" y="7"/>
                </a:moveTo>
                <a:cubicBezTo>
                  <a:pt x="67" y="9"/>
                  <a:pt x="68" y="11"/>
                  <a:pt x="70" y="11"/>
                </a:cubicBezTo>
                <a:cubicBezTo>
                  <a:pt x="72" y="11"/>
                  <a:pt x="73" y="9"/>
                  <a:pt x="73" y="7"/>
                </a:cubicBezTo>
                <a:cubicBezTo>
                  <a:pt x="73" y="5"/>
                  <a:pt x="72" y="4"/>
                  <a:pt x="70" y="4"/>
                </a:cubicBezTo>
                <a:cubicBezTo>
                  <a:pt x="68" y="4"/>
                  <a:pt x="67" y="5"/>
                  <a:pt x="67" y="7"/>
                </a:cubicBezTo>
                <a:close/>
                <a:moveTo>
                  <a:pt x="87" y="35"/>
                </a:moveTo>
                <a:cubicBezTo>
                  <a:pt x="87" y="39"/>
                  <a:pt x="84" y="42"/>
                  <a:pt x="81" y="42"/>
                </a:cubicBezTo>
                <a:cubicBezTo>
                  <a:pt x="77" y="42"/>
                  <a:pt x="74" y="39"/>
                  <a:pt x="74" y="35"/>
                </a:cubicBezTo>
                <a:cubicBezTo>
                  <a:pt x="74" y="32"/>
                  <a:pt x="77" y="29"/>
                  <a:pt x="81" y="29"/>
                </a:cubicBezTo>
                <a:cubicBezTo>
                  <a:pt x="84" y="29"/>
                  <a:pt x="87" y="32"/>
                  <a:pt x="87" y="35"/>
                </a:cubicBezTo>
                <a:close/>
                <a:moveTo>
                  <a:pt x="84" y="35"/>
                </a:moveTo>
                <a:cubicBezTo>
                  <a:pt x="84" y="34"/>
                  <a:pt x="82" y="32"/>
                  <a:pt x="81" y="32"/>
                </a:cubicBezTo>
                <a:cubicBezTo>
                  <a:pt x="79" y="32"/>
                  <a:pt x="77" y="34"/>
                  <a:pt x="77" y="35"/>
                </a:cubicBezTo>
                <a:cubicBezTo>
                  <a:pt x="77" y="37"/>
                  <a:pt x="79" y="39"/>
                  <a:pt x="81" y="39"/>
                </a:cubicBezTo>
                <a:cubicBezTo>
                  <a:pt x="82" y="39"/>
                  <a:pt x="84" y="37"/>
                  <a:pt x="84" y="35"/>
                </a:cubicBezTo>
                <a:close/>
              </a:path>
            </a:pathLst>
          </a:custGeom>
          <a:solidFill>
            <a:schemeClr val="bg2"/>
          </a:solidFill>
          <a:ln>
            <a:noFill/>
          </a:ln>
        </p:spPr>
        <p:txBody>
          <a:bodyPr vert="horz" wrap="square" lIns="137160" tIns="68580" rIns="137160" bIns="68580" numCol="1" anchor="t" anchorCtr="0" compatLnSpc="1"/>
          <a:lstStyle/>
          <a:p>
            <a:endParaRPr lang="en-US" sz="5400">
              <a:cs typeface="+mn-ea"/>
              <a:sym typeface="+mn-lt"/>
            </a:endParaRPr>
          </a:p>
        </p:txBody>
      </p:sp>
      <p:sp>
        <p:nvSpPr>
          <p:cNvPr id="48" name="Freeform 67"/>
          <p:cNvSpPr>
            <a:spLocks noEditPoints="1"/>
          </p:cNvSpPr>
          <p:nvPr/>
        </p:nvSpPr>
        <p:spPr bwMode="auto">
          <a:xfrm>
            <a:off x="2732071" y="4001724"/>
            <a:ext cx="371123" cy="371874"/>
          </a:xfrm>
          <a:custGeom>
            <a:avLst/>
            <a:gdLst>
              <a:gd name="T0" fmla="*/ 23 w 209"/>
              <a:gd name="T1" fmla="*/ 84 h 209"/>
              <a:gd name="T2" fmla="*/ 186 w 209"/>
              <a:gd name="T3" fmla="*/ 71 h 209"/>
              <a:gd name="T4" fmla="*/ 13 w 209"/>
              <a:gd name="T5" fmla="*/ 192 h 209"/>
              <a:gd name="T6" fmla="*/ 196 w 209"/>
              <a:gd name="T7" fmla="*/ 179 h 209"/>
              <a:gd name="T8" fmla="*/ 13 w 209"/>
              <a:gd name="T9" fmla="*/ 192 h 209"/>
              <a:gd name="T10" fmla="*/ 205 w 209"/>
              <a:gd name="T11" fmla="*/ 209 h 209"/>
              <a:gd name="T12" fmla="*/ 4 w 209"/>
              <a:gd name="T13" fmla="*/ 196 h 209"/>
              <a:gd name="T14" fmla="*/ 182 w 209"/>
              <a:gd name="T15" fmla="*/ 98 h 209"/>
              <a:gd name="T16" fmla="*/ 159 w 209"/>
              <a:gd name="T17" fmla="*/ 88 h 209"/>
              <a:gd name="T18" fmla="*/ 162 w 209"/>
              <a:gd name="T19" fmla="*/ 98 h 209"/>
              <a:gd name="T20" fmla="*/ 159 w 209"/>
              <a:gd name="T21" fmla="*/ 166 h 209"/>
              <a:gd name="T22" fmla="*/ 182 w 209"/>
              <a:gd name="T23" fmla="*/ 175 h 209"/>
              <a:gd name="T24" fmla="*/ 179 w 209"/>
              <a:gd name="T25" fmla="*/ 166 h 209"/>
              <a:gd name="T26" fmla="*/ 182 w 209"/>
              <a:gd name="T27" fmla="*/ 98 h 209"/>
              <a:gd name="T28" fmla="*/ 49 w 209"/>
              <a:gd name="T29" fmla="*/ 88 h 209"/>
              <a:gd name="T30" fmla="*/ 27 w 209"/>
              <a:gd name="T31" fmla="*/ 98 h 209"/>
              <a:gd name="T32" fmla="*/ 30 w 209"/>
              <a:gd name="T33" fmla="*/ 166 h 209"/>
              <a:gd name="T34" fmla="*/ 27 w 209"/>
              <a:gd name="T35" fmla="*/ 175 h 209"/>
              <a:gd name="T36" fmla="*/ 49 w 209"/>
              <a:gd name="T37" fmla="*/ 166 h 209"/>
              <a:gd name="T38" fmla="*/ 47 w 209"/>
              <a:gd name="T39" fmla="*/ 98 h 209"/>
              <a:gd name="T40" fmla="*/ 138 w 209"/>
              <a:gd name="T41" fmla="*/ 98 h 209"/>
              <a:gd name="T42" fmla="*/ 115 w 209"/>
              <a:gd name="T43" fmla="*/ 88 h 209"/>
              <a:gd name="T44" fmla="*/ 118 w 209"/>
              <a:gd name="T45" fmla="*/ 98 h 209"/>
              <a:gd name="T46" fmla="*/ 115 w 209"/>
              <a:gd name="T47" fmla="*/ 166 h 209"/>
              <a:gd name="T48" fmla="*/ 138 w 209"/>
              <a:gd name="T49" fmla="*/ 175 h 209"/>
              <a:gd name="T50" fmla="*/ 135 w 209"/>
              <a:gd name="T51" fmla="*/ 166 h 209"/>
              <a:gd name="T52" fmla="*/ 138 w 209"/>
              <a:gd name="T53" fmla="*/ 98 h 209"/>
              <a:gd name="T54" fmla="*/ 94 w 209"/>
              <a:gd name="T55" fmla="*/ 88 h 209"/>
              <a:gd name="T56" fmla="*/ 71 w 209"/>
              <a:gd name="T57" fmla="*/ 98 h 209"/>
              <a:gd name="T58" fmla="*/ 74 w 209"/>
              <a:gd name="T59" fmla="*/ 166 h 209"/>
              <a:gd name="T60" fmla="*/ 71 w 209"/>
              <a:gd name="T61" fmla="*/ 175 h 209"/>
              <a:gd name="T62" fmla="*/ 94 w 209"/>
              <a:gd name="T63" fmla="*/ 166 h 209"/>
              <a:gd name="T64" fmla="*/ 91 w 209"/>
              <a:gd name="T65" fmla="*/ 98 h 209"/>
              <a:gd name="T66" fmla="*/ 209 w 209"/>
              <a:gd name="T67" fmla="*/ 67 h 209"/>
              <a:gd name="T68" fmla="*/ 104 w 209"/>
              <a:gd name="T69" fmla="*/ 0 h 209"/>
              <a:gd name="T70" fmla="*/ 116 w 209"/>
              <a:gd name="T71" fmla="*/ 46 h 209"/>
              <a:gd name="T72" fmla="*/ 93 w 209"/>
              <a:gd name="T73" fmla="*/ 46 h 209"/>
              <a:gd name="T74" fmla="*/ 116 w 209"/>
              <a:gd name="T75" fmla="*/ 46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09" h="209">
                <a:moveTo>
                  <a:pt x="186" y="84"/>
                </a:moveTo>
                <a:cubicBezTo>
                  <a:pt x="23" y="84"/>
                  <a:pt x="23" y="84"/>
                  <a:pt x="23" y="84"/>
                </a:cubicBezTo>
                <a:cubicBezTo>
                  <a:pt x="23" y="71"/>
                  <a:pt x="23" y="71"/>
                  <a:pt x="23" y="71"/>
                </a:cubicBezTo>
                <a:cubicBezTo>
                  <a:pt x="186" y="71"/>
                  <a:pt x="186" y="71"/>
                  <a:pt x="186" y="71"/>
                </a:cubicBezTo>
                <a:lnTo>
                  <a:pt x="186" y="84"/>
                </a:lnTo>
                <a:close/>
                <a:moveTo>
                  <a:pt x="13" y="192"/>
                </a:moveTo>
                <a:cubicBezTo>
                  <a:pt x="196" y="192"/>
                  <a:pt x="196" y="192"/>
                  <a:pt x="196" y="192"/>
                </a:cubicBezTo>
                <a:cubicBezTo>
                  <a:pt x="196" y="179"/>
                  <a:pt x="196" y="179"/>
                  <a:pt x="196" y="179"/>
                </a:cubicBezTo>
                <a:cubicBezTo>
                  <a:pt x="13" y="179"/>
                  <a:pt x="13" y="179"/>
                  <a:pt x="13" y="179"/>
                </a:cubicBezTo>
                <a:lnTo>
                  <a:pt x="13" y="192"/>
                </a:lnTo>
                <a:close/>
                <a:moveTo>
                  <a:pt x="4" y="209"/>
                </a:moveTo>
                <a:cubicBezTo>
                  <a:pt x="205" y="209"/>
                  <a:pt x="205" y="209"/>
                  <a:pt x="205" y="209"/>
                </a:cubicBezTo>
                <a:cubicBezTo>
                  <a:pt x="205" y="196"/>
                  <a:pt x="205" y="196"/>
                  <a:pt x="205" y="196"/>
                </a:cubicBezTo>
                <a:cubicBezTo>
                  <a:pt x="4" y="196"/>
                  <a:pt x="4" y="196"/>
                  <a:pt x="4" y="196"/>
                </a:cubicBezTo>
                <a:lnTo>
                  <a:pt x="4" y="209"/>
                </a:lnTo>
                <a:close/>
                <a:moveTo>
                  <a:pt x="182" y="98"/>
                </a:moveTo>
                <a:cubicBezTo>
                  <a:pt x="182" y="88"/>
                  <a:pt x="182" y="88"/>
                  <a:pt x="182" y="88"/>
                </a:cubicBezTo>
                <a:cubicBezTo>
                  <a:pt x="159" y="88"/>
                  <a:pt x="159" y="88"/>
                  <a:pt x="159" y="88"/>
                </a:cubicBezTo>
                <a:cubicBezTo>
                  <a:pt x="159" y="98"/>
                  <a:pt x="159" y="98"/>
                  <a:pt x="159" y="98"/>
                </a:cubicBezTo>
                <a:cubicBezTo>
                  <a:pt x="162" y="98"/>
                  <a:pt x="162" y="98"/>
                  <a:pt x="162" y="98"/>
                </a:cubicBezTo>
                <a:cubicBezTo>
                  <a:pt x="162" y="166"/>
                  <a:pt x="162" y="166"/>
                  <a:pt x="162" y="166"/>
                </a:cubicBezTo>
                <a:cubicBezTo>
                  <a:pt x="159" y="166"/>
                  <a:pt x="159" y="166"/>
                  <a:pt x="159" y="166"/>
                </a:cubicBezTo>
                <a:cubicBezTo>
                  <a:pt x="159" y="175"/>
                  <a:pt x="159" y="175"/>
                  <a:pt x="159" y="175"/>
                </a:cubicBezTo>
                <a:cubicBezTo>
                  <a:pt x="182" y="175"/>
                  <a:pt x="182" y="175"/>
                  <a:pt x="182" y="175"/>
                </a:cubicBezTo>
                <a:cubicBezTo>
                  <a:pt x="182" y="166"/>
                  <a:pt x="182" y="166"/>
                  <a:pt x="182" y="166"/>
                </a:cubicBezTo>
                <a:cubicBezTo>
                  <a:pt x="179" y="166"/>
                  <a:pt x="179" y="166"/>
                  <a:pt x="179" y="166"/>
                </a:cubicBezTo>
                <a:cubicBezTo>
                  <a:pt x="179" y="98"/>
                  <a:pt x="179" y="98"/>
                  <a:pt x="179" y="98"/>
                </a:cubicBezTo>
                <a:lnTo>
                  <a:pt x="182" y="98"/>
                </a:lnTo>
                <a:close/>
                <a:moveTo>
                  <a:pt x="49" y="98"/>
                </a:moveTo>
                <a:cubicBezTo>
                  <a:pt x="49" y="88"/>
                  <a:pt x="49" y="88"/>
                  <a:pt x="49" y="88"/>
                </a:cubicBezTo>
                <a:cubicBezTo>
                  <a:pt x="27" y="88"/>
                  <a:pt x="27" y="88"/>
                  <a:pt x="27" y="88"/>
                </a:cubicBezTo>
                <a:cubicBezTo>
                  <a:pt x="27" y="98"/>
                  <a:pt x="27" y="98"/>
                  <a:pt x="27" y="98"/>
                </a:cubicBezTo>
                <a:cubicBezTo>
                  <a:pt x="30" y="98"/>
                  <a:pt x="30" y="98"/>
                  <a:pt x="30" y="98"/>
                </a:cubicBezTo>
                <a:cubicBezTo>
                  <a:pt x="30" y="166"/>
                  <a:pt x="30" y="166"/>
                  <a:pt x="30" y="166"/>
                </a:cubicBezTo>
                <a:cubicBezTo>
                  <a:pt x="27" y="166"/>
                  <a:pt x="27" y="166"/>
                  <a:pt x="27" y="166"/>
                </a:cubicBezTo>
                <a:cubicBezTo>
                  <a:pt x="27" y="175"/>
                  <a:pt x="27" y="175"/>
                  <a:pt x="27" y="175"/>
                </a:cubicBezTo>
                <a:cubicBezTo>
                  <a:pt x="49" y="175"/>
                  <a:pt x="49" y="175"/>
                  <a:pt x="49" y="175"/>
                </a:cubicBezTo>
                <a:cubicBezTo>
                  <a:pt x="49" y="166"/>
                  <a:pt x="49" y="166"/>
                  <a:pt x="49" y="166"/>
                </a:cubicBezTo>
                <a:cubicBezTo>
                  <a:pt x="47" y="166"/>
                  <a:pt x="47" y="166"/>
                  <a:pt x="47" y="166"/>
                </a:cubicBezTo>
                <a:cubicBezTo>
                  <a:pt x="47" y="98"/>
                  <a:pt x="47" y="98"/>
                  <a:pt x="47" y="98"/>
                </a:cubicBezTo>
                <a:lnTo>
                  <a:pt x="49" y="98"/>
                </a:lnTo>
                <a:close/>
                <a:moveTo>
                  <a:pt x="138" y="98"/>
                </a:moveTo>
                <a:cubicBezTo>
                  <a:pt x="138" y="88"/>
                  <a:pt x="138" y="88"/>
                  <a:pt x="138" y="88"/>
                </a:cubicBezTo>
                <a:cubicBezTo>
                  <a:pt x="115" y="88"/>
                  <a:pt x="115" y="88"/>
                  <a:pt x="115" y="88"/>
                </a:cubicBezTo>
                <a:cubicBezTo>
                  <a:pt x="115" y="98"/>
                  <a:pt x="115" y="98"/>
                  <a:pt x="115" y="98"/>
                </a:cubicBezTo>
                <a:cubicBezTo>
                  <a:pt x="118" y="98"/>
                  <a:pt x="118" y="98"/>
                  <a:pt x="118" y="98"/>
                </a:cubicBezTo>
                <a:cubicBezTo>
                  <a:pt x="118" y="166"/>
                  <a:pt x="118" y="166"/>
                  <a:pt x="118" y="166"/>
                </a:cubicBezTo>
                <a:cubicBezTo>
                  <a:pt x="115" y="166"/>
                  <a:pt x="115" y="166"/>
                  <a:pt x="115" y="166"/>
                </a:cubicBezTo>
                <a:cubicBezTo>
                  <a:pt x="115" y="175"/>
                  <a:pt x="115" y="175"/>
                  <a:pt x="115" y="175"/>
                </a:cubicBezTo>
                <a:cubicBezTo>
                  <a:pt x="138" y="175"/>
                  <a:pt x="138" y="175"/>
                  <a:pt x="138" y="175"/>
                </a:cubicBezTo>
                <a:cubicBezTo>
                  <a:pt x="138" y="166"/>
                  <a:pt x="138" y="166"/>
                  <a:pt x="138" y="166"/>
                </a:cubicBezTo>
                <a:cubicBezTo>
                  <a:pt x="135" y="166"/>
                  <a:pt x="135" y="166"/>
                  <a:pt x="135" y="166"/>
                </a:cubicBezTo>
                <a:cubicBezTo>
                  <a:pt x="135" y="98"/>
                  <a:pt x="135" y="98"/>
                  <a:pt x="135" y="98"/>
                </a:cubicBezTo>
                <a:lnTo>
                  <a:pt x="138" y="98"/>
                </a:lnTo>
                <a:close/>
                <a:moveTo>
                  <a:pt x="94" y="98"/>
                </a:moveTo>
                <a:cubicBezTo>
                  <a:pt x="94" y="88"/>
                  <a:pt x="94" y="88"/>
                  <a:pt x="94" y="88"/>
                </a:cubicBezTo>
                <a:cubicBezTo>
                  <a:pt x="71" y="88"/>
                  <a:pt x="71" y="88"/>
                  <a:pt x="71" y="88"/>
                </a:cubicBezTo>
                <a:cubicBezTo>
                  <a:pt x="71" y="98"/>
                  <a:pt x="71" y="98"/>
                  <a:pt x="71" y="98"/>
                </a:cubicBezTo>
                <a:cubicBezTo>
                  <a:pt x="74" y="98"/>
                  <a:pt x="74" y="98"/>
                  <a:pt x="74" y="98"/>
                </a:cubicBezTo>
                <a:cubicBezTo>
                  <a:pt x="74" y="166"/>
                  <a:pt x="74" y="166"/>
                  <a:pt x="74" y="166"/>
                </a:cubicBezTo>
                <a:cubicBezTo>
                  <a:pt x="71" y="166"/>
                  <a:pt x="71" y="166"/>
                  <a:pt x="71" y="166"/>
                </a:cubicBezTo>
                <a:cubicBezTo>
                  <a:pt x="71" y="175"/>
                  <a:pt x="71" y="175"/>
                  <a:pt x="71" y="175"/>
                </a:cubicBezTo>
                <a:cubicBezTo>
                  <a:pt x="94" y="175"/>
                  <a:pt x="94" y="175"/>
                  <a:pt x="94" y="175"/>
                </a:cubicBezTo>
                <a:cubicBezTo>
                  <a:pt x="94" y="166"/>
                  <a:pt x="94" y="166"/>
                  <a:pt x="94" y="166"/>
                </a:cubicBezTo>
                <a:cubicBezTo>
                  <a:pt x="91" y="166"/>
                  <a:pt x="91" y="166"/>
                  <a:pt x="91" y="166"/>
                </a:cubicBezTo>
                <a:cubicBezTo>
                  <a:pt x="91" y="98"/>
                  <a:pt x="91" y="98"/>
                  <a:pt x="91" y="98"/>
                </a:cubicBezTo>
                <a:lnTo>
                  <a:pt x="94" y="98"/>
                </a:lnTo>
                <a:close/>
                <a:moveTo>
                  <a:pt x="209" y="67"/>
                </a:moveTo>
                <a:cubicBezTo>
                  <a:pt x="0" y="67"/>
                  <a:pt x="0" y="67"/>
                  <a:pt x="0" y="67"/>
                </a:cubicBezTo>
                <a:cubicBezTo>
                  <a:pt x="104" y="0"/>
                  <a:pt x="104" y="0"/>
                  <a:pt x="104" y="0"/>
                </a:cubicBezTo>
                <a:lnTo>
                  <a:pt x="209" y="67"/>
                </a:lnTo>
                <a:close/>
                <a:moveTo>
                  <a:pt x="116" y="46"/>
                </a:moveTo>
                <a:cubicBezTo>
                  <a:pt x="116" y="40"/>
                  <a:pt x="111" y="35"/>
                  <a:pt x="104" y="35"/>
                </a:cubicBezTo>
                <a:cubicBezTo>
                  <a:pt x="98" y="35"/>
                  <a:pt x="93" y="40"/>
                  <a:pt x="93" y="46"/>
                </a:cubicBezTo>
                <a:cubicBezTo>
                  <a:pt x="93" y="53"/>
                  <a:pt x="98" y="58"/>
                  <a:pt x="104" y="58"/>
                </a:cubicBezTo>
                <a:cubicBezTo>
                  <a:pt x="111" y="58"/>
                  <a:pt x="116" y="53"/>
                  <a:pt x="116" y="46"/>
                </a:cubicBezTo>
                <a:close/>
              </a:path>
            </a:pathLst>
          </a:custGeom>
          <a:solidFill>
            <a:schemeClr val="bg2"/>
          </a:solidFill>
          <a:ln>
            <a:noFill/>
          </a:ln>
        </p:spPr>
        <p:txBody>
          <a:bodyPr vert="horz" wrap="square" lIns="68580" tIns="34290" rIns="68580" bIns="34290" numCol="1" anchor="t" anchorCtr="0" compatLnSpc="1"/>
          <a:lstStyle/>
          <a:p>
            <a:endParaRPr lang="en-US">
              <a:cs typeface="+mn-ea"/>
              <a:sym typeface="+mn-lt"/>
            </a:endParaRPr>
          </a:p>
        </p:txBody>
      </p:sp>
      <p:sp>
        <p:nvSpPr>
          <p:cNvPr id="49" name="Freeform 68"/>
          <p:cNvSpPr>
            <a:spLocks noEditPoints="1"/>
          </p:cNvSpPr>
          <p:nvPr/>
        </p:nvSpPr>
        <p:spPr bwMode="auto">
          <a:xfrm>
            <a:off x="4715144" y="4007157"/>
            <a:ext cx="384404" cy="363797"/>
          </a:xfrm>
          <a:custGeom>
            <a:avLst/>
            <a:gdLst>
              <a:gd name="T0" fmla="*/ 86 w 205"/>
              <a:gd name="T1" fmla="*/ 179 h 194"/>
              <a:gd name="T2" fmla="*/ 80 w 205"/>
              <a:gd name="T3" fmla="*/ 174 h 194"/>
              <a:gd name="T4" fmla="*/ 86 w 205"/>
              <a:gd name="T5" fmla="*/ 168 h 194"/>
              <a:gd name="T6" fmla="*/ 121 w 205"/>
              <a:gd name="T7" fmla="*/ 168 h 194"/>
              <a:gd name="T8" fmla="*/ 127 w 205"/>
              <a:gd name="T9" fmla="*/ 174 h 194"/>
              <a:gd name="T10" fmla="*/ 121 w 205"/>
              <a:gd name="T11" fmla="*/ 179 h 194"/>
              <a:gd name="T12" fmla="*/ 86 w 205"/>
              <a:gd name="T13" fmla="*/ 179 h 194"/>
              <a:gd name="T14" fmla="*/ 137 w 205"/>
              <a:gd name="T15" fmla="*/ 182 h 194"/>
              <a:gd name="T16" fmla="*/ 69 w 205"/>
              <a:gd name="T17" fmla="*/ 182 h 194"/>
              <a:gd name="T18" fmla="*/ 63 w 205"/>
              <a:gd name="T19" fmla="*/ 188 h 194"/>
              <a:gd name="T20" fmla="*/ 69 w 205"/>
              <a:gd name="T21" fmla="*/ 194 h 194"/>
              <a:gd name="T22" fmla="*/ 137 w 205"/>
              <a:gd name="T23" fmla="*/ 194 h 194"/>
              <a:gd name="T24" fmla="*/ 143 w 205"/>
              <a:gd name="T25" fmla="*/ 188 h 194"/>
              <a:gd name="T26" fmla="*/ 137 w 205"/>
              <a:gd name="T27" fmla="*/ 182 h 194"/>
              <a:gd name="T28" fmla="*/ 205 w 205"/>
              <a:gd name="T29" fmla="*/ 125 h 194"/>
              <a:gd name="T30" fmla="*/ 169 w 205"/>
              <a:gd name="T31" fmla="*/ 153 h 194"/>
              <a:gd name="T32" fmla="*/ 134 w 205"/>
              <a:gd name="T33" fmla="*/ 125 h 194"/>
              <a:gd name="T34" fmla="*/ 137 w 205"/>
              <a:gd name="T35" fmla="*/ 125 h 194"/>
              <a:gd name="T36" fmla="*/ 165 w 205"/>
              <a:gd name="T37" fmla="*/ 48 h 194"/>
              <a:gd name="T38" fmla="*/ 165 w 205"/>
              <a:gd name="T39" fmla="*/ 47 h 194"/>
              <a:gd name="T40" fmla="*/ 161 w 205"/>
              <a:gd name="T41" fmla="*/ 42 h 194"/>
              <a:gd name="T42" fmla="*/ 109 w 205"/>
              <a:gd name="T43" fmla="*/ 32 h 194"/>
              <a:gd name="T44" fmla="*/ 109 w 205"/>
              <a:gd name="T45" fmla="*/ 164 h 194"/>
              <a:gd name="T46" fmla="*/ 97 w 205"/>
              <a:gd name="T47" fmla="*/ 164 h 194"/>
              <a:gd name="T48" fmla="*/ 97 w 205"/>
              <a:gd name="T49" fmla="*/ 32 h 194"/>
              <a:gd name="T50" fmla="*/ 45 w 205"/>
              <a:gd name="T51" fmla="*/ 42 h 194"/>
              <a:gd name="T52" fmla="*/ 42 w 205"/>
              <a:gd name="T53" fmla="*/ 47 h 194"/>
              <a:gd name="T54" fmla="*/ 40 w 205"/>
              <a:gd name="T55" fmla="*/ 48 h 194"/>
              <a:gd name="T56" fmla="*/ 67 w 205"/>
              <a:gd name="T57" fmla="*/ 125 h 194"/>
              <a:gd name="T58" fmla="*/ 71 w 205"/>
              <a:gd name="T59" fmla="*/ 125 h 194"/>
              <a:gd name="T60" fmla="*/ 35 w 205"/>
              <a:gd name="T61" fmla="*/ 153 h 194"/>
              <a:gd name="T62" fmla="*/ 0 w 205"/>
              <a:gd name="T63" fmla="*/ 125 h 194"/>
              <a:gd name="T64" fmla="*/ 3 w 205"/>
              <a:gd name="T65" fmla="*/ 125 h 194"/>
              <a:gd name="T66" fmla="*/ 32 w 205"/>
              <a:gd name="T67" fmla="*/ 47 h 194"/>
              <a:gd name="T68" fmla="*/ 29 w 205"/>
              <a:gd name="T69" fmla="*/ 45 h 194"/>
              <a:gd name="T70" fmla="*/ 32 w 205"/>
              <a:gd name="T71" fmla="*/ 33 h 194"/>
              <a:gd name="T72" fmla="*/ 40 w 205"/>
              <a:gd name="T73" fmla="*/ 32 h 194"/>
              <a:gd name="T74" fmla="*/ 97 w 205"/>
              <a:gd name="T75" fmla="*/ 20 h 194"/>
              <a:gd name="T76" fmla="*/ 97 w 205"/>
              <a:gd name="T77" fmla="*/ 15 h 194"/>
              <a:gd name="T78" fmla="*/ 94 w 205"/>
              <a:gd name="T79" fmla="*/ 9 h 194"/>
              <a:gd name="T80" fmla="*/ 103 w 205"/>
              <a:gd name="T81" fmla="*/ 0 h 194"/>
              <a:gd name="T82" fmla="*/ 112 w 205"/>
              <a:gd name="T83" fmla="*/ 9 h 194"/>
              <a:gd name="T84" fmla="*/ 109 w 205"/>
              <a:gd name="T85" fmla="*/ 15 h 194"/>
              <a:gd name="T86" fmla="*/ 109 w 205"/>
              <a:gd name="T87" fmla="*/ 20 h 194"/>
              <a:gd name="T88" fmla="*/ 167 w 205"/>
              <a:gd name="T89" fmla="*/ 32 h 194"/>
              <a:gd name="T90" fmla="*/ 175 w 205"/>
              <a:gd name="T91" fmla="*/ 33 h 194"/>
              <a:gd name="T92" fmla="*/ 177 w 205"/>
              <a:gd name="T93" fmla="*/ 45 h 194"/>
              <a:gd name="T94" fmla="*/ 174 w 205"/>
              <a:gd name="T95" fmla="*/ 48 h 194"/>
              <a:gd name="T96" fmla="*/ 201 w 205"/>
              <a:gd name="T97" fmla="*/ 125 h 194"/>
              <a:gd name="T98" fmla="*/ 205 w 205"/>
              <a:gd name="T99" fmla="*/ 125 h 194"/>
              <a:gd name="T100" fmla="*/ 35 w 205"/>
              <a:gd name="T101" fmla="*/ 57 h 194"/>
              <a:gd name="T102" fmla="*/ 12 w 205"/>
              <a:gd name="T103" fmla="*/ 125 h 194"/>
              <a:gd name="T104" fmla="*/ 58 w 205"/>
              <a:gd name="T105" fmla="*/ 125 h 194"/>
              <a:gd name="T106" fmla="*/ 58 w 205"/>
              <a:gd name="T107" fmla="*/ 125 h 194"/>
              <a:gd name="T108" fmla="*/ 35 w 205"/>
              <a:gd name="T109" fmla="*/ 57 h 194"/>
              <a:gd name="T110" fmla="*/ 192 w 205"/>
              <a:gd name="T111" fmla="*/ 125 h 194"/>
              <a:gd name="T112" fmla="*/ 169 w 205"/>
              <a:gd name="T113" fmla="*/ 57 h 194"/>
              <a:gd name="T114" fmla="*/ 146 w 205"/>
              <a:gd name="T115" fmla="*/ 125 h 194"/>
              <a:gd name="T116" fmla="*/ 192 w 205"/>
              <a:gd name="T117" fmla="*/ 125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05" h="194">
                <a:moveTo>
                  <a:pt x="86" y="179"/>
                </a:moveTo>
                <a:cubicBezTo>
                  <a:pt x="82" y="179"/>
                  <a:pt x="80" y="177"/>
                  <a:pt x="80" y="174"/>
                </a:cubicBezTo>
                <a:cubicBezTo>
                  <a:pt x="80" y="170"/>
                  <a:pt x="82" y="168"/>
                  <a:pt x="86" y="168"/>
                </a:cubicBezTo>
                <a:cubicBezTo>
                  <a:pt x="121" y="168"/>
                  <a:pt x="121" y="168"/>
                  <a:pt x="121" y="168"/>
                </a:cubicBezTo>
                <a:cubicBezTo>
                  <a:pt x="124" y="168"/>
                  <a:pt x="127" y="170"/>
                  <a:pt x="127" y="174"/>
                </a:cubicBezTo>
                <a:cubicBezTo>
                  <a:pt x="127" y="177"/>
                  <a:pt x="124" y="179"/>
                  <a:pt x="121" y="179"/>
                </a:cubicBezTo>
                <a:lnTo>
                  <a:pt x="86" y="179"/>
                </a:lnTo>
                <a:close/>
                <a:moveTo>
                  <a:pt x="137" y="182"/>
                </a:moveTo>
                <a:cubicBezTo>
                  <a:pt x="69" y="182"/>
                  <a:pt x="69" y="182"/>
                  <a:pt x="69" y="182"/>
                </a:cubicBezTo>
                <a:cubicBezTo>
                  <a:pt x="66" y="182"/>
                  <a:pt x="63" y="185"/>
                  <a:pt x="63" y="188"/>
                </a:cubicBezTo>
                <a:cubicBezTo>
                  <a:pt x="63" y="191"/>
                  <a:pt x="66" y="194"/>
                  <a:pt x="69" y="194"/>
                </a:cubicBezTo>
                <a:cubicBezTo>
                  <a:pt x="137" y="194"/>
                  <a:pt x="137" y="194"/>
                  <a:pt x="137" y="194"/>
                </a:cubicBezTo>
                <a:cubicBezTo>
                  <a:pt x="141" y="194"/>
                  <a:pt x="143" y="191"/>
                  <a:pt x="143" y="188"/>
                </a:cubicBezTo>
                <a:cubicBezTo>
                  <a:pt x="143" y="185"/>
                  <a:pt x="141" y="182"/>
                  <a:pt x="137" y="182"/>
                </a:cubicBezTo>
                <a:close/>
                <a:moveTo>
                  <a:pt x="205" y="125"/>
                </a:moveTo>
                <a:cubicBezTo>
                  <a:pt x="205" y="140"/>
                  <a:pt x="189" y="153"/>
                  <a:pt x="169" y="153"/>
                </a:cubicBezTo>
                <a:cubicBezTo>
                  <a:pt x="150" y="153"/>
                  <a:pt x="134" y="140"/>
                  <a:pt x="134" y="125"/>
                </a:cubicBezTo>
                <a:cubicBezTo>
                  <a:pt x="137" y="125"/>
                  <a:pt x="137" y="125"/>
                  <a:pt x="137" y="125"/>
                </a:cubicBezTo>
                <a:cubicBezTo>
                  <a:pt x="165" y="48"/>
                  <a:pt x="165" y="48"/>
                  <a:pt x="165" y="48"/>
                </a:cubicBezTo>
                <a:cubicBezTo>
                  <a:pt x="165" y="48"/>
                  <a:pt x="165" y="47"/>
                  <a:pt x="165" y="47"/>
                </a:cubicBezTo>
                <a:cubicBezTo>
                  <a:pt x="163" y="46"/>
                  <a:pt x="162" y="44"/>
                  <a:pt x="161" y="42"/>
                </a:cubicBezTo>
                <a:cubicBezTo>
                  <a:pt x="148" y="36"/>
                  <a:pt x="129" y="33"/>
                  <a:pt x="109" y="32"/>
                </a:cubicBezTo>
                <a:cubicBezTo>
                  <a:pt x="109" y="164"/>
                  <a:pt x="109" y="164"/>
                  <a:pt x="109" y="164"/>
                </a:cubicBezTo>
                <a:cubicBezTo>
                  <a:pt x="97" y="164"/>
                  <a:pt x="97" y="164"/>
                  <a:pt x="97" y="164"/>
                </a:cubicBezTo>
                <a:cubicBezTo>
                  <a:pt x="97" y="32"/>
                  <a:pt x="97" y="32"/>
                  <a:pt x="97" y="32"/>
                </a:cubicBezTo>
                <a:cubicBezTo>
                  <a:pt x="77" y="33"/>
                  <a:pt x="58" y="36"/>
                  <a:pt x="45" y="42"/>
                </a:cubicBezTo>
                <a:cubicBezTo>
                  <a:pt x="45" y="44"/>
                  <a:pt x="44" y="46"/>
                  <a:pt x="42" y="47"/>
                </a:cubicBezTo>
                <a:cubicBezTo>
                  <a:pt x="41" y="48"/>
                  <a:pt x="40" y="48"/>
                  <a:pt x="40" y="48"/>
                </a:cubicBezTo>
                <a:cubicBezTo>
                  <a:pt x="67" y="125"/>
                  <a:pt x="67" y="125"/>
                  <a:pt x="67" y="125"/>
                </a:cubicBezTo>
                <a:cubicBezTo>
                  <a:pt x="71" y="125"/>
                  <a:pt x="71" y="125"/>
                  <a:pt x="71" y="125"/>
                </a:cubicBezTo>
                <a:cubicBezTo>
                  <a:pt x="71" y="140"/>
                  <a:pt x="55" y="153"/>
                  <a:pt x="35" y="153"/>
                </a:cubicBezTo>
                <a:cubicBezTo>
                  <a:pt x="16" y="153"/>
                  <a:pt x="0" y="140"/>
                  <a:pt x="0" y="125"/>
                </a:cubicBezTo>
                <a:cubicBezTo>
                  <a:pt x="3" y="125"/>
                  <a:pt x="3" y="125"/>
                  <a:pt x="3" y="125"/>
                </a:cubicBezTo>
                <a:cubicBezTo>
                  <a:pt x="32" y="47"/>
                  <a:pt x="32" y="47"/>
                  <a:pt x="32" y="47"/>
                </a:cubicBezTo>
                <a:cubicBezTo>
                  <a:pt x="31" y="47"/>
                  <a:pt x="30" y="46"/>
                  <a:pt x="29" y="45"/>
                </a:cubicBezTo>
                <a:cubicBezTo>
                  <a:pt x="27" y="41"/>
                  <a:pt x="28" y="35"/>
                  <a:pt x="32" y="33"/>
                </a:cubicBezTo>
                <a:cubicBezTo>
                  <a:pt x="34" y="31"/>
                  <a:pt x="37" y="31"/>
                  <a:pt x="40" y="32"/>
                </a:cubicBezTo>
                <a:cubicBezTo>
                  <a:pt x="54" y="25"/>
                  <a:pt x="75" y="21"/>
                  <a:pt x="97" y="20"/>
                </a:cubicBezTo>
                <a:cubicBezTo>
                  <a:pt x="97" y="15"/>
                  <a:pt x="97" y="15"/>
                  <a:pt x="97" y="15"/>
                </a:cubicBezTo>
                <a:cubicBezTo>
                  <a:pt x="95" y="14"/>
                  <a:pt x="94" y="11"/>
                  <a:pt x="94" y="9"/>
                </a:cubicBezTo>
                <a:cubicBezTo>
                  <a:pt x="94" y="4"/>
                  <a:pt x="98" y="0"/>
                  <a:pt x="103" y="0"/>
                </a:cubicBezTo>
                <a:cubicBezTo>
                  <a:pt x="108" y="0"/>
                  <a:pt x="112" y="4"/>
                  <a:pt x="112" y="9"/>
                </a:cubicBezTo>
                <a:cubicBezTo>
                  <a:pt x="112" y="11"/>
                  <a:pt x="111" y="14"/>
                  <a:pt x="109" y="15"/>
                </a:cubicBezTo>
                <a:cubicBezTo>
                  <a:pt x="109" y="20"/>
                  <a:pt x="109" y="20"/>
                  <a:pt x="109" y="20"/>
                </a:cubicBezTo>
                <a:cubicBezTo>
                  <a:pt x="131" y="21"/>
                  <a:pt x="152" y="25"/>
                  <a:pt x="167" y="32"/>
                </a:cubicBezTo>
                <a:cubicBezTo>
                  <a:pt x="169" y="31"/>
                  <a:pt x="172" y="31"/>
                  <a:pt x="175" y="33"/>
                </a:cubicBezTo>
                <a:cubicBezTo>
                  <a:pt x="179" y="35"/>
                  <a:pt x="180" y="41"/>
                  <a:pt x="177" y="45"/>
                </a:cubicBezTo>
                <a:cubicBezTo>
                  <a:pt x="176" y="46"/>
                  <a:pt x="175" y="47"/>
                  <a:pt x="174" y="48"/>
                </a:cubicBezTo>
                <a:cubicBezTo>
                  <a:pt x="201" y="125"/>
                  <a:pt x="201" y="125"/>
                  <a:pt x="201" y="125"/>
                </a:cubicBezTo>
                <a:lnTo>
                  <a:pt x="205" y="125"/>
                </a:lnTo>
                <a:close/>
                <a:moveTo>
                  <a:pt x="35" y="57"/>
                </a:moveTo>
                <a:cubicBezTo>
                  <a:pt x="12" y="125"/>
                  <a:pt x="12" y="125"/>
                  <a:pt x="12" y="125"/>
                </a:cubicBezTo>
                <a:cubicBezTo>
                  <a:pt x="58" y="125"/>
                  <a:pt x="58" y="125"/>
                  <a:pt x="58" y="125"/>
                </a:cubicBezTo>
                <a:cubicBezTo>
                  <a:pt x="58" y="125"/>
                  <a:pt x="58" y="125"/>
                  <a:pt x="58" y="125"/>
                </a:cubicBezTo>
                <a:lnTo>
                  <a:pt x="35" y="57"/>
                </a:lnTo>
                <a:close/>
                <a:moveTo>
                  <a:pt x="192" y="125"/>
                </a:moveTo>
                <a:cubicBezTo>
                  <a:pt x="169" y="57"/>
                  <a:pt x="169" y="57"/>
                  <a:pt x="169" y="57"/>
                </a:cubicBezTo>
                <a:cubicBezTo>
                  <a:pt x="146" y="125"/>
                  <a:pt x="146" y="125"/>
                  <a:pt x="146" y="125"/>
                </a:cubicBezTo>
                <a:cubicBezTo>
                  <a:pt x="192" y="125"/>
                  <a:pt x="192" y="125"/>
                  <a:pt x="192" y="125"/>
                </a:cubicBezTo>
                <a:close/>
              </a:path>
            </a:pathLst>
          </a:custGeom>
          <a:solidFill>
            <a:schemeClr val="bg2"/>
          </a:solidFill>
          <a:ln>
            <a:noFill/>
          </a:ln>
        </p:spPr>
        <p:txBody>
          <a:bodyPr vert="horz" wrap="square" lIns="68580" tIns="34290" rIns="68580" bIns="34290" numCol="1" anchor="t" anchorCtr="0" compatLnSpc="1"/>
          <a:lstStyle/>
          <a:p>
            <a:endParaRPr lang="en-US">
              <a:cs typeface="+mn-ea"/>
              <a:sym typeface="+mn-lt"/>
            </a:endParaRPr>
          </a:p>
        </p:txBody>
      </p:sp>
      <p:sp>
        <p:nvSpPr>
          <p:cNvPr id="50" name="Freeform 69"/>
          <p:cNvSpPr>
            <a:spLocks noEditPoints="1"/>
          </p:cNvSpPr>
          <p:nvPr/>
        </p:nvSpPr>
        <p:spPr bwMode="auto">
          <a:xfrm>
            <a:off x="6628659" y="4019271"/>
            <a:ext cx="267894" cy="349531"/>
          </a:xfrm>
          <a:custGeom>
            <a:avLst/>
            <a:gdLst>
              <a:gd name="T0" fmla="*/ 108 w 143"/>
              <a:gd name="T1" fmla="*/ 72 h 186"/>
              <a:gd name="T2" fmla="*/ 100 w 143"/>
              <a:gd name="T3" fmla="*/ 96 h 186"/>
              <a:gd name="T4" fmla="*/ 92 w 143"/>
              <a:gd name="T5" fmla="*/ 71 h 186"/>
              <a:gd name="T6" fmla="*/ 88 w 143"/>
              <a:gd name="T7" fmla="*/ 65 h 186"/>
              <a:gd name="T8" fmla="*/ 86 w 143"/>
              <a:gd name="T9" fmla="*/ 76 h 186"/>
              <a:gd name="T10" fmla="*/ 70 w 143"/>
              <a:gd name="T11" fmla="*/ 76 h 186"/>
              <a:gd name="T12" fmla="*/ 73 w 143"/>
              <a:gd name="T13" fmla="*/ 60 h 186"/>
              <a:gd name="T14" fmla="*/ 45 w 143"/>
              <a:gd name="T15" fmla="*/ 60 h 186"/>
              <a:gd name="T16" fmla="*/ 0 w 143"/>
              <a:gd name="T17" fmla="*/ 143 h 186"/>
              <a:gd name="T18" fmla="*/ 28 w 143"/>
              <a:gd name="T19" fmla="*/ 186 h 186"/>
              <a:gd name="T20" fmla="*/ 143 w 143"/>
              <a:gd name="T21" fmla="*/ 158 h 186"/>
              <a:gd name="T22" fmla="*/ 133 w 143"/>
              <a:gd name="T23" fmla="*/ 105 h 186"/>
              <a:gd name="T24" fmla="*/ 78 w 143"/>
              <a:gd name="T25" fmla="*/ 171 h 186"/>
              <a:gd name="T26" fmla="*/ 65 w 143"/>
              <a:gd name="T27" fmla="*/ 162 h 186"/>
              <a:gd name="T28" fmla="*/ 52 w 143"/>
              <a:gd name="T29" fmla="*/ 156 h 186"/>
              <a:gd name="T30" fmla="*/ 60 w 143"/>
              <a:gd name="T31" fmla="*/ 146 h 186"/>
              <a:gd name="T32" fmla="*/ 77 w 143"/>
              <a:gd name="T33" fmla="*/ 145 h 186"/>
              <a:gd name="T34" fmla="*/ 53 w 143"/>
              <a:gd name="T35" fmla="*/ 120 h 186"/>
              <a:gd name="T36" fmla="*/ 66 w 143"/>
              <a:gd name="T37" fmla="*/ 94 h 186"/>
              <a:gd name="T38" fmla="*/ 78 w 143"/>
              <a:gd name="T39" fmla="*/ 103 h 186"/>
              <a:gd name="T40" fmla="*/ 90 w 143"/>
              <a:gd name="T41" fmla="*/ 107 h 186"/>
              <a:gd name="T42" fmla="*/ 82 w 143"/>
              <a:gd name="T43" fmla="*/ 118 h 186"/>
              <a:gd name="T44" fmla="*/ 68 w 143"/>
              <a:gd name="T45" fmla="*/ 119 h 186"/>
              <a:gd name="T46" fmla="*/ 91 w 143"/>
              <a:gd name="T47" fmla="*/ 144 h 186"/>
              <a:gd name="T48" fmla="*/ 45 w 143"/>
              <a:gd name="T49" fmla="*/ 42 h 186"/>
              <a:gd name="T50" fmla="*/ 50 w 143"/>
              <a:gd name="T51" fmla="*/ 9 h 186"/>
              <a:gd name="T52" fmla="*/ 93 w 143"/>
              <a:gd name="T53" fmla="*/ 9 h 186"/>
              <a:gd name="T54" fmla="*/ 98 w 143"/>
              <a:gd name="T55" fmla="*/ 42 h 186"/>
              <a:gd name="T56" fmla="*/ 100 w 143"/>
              <a:gd name="T57" fmla="*/ 56 h 186"/>
              <a:gd name="T58" fmla="*/ 104 w 143"/>
              <a:gd name="T59" fmla="*/ 71 h 186"/>
              <a:gd name="T60" fmla="*/ 100 w 143"/>
              <a:gd name="T61" fmla="*/ 92 h 186"/>
              <a:gd name="T62" fmla="*/ 96 w 143"/>
              <a:gd name="T63" fmla="*/ 71 h 186"/>
              <a:gd name="T64" fmla="*/ 88 w 143"/>
              <a:gd name="T65" fmla="*/ 61 h 186"/>
              <a:gd name="T66" fmla="*/ 82 w 143"/>
              <a:gd name="T67" fmla="*/ 71 h 186"/>
              <a:gd name="T68" fmla="*/ 78 w 143"/>
              <a:gd name="T69" fmla="*/ 80 h 186"/>
              <a:gd name="T70" fmla="*/ 74 w 143"/>
              <a:gd name="T71" fmla="*/ 71 h 186"/>
              <a:gd name="T72" fmla="*/ 44 w 143"/>
              <a:gd name="T73" fmla="*/ 56 h 186"/>
              <a:gd name="T74" fmla="*/ 44 w 143"/>
              <a:gd name="T75" fmla="*/ 48 h 186"/>
              <a:gd name="T76" fmla="*/ 88 w 143"/>
              <a:gd name="T77" fmla="*/ 45 h 186"/>
              <a:gd name="T78" fmla="*/ 100 w 143"/>
              <a:gd name="T79" fmla="*/ 48 h 186"/>
              <a:gd name="T80" fmla="*/ 100 w 143"/>
              <a:gd name="T81" fmla="*/ 5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3" h="186">
                <a:moveTo>
                  <a:pt x="133" y="105"/>
                </a:moveTo>
                <a:cubicBezTo>
                  <a:pt x="108" y="72"/>
                  <a:pt x="108" y="72"/>
                  <a:pt x="108" y="72"/>
                </a:cubicBezTo>
                <a:cubicBezTo>
                  <a:pt x="108" y="88"/>
                  <a:pt x="108" y="88"/>
                  <a:pt x="108" y="88"/>
                </a:cubicBezTo>
                <a:cubicBezTo>
                  <a:pt x="108" y="92"/>
                  <a:pt x="104" y="96"/>
                  <a:pt x="100" y="96"/>
                </a:cubicBezTo>
                <a:cubicBezTo>
                  <a:pt x="95" y="96"/>
                  <a:pt x="92" y="92"/>
                  <a:pt x="92" y="88"/>
                </a:cubicBezTo>
                <a:cubicBezTo>
                  <a:pt x="92" y="71"/>
                  <a:pt x="92" y="71"/>
                  <a:pt x="92" y="71"/>
                </a:cubicBezTo>
                <a:cubicBezTo>
                  <a:pt x="92" y="70"/>
                  <a:pt x="91" y="67"/>
                  <a:pt x="90" y="64"/>
                </a:cubicBezTo>
                <a:cubicBezTo>
                  <a:pt x="89" y="65"/>
                  <a:pt x="89" y="65"/>
                  <a:pt x="88" y="65"/>
                </a:cubicBezTo>
                <a:cubicBezTo>
                  <a:pt x="87" y="67"/>
                  <a:pt x="86" y="70"/>
                  <a:pt x="86" y="71"/>
                </a:cubicBezTo>
                <a:cubicBezTo>
                  <a:pt x="86" y="76"/>
                  <a:pt x="86" y="76"/>
                  <a:pt x="86" y="76"/>
                </a:cubicBezTo>
                <a:cubicBezTo>
                  <a:pt x="86" y="81"/>
                  <a:pt x="83" y="84"/>
                  <a:pt x="78" y="84"/>
                </a:cubicBezTo>
                <a:cubicBezTo>
                  <a:pt x="74" y="84"/>
                  <a:pt x="70" y="81"/>
                  <a:pt x="70" y="76"/>
                </a:cubicBezTo>
                <a:cubicBezTo>
                  <a:pt x="70" y="71"/>
                  <a:pt x="70" y="71"/>
                  <a:pt x="70" y="71"/>
                </a:cubicBezTo>
                <a:cubicBezTo>
                  <a:pt x="70" y="68"/>
                  <a:pt x="71" y="64"/>
                  <a:pt x="73" y="60"/>
                </a:cubicBezTo>
                <a:cubicBezTo>
                  <a:pt x="65" y="60"/>
                  <a:pt x="65" y="60"/>
                  <a:pt x="65" y="60"/>
                </a:cubicBezTo>
                <a:cubicBezTo>
                  <a:pt x="45" y="60"/>
                  <a:pt x="45" y="60"/>
                  <a:pt x="45" y="60"/>
                </a:cubicBezTo>
                <a:cubicBezTo>
                  <a:pt x="10" y="105"/>
                  <a:pt x="10" y="105"/>
                  <a:pt x="10" y="105"/>
                </a:cubicBezTo>
                <a:cubicBezTo>
                  <a:pt x="4" y="115"/>
                  <a:pt x="0" y="132"/>
                  <a:pt x="0" y="143"/>
                </a:cubicBezTo>
                <a:cubicBezTo>
                  <a:pt x="0" y="158"/>
                  <a:pt x="0" y="158"/>
                  <a:pt x="0" y="158"/>
                </a:cubicBezTo>
                <a:cubicBezTo>
                  <a:pt x="0" y="169"/>
                  <a:pt x="17" y="186"/>
                  <a:pt x="28" y="186"/>
                </a:cubicBezTo>
                <a:cubicBezTo>
                  <a:pt x="115" y="186"/>
                  <a:pt x="115" y="186"/>
                  <a:pt x="115" y="186"/>
                </a:cubicBezTo>
                <a:cubicBezTo>
                  <a:pt x="126" y="186"/>
                  <a:pt x="143" y="169"/>
                  <a:pt x="143" y="158"/>
                </a:cubicBezTo>
                <a:cubicBezTo>
                  <a:pt x="143" y="143"/>
                  <a:pt x="143" y="143"/>
                  <a:pt x="143" y="143"/>
                </a:cubicBezTo>
                <a:cubicBezTo>
                  <a:pt x="143" y="132"/>
                  <a:pt x="139" y="115"/>
                  <a:pt x="133" y="105"/>
                </a:cubicBezTo>
                <a:close/>
                <a:moveTo>
                  <a:pt x="78" y="161"/>
                </a:moveTo>
                <a:cubicBezTo>
                  <a:pt x="78" y="171"/>
                  <a:pt x="78" y="171"/>
                  <a:pt x="78" y="171"/>
                </a:cubicBezTo>
                <a:cubicBezTo>
                  <a:pt x="65" y="171"/>
                  <a:pt x="65" y="171"/>
                  <a:pt x="65" y="171"/>
                </a:cubicBezTo>
                <a:cubicBezTo>
                  <a:pt x="65" y="162"/>
                  <a:pt x="65" y="162"/>
                  <a:pt x="65" y="162"/>
                </a:cubicBezTo>
                <a:cubicBezTo>
                  <a:pt x="61" y="161"/>
                  <a:pt x="57" y="160"/>
                  <a:pt x="54" y="158"/>
                </a:cubicBezTo>
                <a:cubicBezTo>
                  <a:pt x="52" y="156"/>
                  <a:pt x="52" y="156"/>
                  <a:pt x="52" y="156"/>
                </a:cubicBezTo>
                <a:cubicBezTo>
                  <a:pt x="56" y="144"/>
                  <a:pt x="56" y="144"/>
                  <a:pt x="56" y="144"/>
                </a:cubicBezTo>
                <a:cubicBezTo>
                  <a:pt x="60" y="146"/>
                  <a:pt x="60" y="146"/>
                  <a:pt x="60" y="146"/>
                </a:cubicBezTo>
                <a:cubicBezTo>
                  <a:pt x="63" y="148"/>
                  <a:pt x="67" y="149"/>
                  <a:pt x="70" y="149"/>
                </a:cubicBezTo>
                <a:cubicBezTo>
                  <a:pt x="74" y="149"/>
                  <a:pt x="77" y="147"/>
                  <a:pt x="77" y="145"/>
                </a:cubicBezTo>
                <a:cubicBezTo>
                  <a:pt x="77" y="143"/>
                  <a:pt x="76" y="141"/>
                  <a:pt x="69" y="138"/>
                </a:cubicBezTo>
                <a:cubicBezTo>
                  <a:pt x="61" y="135"/>
                  <a:pt x="53" y="130"/>
                  <a:pt x="53" y="120"/>
                </a:cubicBezTo>
                <a:cubicBezTo>
                  <a:pt x="53" y="112"/>
                  <a:pt x="58" y="106"/>
                  <a:pt x="66" y="103"/>
                </a:cubicBezTo>
                <a:cubicBezTo>
                  <a:pt x="66" y="94"/>
                  <a:pt x="66" y="94"/>
                  <a:pt x="66" y="94"/>
                </a:cubicBezTo>
                <a:cubicBezTo>
                  <a:pt x="78" y="94"/>
                  <a:pt x="78" y="94"/>
                  <a:pt x="78" y="94"/>
                </a:cubicBezTo>
                <a:cubicBezTo>
                  <a:pt x="78" y="103"/>
                  <a:pt x="78" y="103"/>
                  <a:pt x="78" y="103"/>
                </a:cubicBezTo>
                <a:cubicBezTo>
                  <a:pt x="82" y="103"/>
                  <a:pt x="85" y="104"/>
                  <a:pt x="88" y="106"/>
                </a:cubicBezTo>
                <a:cubicBezTo>
                  <a:pt x="90" y="107"/>
                  <a:pt x="90" y="107"/>
                  <a:pt x="90" y="107"/>
                </a:cubicBezTo>
                <a:cubicBezTo>
                  <a:pt x="86" y="120"/>
                  <a:pt x="86" y="120"/>
                  <a:pt x="86" y="120"/>
                </a:cubicBezTo>
                <a:cubicBezTo>
                  <a:pt x="82" y="118"/>
                  <a:pt x="82" y="118"/>
                  <a:pt x="82" y="118"/>
                </a:cubicBezTo>
                <a:cubicBezTo>
                  <a:pt x="81" y="117"/>
                  <a:pt x="78" y="115"/>
                  <a:pt x="73" y="115"/>
                </a:cubicBezTo>
                <a:cubicBezTo>
                  <a:pt x="70" y="115"/>
                  <a:pt x="68" y="117"/>
                  <a:pt x="68" y="119"/>
                </a:cubicBezTo>
                <a:cubicBezTo>
                  <a:pt x="68" y="121"/>
                  <a:pt x="68" y="122"/>
                  <a:pt x="76" y="125"/>
                </a:cubicBezTo>
                <a:cubicBezTo>
                  <a:pt x="83" y="128"/>
                  <a:pt x="91" y="133"/>
                  <a:pt x="91" y="144"/>
                </a:cubicBezTo>
                <a:cubicBezTo>
                  <a:pt x="91" y="152"/>
                  <a:pt x="86" y="159"/>
                  <a:pt x="78" y="161"/>
                </a:cubicBezTo>
                <a:close/>
                <a:moveTo>
                  <a:pt x="45" y="42"/>
                </a:moveTo>
                <a:cubicBezTo>
                  <a:pt x="32" y="0"/>
                  <a:pt x="32" y="0"/>
                  <a:pt x="32" y="0"/>
                </a:cubicBezTo>
                <a:cubicBezTo>
                  <a:pt x="40" y="2"/>
                  <a:pt x="41" y="9"/>
                  <a:pt x="50" y="9"/>
                </a:cubicBezTo>
                <a:cubicBezTo>
                  <a:pt x="61" y="9"/>
                  <a:pt x="61" y="0"/>
                  <a:pt x="72" y="0"/>
                </a:cubicBezTo>
                <a:cubicBezTo>
                  <a:pt x="82" y="0"/>
                  <a:pt x="82" y="9"/>
                  <a:pt x="93" y="9"/>
                </a:cubicBezTo>
                <a:cubicBezTo>
                  <a:pt x="102" y="9"/>
                  <a:pt x="103" y="2"/>
                  <a:pt x="111" y="0"/>
                </a:cubicBezTo>
                <a:cubicBezTo>
                  <a:pt x="98" y="42"/>
                  <a:pt x="98" y="42"/>
                  <a:pt x="98" y="42"/>
                </a:cubicBezTo>
                <a:lnTo>
                  <a:pt x="45" y="42"/>
                </a:lnTo>
                <a:close/>
                <a:moveTo>
                  <a:pt x="100" y="56"/>
                </a:moveTo>
                <a:cubicBezTo>
                  <a:pt x="99" y="56"/>
                  <a:pt x="99" y="56"/>
                  <a:pt x="99" y="56"/>
                </a:cubicBezTo>
                <a:cubicBezTo>
                  <a:pt x="101" y="60"/>
                  <a:pt x="104" y="66"/>
                  <a:pt x="104" y="71"/>
                </a:cubicBezTo>
                <a:cubicBezTo>
                  <a:pt x="104" y="88"/>
                  <a:pt x="104" y="88"/>
                  <a:pt x="104" y="88"/>
                </a:cubicBezTo>
                <a:cubicBezTo>
                  <a:pt x="104" y="90"/>
                  <a:pt x="102" y="92"/>
                  <a:pt x="100" y="92"/>
                </a:cubicBezTo>
                <a:cubicBezTo>
                  <a:pt x="97" y="92"/>
                  <a:pt x="96" y="90"/>
                  <a:pt x="96" y="88"/>
                </a:cubicBezTo>
                <a:cubicBezTo>
                  <a:pt x="96" y="71"/>
                  <a:pt x="96" y="71"/>
                  <a:pt x="96" y="71"/>
                </a:cubicBezTo>
                <a:cubicBezTo>
                  <a:pt x="96" y="68"/>
                  <a:pt x="94" y="63"/>
                  <a:pt x="92" y="60"/>
                </a:cubicBezTo>
                <a:cubicBezTo>
                  <a:pt x="91" y="60"/>
                  <a:pt x="89" y="61"/>
                  <a:pt x="88" y="61"/>
                </a:cubicBezTo>
                <a:cubicBezTo>
                  <a:pt x="87" y="61"/>
                  <a:pt x="86" y="60"/>
                  <a:pt x="86" y="60"/>
                </a:cubicBezTo>
                <a:cubicBezTo>
                  <a:pt x="84" y="64"/>
                  <a:pt x="82" y="68"/>
                  <a:pt x="82" y="71"/>
                </a:cubicBezTo>
                <a:cubicBezTo>
                  <a:pt x="82" y="76"/>
                  <a:pt x="82" y="76"/>
                  <a:pt x="82" y="76"/>
                </a:cubicBezTo>
                <a:cubicBezTo>
                  <a:pt x="82" y="79"/>
                  <a:pt x="80" y="80"/>
                  <a:pt x="78" y="80"/>
                </a:cubicBezTo>
                <a:cubicBezTo>
                  <a:pt x="76" y="80"/>
                  <a:pt x="74" y="79"/>
                  <a:pt x="74" y="76"/>
                </a:cubicBezTo>
                <a:cubicBezTo>
                  <a:pt x="74" y="71"/>
                  <a:pt x="74" y="71"/>
                  <a:pt x="74" y="71"/>
                </a:cubicBezTo>
                <a:cubicBezTo>
                  <a:pt x="74" y="66"/>
                  <a:pt x="77" y="60"/>
                  <a:pt x="79" y="56"/>
                </a:cubicBezTo>
                <a:cubicBezTo>
                  <a:pt x="44" y="56"/>
                  <a:pt x="44" y="56"/>
                  <a:pt x="44" y="56"/>
                </a:cubicBezTo>
                <a:cubicBezTo>
                  <a:pt x="41" y="56"/>
                  <a:pt x="40" y="54"/>
                  <a:pt x="40" y="52"/>
                </a:cubicBezTo>
                <a:cubicBezTo>
                  <a:pt x="40" y="49"/>
                  <a:pt x="41" y="48"/>
                  <a:pt x="44" y="48"/>
                </a:cubicBezTo>
                <a:cubicBezTo>
                  <a:pt x="82" y="48"/>
                  <a:pt x="82" y="48"/>
                  <a:pt x="82" y="48"/>
                </a:cubicBezTo>
                <a:cubicBezTo>
                  <a:pt x="83" y="46"/>
                  <a:pt x="85" y="45"/>
                  <a:pt x="88" y="45"/>
                </a:cubicBezTo>
                <a:cubicBezTo>
                  <a:pt x="90" y="45"/>
                  <a:pt x="92" y="46"/>
                  <a:pt x="94" y="48"/>
                </a:cubicBezTo>
                <a:cubicBezTo>
                  <a:pt x="100" y="48"/>
                  <a:pt x="100" y="48"/>
                  <a:pt x="100" y="48"/>
                </a:cubicBezTo>
                <a:cubicBezTo>
                  <a:pt x="102" y="48"/>
                  <a:pt x="104" y="49"/>
                  <a:pt x="104" y="52"/>
                </a:cubicBezTo>
                <a:cubicBezTo>
                  <a:pt x="104" y="54"/>
                  <a:pt x="102" y="56"/>
                  <a:pt x="100" y="56"/>
                </a:cubicBezTo>
                <a:close/>
              </a:path>
            </a:pathLst>
          </a:custGeom>
          <a:solidFill>
            <a:schemeClr val="bg2"/>
          </a:solidFill>
          <a:ln>
            <a:noFill/>
          </a:ln>
        </p:spPr>
        <p:txBody>
          <a:bodyPr vert="horz" wrap="square" lIns="68580" tIns="34290" rIns="68580" bIns="34290" numCol="1" anchor="t" anchorCtr="0" compatLnSpc="1"/>
          <a:lstStyle/>
          <a:p>
            <a:endParaRPr lang="en-US">
              <a:cs typeface="+mn-ea"/>
              <a:sym typeface="+mn-lt"/>
            </a:endParaRPr>
          </a:p>
        </p:txBody>
      </p:sp>
    </p:spTree>
  </p:cSld>
  <p:clrMapOvr>
    <a:masterClrMapping/>
  </p:clrMapOvr>
  <p:transition spd="med" advClick="0" advTm="0">
    <p:random/>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1" fill="hold"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 presetClass="entr" presetSubtype="1"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ppt_x"/>
                                              </p:val>
                                            </p:tav>
                                            <p:tav tm="100000">
                                              <p:val>
                                                <p:strVal val="#ppt_x"/>
                                              </p:val>
                                            </p:tav>
                                          </p:tavLst>
                                        </p:anim>
                                        <p:anim calcmode="lin" valueType="num">
                                          <p:cBhvr additive="base">
                                            <p:cTn id="18" dur="500" fill="hold"/>
                                            <p:tgtEl>
                                              <p:spTgt spid="10"/>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 presetClass="entr" presetSubtype="1" fill="hold"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additive="base">
                                            <p:cTn id="22" dur="500" fill="hold"/>
                                            <p:tgtEl>
                                              <p:spTgt spid="13"/>
                                            </p:tgtEl>
                                            <p:attrNameLst>
                                              <p:attrName>ppt_x</p:attrName>
                                            </p:attrNameLst>
                                          </p:cBhvr>
                                          <p:tavLst>
                                            <p:tav tm="0">
                                              <p:val>
                                                <p:strVal val="#ppt_x"/>
                                              </p:val>
                                            </p:tav>
                                            <p:tav tm="100000">
                                              <p:val>
                                                <p:strVal val="#ppt_x"/>
                                              </p:val>
                                            </p:tav>
                                          </p:tavLst>
                                        </p:anim>
                                        <p:anim calcmode="lin" valueType="num">
                                          <p:cBhvr additive="base">
                                            <p:cTn id="23" dur="500" fill="hold"/>
                                            <p:tgtEl>
                                              <p:spTgt spid="13"/>
                                            </p:tgtEl>
                                            <p:attrNameLst>
                                              <p:attrName>ppt_y</p:attrName>
                                            </p:attrNameLst>
                                          </p:cBhvr>
                                          <p:tavLst>
                                            <p:tav tm="0">
                                              <p:val>
                                                <p:strVal val="0-#ppt_h/2"/>
                                              </p:val>
                                            </p:tav>
                                            <p:tav tm="100000">
                                              <p:val>
                                                <p:strVal val="#ppt_y"/>
                                              </p:val>
                                            </p:tav>
                                          </p:tavLst>
                                        </p:anim>
                                      </p:childTnLst>
                                    </p:cTn>
                                  </p:par>
                                </p:childTnLst>
                              </p:cTn>
                            </p:par>
                            <p:par>
                              <p:cTn id="24" fill="hold">
                                <p:stCondLst>
                                  <p:cond delay="2000"/>
                                </p:stCondLst>
                                <p:childTnLst>
                                  <p:par>
                                    <p:cTn id="25" presetID="2" presetClass="entr" presetSubtype="2" fill="hold" grpId="0" nodeType="afterEffect" p14:presetBounceEnd="60000">
                                      <p:stCondLst>
                                        <p:cond delay="0"/>
                                      </p:stCondLst>
                                      <p:childTnLst>
                                        <p:set>
                                          <p:cBhvr>
                                            <p:cTn id="26" dur="1" fill="hold">
                                              <p:stCondLst>
                                                <p:cond delay="0"/>
                                              </p:stCondLst>
                                            </p:cTn>
                                            <p:tgtEl>
                                              <p:spTgt spid="45"/>
                                            </p:tgtEl>
                                            <p:attrNameLst>
                                              <p:attrName>style.visibility</p:attrName>
                                            </p:attrNameLst>
                                          </p:cBhvr>
                                          <p:to>
                                            <p:strVal val="visible"/>
                                          </p:to>
                                        </p:set>
                                        <p:anim calcmode="lin" valueType="num" p14:bounceEnd="60000">
                                          <p:cBhvr additive="base">
                                            <p:cTn id="27" dur="500" fill="hold"/>
                                            <p:tgtEl>
                                              <p:spTgt spid="45"/>
                                            </p:tgtEl>
                                            <p:attrNameLst>
                                              <p:attrName>ppt_x</p:attrName>
                                            </p:attrNameLst>
                                          </p:cBhvr>
                                          <p:tavLst>
                                            <p:tav tm="0">
                                              <p:val>
                                                <p:strVal val="1+#ppt_w/2"/>
                                              </p:val>
                                            </p:tav>
                                            <p:tav tm="100000">
                                              <p:val>
                                                <p:strVal val="#ppt_x"/>
                                              </p:val>
                                            </p:tav>
                                          </p:tavLst>
                                        </p:anim>
                                        <p:anim calcmode="lin" valueType="num" p14:bounceEnd="60000">
                                          <p:cBhvr additive="base">
                                            <p:cTn id="28" dur="500" fill="hold"/>
                                            <p:tgtEl>
                                              <p:spTgt spid="45"/>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2" fill="hold" grpId="0" nodeType="afterEffect" p14:presetBounceEnd="60000">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14:bounceEnd="60000">
                                          <p:cBhvr additive="base">
                                            <p:cTn id="32" dur="500" fill="hold"/>
                                            <p:tgtEl>
                                              <p:spTgt spid="46"/>
                                            </p:tgtEl>
                                            <p:attrNameLst>
                                              <p:attrName>ppt_x</p:attrName>
                                            </p:attrNameLst>
                                          </p:cBhvr>
                                          <p:tavLst>
                                            <p:tav tm="0">
                                              <p:val>
                                                <p:strVal val="1+#ppt_w/2"/>
                                              </p:val>
                                            </p:tav>
                                            <p:tav tm="100000">
                                              <p:val>
                                                <p:strVal val="#ppt_x"/>
                                              </p:val>
                                            </p:tav>
                                          </p:tavLst>
                                        </p:anim>
                                        <p:anim calcmode="lin" valueType="num" p14:bounceEnd="60000">
                                          <p:cBhvr additive="base">
                                            <p:cTn id="33" dur="500" fill="hold"/>
                                            <p:tgtEl>
                                              <p:spTgt spid="46"/>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2" presetClass="entr" presetSubtype="4" fill="hold" grpId="0" nodeType="afterEffect">
                                      <p:stCondLst>
                                        <p:cond delay="0"/>
                                      </p:stCondLst>
                                      <p:childTnLst>
                                        <p:set>
                                          <p:cBhvr>
                                            <p:cTn id="36" dur="1" fill="hold">
                                              <p:stCondLst>
                                                <p:cond delay="0"/>
                                              </p:stCondLst>
                                            </p:cTn>
                                            <p:tgtEl>
                                              <p:spTgt spid="44">
                                                <p:graphicEl>
                                                  <a:chart seriesIdx="-3" categoryIdx="-3" bldStep="gridLegend"/>
                                                </p:graphicEl>
                                              </p:spTgt>
                                            </p:tgtEl>
                                            <p:attrNameLst>
                                              <p:attrName>style.visibility</p:attrName>
                                            </p:attrNameLst>
                                          </p:cBhvr>
                                          <p:to>
                                            <p:strVal val="visible"/>
                                          </p:to>
                                        </p:set>
                                        <p:animEffect transition="in" filter="wipe(down)">
                                          <p:cBhvr>
                                            <p:cTn id="37" dur="500"/>
                                            <p:tgtEl>
                                              <p:spTgt spid="44">
                                                <p:graphicEl>
                                                  <a:chart seriesIdx="-3" categoryIdx="-3" bldStep="gridLegend"/>
                                                </p:graphicEl>
                                              </p:spTgt>
                                            </p:tgtEl>
                                          </p:cBhvr>
                                        </p:animEffect>
                                      </p:childTnLst>
                                    </p:cTn>
                                  </p:par>
                                </p:childTnLst>
                              </p:cTn>
                            </p:par>
                            <p:par>
                              <p:cTn id="38" fill="hold">
                                <p:stCondLst>
                                  <p:cond delay="3500"/>
                                </p:stCondLst>
                                <p:childTnLst>
                                  <p:par>
                                    <p:cTn id="39" presetID="22" presetClass="entr" presetSubtype="4" fill="hold" grpId="0" nodeType="afterEffect">
                                      <p:stCondLst>
                                        <p:cond delay="0"/>
                                      </p:stCondLst>
                                      <p:childTnLst>
                                        <p:set>
                                          <p:cBhvr>
                                            <p:cTn id="40" dur="1" fill="hold">
                                              <p:stCondLst>
                                                <p:cond delay="0"/>
                                              </p:stCondLst>
                                            </p:cTn>
                                            <p:tgtEl>
                                              <p:spTgt spid="44">
                                                <p:graphicEl>
                                                  <a:chart seriesIdx="0" categoryIdx="-4" bldStep="series"/>
                                                </p:graphicEl>
                                              </p:spTgt>
                                            </p:tgtEl>
                                            <p:attrNameLst>
                                              <p:attrName>style.visibility</p:attrName>
                                            </p:attrNameLst>
                                          </p:cBhvr>
                                          <p:to>
                                            <p:strVal val="visible"/>
                                          </p:to>
                                        </p:set>
                                        <p:animEffect transition="in" filter="wipe(down)">
                                          <p:cBhvr>
                                            <p:cTn id="41" dur="500"/>
                                            <p:tgtEl>
                                              <p:spTgt spid="44">
                                                <p:graphicEl>
                                                  <a:chart seriesIdx="0" categoryIdx="-4" bldStep="series"/>
                                                </p:graphicEl>
                                              </p:spTgt>
                                            </p:tgtEl>
                                          </p:cBhvr>
                                        </p:animEffect>
                                      </p:childTnLst>
                                    </p:cTn>
                                  </p:par>
                                </p:childTnLst>
                              </p:cTn>
                            </p:par>
                            <p:par>
                              <p:cTn id="42" fill="hold">
                                <p:stCondLst>
                                  <p:cond delay="4000"/>
                                </p:stCondLst>
                                <p:childTnLst>
                                  <p:par>
                                    <p:cTn id="43" presetID="22" presetClass="entr" presetSubtype="4" fill="hold" grpId="0" nodeType="afterEffect">
                                      <p:stCondLst>
                                        <p:cond delay="0"/>
                                      </p:stCondLst>
                                      <p:childTnLst>
                                        <p:set>
                                          <p:cBhvr>
                                            <p:cTn id="44" dur="1" fill="hold">
                                              <p:stCondLst>
                                                <p:cond delay="0"/>
                                              </p:stCondLst>
                                            </p:cTn>
                                            <p:tgtEl>
                                              <p:spTgt spid="44">
                                                <p:graphicEl>
                                                  <a:chart seriesIdx="1" categoryIdx="-4" bldStep="series"/>
                                                </p:graphicEl>
                                              </p:spTgt>
                                            </p:tgtEl>
                                            <p:attrNameLst>
                                              <p:attrName>style.visibility</p:attrName>
                                            </p:attrNameLst>
                                          </p:cBhvr>
                                          <p:to>
                                            <p:strVal val="visible"/>
                                          </p:to>
                                        </p:set>
                                        <p:animEffect transition="in" filter="wipe(down)">
                                          <p:cBhvr>
                                            <p:cTn id="45" dur="500"/>
                                            <p:tgtEl>
                                              <p:spTgt spid="44">
                                                <p:graphicEl>
                                                  <a:chart seriesIdx="1" categoryIdx="-4" bldStep="series"/>
                                                </p:graphicEl>
                                              </p:spTgt>
                                            </p:tgtEl>
                                          </p:cBhvr>
                                        </p:animEffect>
                                      </p:childTnLst>
                                    </p:cTn>
                                  </p:par>
                                </p:childTnLst>
                              </p:cTn>
                            </p:par>
                            <p:par>
                              <p:cTn id="46" fill="hold">
                                <p:stCondLst>
                                  <p:cond delay="4500"/>
                                </p:stCondLst>
                                <p:childTnLst>
                                  <p:par>
                                    <p:cTn id="47" presetID="22" presetClass="entr" presetSubtype="4" fill="hold" grpId="0" nodeType="afterEffect">
                                      <p:stCondLst>
                                        <p:cond delay="0"/>
                                      </p:stCondLst>
                                      <p:childTnLst>
                                        <p:set>
                                          <p:cBhvr>
                                            <p:cTn id="48" dur="1" fill="hold">
                                              <p:stCondLst>
                                                <p:cond delay="0"/>
                                              </p:stCondLst>
                                            </p:cTn>
                                            <p:tgtEl>
                                              <p:spTgt spid="44">
                                                <p:graphicEl>
                                                  <a:chart seriesIdx="2" categoryIdx="-4" bldStep="series"/>
                                                </p:graphicEl>
                                              </p:spTgt>
                                            </p:tgtEl>
                                            <p:attrNameLst>
                                              <p:attrName>style.visibility</p:attrName>
                                            </p:attrNameLst>
                                          </p:cBhvr>
                                          <p:to>
                                            <p:strVal val="visible"/>
                                          </p:to>
                                        </p:set>
                                        <p:animEffect transition="in" filter="wipe(down)">
                                          <p:cBhvr>
                                            <p:cTn id="49" dur="500"/>
                                            <p:tgtEl>
                                              <p:spTgt spid="44">
                                                <p:graphicEl>
                                                  <a:chart seriesIdx="2" categoryIdx="-4" bldStep="series"/>
                                                </p:graphicEl>
                                              </p:spTgt>
                                            </p:tgtEl>
                                          </p:cBhvr>
                                        </p:animEffect>
                                      </p:childTnLst>
                                    </p:cTn>
                                  </p:par>
                                </p:childTnLst>
                              </p:cTn>
                            </p:par>
                            <p:par>
                              <p:cTn id="50" fill="hold">
                                <p:stCondLst>
                                  <p:cond delay="5000"/>
                                </p:stCondLst>
                                <p:childTnLst>
                                  <p:par>
                                    <p:cTn id="51" presetID="22" presetClass="entr" presetSubtype="4" fill="hold" grpId="0" nodeType="afterEffect">
                                      <p:stCondLst>
                                        <p:cond delay="0"/>
                                      </p:stCondLst>
                                      <p:childTnLst>
                                        <p:set>
                                          <p:cBhvr>
                                            <p:cTn id="52" dur="1" fill="hold">
                                              <p:stCondLst>
                                                <p:cond delay="0"/>
                                              </p:stCondLst>
                                            </p:cTn>
                                            <p:tgtEl>
                                              <p:spTgt spid="44">
                                                <p:graphicEl>
                                                  <a:chart seriesIdx="3" categoryIdx="-4" bldStep="series"/>
                                                </p:graphicEl>
                                              </p:spTgt>
                                            </p:tgtEl>
                                            <p:attrNameLst>
                                              <p:attrName>style.visibility</p:attrName>
                                            </p:attrNameLst>
                                          </p:cBhvr>
                                          <p:to>
                                            <p:strVal val="visible"/>
                                          </p:to>
                                        </p:set>
                                        <p:animEffect transition="in" filter="wipe(down)">
                                          <p:cBhvr>
                                            <p:cTn id="53" dur="500"/>
                                            <p:tgtEl>
                                              <p:spTgt spid="44">
                                                <p:graphicEl>
                                                  <a:chart seriesIdx="3" categoryIdx="-4" bldStep="series"/>
                                                </p:graphicEl>
                                              </p:spTgt>
                                            </p:tgtEl>
                                          </p:cBhvr>
                                        </p:animEffect>
                                      </p:childTnLst>
                                    </p:cTn>
                                  </p:par>
                                </p:childTnLst>
                              </p:cTn>
                            </p:par>
                            <p:par>
                              <p:cTn id="54" fill="hold">
                                <p:stCondLst>
                                  <p:cond delay="5500"/>
                                </p:stCondLst>
                                <p:childTnLst>
                                  <p:par>
                                    <p:cTn id="55" presetID="2" presetClass="entr" presetSubtype="4" fill="hold" nodeType="afterEffect" p14:presetBounceEnd="60000">
                                      <p:stCondLst>
                                        <p:cond delay="0"/>
                                      </p:stCondLst>
                                      <p:childTnLst>
                                        <p:set>
                                          <p:cBhvr>
                                            <p:cTn id="56" dur="1" fill="hold">
                                              <p:stCondLst>
                                                <p:cond delay="0"/>
                                              </p:stCondLst>
                                            </p:cTn>
                                            <p:tgtEl>
                                              <p:spTgt spid="16"/>
                                            </p:tgtEl>
                                            <p:attrNameLst>
                                              <p:attrName>style.visibility</p:attrName>
                                            </p:attrNameLst>
                                          </p:cBhvr>
                                          <p:to>
                                            <p:strVal val="visible"/>
                                          </p:to>
                                        </p:set>
                                        <p:anim calcmode="lin" valueType="num" p14:bounceEnd="60000">
                                          <p:cBhvr additive="base">
                                            <p:cTn id="57" dur="500" fill="hold"/>
                                            <p:tgtEl>
                                              <p:spTgt spid="16"/>
                                            </p:tgtEl>
                                            <p:attrNameLst>
                                              <p:attrName>ppt_x</p:attrName>
                                            </p:attrNameLst>
                                          </p:cBhvr>
                                          <p:tavLst>
                                            <p:tav tm="0">
                                              <p:val>
                                                <p:strVal val="#ppt_x"/>
                                              </p:val>
                                            </p:tav>
                                            <p:tav tm="100000">
                                              <p:val>
                                                <p:strVal val="#ppt_x"/>
                                              </p:val>
                                            </p:tav>
                                          </p:tavLst>
                                        </p:anim>
                                        <p:anim calcmode="lin" valueType="num" p14:bounceEnd="60000">
                                          <p:cBhvr additive="base">
                                            <p:cTn id="58" dur="500" fill="hold"/>
                                            <p:tgtEl>
                                              <p:spTgt spid="16"/>
                                            </p:tgtEl>
                                            <p:attrNameLst>
                                              <p:attrName>ppt_y</p:attrName>
                                            </p:attrNameLst>
                                          </p:cBhvr>
                                          <p:tavLst>
                                            <p:tav tm="0">
                                              <p:val>
                                                <p:strVal val="1+#ppt_h/2"/>
                                              </p:val>
                                            </p:tav>
                                            <p:tav tm="100000">
                                              <p:val>
                                                <p:strVal val="#ppt_y"/>
                                              </p:val>
                                            </p:tav>
                                          </p:tavLst>
                                        </p:anim>
                                      </p:childTnLst>
                                    </p:cTn>
                                  </p:par>
                                </p:childTnLst>
                              </p:cTn>
                            </p:par>
                            <p:par>
                              <p:cTn id="59" fill="hold">
                                <p:stCondLst>
                                  <p:cond delay="6000"/>
                                </p:stCondLst>
                                <p:childTnLst>
                                  <p:par>
                                    <p:cTn id="60" presetID="2" presetClass="entr" presetSubtype="4" fill="hold" nodeType="afterEffect" p14:presetBounceEnd="60000">
                                      <p:stCondLst>
                                        <p:cond delay="0"/>
                                      </p:stCondLst>
                                      <p:childTnLst>
                                        <p:set>
                                          <p:cBhvr>
                                            <p:cTn id="61" dur="1" fill="hold">
                                              <p:stCondLst>
                                                <p:cond delay="0"/>
                                              </p:stCondLst>
                                            </p:cTn>
                                            <p:tgtEl>
                                              <p:spTgt spid="20"/>
                                            </p:tgtEl>
                                            <p:attrNameLst>
                                              <p:attrName>style.visibility</p:attrName>
                                            </p:attrNameLst>
                                          </p:cBhvr>
                                          <p:to>
                                            <p:strVal val="visible"/>
                                          </p:to>
                                        </p:set>
                                        <p:anim calcmode="lin" valueType="num" p14:bounceEnd="60000">
                                          <p:cBhvr additive="base">
                                            <p:cTn id="62" dur="500" fill="hold"/>
                                            <p:tgtEl>
                                              <p:spTgt spid="20"/>
                                            </p:tgtEl>
                                            <p:attrNameLst>
                                              <p:attrName>ppt_x</p:attrName>
                                            </p:attrNameLst>
                                          </p:cBhvr>
                                          <p:tavLst>
                                            <p:tav tm="0">
                                              <p:val>
                                                <p:strVal val="#ppt_x"/>
                                              </p:val>
                                            </p:tav>
                                            <p:tav tm="100000">
                                              <p:val>
                                                <p:strVal val="#ppt_x"/>
                                              </p:val>
                                            </p:tav>
                                          </p:tavLst>
                                        </p:anim>
                                        <p:anim calcmode="lin" valueType="num" p14:bounceEnd="60000">
                                          <p:cBhvr additive="base">
                                            <p:cTn id="63" dur="500" fill="hold"/>
                                            <p:tgtEl>
                                              <p:spTgt spid="20"/>
                                            </p:tgtEl>
                                            <p:attrNameLst>
                                              <p:attrName>ppt_y</p:attrName>
                                            </p:attrNameLst>
                                          </p:cBhvr>
                                          <p:tavLst>
                                            <p:tav tm="0">
                                              <p:val>
                                                <p:strVal val="1+#ppt_h/2"/>
                                              </p:val>
                                            </p:tav>
                                            <p:tav tm="100000">
                                              <p:val>
                                                <p:strVal val="#ppt_y"/>
                                              </p:val>
                                            </p:tav>
                                          </p:tavLst>
                                        </p:anim>
                                      </p:childTnLst>
                                    </p:cTn>
                                  </p:par>
                                </p:childTnLst>
                              </p:cTn>
                            </p:par>
                            <p:par>
                              <p:cTn id="64" fill="hold">
                                <p:stCondLst>
                                  <p:cond delay="6500"/>
                                </p:stCondLst>
                                <p:childTnLst>
                                  <p:par>
                                    <p:cTn id="65" presetID="2" presetClass="entr" presetSubtype="4" fill="hold" nodeType="afterEffect" p14:presetBounceEnd="60000">
                                      <p:stCondLst>
                                        <p:cond delay="0"/>
                                      </p:stCondLst>
                                      <p:childTnLst>
                                        <p:set>
                                          <p:cBhvr>
                                            <p:cTn id="66" dur="1" fill="hold">
                                              <p:stCondLst>
                                                <p:cond delay="0"/>
                                              </p:stCondLst>
                                            </p:cTn>
                                            <p:tgtEl>
                                              <p:spTgt spid="24"/>
                                            </p:tgtEl>
                                            <p:attrNameLst>
                                              <p:attrName>style.visibility</p:attrName>
                                            </p:attrNameLst>
                                          </p:cBhvr>
                                          <p:to>
                                            <p:strVal val="visible"/>
                                          </p:to>
                                        </p:set>
                                        <p:anim calcmode="lin" valueType="num" p14:bounceEnd="60000">
                                          <p:cBhvr additive="base">
                                            <p:cTn id="67" dur="500" fill="hold"/>
                                            <p:tgtEl>
                                              <p:spTgt spid="24"/>
                                            </p:tgtEl>
                                            <p:attrNameLst>
                                              <p:attrName>ppt_x</p:attrName>
                                            </p:attrNameLst>
                                          </p:cBhvr>
                                          <p:tavLst>
                                            <p:tav tm="0">
                                              <p:val>
                                                <p:strVal val="#ppt_x"/>
                                              </p:val>
                                            </p:tav>
                                            <p:tav tm="100000">
                                              <p:val>
                                                <p:strVal val="#ppt_x"/>
                                              </p:val>
                                            </p:tav>
                                          </p:tavLst>
                                        </p:anim>
                                        <p:anim calcmode="lin" valueType="num" p14:bounceEnd="60000">
                                          <p:cBhvr additive="base">
                                            <p:cTn id="68" dur="500" fill="hold"/>
                                            <p:tgtEl>
                                              <p:spTgt spid="24"/>
                                            </p:tgtEl>
                                            <p:attrNameLst>
                                              <p:attrName>ppt_y</p:attrName>
                                            </p:attrNameLst>
                                          </p:cBhvr>
                                          <p:tavLst>
                                            <p:tav tm="0">
                                              <p:val>
                                                <p:strVal val="1+#ppt_h/2"/>
                                              </p:val>
                                            </p:tav>
                                            <p:tav tm="100000">
                                              <p:val>
                                                <p:strVal val="#ppt_y"/>
                                              </p:val>
                                            </p:tav>
                                          </p:tavLst>
                                        </p:anim>
                                      </p:childTnLst>
                                    </p:cTn>
                                  </p:par>
                                </p:childTnLst>
                              </p:cTn>
                            </p:par>
                            <p:par>
                              <p:cTn id="69" fill="hold">
                                <p:stCondLst>
                                  <p:cond delay="7000"/>
                                </p:stCondLst>
                                <p:childTnLst>
                                  <p:par>
                                    <p:cTn id="70" presetID="2" presetClass="entr" presetSubtype="4" fill="hold" nodeType="afterEffect" p14:presetBounceEnd="60000">
                                      <p:stCondLst>
                                        <p:cond delay="0"/>
                                      </p:stCondLst>
                                      <p:childTnLst>
                                        <p:set>
                                          <p:cBhvr>
                                            <p:cTn id="71" dur="1" fill="hold">
                                              <p:stCondLst>
                                                <p:cond delay="0"/>
                                              </p:stCondLst>
                                            </p:cTn>
                                            <p:tgtEl>
                                              <p:spTgt spid="28"/>
                                            </p:tgtEl>
                                            <p:attrNameLst>
                                              <p:attrName>style.visibility</p:attrName>
                                            </p:attrNameLst>
                                          </p:cBhvr>
                                          <p:to>
                                            <p:strVal val="visible"/>
                                          </p:to>
                                        </p:set>
                                        <p:anim calcmode="lin" valueType="num" p14:bounceEnd="60000">
                                          <p:cBhvr additive="base">
                                            <p:cTn id="72" dur="500" fill="hold"/>
                                            <p:tgtEl>
                                              <p:spTgt spid="28"/>
                                            </p:tgtEl>
                                            <p:attrNameLst>
                                              <p:attrName>ppt_x</p:attrName>
                                            </p:attrNameLst>
                                          </p:cBhvr>
                                          <p:tavLst>
                                            <p:tav tm="0">
                                              <p:val>
                                                <p:strVal val="#ppt_x"/>
                                              </p:val>
                                            </p:tav>
                                            <p:tav tm="100000">
                                              <p:val>
                                                <p:strVal val="#ppt_x"/>
                                              </p:val>
                                            </p:tav>
                                          </p:tavLst>
                                        </p:anim>
                                        <p:anim calcmode="lin" valueType="num" p14:bounceEnd="60000">
                                          <p:cBhvr additive="base">
                                            <p:cTn id="73" dur="500" fill="hold"/>
                                            <p:tgtEl>
                                              <p:spTgt spid="28"/>
                                            </p:tgtEl>
                                            <p:attrNameLst>
                                              <p:attrName>ppt_y</p:attrName>
                                            </p:attrNameLst>
                                          </p:cBhvr>
                                          <p:tavLst>
                                            <p:tav tm="0">
                                              <p:val>
                                                <p:strVal val="1+#ppt_h/2"/>
                                              </p:val>
                                            </p:tav>
                                            <p:tav tm="100000">
                                              <p:val>
                                                <p:strVal val="#ppt_y"/>
                                              </p:val>
                                            </p:tav>
                                          </p:tavLst>
                                        </p:anim>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50"/>
                                            </p:tgtEl>
                                            <p:attrNameLst>
                                              <p:attrName>style.visibility</p:attrName>
                                            </p:attrNameLst>
                                          </p:cBhvr>
                                          <p:to>
                                            <p:strVal val="visible"/>
                                          </p:to>
                                        </p:set>
                                        <p:anim calcmode="lin" valueType="num">
                                          <p:cBhvr>
                                            <p:cTn id="77" dur="500" fill="hold"/>
                                            <p:tgtEl>
                                              <p:spTgt spid="50"/>
                                            </p:tgtEl>
                                            <p:attrNameLst>
                                              <p:attrName>ppt_w</p:attrName>
                                            </p:attrNameLst>
                                          </p:cBhvr>
                                          <p:tavLst>
                                            <p:tav tm="0">
                                              <p:val>
                                                <p:fltVal val="0"/>
                                              </p:val>
                                            </p:tav>
                                            <p:tav tm="100000">
                                              <p:val>
                                                <p:strVal val="#ppt_w"/>
                                              </p:val>
                                            </p:tav>
                                          </p:tavLst>
                                        </p:anim>
                                        <p:anim calcmode="lin" valueType="num">
                                          <p:cBhvr>
                                            <p:cTn id="78" dur="500" fill="hold"/>
                                            <p:tgtEl>
                                              <p:spTgt spid="50"/>
                                            </p:tgtEl>
                                            <p:attrNameLst>
                                              <p:attrName>ppt_h</p:attrName>
                                            </p:attrNameLst>
                                          </p:cBhvr>
                                          <p:tavLst>
                                            <p:tav tm="0">
                                              <p:val>
                                                <p:fltVal val="0"/>
                                              </p:val>
                                            </p:tav>
                                            <p:tav tm="100000">
                                              <p:val>
                                                <p:strVal val="#ppt_h"/>
                                              </p:val>
                                            </p:tav>
                                          </p:tavLst>
                                        </p:anim>
                                        <p:animEffect transition="in" filter="fade">
                                          <p:cBhvr>
                                            <p:cTn id="79" dur="500"/>
                                            <p:tgtEl>
                                              <p:spTgt spid="50"/>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49"/>
                                            </p:tgtEl>
                                            <p:attrNameLst>
                                              <p:attrName>style.visibility</p:attrName>
                                            </p:attrNameLst>
                                          </p:cBhvr>
                                          <p:to>
                                            <p:strVal val="visible"/>
                                          </p:to>
                                        </p:set>
                                        <p:anim calcmode="lin" valueType="num">
                                          <p:cBhvr>
                                            <p:cTn id="82" dur="500" fill="hold"/>
                                            <p:tgtEl>
                                              <p:spTgt spid="49"/>
                                            </p:tgtEl>
                                            <p:attrNameLst>
                                              <p:attrName>ppt_w</p:attrName>
                                            </p:attrNameLst>
                                          </p:cBhvr>
                                          <p:tavLst>
                                            <p:tav tm="0">
                                              <p:val>
                                                <p:fltVal val="0"/>
                                              </p:val>
                                            </p:tav>
                                            <p:tav tm="100000">
                                              <p:val>
                                                <p:strVal val="#ppt_w"/>
                                              </p:val>
                                            </p:tav>
                                          </p:tavLst>
                                        </p:anim>
                                        <p:anim calcmode="lin" valueType="num">
                                          <p:cBhvr>
                                            <p:cTn id="83" dur="500" fill="hold"/>
                                            <p:tgtEl>
                                              <p:spTgt spid="49"/>
                                            </p:tgtEl>
                                            <p:attrNameLst>
                                              <p:attrName>ppt_h</p:attrName>
                                            </p:attrNameLst>
                                          </p:cBhvr>
                                          <p:tavLst>
                                            <p:tav tm="0">
                                              <p:val>
                                                <p:fltVal val="0"/>
                                              </p:val>
                                            </p:tav>
                                            <p:tav tm="100000">
                                              <p:val>
                                                <p:strVal val="#ppt_h"/>
                                              </p:val>
                                            </p:tav>
                                          </p:tavLst>
                                        </p:anim>
                                        <p:animEffect transition="in" filter="fade">
                                          <p:cBhvr>
                                            <p:cTn id="84" dur="500"/>
                                            <p:tgtEl>
                                              <p:spTgt spid="49"/>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48"/>
                                            </p:tgtEl>
                                            <p:attrNameLst>
                                              <p:attrName>style.visibility</p:attrName>
                                            </p:attrNameLst>
                                          </p:cBhvr>
                                          <p:to>
                                            <p:strVal val="visible"/>
                                          </p:to>
                                        </p:set>
                                        <p:anim calcmode="lin" valueType="num">
                                          <p:cBhvr>
                                            <p:cTn id="87" dur="500" fill="hold"/>
                                            <p:tgtEl>
                                              <p:spTgt spid="48"/>
                                            </p:tgtEl>
                                            <p:attrNameLst>
                                              <p:attrName>ppt_w</p:attrName>
                                            </p:attrNameLst>
                                          </p:cBhvr>
                                          <p:tavLst>
                                            <p:tav tm="0">
                                              <p:val>
                                                <p:fltVal val="0"/>
                                              </p:val>
                                            </p:tav>
                                            <p:tav tm="100000">
                                              <p:val>
                                                <p:strVal val="#ppt_w"/>
                                              </p:val>
                                            </p:tav>
                                          </p:tavLst>
                                        </p:anim>
                                        <p:anim calcmode="lin" valueType="num">
                                          <p:cBhvr>
                                            <p:cTn id="88" dur="500" fill="hold"/>
                                            <p:tgtEl>
                                              <p:spTgt spid="48"/>
                                            </p:tgtEl>
                                            <p:attrNameLst>
                                              <p:attrName>ppt_h</p:attrName>
                                            </p:attrNameLst>
                                          </p:cBhvr>
                                          <p:tavLst>
                                            <p:tav tm="0">
                                              <p:val>
                                                <p:fltVal val="0"/>
                                              </p:val>
                                            </p:tav>
                                            <p:tav tm="100000">
                                              <p:val>
                                                <p:strVal val="#ppt_h"/>
                                              </p:val>
                                            </p:tav>
                                          </p:tavLst>
                                        </p:anim>
                                        <p:animEffect transition="in" filter="fade">
                                          <p:cBhvr>
                                            <p:cTn id="89" dur="500"/>
                                            <p:tgtEl>
                                              <p:spTgt spid="48"/>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47"/>
                                            </p:tgtEl>
                                            <p:attrNameLst>
                                              <p:attrName>style.visibility</p:attrName>
                                            </p:attrNameLst>
                                          </p:cBhvr>
                                          <p:to>
                                            <p:strVal val="visible"/>
                                          </p:to>
                                        </p:set>
                                        <p:anim calcmode="lin" valueType="num">
                                          <p:cBhvr>
                                            <p:cTn id="92" dur="500" fill="hold"/>
                                            <p:tgtEl>
                                              <p:spTgt spid="47"/>
                                            </p:tgtEl>
                                            <p:attrNameLst>
                                              <p:attrName>ppt_w</p:attrName>
                                            </p:attrNameLst>
                                          </p:cBhvr>
                                          <p:tavLst>
                                            <p:tav tm="0">
                                              <p:val>
                                                <p:fltVal val="0"/>
                                              </p:val>
                                            </p:tav>
                                            <p:tav tm="100000">
                                              <p:val>
                                                <p:strVal val="#ppt_w"/>
                                              </p:val>
                                            </p:tav>
                                          </p:tavLst>
                                        </p:anim>
                                        <p:anim calcmode="lin" valueType="num">
                                          <p:cBhvr>
                                            <p:cTn id="93" dur="500" fill="hold"/>
                                            <p:tgtEl>
                                              <p:spTgt spid="47"/>
                                            </p:tgtEl>
                                            <p:attrNameLst>
                                              <p:attrName>ppt_h</p:attrName>
                                            </p:attrNameLst>
                                          </p:cBhvr>
                                          <p:tavLst>
                                            <p:tav tm="0">
                                              <p:val>
                                                <p:fltVal val="0"/>
                                              </p:val>
                                            </p:tav>
                                            <p:tav tm="100000">
                                              <p:val>
                                                <p:strVal val="#ppt_h"/>
                                              </p:val>
                                            </p:tav>
                                          </p:tavLst>
                                        </p:anim>
                                        <p:animEffect transition="in" filter="fade">
                                          <p:cBhvr>
                                            <p:cTn id="94" dur="500"/>
                                            <p:tgtEl>
                                              <p:spTgt spid="47"/>
                                            </p:tgtEl>
                                          </p:cBhvr>
                                        </p:animEffect>
                                      </p:childTnLst>
                                    </p:cTn>
                                  </p:par>
                                </p:childTnLst>
                              </p:cTn>
                            </p:par>
                            <p:par>
                              <p:cTn id="95" fill="hold">
                                <p:stCondLst>
                                  <p:cond delay="8000"/>
                                </p:stCondLst>
                                <p:childTnLst>
                                  <p:par>
                                    <p:cTn id="96" presetID="10" presetClass="entr" presetSubtype="0" fill="hold" grpId="0" nodeType="afterEffect">
                                      <p:stCondLst>
                                        <p:cond delay="0"/>
                                      </p:stCondLst>
                                      <p:childTnLst>
                                        <p:set>
                                          <p:cBhvr>
                                            <p:cTn id="97" dur="1" fill="hold">
                                              <p:stCondLst>
                                                <p:cond delay="0"/>
                                              </p:stCondLst>
                                            </p:cTn>
                                            <p:tgtEl>
                                              <p:spTgt spid="32"/>
                                            </p:tgtEl>
                                            <p:attrNameLst>
                                              <p:attrName>style.visibility</p:attrName>
                                            </p:attrNameLst>
                                          </p:cBhvr>
                                          <p:to>
                                            <p:strVal val="visible"/>
                                          </p:to>
                                        </p:set>
                                        <p:animEffect transition="in" filter="fade">
                                          <p:cBhvr>
                                            <p:cTn id="98" dur="500"/>
                                            <p:tgtEl>
                                              <p:spTgt spid="32"/>
                                            </p:tgtEl>
                                          </p:cBhvr>
                                        </p:animEffect>
                                      </p:childTnLst>
                                    </p:cTn>
                                  </p:par>
                                  <p:par>
                                    <p:cTn id="99" presetID="10" presetClass="entr" presetSubtype="0" fill="hold" grpId="0" nodeType="withEffect">
                                      <p:stCondLst>
                                        <p:cond delay="0"/>
                                      </p:stCondLst>
                                      <p:childTnLst>
                                        <p:set>
                                          <p:cBhvr>
                                            <p:cTn id="100" dur="1" fill="hold">
                                              <p:stCondLst>
                                                <p:cond delay="0"/>
                                              </p:stCondLst>
                                            </p:cTn>
                                            <p:tgtEl>
                                              <p:spTgt spid="35"/>
                                            </p:tgtEl>
                                            <p:attrNameLst>
                                              <p:attrName>style.visibility</p:attrName>
                                            </p:attrNameLst>
                                          </p:cBhvr>
                                          <p:to>
                                            <p:strVal val="visible"/>
                                          </p:to>
                                        </p:set>
                                        <p:animEffect transition="in" filter="fade">
                                          <p:cBhvr>
                                            <p:cTn id="101" dur="500"/>
                                            <p:tgtEl>
                                              <p:spTgt spid="35"/>
                                            </p:tgtEl>
                                          </p:cBhvr>
                                        </p:animEffect>
                                      </p:childTnLst>
                                    </p:cTn>
                                  </p:par>
                                  <p:par>
                                    <p:cTn id="102" presetID="10" presetClass="entr" presetSubtype="0" fill="hold" grpId="0" nodeType="withEffect">
                                      <p:stCondLst>
                                        <p:cond delay="0"/>
                                      </p:stCondLst>
                                      <p:childTnLst>
                                        <p:set>
                                          <p:cBhvr>
                                            <p:cTn id="103" dur="1" fill="hold">
                                              <p:stCondLst>
                                                <p:cond delay="0"/>
                                              </p:stCondLst>
                                            </p:cTn>
                                            <p:tgtEl>
                                              <p:spTgt spid="38"/>
                                            </p:tgtEl>
                                            <p:attrNameLst>
                                              <p:attrName>style.visibility</p:attrName>
                                            </p:attrNameLst>
                                          </p:cBhvr>
                                          <p:to>
                                            <p:strVal val="visible"/>
                                          </p:to>
                                        </p:set>
                                        <p:animEffect transition="in" filter="fade">
                                          <p:cBhvr>
                                            <p:cTn id="104" dur="500"/>
                                            <p:tgtEl>
                                              <p:spTgt spid="38"/>
                                            </p:tgtEl>
                                          </p:cBhvr>
                                        </p:animEffect>
                                      </p:childTnLst>
                                    </p:cTn>
                                  </p:par>
                                  <p:par>
                                    <p:cTn id="105" presetID="10" presetClass="entr" presetSubtype="0" fill="hold" grpId="0" nodeType="withEffect">
                                      <p:stCondLst>
                                        <p:cond delay="0"/>
                                      </p:stCondLst>
                                      <p:childTnLst>
                                        <p:set>
                                          <p:cBhvr>
                                            <p:cTn id="106" dur="1" fill="hold">
                                              <p:stCondLst>
                                                <p:cond delay="0"/>
                                              </p:stCondLst>
                                            </p:cTn>
                                            <p:tgtEl>
                                              <p:spTgt spid="41"/>
                                            </p:tgtEl>
                                            <p:attrNameLst>
                                              <p:attrName>style.visibility</p:attrName>
                                            </p:attrNameLst>
                                          </p:cBhvr>
                                          <p:to>
                                            <p:strVal val="visible"/>
                                          </p:to>
                                        </p:set>
                                        <p:animEffect transition="in" filter="fade">
                                          <p:cBhvr>
                                            <p:cTn id="107" dur="500"/>
                                            <p:tgtEl>
                                              <p:spTgt spid="41"/>
                                            </p:tgtEl>
                                          </p:cBhvr>
                                        </p:animEffect>
                                      </p:childTnLst>
                                    </p:cTn>
                                  </p:par>
                                </p:childTnLst>
                              </p:cTn>
                            </p:par>
                            <p:par>
                              <p:cTn id="108" fill="hold">
                                <p:stCondLst>
                                  <p:cond delay="8500"/>
                                </p:stCondLst>
                                <p:childTnLst>
                                  <p:par>
                                    <p:cTn id="109" presetID="53" presetClass="entr" presetSubtype="16"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 calcmode="lin" valueType="num">
                                          <p:cBhvr>
                                            <p:cTn id="111" dur="500" fill="hold"/>
                                            <p:tgtEl>
                                              <p:spTgt spid="34"/>
                                            </p:tgtEl>
                                            <p:attrNameLst>
                                              <p:attrName>ppt_w</p:attrName>
                                            </p:attrNameLst>
                                          </p:cBhvr>
                                          <p:tavLst>
                                            <p:tav tm="0">
                                              <p:val>
                                                <p:fltVal val="0"/>
                                              </p:val>
                                            </p:tav>
                                            <p:tav tm="100000">
                                              <p:val>
                                                <p:strVal val="#ppt_w"/>
                                              </p:val>
                                            </p:tav>
                                          </p:tavLst>
                                        </p:anim>
                                        <p:anim calcmode="lin" valueType="num">
                                          <p:cBhvr>
                                            <p:cTn id="112" dur="500" fill="hold"/>
                                            <p:tgtEl>
                                              <p:spTgt spid="34"/>
                                            </p:tgtEl>
                                            <p:attrNameLst>
                                              <p:attrName>ppt_h</p:attrName>
                                            </p:attrNameLst>
                                          </p:cBhvr>
                                          <p:tavLst>
                                            <p:tav tm="0">
                                              <p:val>
                                                <p:fltVal val="0"/>
                                              </p:val>
                                            </p:tav>
                                            <p:tav tm="100000">
                                              <p:val>
                                                <p:strVal val="#ppt_h"/>
                                              </p:val>
                                            </p:tav>
                                          </p:tavLst>
                                        </p:anim>
                                        <p:animEffect transition="in" filter="fade">
                                          <p:cBhvr>
                                            <p:cTn id="113" dur="500"/>
                                            <p:tgtEl>
                                              <p:spTgt spid="34"/>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37"/>
                                            </p:tgtEl>
                                            <p:attrNameLst>
                                              <p:attrName>style.visibility</p:attrName>
                                            </p:attrNameLst>
                                          </p:cBhvr>
                                          <p:to>
                                            <p:strVal val="visible"/>
                                          </p:to>
                                        </p:set>
                                        <p:anim calcmode="lin" valueType="num">
                                          <p:cBhvr>
                                            <p:cTn id="116" dur="500" fill="hold"/>
                                            <p:tgtEl>
                                              <p:spTgt spid="37"/>
                                            </p:tgtEl>
                                            <p:attrNameLst>
                                              <p:attrName>ppt_w</p:attrName>
                                            </p:attrNameLst>
                                          </p:cBhvr>
                                          <p:tavLst>
                                            <p:tav tm="0">
                                              <p:val>
                                                <p:fltVal val="0"/>
                                              </p:val>
                                            </p:tav>
                                            <p:tav tm="100000">
                                              <p:val>
                                                <p:strVal val="#ppt_w"/>
                                              </p:val>
                                            </p:tav>
                                          </p:tavLst>
                                        </p:anim>
                                        <p:anim calcmode="lin" valueType="num">
                                          <p:cBhvr>
                                            <p:cTn id="117" dur="500" fill="hold"/>
                                            <p:tgtEl>
                                              <p:spTgt spid="37"/>
                                            </p:tgtEl>
                                            <p:attrNameLst>
                                              <p:attrName>ppt_h</p:attrName>
                                            </p:attrNameLst>
                                          </p:cBhvr>
                                          <p:tavLst>
                                            <p:tav tm="0">
                                              <p:val>
                                                <p:fltVal val="0"/>
                                              </p:val>
                                            </p:tav>
                                            <p:tav tm="100000">
                                              <p:val>
                                                <p:strVal val="#ppt_h"/>
                                              </p:val>
                                            </p:tav>
                                          </p:tavLst>
                                        </p:anim>
                                        <p:animEffect transition="in" filter="fade">
                                          <p:cBhvr>
                                            <p:cTn id="118" dur="500"/>
                                            <p:tgtEl>
                                              <p:spTgt spid="37"/>
                                            </p:tgtEl>
                                          </p:cBhvr>
                                        </p:animEffect>
                                      </p:childTnLst>
                                    </p:cTn>
                                  </p:par>
                                  <p:par>
                                    <p:cTn id="119" presetID="53" presetClass="entr" presetSubtype="16" fill="hold" grpId="0" nodeType="withEffect">
                                      <p:stCondLst>
                                        <p:cond delay="0"/>
                                      </p:stCondLst>
                                      <p:childTnLst>
                                        <p:set>
                                          <p:cBhvr>
                                            <p:cTn id="120" dur="1" fill="hold">
                                              <p:stCondLst>
                                                <p:cond delay="0"/>
                                              </p:stCondLst>
                                            </p:cTn>
                                            <p:tgtEl>
                                              <p:spTgt spid="40"/>
                                            </p:tgtEl>
                                            <p:attrNameLst>
                                              <p:attrName>style.visibility</p:attrName>
                                            </p:attrNameLst>
                                          </p:cBhvr>
                                          <p:to>
                                            <p:strVal val="visible"/>
                                          </p:to>
                                        </p:set>
                                        <p:anim calcmode="lin" valueType="num">
                                          <p:cBhvr>
                                            <p:cTn id="121" dur="500" fill="hold"/>
                                            <p:tgtEl>
                                              <p:spTgt spid="40"/>
                                            </p:tgtEl>
                                            <p:attrNameLst>
                                              <p:attrName>ppt_w</p:attrName>
                                            </p:attrNameLst>
                                          </p:cBhvr>
                                          <p:tavLst>
                                            <p:tav tm="0">
                                              <p:val>
                                                <p:fltVal val="0"/>
                                              </p:val>
                                            </p:tav>
                                            <p:tav tm="100000">
                                              <p:val>
                                                <p:strVal val="#ppt_w"/>
                                              </p:val>
                                            </p:tav>
                                          </p:tavLst>
                                        </p:anim>
                                        <p:anim calcmode="lin" valueType="num">
                                          <p:cBhvr>
                                            <p:cTn id="122" dur="500" fill="hold"/>
                                            <p:tgtEl>
                                              <p:spTgt spid="40"/>
                                            </p:tgtEl>
                                            <p:attrNameLst>
                                              <p:attrName>ppt_h</p:attrName>
                                            </p:attrNameLst>
                                          </p:cBhvr>
                                          <p:tavLst>
                                            <p:tav tm="0">
                                              <p:val>
                                                <p:fltVal val="0"/>
                                              </p:val>
                                            </p:tav>
                                            <p:tav tm="100000">
                                              <p:val>
                                                <p:strVal val="#ppt_h"/>
                                              </p:val>
                                            </p:tav>
                                          </p:tavLst>
                                        </p:anim>
                                        <p:animEffect transition="in" filter="fade">
                                          <p:cBhvr>
                                            <p:cTn id="123" dur="500"/>
                                            <p:tgtEl>
                                              <p:spTgt spid="40"/>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43"/>
                                            </p:tgtEl>
                                            <p:attrNameLst>
                                              <p:attrName>style.visibility</p:attrName>
                                            </p:attrNameLst>
                                          </p:cBhvr>
                                          <p:to>
                                            <p:strVal val="visible"/>
                                          </p:to>
                                        </p:set>
                                        <p:anim calcmode="lin" valueType="num">
                                          <p:cBhvr>
                                            <p:cTn id="126" dur="500" fill="hold"/>
                                            <p:tgtEl>
                                              <p:spTgt spid="43"/>
                                            </p:tgtEl>
                                            <p:attrNameLst>
                                              <p:attrName>ppt_w</p:attrName>
                                            </p:attrNameLst>
                                          </p:cBhvr>
                                          <p:tavLst>
                                            <p:tav tm="0">
                                              <p:val>
                                                <p:fltVal val="0"/>
                                              </p:val>
                                            </p:tav>
                                            <p:tav tm="100000">
                                              <p:val>
                                                <p:strVal val="#ppt_w"/>
                                              </p:val>
                                            </p:tav>
                                          </p:tavLst>
                                        </p:anim>
                                        <p:anim calcmode="lin" valueType="num">
                                          <p:cBhvr>
                                            <p:cTn id="127" dur="500" fill="hold"/>
                                            <p:tgtEl>
                                              <p:spTgt spid="43"/>
                                            </p:tgtEl>
                                            <p:attrNameLst>
                                              <p:attrName>ppt_h</p:attrName>
                                            </p:attrNameLst>
                                          </p:cBhvr>
                                          <p:tavLst>
                                            <p:tav tm="0">
                                              <p:val>
                                                <p:fltVal val="0"/>
                                              </p:val>
                                            </p:tav>
                                            <p:tav tm="100000">
                                              <p:val>
                                                <p:strVal val="#ppt_h"/>
                                              </p:val>
                                            </p:tav>
                                          </p:tavLst>
                                        </p:anim>
                                        <p:animEffect transition="in" filter="fade">
                                          <p:cBhvr>
                                            <p:cTn id="128" dur="500"/>
                                            <p:tgtEl>
                                              <p:spTgt spid="43"/>
                                            </p:tgtEl>
                                          </p:cBhvr>
                                        </p:animEffect>
                                      </p:childTnLst>
                                    </p:cTn>
                                  </p:par>
                                </p:childTnLst>
                              </p:cTn>
                            </p:par>
                            <p:par>
                              <p:cTn id="129" fill="hold">
                                <p:stCondLst>
                                  <p:cond delay="9000"/>
                                </p:stCondLst>
                                <p:childTnLst>
                                  <p:par>
                                    <p:cTn id="130" presetID="10" presetClass="entr" presetSubtype="0" fill="hold" grpId="0" nodeType="afterEffect">
                                      <p:stCondLst>
                                        <p:cond delay="0"/>
                                      </p:stCondLst>
                                      <p:childTnLst>
                                        <p:set>
                                          <p:cBhvr>
                                            <p:cTn id="131" dur="1" fill="hold">
                                              <p:stCondLst>
                                                <p:cond delay="0"/>
                                              </p:stCondLst>
                                            </p:cTn>
                                            <p:tgtEl>
                                              <p:spTgt spid="33"/>
                                            </p:tgtEl>
                                            <p:attrNameLst>
                                              <p:attrName>style.visibility</p:attrName>
                                            </p:attrNameLst>
                                          </p:cBhvr>
                                          <p:to>
                                            <p:strVal val="visible"/>
                                          </p:to>
                                        </p:set>
                                        <p:animEffect transition="in" filter="fade">
                                          <p:cBhvr>
                                            <p:cTn id="132" dur="500"/>
                                            <p:tgtEl>
                                              <p:spTgt spid="33"/>
                                            </p:tgtEl>
                                          </p:cBhvr>
                                        </p:animEffect>
                                      </p:childTnLst>
                                    </p:cTn>
                                  </p:par>
                                  <p:par>
                                    <p:cTn id="133" presetID="10" presetClass="entr" presetSubtype="0" fill="hold" grpId="0" nodeType="withEffect">
                                      <p:stCondLst>
                                        <p:cond delay="0"/>
                                      </p:stCondLst>
                                      <p:childTnLst>
                                        <p:set>
                                          <p:cBhvr>
                                            <p:cTn id="134" dur="1" fill="hold">
                                              <p:stCondLst>
                                                <p:cond delay="0"/>
                                              </p:stCondLst>
                                            </p:cTn>
                                            <p:tgtEl>
                                              <p:spTgt spid="36"/>
                                            </p:tgtEl>
                                            <p:attrNameLst>
                                              <p:attrName>style.visibility</p:attrName>
                                            </p:attrNameLst>
                                          </p:cBhvr>
                                          <p:to>
                                            <p:strVal val="visible"/>
                                          </p:to>
                                        </p:set>
                                        <p:animEffect transition="in" filter="fade">
                                          <p:cBhvr>
                                            <p:cTn id="135" dur="500"/>
                                            <p:tgtEl>
                                              <p:spTgt spid="36"/>
                                            </p:tgtEl>
                                          </p:cBhvr>
                                        </p:animEffect>
                                      </p:childTnLst>
                                    </p:cTn>
                                  </p:par>
                                  <p:par>
                                    <p:cTn id="136" presetID="10" presetClass="entr" presetSubtype="0" fill="hold" grpId="0" nodeType="withEffect">
                                      <p:stCondLst>
                                        <p:cond delay="0"/>
                                      </p:stCondLst>
                                      <p:childTnLst>
                                        <p:set>
                                          <p:cBhvr>
                                            <p:cTn id="137" dur="1" fill="hold">
                                              <p:stCondLst>
                                                <p:cond delay="0"/>
                                              </p:stCondLst>
                                            </p:cTn>
                                            <p:tgtEl>
                                              <p:spTgt spid="39"/>
                                            </p:tgtEl>
                                            <p:attrNameLst>
                                              <p:attrName>style.visibility</p:attrName>
                                            </p:attrNameLst>
                                          </p:cBhvr>
                                          <p:to>
                                            <p:strVal val="visible"/>
                                          </p:to>
                                        </p:set>
                                        <p:animEffect transition="in" filter="fade">
                                          <p:cBhvr>
                                            <p:cTn id="138" dur="500"/>
                                            <p:tgtEl>
                                              <p:spTgt spid="39"/>
                                            </p:tgtEl>
                                          </p:cBhvr>
                                        </p:animEffect>
                                      </p:childTnLst>
                                    </p:cTn>
                                  </p:par>
                                  <p:par>
                                    <p:cTn id="139" presetID="10" presetClass="entr" presetSubtype="0" fill="hold" grpId="0" nodeType="withEffect">
                                      <p:stCondLst>
                                        <p:cond delay="0"/>
                                      </p:stCondLst>
                                      <p:childTnLst>
                                        <p:set>
                                          <p:cBhvr>
                                            <p:cTn id="140" dur="1" fill="hold">
                                              <p:stCondLst>
                                                <p:cond delay="0"/>
                                              </p:stCondLst>
                                            </p:cTn>
                                            <p:tgtEl>
                                              <p:spTgt spid="42"/>
                                            </p:tgtEl>
                                            <p:attrNameLst>
                                              <p:attrName>style.visibility</p:attrName>
                                            </p:attrNameLst>
                                          </p:cBhvr>
                                          <p:to>
                                            <p:strVal val="visible"/>
                                          </p:to>
                                        </p:set>
                                        <p:animEffect transition="in" filter="fade">
                                          <p:cBhvr>
                                            <p:cTn id="141"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p:bldP spid="34" grpId="0"/>
          <p:bldP spid="35" grpId="0"/>
          <p:bldP spid="36" grpId="0"/>
          <p:bldP spid="37" grpId="0"/>
          <p:bldP spid="38" grpId="0"/>
          <p:bldP spid="39" grpId="0"/>
          <p:bldP spid="40" grpId="0"/>
          <p:bldP spid="41" grpId="0"/>
          <p:bldP spid="42" grpId="0"/>
          <p:bldP spid="43" grpId="0"/>
          <p:bldGraphic spid="44" grpId="0">
            <p:bldSub>
              <a:bldChart bld="series"/>
            </p:bldSub>
          </p:bldGraphic>
          <p:bldP spid="45" grpId="0"/>
          <p:bldP spid="46" grpId="0"/>
          <p:bldP spid="47" grpId="0" animBg="1"/>
          <p:bldP spid="48" grpId="0" animBg="1"/>
          <p:bldP spid="49" grpId="0" animBg="1"/>
          <p:bldP spid="50"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1" fill="hold"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 presetClass="entr" presetSubtype="1"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ppt_x"/>
                                              </p:val>
                                            </p:tav>
                                            <p:tav tm="100000">
                                              <p:val>
                                                <p:strVal val="#ppt_x"/>
                                              </p:val>
                                            </p:tav>
                                          </p:tavLst>
                                        </p:anim>
                                        <p:anim calcmode="lin" valueType="num">
                                          <p:cBhvr additive="base">
                                            <p:cTn id="18" dur="500" fill="hold"/>
                                            <p:tgtEl>
                                              <p:spTgt spid="10"/>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 presetClass="entr" presetSubtype="1" fill="hold"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additive="base">
                                            <p:cTn id="22" dur="500" fill="hold"/>
                                            <p:tgtEl>
                                              <p:spTgt spid="13"/>
                                            </p:tgtEl>
                                            <p:attrNameLst>
                                              <p:attrName>ppt_x</p:attrName>
                                            </p:attrNameLst>
                                          </p:cBhvr>
                                          <p:tavLst>
                                            <p:tav tm="0">
                                              <p:val>
                                                <p:strVal val="#ppt_x"/>
                                              </p:val>
                                            </p:tav>
                                            <p:tav tm="100000">
                                              <p:val>
                                                <p:strVal val="#ppt_x"/>
                                              </p:val>
                                            </p:tav>
                                          </p:tavLst>
                                        </p:anim>
                                        <p:anim calcmode="lin" valueType="num">
                                          <p:cBhvr additive="base">
                                            <p:cTn id="23" dur="500" fill="hold"/>
                                            <p:tgtEl>
                                              <p:spTgt spid="13"/>
                                            </p:tgtEl>
                                            <p:attrNameLst>
                                              <p:attrName>ppt_y</p:attrName>
                                            </p:attrNameLst>
                                          </p:cBhvr>
                                          <p:tavLst>
                                            <p:tav tm="0">
                                              <p:val>
                                                <p:strVal val="0-#ppt_h/2"/>
                                              </p:val>
                                            </p:tav>
                                            <p:tav tm="100000">
                                              <p:val>
                                                <p:strVal val="#ppt_y"/>
                                              </p:val>
                                            </p:tav>
                                          </p:tavLst>
                                        </p:anim>
                                      </p:childTnLst>
                                    </p:cTn>
                                  </p:par>
                                </p:childTnLst>
                              </p:cTn>
                            </p:par>
                            <p:par>
                              <p:cTn id="24" fill="hold">
                                <p:stCondLst>
                                  <p:cond delay="2000"/>
                                </p:stCondLst>
                                <p:childTnLst>
                                  <p:par>
                                    <p:cTn id="25" presetID="2" presetClass="entr" presetSubtype="2" fill="hold" grpId="0" nodeType="afterEffect">
                                      <p:stCondLst>
                                        <p:cond delay="0"/>
                                      </p:stCondLst>
                                      <p:childTnLst>
                                        <p:set>
                                          <p:cBhvr>
                                            <p:cTn id="26" dur="1" fill="hold">
                                              <p:stCondLst>
                                                <p:cond delay="0"/>
                                              </p:stCondLst>
                                            </p:cTn>
                                            <p:tgtEl>
                                              <p:spTgt spid="45"/>
                                            </p:tgtEl>
                                            <p:attrNameLst>
                                              <p:attrName>style.visibility</p:attrName>
                                            </p:attrNameLst>
                                          </p:cBhvr>
                                          <p:to>
                                            <p:strVal val="visible"/>
                                          </p:to>
                                        </p:set>
                                        <p:anim calcmode="lin" valueType="num">
                                          <p:cBhvr additive="base">
                                            <p:cTn id="27" dur="500" fill="hold"/>
                                            <p:tgtEl>
                                              <p:spTgt spid="45"/>
                                            </p:tgtEl>
                                            <p:attrNameLst>
                                              <p:attrName>ppt_x</p:attrName>
                                            </p:attrNameLst>
                                          </p:cBhvr>
                                          <p:tavLst>
                                            <p:tav tm="0">
                                              <p:val>
                                                <p:strVal val="1+#ppt_w/2"/>
                                              </p:val>
                                            </p:tav>
                                            <p:tav tm="100000">
                                              <p:val>
                                                <p:strVal val="#ppt_x"/>
                                              </p:val>
                                            </p:tav>
                                          </p:tavLst>
                                        </p:anim>
                                        <p:anim calcmode="lin" valueType="num">
                                          <p:cBhvr additive="base">
                                            <p:cTn id="28" dur="500" fill="hold"/>
                                            <p:tgtEl>
                                              <p:spTgt spid="45"/>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2"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additive="base">
                                            <p:cTn id="32" dur="500" fill="hold"/>
                                            <p:tgtEl>
                                              <p:spTgt spid="46"/>
                                            </p:tgtEl>
                                            <p:attrNameLst>
                                              <p:attrName>ppt_x</p:attrName>
                                            </p:attrNameLst>
                                          </p:cBhvr>
                                          <p:tavLst>
                                            <p:tav tm="0">
                                              <p:val>
                                                <p:strVal val="1+#ppt_w/2"/>
                                              </p:val>
                                            </p:tav>
                                            <p:tav tm="100000">
                                              <p:val>
                                                <p:strVal val="#ppt_x"/>
                                              </p:val>
                                            </p:tav>
                                          </p:tavLst>
                                        </p:anim>
                                        <p:anim calcmode="lin" valueType="num">
                                          <p:cBhvr additive="base">
                                            <p:cTn id="33" dur="500" fill="hold"/>
                                            <p:tgtEl>
                                              <p:spTgt spid="46"/>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2" presetClass="entr" presetSubtype="4" fill="hold" grpId="0" nodeType="afterEffect">
                                      <p:stCondLst>
                                        <p:cond delay="0"/>
                                      </p:stCondLst>
                                      <p:childTnLst>
                                        <p:set>
                                          <p:cBhvr>
                                            <p:cTn id="36" dur="1" fill="hold">
                                              <p:stCondLst>
                                                <p:cond delay="0"/>
                                              </p:stCondLst>
                                            </p:cTn>
                                            <p:tgtEl>
                                              <p:spTgt spid="44">
                                                <p:graphicEl>
                                                  <a:chart seriesIdx="-3" categoryIdx="-3" bldStep="gridLegend"/>
                                                </p:graphicEl>
                                              </p:spTgt>
                                            </p:tgtEl>
                                            <p:attrNameLst>
                                              <p:attrName>style.visibility</p:attrName>
                                            </p:attrNameLst>
                                          </p:cBhvr>
                                          <p:to>
                                            <p:strVal val="visible"/>
                                          </p:to>
                                        </p:set>
                                        <p:animEffect transition="in" filter="wipe(down)">
                                          <p:cBhvr>
                                            <p:cTn id="37" dur="500"/>
                                            <p:tgtEl>
                                              <p:spTgt spid="44">
                                                <p:graphicEl>
                                                  <a:chart seriesIdx="-3" categoryIdx="-3" bldStep="gridLegend"/>
                                                </p:graphicEl>
                                              </p:spTgt>
                                            </p:tgtEl>
                                          </p:cBhvr>
                                        </p:animEffect>
                                      </p:childTnLst>
                                    </p:cTn>
                                  </p:par>
                                </p:childTnLst>
                              </p:cTn>
                            </p:par>
                            <p:par>
                              <p:cTn id="38" fill="hold">
                                <p:stCondLst>
                                  <p:cond delay="3500"/>
                                </p:stCondLst>
                                <p:childTnLst>
                                  <p:par>
                                    <p:cTn id="39" presetID="22" presetClass="entr" presetSubtype="4" fill="hold" grpId="0" nodeType="afterEffect">
                                      <p:stCondLst>
                                        <p:cond delay="0"/>
                                      </p:stCondLst>
                                      <p:childTnLst>
                                        <p:set>
                                          <p:cBhvr>
                                            <p:cTn id="40" dur="1" fill="hold">
                                              <p:stCondLst>
                                                <p:cond delay="0"/>
                                              </p:stCondLst>
                                            </p:cTn>
                                            <p:tgtEl>
                                              <p:spTgt spid="44">
                                                <p:graphicEl>
                                                  <a:chart seriesIdx="0" categoryIdx="-4" bldStep="series"/>
                                                </p:graphicEl>
                                              </p:spTgt>
                                            </p:tgtEl>
                                            <p:attrNameLst>
                                              <p:attrName>style.visibility</p:attrName>
                                            </p:attrNameLst>
                                          </p:cBhvr>
                                          <p:to>
                                            <p:strVal val="visible"/>
                                          </p:to>
                                        </p:set>
                                        <p:animEffect transition="in" filter="wipe(down)">
                                          <p:cBhvr>
                                            <p:cTn id="41" dur="500"/>
                                            <p:tgtEl>
                                              <p:spTgt spid="44">
                                                <p:graphicEl>
                                                  <a:chart seriesIdx="0" categoryIdx="-4" bldStep="series"/>
                                                </p:graphicEl>
                                              </p:spTgt>
                                            </p:tgtEl>
                                          </p:cBhvr>
                                        </p:animEffect>
                                      </p:childTnLst>
                                    </p:cTn>
                                  </p:par>
                                </p:childTnLst>
                              </p:cTn>
                            </p:par>
                            <p:par>
                              <p:cTn id="42" fill="hold">
                                <p:stCondLst>
                                  <p:cond delay="4000"/>
                                </p:stCondLst>
                                <p:childTnLst>
                                  <p:par>
                                    <p:cTn id="43" presetID="22" presetClass="entr" presetSubtype="4" fill="hold" grpId="0" nodeType="afterEffect">
                                      <p:stCondLst>
                                        <p:cond delay="0"/>
                                      </p:stCondLst>
                                      <p:childTnLst>
                                        <p:set>
                                          <p:cBhvr>
                                            <p:cTn id="44" dur="1" fill="hold">
                                              <p:stCondLst>
                                                <p:cond delay="0"/>
                                              </p:stCondLst>
                                            </p:cTn>
                                            <p:tgtEl>
                                              <p:spTgt spid="44">
                                                <p:graphicEl>
                                                  <a:chart seriesIdx="1" categoryIdx="-4" bldStep="series"/>
                                                </p:graphicEl>
                                              </p:spTgt>
                                            </p:tgtEl>
                                            <p:attrNameLst>
                                              <p:attrName>style.visibility</p:attrName>
                                            </p:attrNameLst>
                                          </p:cBhvr>
                                          <p:to>
                                            <p:strVal val="visible"/>
                                          </p:to>
                                        </p:set>
                                        <p:animEffect transition="in" filter="wipe(down)">
                                          <p:cBhvr>
                                            <p:cTn id="45" dur="500"/>
                                            <p:tgtEl>
                                              <p:spTgt spid="44">
                                                <p:graphicEl>
                                                  <a:chart seriesIdx="1" categoryIdx="-4" bldStep="series"/>
                                                </p:graphicEl>
                                              </p:spTgt>
                                            </p:tgtEl>
                                          </p:cBhvr>
                                        </p:animEffect>
                                      </p:childTnLst>
                                    </p:cTn>
                                  </p:par>
                                </p:childTnLst>
                              </p:cTn>
                            </p:par>
                            <p:par>
                              <p:cTn id="46" fill="hold">
                                <p:stCondLst>
                                  <p:cond delay="4500"/>
                                </p:stCondLst>
                                <p:childTnLst>
                                  <p:par>
                                    <p:cTn id="47" presetID="22" presetClass="entr" presetSubtype="4" fill="hold" grpId="0" nodeType="afterEffect">
                                      <p:stCondLst>
                                        <p:cond delay="0"/>
                                      </p:stCondLst>
                                      <p:childTnLst>
                                        <p:set>
                                          <p:cBhvr>
                                            <p:cTn id="48" dur="1" fill="hold">
                                              <p:stCondLst>
                                                <p:cond delay="0"/>
                                              </p:stCondLst>
                                            </p:cTn>
                                            <p:tgtEl>
                                              <p:spTgt spid="44">
                                                <p:graphicEl>
                                                  <a:chart seriesIdx="2" categoryIdx="-4" bldStep="series"/>
                                                </p:graphicEl>
                                              </p:spTgt>
                                            </p:tgtEl>
                                            <p:attrNameLst>
                                              <p:attrName>style.visibility</p:attrName>
                                            </p:attrNameLst>
                                          </p:cBhvr>
                                          <p:to>
                                            <p:strVal val="visible"/>
                                          </p:to>
                                        </p:set>
                                        <p:animEffect transition="in" filter="wipe(down)">
                                          <p:cBhvr>
                                            <p:cTn id="49" dur="500"/>
                                            <p:tgtEl>
                                              <p:spTgt spid="44">
                                                <p:graphicEl>
                                                  <a:chart seriesIdx="2" categoryIdx="-4" bldStep="series"/>
                                                </p:graphicEl>
                                              </p:spTgt>
                                            </p:tgtEl>
                                          </p:cBhvr>
                                        </p:animEffect>
                                      </p:childTnLst>
                                    </p:cTn>
                                  </p:par>
                                </p:childTnLst>
                              </p:cTn>
                            </p:par>
                            <p:par>
                              <p:cTn id="50" fill="hold">
                                <p:stCondLst>
                                  <p:cond delay="5000"/>
                                </p:stCondLst>
                                <p:childTnLst>
                                  <p:par>
                                    <p:cTn id="51" presetID="22" presetClass="entr" presetSubtype="4" fill="hold" grpId="0" nodeType="afterEffect">
                                      <p:stCondLst>
                                        <p:cond delay="0"/>
                                      </p:stCondLst>
                                      <p:childTnLst>
                                        <p:set>
                                          <p:cBhvr>
                                            <p:cTn id="52" dur="1" fill="hold">
                                              <p:stCondLst>
                                                <p:cond delay="0"/>
                                              </p:stCondLst>
                                            </p:cTn>
                                            <p:tgtEl>
                                              <p:spTgt spid="44">
                                                <p:graphicEl>
                                                  <a:chart seriesIdx="3" categoryIdx="-4" bldStep="series"/>
                                                </p:graphicEl>
                                              </p:spTgt>
                                            </p:tgtEl>
                                            <p:attrNameLst>
                                              <p:attrName>style.visibility</p:attrName>
                                            </p:attrNameLst>
                                          </p:cBhvr>
                                          <p:to>
                                            <p:strVal val="visible"/>
                                          </p:to>
                                        </p:set>
                                        <p:animEffect transition="in" filter="wipe(down)">
                                          <p:cBhvr>
                                            <p:cTn id="53" dur="500"/>
                                            <p:tgtEl>
                                              <p:spTgt spid="44">
                                                <p:graphicEl>
                                                  <a:chart seriesIdx="3" categoryIdx="-4" bldStep="series"/>
                                                </p:graphicEl>
                                              </p:spTgt>
                                            </p:tgtEl>
                                          </p:cBhvr>
                                        </p:animEffect>
                                      </p:childTnLst>
                                    </p:cTn>
                                  </p:par>
                                </p:childTnLst>
                              </p:cTn>
                            </p:par>
                            <p:par>
                              <p:cTn id="54" fill="hold">
                                <p:stCondLst>
                                  <p:cond delay="5500"/>
                                </p:stCondLst>
                                <p:childTnLst>
                                  <p:par>
                                    <p:cTn id="55" presetID="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 calcmode="lin" valueType="num">
                                          <p:cBhvr additive="base">
                                            <p:cTn id="57" dur="500" fill="hold"/>
                                            <p:tgtEl>
                                              <p:spTgt spid="16"/>
                                            </p:tgtEl>
                                            <p:attrNameLst>
                                              <p:attrName>ppt_x</p:attrName>
                                            </p:attrNameLst>
                                          </p:cBhvr>
                                          <p:tavLst>
                                            <p:tav tm="0">
                                              <p:val>
                                                <p:strVal val="#ppt_x"/>
                                              </p:val>
                                            </p:tav>
                                            <p:tav tm="100000">
                                              <p:val>
                                                <p:strVal val="#ppt_x"/>
                                              </p:val>
                                            </p:tav>
                                          </p:tavLst>
                                        </p:anim>
                                        <p:anim calcmode="lin" valueType="num">
                                          <p:cBhvr additive="base">
                                            <p:cTn id="58" dur="500" fill="hold"/>
                                            <p:tgtEl>
                                              <p:spTgt spid="16"/>
                                            </p:tgtEl>
                                            <p:attrNameLst>
                                              <p:attrName>ppt_y</p:attrName>
                                            </p:attrNameLst>
                                          </p:cBhvr>
                                          <p:tavLst>
                                            <p:tav tm="0">
                                              <p:val>
                                                <p:strVal val="1+#ppt_h/2"/>
                                              </p:val>
                                            </p:tav>
                                            <p:tav tm="100000">
                                              <p:val>
                                                <p:strVal val="#ppt_y"/>
                                              </p:val>
                                            </p:tav>
                                          </p:tavLst>
                                        </p:anim>
                                      </p:childTnLst>
                                    </p:cTn>
                                  </p:par>
                                </p:childTnLst>
                              </p:cTn>
                            </p:par>
                            <p:par>
                              <p:cTn id="59" fill="hold">
                                <p:stCondLst>
                                  <p:cond delay="6000"/>
                                </p:stCondLst>
                                <p:childTnLst>
                                  <p:par>
                                    <p:cTn id="60" presetID="2" presetClass="entr" presetSubtype="4" fill="hold" nodeType="afterEffect">
                                      <p:stCondLst>
                                        <p:cond delay="0"/>
                                      </p:stCondLst>
                                      <p:childTnLst>
                                        <p:set>
                                          <p:cBhvr>
                                            <p:cTn id="61" dur="1" fill="hold">
                                              <p:stCondLst>
                                                <p:cond delay="0"/>
                                              </p:stCondLst>
                                            </p:cTn>
                                            <p:tgtEl>
                                              <p:spTgt spid="20"/>
                                            </p:tgtEl>
                                            <p:attrNameLst>
                                              <p:attrName>style.visibility</p:attrName>
                                            </p:attrNameLst>
                                          </p:cBhvr>
                                          <p:to>
                                            <p:strVal val="visible"/>
                                          </p:to>
                                        </p:set>
                                        <p:anim calcmode="lin" valueType="num">
                                          <p:cBhvr additive="base">
                                            <p:cTn id="62" dur="500" fill="hold"/>
                                            <p:tgtEl>
                                              <p:spTgt spid="20"/>
                                            </p:tgtEl>
                                            <p:attrNameLst>
                                              <p:attrName>ppt_x</p:attrName>
                                            </p:attrNameLst>
                                          </p:cBhvr>
                                          <p:tavLst>
                                            <p:tav tm="0">
                                              <p:val>
                                                <p:strVal val="#ppt_x"/>
                                              </p:val>
                                            </p:tav>
                                            <p:tav tm="100000">
                                              <p:val>
                                                <p:strVal val="#ppt_x"/>
                                              </p:val>
                                            </p:tav>
                                          </p:tavLst>
                                        </p:anim>
                                        <p:anim calcmode="lin" valueType="num">
                                          <p:cBhvr additive="base">
                                            <p:cTn id="63" dur="500" fill="hold"/>
                                            <p:tgtEl>
                                              <p:spTgt spid="20"/>
                                            </p:tgtEl>
                                            <p:attrNameLst>
                                              <p:attrName>ppt_y</p:attrName>
                                            </p:attrNameLst>
                                          </p:cBhvr>
                                          <p:tavLst>
                                            <p:tav tm="0">
                                              <p:val>
                                                <p:strVal val="1+#ppt_h/2"/>
                                              </p:val>
                                            </p:tav>
                                            <p:tav tm="100000">
                                              <p:val>
                                                <p:strVal val="#ppt_y"/>
                                              </p:val>
                                            </p:tav>
                                          </p:tavLst>
                                        </p:anim>
                                      </p:childTnLst>
                                    </p:cTn>
                                  </p:par>
                                </p:childTnLst>
                              </p:cTn>
                            </p:par>
                            <p:par>
                              <p:cTn id="64" fill="hold">
                                <p:stCondLst>
                                  <p:cond delay="6500"/>
                                </p:stCondLst>
                                <p:childTnLst>
                                  <p:par>
                                    <p:cTn id="65" presetID="2" presetClass="entr" presetSubtype="4" fill="hold" nodeType="afterEffect">
                                      <p:stCondLst>
                                        <p:cond delay="0"/>
                                      </p:stCondLst>
                                      <p:childTnLst>
                                        <p:set>
                                          <p:cBhvr>
                                            <p:cTn id="66" dur="1" fill="hold">
                                              <p:stCondLst>
                                                <p:cond delay="0"/>
                                              </p:stCondLst>
                                            </p:cTn>
                                            <p:tgtEl>
                                              <p:spTgt spid="24"/>
                                            </p:tgtEl>
                                            <p:attrNameLst>
                                              <p:attrName>style.visibility</p:attrName>
                                            </p:attrNameLst>
                                          </p:cBhvr>
                                          <p:to>
                                            <p:strVal val="visible"/>
                                          </p:to>
                                        </p:set>
                                        <p:anim calcmode="lin" valueType="num">
                                          <p:cBhvr additive="base">
                                            <p:cTn id="67" dur="500" fill="hold"/>
                                            <p:tgtEl>
                                              <p:spTgt spid="24"/>
                                            </p:tgtEl>
                                            <p:attrNameLst>
                                              <p:attrName>ppt_x</p:attrName>
                                            </p:attrNameLst>
                                          </p:cBhvr>
                                          <p:tavLst>
                                            <p:tav tm="0">
                                              <p:val>
                                                <p:strVal val="#ppt_x"/>
                                              </p:val>
                                            </p:tav>
                                            <p:tav tm="100000">
                                              <p:val>
                                                <p:strVal val="#ppt_x"/>
                                              </p:val>
                                            </p:tav>
                                          </p:tavLst>
                                        </p:anim>
                                        <p:anim calcmode="lin" valueType="num">
                                          <p:cBhvr additive="base">
                                            <p:cTn id="68" dur="500" fill="hold"/>
                                            <p:tgtEl>
                                              <p:spTgt spid="24"/>
                                            </p:tgtEl>
                                            <p:attrNameLst>
                                              <p:attrName>ppt_y</p:attrName>
                                            </p:attrNameLst>
                                          </p:cBhvr>
                                          <p:tavLst>
                                            <p:tav tm="0">
                                              <p:val>
                                                <p:strVal val="1+#ppt_h/2"/>
                                              </p:val>
                                            </p:tav>
                                            <p:tav tm="100000">
                                              <p:val>
                                                <p:strVal val="#ppt_y"/>
                                              </p:val>
                                            </p:tav>
                                          </p:tavLst>
                                        </p:anim>
                                      </p:childTnLst>
                                    </p:cTn>
                                  </p:par>
                                </p:childTnLst>
                              </p:cTn>
                            </p:par>
                            <p:par>
                              <p:cTn id="69" fill="hold">
                                <p:stCondLst>
                                  <p:cond delay="7000"/>
                                </p:stCondLst>
                                <p:childTnLst>
                                  <p:par>
                                    <p:cTn id="70" presetID="2" presetClass="entr" presetSubtype="4"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 calcmode="lin" valueType="num">
                                          <p:cBhvr additive="base">
                                            <p:cTn id="72" dur="500" fill="hold"/>
                                            <p:tgtEl>
                                              <p:spTgt spid="28"/>
                                            </p:tgtEl>
                                            <p:attrNameLst>
                                              <p:attrName>ppt_x</p:attrName>
                                            </p:attrNameLst>
                                          </p:cBhvr>
                                          <p:tavLst>
                                            <p:tav tm="0">
                                              <p:val>
                                                <p:strVal val="#ppt_x"/>
                                              </p:val>
                                            </p:tav>
                                            <p:tav tm="100000">
                                              <p:val>
                                                <p:strVal val="#ppt_x"/>
                                              </p:val>
                                            </p:tav>
                                          </p:tavLst>
                                        </p:anim>
                                        <p:anim calcmode="lin" valueType="num">
                                          <p:cBhvr additive="base">
                                            <p:cTn id="73" dur="500" fill="hold"/>
                                            <p:tgtEl>
                                              <p:spTgt spid="28"/>
                                            </p:tgtEl>
                                            <p:attrNameLst>
                                              <p:attrName>ppt_y</p:attrName>
                                            </p:attrNameLst>
                                          </p:cBhvr>
                                          <p:tavLst>
                                            <p:tav tm="0">
                                              <p:val>
                                                <p:strVal val="1+#ppt_h/2"/>
                                              </p:val>
                                            </p:tav>
                                            <p:tav tm="100000">
                                              <p:val>
                                                <p:strVal val="#ppt_y"/>
                                              </p:val>
                                            </p:tav>
                                          </p:tavLst>
                                        </p:anim>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50"/>
                                            </p:tgtEl>
                                            <p:attrNameLst>
                                              <p:attrName>style.visibility</p:attrName>
                                            </p:attrNameLst>
                                          </p:cBhvr>
                                          <p:to>
                                            <p:strVal val="visible"/>
                                          </p:to>
                                        </p:set>
                                        <p:anim calcmode="lin" valueType="num">
                                          <p:cBhvr>
                                            <p:cTn id="77" dur="500" fill="hold"/>
                                            <p:tgtEl>
                                              <p:spTgt spid="50"/>
                                            </p:tgtEl>
                                            <p:attrNameLst>
                                              <p:attrName>ppt_w</p:attrName>
                                            </p:attrNameLst>
                                          </p:cBhvr>
                                          <p:tavLst>
                                            <p:tav tm="0">
                                              <p:val>
                                                <p:fltVal val="0"/>
                                              </p:val>
                                            </p:tav>
                                            <p:tav tm="100000">
                                              <p:val>
                                                <p:strVal val="#ppt_w"/>
                                              </p:val>
                                            </p:tav>
                                          </p:tavLst>
                                        </p:anim>
                                        <p:anim calcmode="lin" valueType="num">
                                          <p:cBhvr>
                                            <p:cTn id="78" dur="500" fill="hold"/>
                                            <p:tgtEl>
                                              <p:spTgt spid="50"/>
                                            </p:tgtEl>
                                            <p:attrNameLst>
                                              <p:attrName>ppt_h</p:attrName>
                                            </p:attrNameLst>
                                          </p:cBhvr>
                                          <p:tavLst>
                                            <p:tav tm="0">
                                              <p:val>
                                                <p:fltVal val="0"/>
                                              </p:val>
                                            </p:tav>
                                            <p:tav tm="100000">
                                              <p:val>
                                                <p:strVal val="#ppt_h"/>
                                              </p:val>
                                            </p:tav>
                                          </p:tavLst>
                                        </p:anim>
                                        <p:animEffect transition="in" filter="fade">
                                          <p:cBhvr>
                                            <p:cTn id="79" dur="500"/>
                                            <p:tgtEl>
                                              <p:spTgt spid="50"/>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49"/>
                                            </p:tgtEl>
                                            <p:attrNameLst>
                                              <p:attrName>style.visibility</p:attrName>
                                            </p:attrNameLst>
                                          </p:cBhvr>
                                          <p:to>
                                            <p:strVal val="visible"/>
                                          </p:to>
                                        </p:set>
                                        <p:anim calcmode="lin" valueType="num">
                                          <p:cBhvr>
                                            <p:cTn id="82" dur="500" fill="hold"/>
                                            <p:tgtEl>
                                              <p:spTgt spid="49"/>
                                            </p:tgtEl>
                                            <p:attrNameLst>
                                              <p:attrName>ppt_w</p:attrName>
                                            </p:attrNameLst>
                                          </p:cBhvr>
                                          <p:tavLst>
                                            <p:tav tm="0">
                                              <p:val>
                                                <p:fltVal val="0"/>
                                              </p:val>
                                            </p:tav>
                                            <p:tav tm="100000">
                                              <p:val>
                                                <p:strVal val="#ppt_w"/>
                                              </p:val>
                                            </p:tav>
                                          </p:tavLst>
                                        </p:anim>
                                        <p:anim calcmode="lin" valueType="num">
                                          <p:cBhvr>
                                            <p:cTn id="83" dur="500" fill="hold"/>
                                            <p:tgtEl>
                                              <p:spTgt spid="49"/>
                                            </p:tgtEl>
                                            <p:attrNameLst>
                                              <p:attrName>ppt_h</p:attrName>
                                            </p:attrNameLst>
                                          </p:cBhvr>
                                          <p:tavLst>
                                            <p:tav tm="0">
                                              <p:val>
                                                <p:fltVal val="0"/>
                                              </p:val>
                                            </p:tav>
                                            <p:tav tm="100000">
                                              <p:val>
                                                <p:strVal val="#ppt_h"/>
                                              </p:val>
                                            </p:tav>
                                          </p:tavLst>
                                        </p:anim>
                                        <p:animEffect transition="in" filter="fade">
                                          <p:cBhvr>
                                            <p:cTn id="84" dur="500"/>
                                            <p:tgtEl>
                                              <p:spTgt spid="49"/>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48"/>
                                            </p:tgtEl>
                                            <p:attrNameLst>
                                              <p:attrName>style.visibility</p:attrName>
                                            </p:attrNameLst>
                                          </p:cBhvr>
                                          <p:to>
                                            <p:strVal val="visible"/>
                                          </p:to>
                                        </p:set>
                                        <p:anim calcmode="lin" valueType="num">
                                          <p:cBhvr>
                                            <p:cTn id="87" dur="500" fill="hold"/>
                                            <p:tgtEl>
                                              <p:spTgt spid="48"/>
                                            </p:tgtEl>
                                            <p:attrNameLst>
                                              <p:attrName>ppt_w</p:attrName>
                                            </p:attrNameLst>
                                          </p:cBhvr>
                                          <p:tavLst>
                                            <p:tav tm="0">
                                              <p:val>
                                                <p:fltVal val="0"/>
                                              </p:val>
                                            </p:tav>
                                            <p:tav tm="100000">
                                              <p:val>
                                                <p:strVal val="#ppt_w"/>
                                              </p:val>
                                            </p:tav>
                                          </p:tavLst>
                                        </p:anim>
                                        <p:anim calcmode="lin" valueType="num">
                                          <p:cBhvr>
                                            <p:cTn id="88" dur="500" fill="hold"/>
                                            <p:tgtEl>
                                              <p:spTgt spid="48"/>
                                            </p:tgtEl>
                                            <p:attrNameLst>
                                              <p:attrName>ppt_h</p:attrName>
                                            </p:attrNameLst>
                                          </p:cBhvr>
                                          <p:tavLst>
                                            <p:tav tm="0">
                                              <p:val>
                                                <p:fltVal val="0"/>
                                              </p:val>
                                            </p:tav>
                                            <p:tav tm="100000">
                                              <p:val>
                                                <p:strVal val="#ppt_h"/>
                                              </p:val>
                                            </p:tav>
                                          </p:tavLst>
                                        </p:anim>
                                        <p:animEffect transition="in" filter="fade">
                                          <p:cBhvr>
                                            <p:cTn id="89" dur="500"/>
                                            <p:tgtEl>
                                              <p:spTgt spid="48"/>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47"/>
                                            </p:tgtEl>
                                            <p:attrNameLst>
                                              <p:attrName>style.visibility</p:attrName>
                                            </p:attrNameLst>
                                          </p:cBhvr>
                                          <p:to>
                                            <p:strVal val="visible"/>
                                          </p:to>
                                        </p:set>
                                        <p:anim calcmode="lin" valueType="num">
                                          <p:cBhvr>
                                            <p:cTn id="92" dur="500" fill="hold"/>
                                            <p:tgtEl>
                                              <p:spTgt spid="47"/>
                                            </p:tgtEl>
                                            <p:attrNameLst>
                                              <p:attrName>ppt_w</p:attrName>
                                            </p:attrNameLst>
                                          </p:cBhvr>
                                          <p:tavLst>
                                            <p:tav tm="0">
                                              <p:val>
                                                <p:fltVal val="0"/>
                                              </p:val>
                                            </p:tav>
                                            <p:tav tm="100000">
                                              <p:val>
                                                <p:strVal val="#ppt_w"/>
                                              </p:val>
                                            </p:tav>
                                          </p:tavLst>
                                        </p:anim>
                                        <p:anim calcmode="lin" valueType="num">
                                          <p:cBhvr>
                                            <p:cTn id="93" dur="500" fill="hold"/>
                                            <p:tgtEl>
                                              <p:spTgt spid="47"/>
                                            </p:tgtEl>
                                            <p:attrNameLst>
                                              <p:attrName>ppt_h</p:attrName>
                                            </p:attrNameLst>
                                          </p:cBhvr>
                                          <p:tavLst>
                                            <p:tav tm="0">
                                              <p:val>
                                                <p:fltVal val="0"/>
                                              </p:val>
                                            </p:tav>
                                            <p:tav tm="100000">
                                              <p:val>
                                                <p:strVal val="#ppt_h"/>
                                              </p:val>
                                            </p:tav>
                                          </p:tavLst>
                                        </p:anim>
                                        <p:animEffect transition="in" filter="fade">
                                          <p:cBhvr>
                                            <p:cTn id="94" dur="500"/>
                                            <p:tgtEl>
                                              <p:spTgt spid="47"/>
                                            </p:tgtEl>
                                          </p:cBhvr>
                                        </p:animEffect>
                                      </p:childTnLst>
                                    </p:cTn>
                                  </p:par>
                                </p:childTnLst>
                              </p:cTn>
                            </p:par>
                            <p:par>
                              <p:cTn id="95" fill="hold">
                                <p:stCondLst>
                                  <p:cond delay="8000"/>
                                </p:stCondLst>
                                <p:childTnLst>
                                  <p:par>
                                    <p:cTn id="96" presetID="10" presetClass="entr" presetSubtype="0" fill="hold" grpId="0" nodeType="afterEffect">
                                      <p:stCondLst>
                                        <p:cond delay="0"/>
                                      </p:stCondLst>
                                      <p:childTnLst>
                                        <p:set>
                                          <p:cBhvr>
                                            <p:cTn id="97" dur="1" fill="hold">
                                              <p:stCondLst>
                                                <p:cond delay="0"/>
                                              </p:stCondLst>
                                            </p:cTn>
                                            <p:tgtEl>
                                              <p:spTgt spid="32"/>
                                            </p:tgtEl>
                                            <p:attrNameLst>
                                              <p:attrName>style.visibility</p:attrName>
                                            </p:attrNameLst>
                                          </p:cBhvr>
                                          <p:to>
                                            <p:strVal val="visible"/>
                                          </p:to>
                                        </p:set>
                                        <p:animEffect transition="in" filter="fade">
                                          <p:cBhvr>
                                            <p:cTn id="98" dur="500"/>
                                            <p:tgtEl>
                                              <p:spTgt spid="32"/>
                                            </p:tgtEl>
                                          </p:cBhvr>
                                        </p:animEffect>
                                      </p:childTnLst>
                                    </p:cTn>
                                  </p:par>
                                  <p:par>
                                    <p:cTn id="99" presetID="10" presetClass="entr" presetSubtype="0" fill="hold" grpId="0" nodeType="withEffect">
                                      <p:stCondLst>
                                        <p:cond delay="0"/>
                                      </p:stCondLst>
                                      <p:childTnLst>
                                        <p:set>
                                          <p:cBhvr>
                                            <p:cTn id="100" dur="1" fill="hold">
                                              <p:stCondLst>
                                                <p:cond delay="0"/>
                                              </p:stCondLst>
                                            </p:cTn>
                                            <p:tgtEl>
                                              <p:spTgt spid="35"/>
                                            </p:tgtEl>
                                            <p:attrNameLst>
                                              <p:attrName>style.visibility</p:attrName>
                                            </p:attrNameLst>
                                          </p:cBhvr>
                                          <p:to>
                                            <p:strVal val="visible"/>
                                          </p:to>
                                        </p:set>
                                        <p:animEffect transition="in" filter="fade">
                                          <p:cBhvr>
                                            <p:cTn id="101" dur="500"/>
                                            <p:tgtEl>
                                              <p:spTgt spid="35"/>
                                            </p:tgtEl>
                                          </p:cBhvr>
                                        </p:animEffect>
                                      </p:childTnLst>
                                    </p:cTn>
                                  </p:par>
                                  <p:par>
                                    <p:cTn id="102" presetID="10" presetClass="entr" presetSubtype="0" fill="hold" grpId="0" nodeType="withEffect">
                                      <p:stCondLst>
                                        <p:cond delay="0"/>
                                      </p:stCondLst>
                                      <p:childTnLst>
                                        <p:set>
                                          <p:cBhvr>
                                            <p:cTn id="103" dur="1" fill="hold">
                                              <p:stCondLst>
                                                <p:cond delay="0"/>
                                              </p:stCondLst>
                                            </p:cTn>
                                            <p:tgtEl>
                                              <p:spTgt spid="38"/>
                                            </p:tgtEl>
                                            <p:attrNameLst>
                                              <p:attrName>style.visibility</p:attrName>
                                            </p:attrNameLst>
                                          </p:cBhvr>
                                          <p:to>
                                            <p:strVal val="visible"/>
                                          </p:to>
                                        </p:set>
                                        <p:animEffect transition="in" filter="fade">
                                          <p:cBhvr>
                                            <p:cTn id="104" dur="500"/>
                                            <p:tgtEl>
                                              <p:spTgt spid="38"/>
                                            </p:tgtEl>
                                          </p:cBhvr>
                                        </p:animEffect>
                                      </p:childTnLst>
                                    </p:cTn>
                                  </p:par>
                                  <p:par>
                                    <p:cTn id="105" presetID="10" presetClass="entr" presetSubtype="0" fill="hold" grpId="0" nodeType="withEffect">
                                      <p:stCondLst>
                                        <p:cond delay="0"/>
                                      </p:stCondLst>
                                      <p:childTnLst>
                                        <p:set>
                                          <p:cBhvr>
                                            <p:cTn id="106" dur="1" fill="hold">
                                              <p:stCondLst>
                                                <p:cond delay="0"/>
                                              </p:stCondLst>
                                            </p:cTn>
                                            <p:tgtEl>
                                              <p:spTgt spid="41"/>
                                            </p:tgtEl>
                                            <p:attrNameLst>
                                              <p:attrName>style.visibility</p:attrName>
                                            </p:attrNameLst>
                                          </p:cBhvr>
                                          <p:to>
                                            <p:strVal val="visible"/>
                                          </p:to>
                                        </p:set>
                                        <p:animEffect transition="in" filter="fade">
                                          <p:cBhvr>
                                            <p:cTn id="107" dur="500"/>
                                            <p:tgtEl>
                                              <p:spTgt spid="41"/>
                                            </p:tgtEl>
                                          </p:cBhvr>
                                        </p:animEffect>
                                      </p:childTnLst>
                                    </p:cTn>
                                  </p:par>
                                </p:childTnLst>
                              </p:cTn>
                            </p:par>
                            <p:par>
                              <p:cTn id="108" fill="hold">
                                <p:stCondLst>
                                  <p:cond delay="8500"/>
                                </p:stCondLst>
                                <p:childTnLst>
                                  <p:par>
                                    <p:cTn id="109" presetID="53" presetClass="entr" presetSubtype="16"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 calcmode="lin" valueType="num">
                                          <p:cBhvr>
                                            <p:cTn id="111" dur="500" fill="hold"/>
                                            <p:tgtEl>
                                              <p:spTgt spid="34"/>
                                            </p:tgtEl>
                                            <p:attrNameLst>
                                              <p:attrName>ppt_w</p:attrName>
                                            </p:attrNameLst>
                                          </p:cBhvr>
                                          <p:tavLst>
                                            <p:tav tm="0">
                                              <p:val>
                                                <p:fltVal val="0"/>
                                              </p:val>
                                            </p:tav>
                                            <p:tav tm="100000">
                                              <p:val>
                                                <p:strVal val="#ppt_w"/>
                                              </p:val>
                                            </p:tav>
                                          </p:tavLst>
                                        </p:anim>
                                        <p:anim calcmode="lin" valueType="num">
                                          <p:cBhvr>
                                            <p:cTn id="112" dur="500" fill="hold"/>
                                            <p:tgtEl>
                                              <p:spTgt spid="34"/>
                                            </p:tgtEl>
                                            <p:attrNameLst>
                                              <p:attrName>ppt_h</p:attrName>
                                            </p:attrNameLst>
                                          </p:cBhvr>
                                          <p:tavLst>
                                            <p:tav tm="0">
                                              <p:val>
                                                <p:fltVal val="0"/>
                                              </p:val>
                                            </p:tav>
                                            <p:tav tm="100000">
                                              <p:val>
                                                <p:strVal val="#ppt_h"/>
                                              </p:val>
                                            </p:tav>
                                          </p:tavLst>
                                        </p:anim>
                                        <p:animEffect transition="in" filter="fade">
                                          <p:cBhvr>
                                            <p:cTn id="113" dur="500"/>
                                            <p:tgtEl>
                                              <p:spTgt spid="34"/>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37"/>
                                            </p:tgtEl>
                                            <p:attrNameLst>
                                              <p:attrName>style.visibility</p:attrName>
                                            </p:attrNameLst>
                                          </p:cBhvr>
                                          <p:to>
                                            <p:strVal val="visible"/>
                                          </p:to>
                                        </p:set>
                                        <p:anim calcmode="lin" valueType="num">
                                          <p:cBhvr>
                                            <p:cTn id="116" dur="500" fill="hold"/>
                                            <p:tgtEl>
                                              <p:spTgt spid="37"/>
                                            </p:tgtEl>
                                            <p:attrNameLst>
                                              <p:attrName>ppt_w</p:attrName>
                                            </p:attrNameLst>
                                          </p:cBhvr>
                                          <p:tavLst>
                                            <p:tav tm="0">
                                              <p:val>
                                                <p:fltVal val="0"/>
                                              </p:val>
                                            </p:tav>
                                            <p:tav tm="100000">
                                              <p:val>
                                                <p:strVal val="#ppt_w"/>
                                              </p:val>
                                            </p:tav>
                                          </p:tavLst>
                                        </p:anim>
                                        <p:anim calcmode="lin" valueType="num">
                                          <p:cBhvr>
                                            <p:cTn id="117" dur="500" fill="hold"/>
                                            <p:tgtEl>
                                              <p:spTgt spid="37"/>
                                            </p:tgtEl>
                                            <p:attrNameLst>
                                              <p:attrName>ppt_h</p:attrName>
                                            </p:attrNameLst>
                                          </p:cBhvr>
                                          <p:tavLst>
                                            <p:tav tm="0">
                                              <p:val>
                                                <p:fltVal val="0"/>
                                              </p:val>
                                            </p:tav>
                                            <p:tav tm="100000">
                                              <p:val>
                                                <p:strVal val="#ppt_h"/>
                                              </p:val>
                                            </p:tav>
                                          </p:tavLst>
                                        </p:anim>
                                        <p:animEffect transition="in" filter="fade">
                                          <p:cBhvr>
                                            <p:cTn id="118" dur="500"/>
                                            <p:tgtEl>
                                              <p:spTgt spid="37"/>
                                            </p:tgtEl>
                                          </p:cBhvr>
                                        </p:animEffect>
                                      </p:childTnLst>
                                    </p:cTn>
                                  </p:par>
                                  <p:par>
                                    <p:cTn id="119" presetID="53" presetClass="entr" presetSubtype="16" fill="hold" grpId="0" nodeType="withEffect">
                                      <p:stCondLst>
                                        <p:cond delay="0"/>
                                      </p:stCondLst>
                                      <p:childTnLst>
                                        <p:set>
                                          <p:cBhvr>
                                            <p:cTn id="120" dur="1" fill="hold">
                                              <p:stCondLst>
                                                <p:cond delay="0"/>
                                              </p:stCondLst>
                                            </p:cTn>
                                            <p:tgtEl>
                                              <p:spTgt spid="40"/>
                                            </p:tgtEl>
                                            <p:attrNameLst>
                                              <p:attrName>style.visibility</p:attrName>
                                            </p:attrNameLst>
                                          </p:cBhvr>
                                          <p:to>
                                            <p:strVal val="visible"/>
                                          </p:to>
                                        </p:set>
                                        <p:anim calcmode="lin" valueType="num">
                                          <p:cBhvr>
                                            <p:cTn id="121" dur="500" fill="hold"/>
                                            <p:tgtEl>
                                              <p:spTgt spid="40"/>
                                            </p:tgtEl>
                                            <p:attrNameLst>
                                              <p:attrName>ppt_w</p:attrName>
                                            </p:attrNameLst>
                                          </p:cBhvr>
                                          <p:tavLst>
                                            <p:tav tm="0">
                                              <p:val>
                                                <p:fltVal val="0"/>
                                              </p:val>
                                            </p:tav>
                                            <p:tav tm="100000">
                                              <p:val>
                                                <p:strVal val="#ppt_w"/>
                                              </p:val>
                                            </p:tav>
                                          </p:tavLst>
                                        </p:anim>
                                        <p:anim calcmode="lin" valueType="num">
                                          <p:cBhvr>
                                            <p:cTn id="122" dur="500" fill="hold"/>
                                            <p:tgtEl>
                                              <p:spTgt spid="40"/>
                                            </p:tgtEl>
                                            <p:attrNameLst>
                                              <p:attrName>ppt_h</p:attrName>
                                            </p:attrNameLst>
                                          </p:cBhvr>
                                          <p:tavLst>
                                            <p:tav tm="0">
                                              <p:val>
                                                <p:fltVal val="0"/>
                                              </p:val>
                                            </p:tav>
                                            <p:tav tm="100000">
                                              <p:val>
                                                <p:strVal val="#ppt_h"/>
                                              </p:val>
                                            </p:tav>
                                          </p:tavLst>
                                        </p:anim>
                                        <p:animEffect transition="in" filter="fade">
                                          <p:cBhvr>
                                            <p:cTn id="123" dur="500"/>
                                            <p:tgtEl>
                                              <p:spTgt spid="40"/>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43"/>
                                            </p:tgtEl>
                                            <p:attrNameLst>
                                              <p:attrName>style.visibility</p:attrName>
                                            </p:attrNameLst>
                                          </p:cBhvr>
                                          <p:to>
                                            <p:strVal val="visible"/>
                                          </p:to>
                                        </p:set>
                                        <p:anim calcmode="lin" valueType="num">
                                          <p:cBhvr>
                                            <p:cTn id="126" dur="500" fill="hold"/>
                                            <p:tgtEl>
                                              <p:spTgt spid="43"/>
                                            </p:tgtEl>
                                            <p:attrNameLst>
                                              <p:attrName>ppt_w</p:attrName>
                                            </p:attrNameLst>
                                          </p:cBhvr>
                                          <p:tavLst>
                                            <p:tav tm="0">
                                              <p:val>
                                                <p:fltVal val="0"/>
                                              </p:val>
                                            </p:tav>
                                            <p:tav tm="100000">
                                              <p:val>
                                                <p:strVal val="#ppt_w"/>
                                              </p:val>
                                            </p:tav>
                                          </p:tavLst>
                                        </p:anim>
                                        <p:anim calcmode="lin" valueType="num">
                                          <p:cBhvr>
                                            <p:cTn id="127" dur="500" fill="hold"/>
                                            <p:tgtEl>
                                              <p:spTgt spid="43"/>
                                            </p:tgtEl>
                                            <p:attrNameLst>
                                              <p:attrName>ppt_h</p:attrName>
                                            </p:attrNameLst>
                                          </p:cBhvr>
                                          <p:tavLst>
                                            <p:tav tm="0">
                                              <p:val>
                                                <p:fltVal val="0"/>
                                              </p:val>
                                            </p:tav>
                                            <p:tav tm="100000">
                                              <p:val>
                                                <p:strVal val="#ppt_h"/>
                                              </p:val>
                                            </p:tav>
                                          </p:tavLst>
                                        </p:anim>
                                        <p:animEffect transition="in" filter="fade">
                                          <p:cBhvr>
                                            <p:cTn id="128" dur="500"/>
                                            <p:tgtEl>
                                              <p:spTgt spid="43"/>
                                            </p:tgtEl>
                                          </p:cBhvr>
                                        </p:animEffect>
                                      </p:childTnLst>
                                    </p:cTn>
                                  </p:par>
                                </p:childTnLst>
                              </p:cTn>
                            </p:par>
                            <p:par>
                              <p:cTn id="129" fill="hold">
                                <p:stCondLst>
                                  <p:cond delay="9000"/>
                                </p:stCondLst>
                                <p:childTnLst>
                                  <p:par>
                                    <p:cTn id="130" presetID="10" presetClass="entr" presetSubtype="0" fill="hold" grpId="0" nodeType="afterEffect">
                                      <p:stCondLst>
                                        <p:cond delay="0"/>
                                      </p:stCondLst>
                                      <p:childTnLst>
                                        <p:set>
                                          <p:cBhvr>
                                            <p:cTn id="131" dur="1" fill="hold">
                                              <p:stCondLst>
                                                <p:cond delay="0"/>
                                              </p:stCondLst>
                                            </p:cTn>
                                            <p:tgtEl>
                                              <p:spTgt spid="33"/>
                                            </p:tgtEl>
                                            <p:attrNameLst>
                                              <p:attrName>style.visibility</p:attrName>
                                            </p:attrNameLst>
                                          </p:cBhvr>
                                          <p:to>
                                            <p:strVal val="visible"/>
                                          </p:to>
                                        </p:set>
                                        <p:animEffect transition="in" filter="fade">
                                          <p:cBhvr>
                                            <p:cTn id="132" dur="500"/>
                                            <p:tgtEl>
                                              <p:spTgt spid="33"/>
                                            </p:tgtEl>
                                          </p:cBhvr>
                                        </p:animEffect>
                                      </p:childTnLst>
                                    </p:cTn>
                                  </p:par>
                                  <p:par>
                                    <p:cTn id="133" presetID="10" presetClass="entr" presetSubtype="0" fill="hold" grpId="0" nodeType="withEffect">
                                      <p:stCondLst>
                                        <p:cond delay="0"/>
                                      </p:stCondLst>
                                      <p:childTnLst>
                                        <p:set>
                                          <p:cBhvr>
                                            <p:cTn id="134" dur="1" fill="hold">
                                              <p:stCondLst>
                                                <p:cond delay="0"/>
                                              </p:stCondLst>
                                            </p:cTn>
                                            <p:tgtEl>
                                              <p:spTgt spid="36"/>
                                            </p:tgtEl>
                                            <p:attrNameLst>
                                              <p:attrName>style.visibility</p:attrName>
                                            </p:attrNameLst>
                                          </p:cBhvr>
                                          <p:to>
                                            <p:strVal val="visible"/>
                                          </p:to>
                                        </p:set>
                                        <p:animEffect transition="in" filter="fade">
                                          <p:cBhvr>
                                            <p:cTn id="135" dur="500"/>
                                            <p:tgtEl>
                                              <p:spTgt spid="36"/>
                                            </p:tgtEl>
                                          </p:cBhvr>
                                        </p:animEffect>
                                      </p:childTnLst>
                                    </p:cTn>
                                  </p:par>
                                  <p:par>
                                    <p:cTn id="136" presetID="10" presetClass="entr" presetSubtype="0" fill="hold" grpId="0" nodeType="withEffect">
                                      <p:stCondLst>
                                        <p:cond delay="0"/>
                                      </p:stCondLst>
                                      <p:childTnLst>
                                        <p:set>
                                          <p:cBhvr>
                                            <p:cTn id="137" dur="1" fill="hold">
                                              <p:stCondLst>
                                                <p:cond delay="0"/>
                                              </p:stCondLst>
                                            </p:cTn>
                                            <p:tgtEl>
                                              <p:spTgt spid="39"/>
                                            </p:tgtEl>
                                            <p:attrNameLst>
                                              <p:attrName>style.visibility</p:attrName>
                                            </p:attrNameLst>
                                          </p:cBhvr>
                                          <p:to>
                                            <p:strVal val="visible"/>
                                          </p:to>
                                        </p:set>
                                        <p:animEffect transition="in" filter="fade">
                                          <p:cBhvr>
                                            <p:cTn id="138" dur="500"/>
                                            <p:tgtEl>
                                              <p:spTgt spid="39"/>
                                            </p:tgtEl>
                                          </p:cBhvr>
                                        </p:animEffect>
                                      </p:childTnLst>
                                    </p:cTn>
                                  </p:par>
                                  <p:par>
                                    <p:cTn id="139" presetID="10" presetClass="entr" presetSubtype="0" fill="hold" grpId="0" nodeType="withEffect">
                                      <p:stCondLst>
                                        <p:cond delay="0"/>
                                      </p:stCondLst>
                                      <p:childTnLst>
                                        <p:set>
                                          <p:cBhvr>
                                            <p:cTn id="140" dur="1" fill="hold">
                                              <p:stCondLst>
                                                <p:cond delay="0"/>
                                              </p:stCondLst>
                                            </p:cTn>
                                            <p:tgtEl>
                                              <p:spTgt spid="42"/>
                                            </p:tgtEl>
                                            <p:attrNameLst>
                                              <p:attrName>style.visibility</p:attrName>
                                            </p:attrNameLst>
                                          </p:cBhvr>
                                          <p:to>
                                            <p:strVal val="visible"/>
                                          </p:to>
                                        </p:set>
                                        <p:animEffect transition="in" filter="fade">
                                          <p:cBhvr>
                                            <p:cTn id="141"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p:bldP spid="34" grpId="0"/>
          <p:bldP spid="35" grpId="0"/>
          <p:bldP spid="36" grpId="0"/>
          <p:bldP spid="37" grpId="0"/>
          <p:bldP spid="38" grpId="0"/>
          <p:bldP spid="39" grpId="0"/>
          <p:bldP spid="40" grpId="0"/>
          <p:bldP spid="41" grpId="0"/>
          <p:bldP spid="42" grpId="0"/>
          <p:bldP spid="43" grpId="0"/>
          <p:bldGraphic spid="44" grpId="0">
            <p:bldSub>
              <a:bldChart bld="series"/>
            </p:bldSub>
          </p:bldGraphic>
          <p:bldP spid="45" grpId="0"/>
          <p:bldP spid="46" grpId="0"/>
          <p:bldP spid="47" grpId="0" animBg="1"/>
          <p:bldP spid="48" grpId="0" animBg="1"/>
          <p:bldP spid="49" grpId="0" animBg="1"/>
          <p:bldP spid="50" grpId="0" animBg="1"/>
        </p:bldLst>
      </p:timing>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6"/>
</p:tagLst>
</file>

<file path=ppt/tags/tag2.xml><?xml version="1.0" encoding="utf-8"?>
<p:tagLst xmlns:a="http://schemas.openxmlformats.org/drawingml/2006/main" xmlns:r="http://schemas.openxmlformats.org/officeDocument/2006/relationships" xmlns:p="http://schemas.openxmlformats.org/presentationml/2006/main">
  <p:tag name="MH" val="20160830110855"/>
  <p:tag name="MH_LIBRARY" val="CONTENTS"/>
  <p:tag name="MH_TYPE" val="OTHERS"/>
  <p:tag name="ID" val="545820"/>
</p:tagLst>
</file>

<file path=ppt/theme/theme1.xml><?xml version="1.0" encoding="utf-8"?>
<a:theme xmlns:a="http://schemas.openxmlformats.org/drawingml/2006/main" name="Office 主题​​">
  <a:themeElements>
    <a:clrScheme name="自定义 112">
      <a:dk1>
        <a:sysClr val="windowText" lastClr="000000"/>
      </a:dk1>
      <a:lt1>
        <a:sysClr val="window" lastClr="FFFFFF"/>
      </a:lt1>
      <a:dk2>
        <a:srgbClr val="1F497D"/>
      </a:dk2>
      <a:lt2>
        <a:srgbClr val="EEECE1"/>
      </a:lt2>
      <a:accent1>
        <a:srgbClr val="308BC4"/>
      </a:accent1>
      <a:accent2>
        <a:srgbClr val="73C8FF"/>
      </a:accent2>
      <a:accent3>
        <a:srgbClr val="308BC4"/>
      </a:accent3>
      <a:accent4>
        <a:srgbClr val="73C8FF"/>
      </a:accent4>
      <a:accent5>
        <a:srgbClr val="308BC4"/>
      </a:accent5>
      <a:accent6>
        <a:srgbClr val="73C8FF"/>
      </a:accent6>
      <a:hlink>
        <a:srgbClr val="007FA2"/>
      </a:hlink>
      <a:folHlink>
        <a:srgbClr val="FF495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3752</Words>
  <Application>Microsoft Office PowerPoint</Application>
  <PresentationFormat>全屏显示(16:9)</PresentationFormat>
  <Paragraphs>835</Paragraphs>
  <Slides>52</Slides>
  <Notes>30</Notes>
  <HiddenSlides>0</HiddenSlides>
  <MMClips>1</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52</vt:i4>
      </vt:variant>
    </vt:vector>
  </HeadingPairs>
  <TitlesOfParts>
    <vt:vector size="60" baseType="lpstr">
      <vt:lpstr>FontAwesome</vt:lpstr>
      <vt:lpstr>Gill Sans</vt:lpstr>
      <vt:lpstr>微软雅黑</vt:lpstr>
      <vt:lpstr>Agency FB</vt:lpstr>
      <vt:lpstr>Arial</vt:lpstr>
      <vt:lpstr>Calibri</vt:lpstr>
      <vt:lpstr>Impact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Male Population</vt:lpstr>
      <vt:lpstr>Female Population</vt:lpstr>
      <vt:lpstr>Chart with Picture</vt:lpstr>
      <vt:lpstr>SWOT Analysis</vt:lpstr>
      <vt:lpstr>3D Pie Chart</vt:lpstr>
      <vt:lpstr>Detailed Blocks Infographic</vt:lpstr>
      <vt:lpstr>Scatter Chart Slide</vt:lpstr>
      <vt:lpstr>Pyramids Chart Slide</vt:lpstr>
      <vt:lpstr>Pyramids Chart Slide</vt:lpstr>
      <vt:lpstr>Project Progress Timeline</vt:lpstr>
      <vt:lpstr>Pyramid Chart Slide</vt:lpstr>
      <vt:lpstr>Pyramid Chart Slide</vt:lpstr>
      <vt:lpstr>Pyramids Chart Slide</vt:lpstr>
      <vt:lpstr>Pyramids Chart Slide</vt:lpstr>
      <vt:lpstr>Detailed Infographic</vt:lpstr>
      <vt:lpstr>Detailed Infographic</vt:lpstr>
      <vt:lpstr>Medical Infographic 03</vt:lpstr>
      <vt:lpstr>DNA Infographic 04</vt:lpstr>
      <vt:lpstr>DNA Infographic 05</vt:lpstr>
      <vt:lpstr>Energy Infographic 15</vt:lpstr>
      <vt:lpstr>Line Chart</vt:lpstr>
      <vt:lpstr>Area Chart</vt:lpstr>
      <vt:lpstr>PowerPoint 演示文稿</vt:lpstr>
      <vt:lpstr>PowerPoint 演示文稿</vt:lpstr>
      <vt:lpstr>Bar Chart with Picture</vt:lpstr>
      <vt:lpstr>Company Cost</vt:lpstr>
      <vt:lpstr>3D Cylinder Bar</vt:lpstr>
      <vt:lpstr>Comparison Two Object</vt:lpstr>
      <vt:lpstr>Mount Bar</vt:lpstr>
      <vt:lpstr>Arrows Chart</vt:lpstr>
      <vt:lpstr>Custom Chart</vt:lpstr>
      <vt:lpstr>Tube Chart</vt:lpstr>
      <vt:lpstr>Mount Chart</vt:lpstr>
      <vt:lpstr>Stacked Bar</vt:lpstr>
      <vt:lpstr>Radar Diagram</vt:lpstr>
      <vt:lpstr>Food Infographic (Plate)</vt:lpstr>
      <vt:lpstr>Pencil Diagram</vt:lpstr>
      <vt:lpstr>Custom Chart</vt:lpstr>
      <vt:lpstr>Medical Infographic 22</vt:lpstr>
    </vt:vector>
  </TitlesOfParts>
  <Company>CHINA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6</dc:title>
  <dc:creator>USER</dc:creator>
  <cp:lastModifiedBy>天 下</cp:lastModifiedBy>
  <cp:revision>415</cp:revision>
  <dcterms:created xsi:type="dcterms:W3CDTF">2014-11-09T01:07:00Z</dcterms:created>
  <dcterms:modified xsi:type="dcterms:W3CDTF">2021-01-05T15:59:19Z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