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67" r:id="rId5"/>
    <p:sldId id="286" r:id="rId6"/>
    <p:sldId id="289" r:id="rId7"/>
    <p:sldId id="287" r:id="rId8"/>
    <p:sldId id="288"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Lst>
  <p:sldSz cx="12192000" cy="6858000"/>
  <p:notesSz cx="6858000" cy="9144000"/>
  <p:embeddedFontLst>
    <p:embeddedFont>
      <p:font typeface="等线" panose="02010600030101010101" pitchFamily="2" charset="-122"/>
      <p:regular r:id="rId30"/>
      <p:bold r:id="rId31"/>
    </p:embeddedFont>
    <p:embeddedFont>
      <p:font typeface="微软雅黑" panose="020B0503020204020204" pitchFamily="34" charset="-122"/>
      <p:regular r:id="rId32"/>
      <p:bold r:id="rId33"/>
    </p:embeddedFont>
    <p:embeddedFont>
      <p:font typeface="Agency FB" panose="020B0503020202020204" pitchFamily="34" charset="0"/>
      <p:regular r:id="rId34"/>
      <p:bold r:id="rId35"/>
    </p:embeddedFont>
    <p:embeddedFont>
      <p:font typeface="Calibri" panose="020F0502020204030204" pitchFamily="34" charset="0"/>
      <p:regular r:id="rId36"/>
      <p:bold r:id="rId37"/>
      <p:italic r:id="rId38"/>
      <p:boldItalic r:id="rId39"/>
    </p:embeddedFont>
    <p:embeddedFont>
      <p:font typeface="Impact" panose="020B0806030902050204" pitchFamily="34" charset="0"/>
      <p:regular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id="{314C4C9D-AE76-4E05-B037-5A5DB805C9BD}">
          <p14:sldIdLst>
            <p14:sldId id="256"/>
          </p14:sldIdLst>
        </p14:section>
        <p14:section name="目录页" id="{008E412F-DBDA-49D6-8F52-3723921DFE03}">
          <p14:sldIdLst>
            <p14:sldId id="257"/>
          </p14:sldIdLst>
        </p14:section>
        <p14:section name="过渡页" id="{8A3C5D5E-FAF1-4CC7-AAB2-6446E7D3DE63}">
          <p14:sldIdLst>
            <p14:sldId id="258"/>
          </p14:sldIdLst>
        </p14:section>
        <p14:section name="内页" id="{8D1A6813-68F6-49A0-A239-92955AC6E8C5}">
          <p14:sldIdLst>
            <p14:sldId id="267"/>
            <p14:sldId id="286"/>
            <p14:sldId id="289"/>
            <p14:sldId id="287"/>
            <p14:sldId id="288"/>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Lst>
        </p14:section>
        <p14:section name="结束页" id="{98773F69-2DDF-47CC-BD69-D575D8CAAC6E}">
          <p14:sldIdLst/>
        </p14:section>
        <p14:section name="版权页" id="{C8AD3B51-1B7B-4E69-9180-4DEC6400FEC2}">
          <p14:sldIdLst/>
        </p14:section>
      </p14:sectionLst>
    </p:ex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8" autoAdjust="0"/>
  </p:normalViewPr>
  <p:slideViewPr>
    <p:cSldViewPr snapToGrid="0" showGuides="1">
      <p:cViewPr varScale="1">
        <p:scale>
          <a:sx n="87" d="100"/>
          <a:sy n="87" d="100"/>
        </p:scale>
        <p:origin x="96" y="96"/>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文本框 1"/>
          <p:cNvSpPr txBox="1"/>
          <p:nvPr userDrawn="1"/>
        </p:nvSpPr>
        <p:spPr>
          <a:xfrm>
            <a:off x="74468" y="0"/>
            <a:ext cx="1023037"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accent1"/>
                </a:solidFill>
                <a:effectLst/>
                <a:uLnTx/>
                <a:uFillTx/>
                <a:latin typeface="Agency FB" panose="020B0503020202020204" pitchFamily="34" charset="0"/>
                <a:ea typeface="微软雅黑" panose="020B0503020204020204" charset="-122"/>
                <a:cs typeface="+mn-cs"/>
              </a:rPr>
              <a:t>0</a:t>
            </a:r>
            <a:r>
              <a:rPr kumimoji="0" lang="en-US" altLang="zh-CN" sz="7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charset="-122"/>
                <a:cs typeface="+mn-cs"/>
              </a:rPr>
              <a:t>2</a:t>
            </a:r>
            <a:endParaRPr kumimoji="0" lang="zh-CN" altLang="en-US" sz="7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charset="-122"/>
              <a:cs typeface="+mn-cs"/>
            </a:endParaRPr>
          </a:p>
        </p:txBody>
      </p:sp>
      <p:sp>
        <p:nvSpPr>
          <p:cNvPr id="3" name="TextBox 90"/>
          <p:cNvSpPr txBox="1"/>
          <p:nvPr userDrawn="1"/>
        </p:nvSpPr>
        <p:spPr>
          <a:xfrm>
            <a:off x="954882" y="192950"/>
            <a:ext cx="5283991" cy="537428"/>
          </a:xfrm>
          <a:prstGeom prst="rect">
            <a:avLst/>
          </a:prstGeom>
          <a:noFill/>
        </p:spPr>
        <p:txBody>
          <a:bodyPr wrap="square" lIns="105509" tIns="52755" rIns="105509" bIns="52755" rtlCol="0">
            <a:spAutoFit/>
          </a:bodyPr>
          <a:lstStyle/>
          <a:p>
            <a:pPr lvl="0">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rPr>
              <a:t>请输入您的标题</a:t>
            </a:r>
          </a:p>
        </p:txBody>
      </p:sp>
      <p:sp>
        <p:nvSpPr>
          <p:cNvPr id="4" name="文本框 3"/>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2400" b="0" dirty="0">
                <a:solidFill>
                  <a:prstClr val="black"/>
                </a:solidFill>
                <a:latin typeface="+mn-lt"/>
                <a:ea typeface="黑体" panose="02010609060101010101" pitchFamily="49" charset="-122"/>
              </a:rPr>
              <a:t>Click here to add Title</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文本框 1"/>
          <p:cNvSpPr txBox="1"/>
          <p:nvPr userDrawn="1"/>
        </p:nvSpPr>
        <p:spPr>
          <a:xfrm>
            <a:off x="74468" y="0"/>
            <a:ext cx="1040670"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accent1"/>
                </a:solidFill>
                <a:effectLst/>
                <a:uLnTx/>
                <a:uFillTx/>
                <a:latin typeface="Agency FB" panose="020B0503020202020204" pitchFamily="34" charset="0"/>
                <a:ea typeface="微软雅黑" panose="020B0503020204020204" charset="-122"/>
                <a:cs typeface="+mn-cs"/>
              </a:rPr>
              <a:t>0</a:t>
            </a:r>
            <a:r>
              <a:rPr kumimoji="0" lang="en-US" altLang="zh-CN" sz="7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charset="-122"/>
                <a:cs typeface="+mn-cs"/>
              </a:rPr>
              <a:t>3</a:t>
            </a:r>
            <a:endParaRPr kumimoji="0" lang="zh-CN" altLang="en-US" sz="7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charset="-122"/>
              <a:cs typeface="+mn-cs"/>
            </a:endParaRPr>
          </a:p>
        </p:txBody>
      </p:sp>
      <p:sp>
        <p:nvSpPr>
          <p:cNvPr id="3" name="TextBox 90"/>
          <p:cNvSpPr txBox="1"/>
          <p:nvPr userDrawn="1"/>
        </p:nvSpPr>
        <p:spPr>
          <a:xfrm>
            <a:off x="954882" y="192950"/>
            <a:ext cx="5283991" cy="537428"/>
          </a:xfrm>
          <a:prstGeom prst="rect">
            <a:avLst/>
          </a:prstGeom>
          <a:noFill/>
        </p:spPr>
        <p:txBody>
          <a:bodyPr wrap="square" lIns="105509" tIns="52755" rIns="105509" bIns="52755" rtlCol="0">
            <a:spAutoFit/>
          </a:bodyPr>
          <a:lstStyle/>
          <a:p>
            <a:pPr lvl="0">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rPr>
              <a:t>请输入您的标题</a:t>
            </a:r>
          </a:p>
        </p:txBody>
      </p:sp>
      <p:sp>
        <p:nvSpPr>
          <p:cNvPr id="4" name="文本框 3"/>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2400" b="0" dirty="0">
                <a:solidFill>
                  <a:prstClr val="black"/>
                </a:solidFill>
                <a:latin typeface="+mn-lt"/>
                <a:ea typeface="黑体" panose="02010609060101010101" pitchFamily="49" charset="-122"/>
              </a:rPr>
              <a:t>Click here to add Title</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文本框 1"/>
          <p:cNvSpPr txBox="1"/>
          <p:nvPr userDrawn="1"/>
        </p:nvSpPr>
        <p:spPr>
          <a:xfrm>
            <a:off x="74468" y="0"/>
            <a:ext cx="1035861"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accent1"/>
                </a:solidFill>
                <a:effectLst/>
                <a:uLnTx/>
                <a:uFillTx/>
                <a:latin typeface="Agency FB" panose="020B0503020202020204" pitchFamily="34" charset="0"/>
                <a:ea typeface="微软雅黑" panose="020B0503020204020204" charset="-122"/>
                <a:cs typeface="+mn-cs"/>
              </a:rPr>
              <a:t>0</a:t>
            </a:r>
            <a:r>
              <a:rPr kumimoji="0" lang="en-US" altLang="zh-CN" sz="7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charset="-122"/>
                <a:cs typeface="+mn-cs"/>
              </a:rPr>
              <a:t>4</a:t>
            </a:r>
            <a:endParaRPr kumimoji="0" lang="zh-CN" altLang="en-US" sz="7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charset="-122"/>
              <a:cs typeface="+mn-cs"/>
            </a:endParaRPr>
          </a:p>
        </p:txBody>
      </p:sp>
      <p:sp>
        <p:nvSpPr>
          <p:cNvPr id="3" name="TextBox 90"/>
          <p:cNvSpPr txBox="1"/>
          <p:nvPr userDrawn="1"/>
        </p:nvSpPr>
        <p:spPr>
          <a:xfrm>
            <a:off x="954882" y="192950"/>
            <a:ext cx="5283991" cy="537428"/>
          </a:xfrm>
          <a:prstGeom prst="rect">
            <a:avLst/>
          </a:prstGeom>
          <a:noFill/>
        </p:spPr>
        <p:txBody>
          <a:bodyPr wrap="square" lIns="105509" tIns="52755" rIns="105509" bIns="52755" rtlCol="0">
            <a:spAutoFit/>
          </a:bodyPr>
          <a:lstStyle/>
          <a:p>
            <a:pPr lvl="0">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rPr>
              <a:t>请输入您的标题</a:t>
            </a:r>
          </a:p>
        </p:txBody>
      </p:sp>
      <p:sp>
        <p:nvSpPr>
          <p:cNvPr id="4" name="文本框 3"/>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2400" b="0" dirty="0">
                <a:solidFill>
                  <a:prstClr val="black"/>
                </a:solidFill>
                <a:latin typeface="+mn-lt"/>
                <a:ea typeface="黑体" panose="02010609060101010101" pitchFamily="49" charset="-122"/>
              </a:rPr>
              <a:t>Click here to add Title</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xml"/><Relationship Id="rId5" Type="http://schemas.openxmlformats.org/officeDocument/2006/relationships/tags" Target="../tags/tag6.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4.xml"/><Relationship Id="rId5" Type="http://schemas.openxmlformats.org/officeDocument/2006/relationships/tags" Target="../tags/tag15.xml"/><Relationship Id="rId4" Type="http://schemas.openxmlformats.org/officeDocument/2006/relationships/tags" Target="../tags/tag14.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8.xml"/><Relationship Id="rId7"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4.xml"/><Relationship Id="rId5" Type="http://schemas.openxmlformats.org/officeDocument/2006/relationships/tags" Target="../tags/tag26.xml"/><Relationship Id="rId4"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notesSlide" Target="../notesSlides/notesSlide25.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slideLayout" Target="../slideLayouts/slideLayout4.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86160" y="851647"/>
            <a:ext cx="6228035" cy="6006353"/>
          </a:xfrm>
          <a:prstGeom prst="rect">
            <a:avLst/>
          </a:prstGeom>
        </p:spPr>
      </p:pic>
      <p:pic>
        <p:nvPicPr>
          <p:cNvPr id="25" name="63017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45980" y="-1528663"/>
            <a:ext cx="609600" cy="609600"/>
          </a:xfrm>
          <a:prstGeom prst="rect">
            <a:avLst/>
          </a:prstGeom>
        </p:spPr>
      </p:pic>
      <p:sp>
        <p:nvSpPr>
          <p:cNvPr id="26" name="TextBox 25"/>
          <p:cNvSpPr txBox="1"/>
          <p:nvPr/>
        </p:nvSpPr>
        <p:spPr>
          <a:xfrm>
            <a:off x="620994" y="2574887"/>
            <a:ext cx="4418197" cy="502573"/>
          </a:xfrm>
          <a:prstGeom prst="rect">
            <a:avLst/>
          </a:prstGeom>
          <a:noFill/>
        </p:spPr>
        <p:txBody>
          <a:bodyPr wrap="none" rtlCol="0">
            <a:spAutoFit/>
          </a:bodyPr>
          <a:lstStyle/>
          <a:p>
            <a:r>
              <a:rPr lang="en-US" altLang="zh-CN" sz="26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YOUR COMOANY’S NAME</a:t>
            </a:r>
            <a:endParaRPr lang="zh-CN" altLang="en-US" sz="26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TextBox 26"/>
          <p:cNvSpPr txBox="1"/>
          <p:nvPr/>
        </p:nvSpPr>
        <p:spPr>
          <a:xfrm>
            <a:off x="576984" y="2955350"/>
            <a:ext cx="5617243" cy="912879"/>
          </a:xfrm>
          <a:prstGeom prst="rect">
            <a:avLst/>
          </a:prstGeom>
          <a:noFill/>
        </p:spPr>
        <p:txBody>
          <a:bodyPr wrap="none" rtlCol="0">
            <a:spAutoFit/>
          </a:bodyPr>
          <a:lstStyle/>
          <a:p>
            <a:r>
              <a:rPr lang="zh-CN" altLang="en-US" sz="533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数据分析</a:t>
            </a:r>
            <a:r>
              <a:rPr lang="en-US" altLang="zh-CN" sz="533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PPT</a:t>
            </a:r>
            <a:r>
              <a:rPr lang="zh-CN" altLang="en-US" sz="533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模版</a:t>
            </a:r>
          </a:p>
        </p:txBody>
      </p:sp>
      <p:sp>
        <p:nvSpPr>
          <p:cNvPr id="28" name="TextBox 32"/>
          <p:cNvSpPr txBox="1"/>
          <p:nvPr/>
        </p:nvSpPr>
        <p:spPr>
          <a:xfrm>
            <a:off x="611242" y="3854823"/>
            <a:ext cx="3972562" cy="379463"/>
          </a:xfrm>
          <a:prstGeom prst="rect">
            <a:avLst/>
          </a:prstGeom>
          <a:noFill/>
        </p:spPr>
        <p:txBody>
          <a:bodyPr wrap="none" rtlCol="0">
            <a:spAutoFit/>
          </a:bodyPr>
          <a:lstStyle/>
          <a:p>
            <a:pPr algn="ctr" eaLnBrk="1" hangingPunct="1">
              <a:buFont typeface="Arial" panose="020B0604020202020204" pitchFamily="34" charset="0"/>
              <a:buNone/>
            </a:pPr>
            <a:r>
              <a:rPr lang="zh-CN" altLang="en-US"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适用于商务总结</a:t>
            </a:r>
            <a:r>
              <a:rPr lang="en-US" altLang="zh-CN"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r>
              <a:rPr lang="zh-CN" altLang="en-US"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工作总结</a:t>
            </a:r>
            <a:r>
              <a:rPr lang="en-US" altLang="zh-CN"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r>
              <a:rPr lang="zh-CN" altLang="en-US"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工作计划</a:t>
            </a:r>
          </a:p>
        </p:txBody>
      </p:sp>
      <p:sp>
        <p:nvSpPr>
          <p:cNvPr id="29" name="TextBox 33"/>
          <p:cNvSpPr txBox="1"/>
          <p:nvPr/>
        </p:nvSpPr>
        <p:spPr>
          <a:xfrm>
            <a:off x="584463" y="4207805"/>
            <a:ext cx="6091593" cy="584775"/>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CCTV FUTURE ADVERTISING COMPANYIS CCTV </a:t>
            </a:r>
          </a:p>
          <a:p>
            <a:r>
              <a:rPr lang="en-US" altLang="zh-CN"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TO EXOLORE</a:t>
            </a:r>
            <a:endPar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12"/>
          <p:cNvSpPr txBox="1"/>
          <p:nvPr/>
        </p:nvSpPr>
        <p:spPr>
          <a:xfrm>
            <a:off x="576984" y="1284500"/>
            <a:ext cx="2183611" cy="1569340"/>
          </a:xfrm>
          <a:prstGeom prst="rect">
            <a:avLst/>
          </a:prstGeom>
          <a:noFill/>
        </p:spPr>
        <p:txBody>
          <a:bodyPr wrap="none" rtlCol="0">
            <a:spAutoFit/>
          </a:bodyPr>
          <a:lstStyle/>
          <a:p>
            <a:r>
              <a:rPr lang="en-US" altLang="zh-CN" sz="9600" b="1" spc="-400" dirty="0">
                <a:solidFill>
                  <a:schemeClr val="tx1">
                    <a:lumMod val="75000"/>
                    <a:lumOff val="25000"/>
                  </a:schemeClr>
                </a:solidFill>
                <a:latin typeface="Agency FB" panose="020B0503020202020204" pitchFamily="34" charset="0"/>
                <a:ea typeface="微软雅黑" panose="020B0503020204020204" charset="-122"/>
                <a:cs typeface="+mn-ea"/>
                <a:sym typeface="Arial" panose="020B0604020202020204" pitchFamily="34" charset="0"/>
              </a:rPr>
              <a:t>LOGO</a:t>
            </a:r>
            <a:endParaRPr lang="zh-CN" altLang="en-US" sz="9600" b="1" spc="-400" dirty="0">
              <a:solidFill>
                <a:schemeClr val="tx1">
                  <a:lumMod val="75000"/>
                  <a:lumOff val="25000"/>
                </a:schemeClr>
              </a:solidFill>
              <a:latin typeface="Agency FB" panose="020B0503020202020204" pitchFamily="34" charset="0"/>
              <a:ea typeface="微软雅黑" panose="020B0503020204020204" charset="-122"/>
              <a:cs typeface="+mn-ea"/>
              <a:sym typeface="Arial" panose="020B0604020202020204" pitchFamily="34" charset="0"/>
            </a:endParaRPr>
          </a:p>
        </p:txBody>
      </p:sp>
      <p:sp>
        <p:nvSpPr>
          <p:cNvPr id="31" name="TextBox 33"/>
          <p:cNvSpPr txBox="1"/>
          <p:nvPr/>
        </p:nvSpPr>
        <p:spPr>
          <a:xfrm>
            <a:off x="620994" y="5317459"/>
            <a:ext cx="5899622" cy="337185"/>
          </a:xfrm>
          <a:prstGeom prst="rect">
            <a:avLst/>
          </a:prstGeom>
          <a:noFill/>
        </p:spPr>
        <p:txBody>
          <a:bodyPr wrap="square" rtlCol="0">
            <a:spAutoFit/>
          </a:bodyPr>
          <a:lstStyle/>
          <a:p>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汇报人：</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xiazaii            </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时间：</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xx</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年</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xx</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月</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xx</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日</a:t>
            </a:r>
            <a:endPar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ripp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0-#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5" presetClass="entr" presetSubtype="0" fill="hold" grpId="0" nodeType="afterEffect">
                                  <p:stCondLst>
                                    <p:cond delay="0"/>
                                  </p:stCondLst>
                                  <p:iterate type="lt">
                                    <p:tmPct val="10000"/>
                                  </p:iterate>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ppt_w</p:attrName>
                                        </p:attrNameLst>
                                      </p:cBhvr>
                                      <p:tavLst>
                                        <p:tav tm="0" fmla="#ppt_w*sin(2.5*pi*$)">
                                          <p:val>
                                            <p:fltVal val="0"/>
                                          </p:val>
                                        </p:tav>
                                        <p:tav tm="100000">
                                          <p:val>
                                            <p:fltVal val="1"/>
                                          </p:val>
                                        </p:tav>
                                      </p:tavLst>
                                    </p:anim>
                                    <p:anim calcmode="lin" valueType="num">
                                      <p:cBhvr>
                                        <p:cTn id="17" dur="1000" fill="hold"/>
                                        <p:tgtEl>
                                          <p:spTgt spid="30"/>
                                        </p:tgtEl>
                                        <p:attrNameLst>
                                          <p:attrName>ppt_h</p:attrName>
                                        </p:attrNameLst>
                                      </p:cBhvr>
                                      <p:tavLst>
                                        <p:tav tm="0">
                                          <p:val>
                                            <p:strVal val="#ppt_h"/>
                                          </p:val>
                                        </p:tav>
                                        <p:tav tm="100000">
                                          <p:val>
                                            <p:strVal val="#ppt_h"/>
                                          </p:val>
                                        </p:tav>
                                      </p:tavLst>
                                    </p:anim>
                                  </p:childTnLst>
                                </p:cTn>
                              </p:par>
                            </p:childTnLst>
                          </p:cTn>
                        </p:par>
                        <p:par>
                          <p:cTn id="18" fill="hold">
                            <p:stCondLst>
                              <p:cond delay="18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27"/>
                                        </p:tgtEl>
                                        <p:attrNameLst>
                                          <p:attrName>style.visibility</p:attrName>
                                        </p:attrNameLst>
                                      </p:cBhvr>
                                      <p:to>
                                        <p:strVal val="visible"/>
                                      </p:to>
                                    </p:set>
                                    <p:anim by="(-#ppt_w*2)" calcmode="lin" valueType="num">
                                      <p:cBhvr rctx="PPT">
                                        <p:cTn id="21" dur="500" autoRev="1" fill="hold">
                                          <p:stCondLst>
                                            <p:cond delay="0"/>
                                          </p:stCondLst>
                                        </p:cTn>
                                        <p:tgtEl>
                                          <p:spTgt spid="27"/>
                                        </p:tgtEl>
                                        <p:attrNameLst>
                                          <p:attrName>ppt_w</p:attrName>
                                        </p:attrNameLst>
                                      </p:cBhvr>
                                    </p:anim>
                                    <p:anim by="(#ppt_w*0.50)" calcmode="lin" valueType="num">
                                      <p:cBhvr>
                                        <p:cTn id="22" dur="500" decel="50000" autoRev="1" fill="hold">
                                          <p:stCondLst>
                                            <p:cond delay="0"/>
                                          </p:stCondLst>
                                        </p:cTn>
                                        <p:tgtEl>
                                          <p:spTgt spid="27"/>
                                        </p:tgtEl>
                                        <p:attrNameLst>
                                          <p:attrName>ppt_x</p:attrName>
                                        </p:attrNameLst>
                                      </p:cBhvr>
                                    </p:anim>
                                    <p:anim from="(-#ppt_h/2)" to="(#ppt_y)" calcmode="lin" valueType="num">
                                      <p:cBhvr>
                                        <p:cTn id="23" dur="1000" fill="hold">
                                          <p:stCondLst>
                                            <p:cond delay="0"/>
                                          </p:stCondLst>
                                        </p:cTn>
                                        <p:tgtEl>
                                          <p:spTgt spid="27"/>
                                        </p:tgtEl>
                                        <p:attrNameLst>
                                          <p:attrName>ppt_y</p:attrName>
                                        </p:attrNameLst>
                                      </p:cBhvr>
                                    </p:anim>
                                    <p:animRot by="21600000">
                                      <p:cBhvr>
                                        <p:cTn id="24" dur="1000" fill="hold">
                                          <p:stCondLst>
                                            <p:cond delay="0"/>
                                          </p:stCondLst>
                                        </p:cTn>
                                        <p:tgtEl>
                                          <p:spTgt spid="27"/>
                                        </p:tgtEl>
                                        <p:attrNameLst>
                                          <p:attrName>r</p:attrName>
                                        </p:attrNameLst>
                                      </p:cBhvr>
                                    </p:animRot>
                                  </p:childTnLst>
                                </p:cTn>
                              </p:par>
                            </p:childTnLst>
                          </p:cTn>
                        </p:par>
                        <p:par>
                          <p:cTn id="25" fill="hold">
                            <p:stCondLst>
                              <p:cond delay="3600"/>
                            </p:stCondLst>
                            <p:childTnLst>
                              <p:par>
                                <p:cTn id="26" presetID="40" presetClass="entr" presetSubtype="0" fill="hold" grpId="0" nodeType="afterEffect">
                                  <p:stCondLst>
                                    <p:cond delay="0"/>
                                  </p:stCondLst>
                                  <p:iterate type="lt">
                                    <p:tmPct val="10000"/>
                                  </p:iterate>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1"/>
                                          </p:val>
                                        </p:tav>
                                        <p:tav tm="100000">
                                          <p:val>
                                            <p:strVal val="#ppt_x"/>
                                          </p:val>
                                        </p:tav>
                                      </p:tavLst>
                                    </p:anim>
                                    <p:anim calcmode="lin" valueType="num">
                                      <p:cBhvr>
                                        <p:cTn id="30" dur="1000" fill="hold"/>
                                        <p:tgtEl>
                                          <p:spTgt spid="28"/>
                                        </p:tgtEl>
                                        <p:attrNameLst>
                                          <p:attrName>ppt_y</p:attrName>
                                        </p:attrNameLst>
                                      </p:cBhvr>
                                      <p:tavLst>
                                        <p:tav tm="0">
                                          <p:val>
                                            <p:strVal val="#ppt_y"/>
                                          </p:val>
                                        </p:tav>
                                        <p:tav tm="100000">
                                          <p:val>
                                            <p:strVal val="#ppt_y"/>
                                          </p:val>
                                        </p:tav>
                                      </p:tavLst>
                                    </p:anim>
                                  </p:childTnLst>
                                </p:cTn>
                              </p:par>
                            </p:childTnLst>
                          </p:cTn>
                        </p:par>
                        <p:par>
                          <p:cTn id="31" fill="hold">
                            <p:stCondLst>
                              <p:cond delay="6200"/>
                            </p:stCondLst>
                            <p:childTnLst>
                              <p:par>
                                <p:cTn id="32" presetID="42"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par>
                          <p:cTn id="37" fill="hold">
                            <p:stCondLst>
                              <p:cond delay="7200"/>
                            </p:stCondLst>
                            <p:childTnLst>
                              <p:par>
                                <p:cTn id="38" presetID="42"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remove" display="0">
                  <p:stCondLst>
                    <p:cond delay="indefinite"/>
                  </p:stCondLst>
                  <p:endCondLst>
                    <p:cond evt="onStopAudio" delay="0">
                      <p:tgtEl>
                        <p:sldTgt/>
                      </p:tgtEl>
                    </p:cond>
                  </p:endCondLst>
                </p:cTn>
                <p:tgtEl>
                  <p:spTgt spid="25"/>
                </p:tgtEl>
              </p:cMediaNode>
            </p:audio>
          </p:childTnLst>
        </p:cTn>
      </p:par>
    </p:tnLst>
    <p:bldLst>
      <p:bldP spid="26" grpId="0"/>
      <p:bldP spid="27" grpId="0"/>
      <p:bldP spid="28" grpId="0"/>
      <p:bldP spid="29"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2"/>
          <p:cNvSpPr/>
          <p:nvPr/>
        </p:nvSpPr>
        <p:spPr>
          <a:xfrm>
            <a:off x="7682121" y="1976290"/>
            <a:ext cx="997136" cy="284042"/>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kern="0" dirty="0">
              <a:solidFill>
                <a:schemeClr val="tx1">
                  <a:lumMod val="50000"/>
                </a:schemeClr>
              </a:solidFill>
              <a:latin typeface="Calibri" panose="020F0502020204030204"/>
              <a:ea typeface="微软雅黑" panose="020B0503020204020204" charset="-122"/>
            </a:endParaRPr>
          </a:p>
        </p:txBody>
      </p:sp>
      <p:sp>
        <p:nvSpPr>
          <p:cNvPr id="7" name="椭圆 2"/>
          <p:cNvSpPr/>
          <p:nvPr/>
        </p:nvSpPr>
        <p:spPr>
          <a:xfrm flipV="1">
            <a:off x="7682121" y="5435689"/>
            <a:ext cx="997136" cy="284042"/>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kern="0" dirty="0">
              <a:solidFill>
                <a:schemeClr val="tx1">
                  <a:lumMod val="50000"/>
                </a:schemeClr>
              </a:solidFill>
              <a:latin typeface="Calibri" panose="020F0502020204030204"/>
              <a:ea typeface="微软雅黑" panose="020B0503020204020204" charset="-122"/>
            </a:endParaRPr>
          </a:p>
        </p:txBody>
      </p:sp>
      <p:sp>
        <p:nvSpPr>
          <p:cNvPr id="8" name="椭圆 2"/>
          <p:cNvSpPr/>
          <p:nvPr/>
        </p:nvSpPr>
        <p:spPr>
          <a:xfrm flipH="1">
            <a:off x="3500083" y="1993131"/>
            <a:ext cx="997136" cy="284042"/>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kern="0" dirty="0">
              <a:solidFill>
                <a:schemeClr val="tx1">
                  <a:lumMod val="50000"/>
                </a:schemeClr>
              </a:solidFill>
              <a:latin typeface="Calibri" panose="020F0502020204030204"/>
              <a:ea typeface="微软雅黑" panose="020B0503020204020204" charset="-122"/>
            </a:endParaRPr>
          </a:p>
        </p:txBody>
      </p:sp>
      <p:sp>
        <p:nvSpPr>
          <p:cNvPr id="9" name="椭圆 2"/>
          <p:cNvSpPr/>
          <p:nvPr/>
        </p:nvSpPr>
        <p:spPr>
          <a:xfrm flipH="1" flipV="1">
            <a:off x="3500083" y="5435689"/>
            <a:ext cx="997136" cy="284042"/>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kern="0" dirty="0">
              <a:solidFill>
                <a:schemeClr val="tx1">
                  <a:lumMod val="50000"/>
                </a:schemeClr>
              </a:solidFill>
              <a:latin typeface="Calibri" panose="020F0502020204030204"/>
              <a:ea typeface="微软雅黑" panose="020B0503020204020204" charset="-122"/>
            </a:endParaRPr>
          </a:p>
        </p:txBody>
      </p:sp>
      <p:cxnSp>
        <p:nvCxnSpPr>
          <p:cNvPr id="10" name="直接连接符 9"/>
          <p:cNvCxnSpPr/>
          <p:nvPr/>
        </p:nvCxnSpPr>
        <p:spPr>
          <a:xfrm>
            <a:off x="3899782" y="2148904"/>
            <a:ext cx="1636094" cy="1112945"/>
          </a:xfrm>
          <a:prstGeom prst="line">
            <a:avLst/>
          </a:prstGeom>
          <a:noFill/>
          <a:ln w="9525" cap="flat" cmpd="sng" algn="ctr">
            <a:solidFill>
              <a:sysClr val="window" lastClr="FFFFFF"/>
            </a:solidFill>
            <a:prstDash val="solid"/>
          </a:ln>
          <a:effectLst/>
        </p:spPr>
      </p:cxnSp>
      <p:cxnSp>
        <p:nvCxnSpPr>
          <p:cNvPr id="11" name="直接连接符 10"/>
          <p:cNvCxnSpPr/>
          <p:nvPr/>
        </p:nvCxnSpPr>
        <p:spPr>
          <a:xfrm flipH="1">
            <a:off x="6643461" y="2148904"/>
            <a:ext cx="1636092" cy="1112945"/>
          </a:xfrm>
          <a:prstGeom prst="line">
            <a:avLst/>
          </a:prstGeom>
          <a:noFill/>
          <a:ln w="9525" cap="flat" cmpd="sng" algn="ctr">
            <a:solidFill>
              <a:sysClr val="window" lastClr="FFFFFF"/>
            </a:solidFill>
            <a:prstDash val="solid"/>
          </a:ln>
          <a:effectLst/>
        </p:spPr>
      </p:cxnSp>
      <p:cxnSp>
        <p:nvCxnSpPr>
          <p:cNvPr id="12" name="直接连接符 11"/>
          <p:cNvCxnSpPr/>
          <p:nvPr/>
        </p:nvCxnSpPr>
        <p:spPr>
          <a:xfrm flipV="1">
            <a:off x="3899782" y="4433591"/>
            <a:ext cx="1636094" cy="1106167"/>
          </a:xfrm>
          <a:prstGeom prst="line">
            <a:avLst/>
          </a:prstGeom>
          <a:noFill/>
          <a:ln w="9525" cap="flat" cmpd="sng" algn="ctr">
            <a:solidFill>
              <a:sysClr val="window" lastClr="FFFFFF"/>
            </a:solidFill>
            <a:prstDash val="solid"/>
          </a:ln>
          <a:effectLst/>
        </p:spPr>
      </p:cxnSp>
      <p:cxnSp>
        <p:nvCxnSpPr>
          <p:cNvPr id="13" name="直接连接符 12"/>
          <p:cNvCxnSpPr/>
          <p:nvPr/>
        </p:nvCxnSpPr>
        <p:spPr>
          <a:xfrm flipH="1" flipV="1">
            <a:off x="6643460" y="4433591"/>
            <a:ext cx="1537228" cy="1106167"/>
          </a:xfrm>
          <a:prstGeom prst="line">
            <a:avLst/>
          </a:prstGeom>
          <a:noFill/>
          <a:ln w="9525" cap="flat" cmpd="sng" algn="ctr">
            <a:solidFill>
              <a:sysClr val="window" lastClr="FFFFFF"/>
            </a:solidFill>
            <a:prstDash val="solid"/>
          </a:ln>
          <a:effectLst/>
        </p:spPr>
      </p:cxnSp>
      <p:sp>
        <p:nvSpPr>
          <p:cNvPr id="14" name="KSO_GT1.4"/>
          <p:cNvSpPr/>
          <p:nvPr/>
        </p:nvSpPr>
        <p:spPr>
          <a:xfrm rot="2479457" flipV="1">
            <a:off x="5763561" y="4444732"/>
            <a:ext cx="2729652" cy="1289258"/>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 wrap="square" lIns="611841" tIns="431888" rIns="91416" bIns="431888" numCol="1" spcCol="0" rtlCol="0" fromWordArt="0" anchor="ctr" anchorCtr="0" forceAA="0" compatLnSpc="1">
            <a:noAutofit/>
          </a:bodyPr>
          <a:lstStyle/>
          <a:p>
            <a:pPr algn="ctr"/>
            <a:r>
              <a:rPr lang="zh-CN" altLang="en-US" b="0" kern="0" dirty="0">
                <a:solidFill>
                  <a:schemeClr val="bg1"/>
                </a:solidFill>
                <a:latin typeface="微软雅黑" panose="020B0503020204020204" charset="-122"/>
                <a:ea typeface="微软雅黑" panose="020B0503020204020204" charset="-122"/>
              </a:rPr>
              <a:t>标题</a:t>
            </a:r>
          </a:p>
        </p:txBody>
      </p:sp>
      <p:sp>
        <p:nvSpPr>
          <p:cNvPr id="15" name="KSO_GT1.3"/>
          <p:cNvSpPr/>
          <p:nvPr/>
        </p:nvSpPr>
        <p:spPr>
          <a:xfrm rot="19120543" flipH="1" flipV="1">
            <a:off x="3686118" y="4457658"/>
            <a:ext cx="2729652" cy="1289258"/>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2"/>
          </a:solidFill>
          <a:ln w="25400" cap="flat" cmpd="sng" algn="ctr">
            <a:noFill/>
            <a:prstDash val="solid"/>
          </a:ln>
          <a:effectLst/>
        </p:spPr>
        <p:txBody>
          <a:bodyPr rot="0" spcFirstLastPara="0" vertOverflow="overflow" horzOverflow="overflow" vert="vert270" wrap="square" lIns="0" tIns="431888" rIns="611841" bIns="431888" numCol="1" spcCol="0" rtlCol="0" fromWordArt="0" anchor="ctr" anchorCtr="0" forceAA="0" compatLnSpc="1">
            <a:noAutofit/>
          </a:bodyPr>
          <a:lstStyle/>
          <a:p>
            <a:pPr algn="ctr"/>
            <a:r>
              <a:rPr lang="zh-CN" altLang="en-US" b="0" kern="0" dirty="0">
                <a:solidFill>
                  <a:schemeClr val="bg1"/>
                </a:solidFill>
                <a:latin typeface="微软雅黑" panose="020B0503020204020204" charset="-122"/>
                <a:ea typeface="微软雅黑" panose="020B0503020204020204" charset="-122"/>
              </a:rPr>
              <a:t>标题</a:t>
            </a:r>
          </a:p>
        </p:txBody>
      </p:sp>
      <p:sp>
        <p:nvSpPr>
          <p:cNvPr id="16" name="KSO_GT1.2"/>
          <p:cNvSpPr/>
          <p:nvPr/>
        </p:nvSpPr>
        <p:spPr>
          <a:xfrm rot="19120543">
            <a:off x="5763561" y="1962031"/>
            <a:ext cx="2729652" cy="1289258"/>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2"/>
          </a:solidFill>
          <a:ln w="25400" cap="flat" cmpd="sng" algn="ctr">
            <a:noFill/>
            <a:prstDash val="solid"/>
          </a:ln>
          <a:effectLst/>
        </p:spPr>
        <p:txBody>
          <a:bodyPr rot="0" spcFirstLastPara="0" vertOverflow="overflow" horzOverflow="overflow" vert="vert" wrap="square" lIns="0" tIns="431888" rIns="611841" bIns="431888" numCol="1" spcCol="0" rtlCol="0" fromWordArt="0" anchor="ctr" anchorCtr="0" forceAA="0" compatLnSpc="1">
            <a:noAutofit/>
          </a:bodyPr>
          <a:lstStyle/>
          <a:p>
            <a:pPr algn="ctr">
              <a:defRPr/>
            </a:pPr>
            <a:r>
              <a:rPr lang="zh-CN" altLang="en-US" b="0" kern="0" dirty="0">
                <a:solidFill>
                  <a:sysClr val="window" lastClr="FFFFFF"/>
                </a:solidFill>
                <a:latin typeface="微软雅黑" panose="020B0503020204020204" charset="-122"/>
                <a:ea typeface="微软雅黑" panose="020B0503020204020204" charset="-122"/>
              </a:rPr>
              <a:t>标题</a:t>
            </a:r>
          </a:p>
        </p:txBody>
      </p:sp>
      <p:sp>
        <p:nvSpPr>
          <p:cNvPr id="17" name="KSO_GT1.1"/>
          <p:cNvSpPr/>
          <p:nvPr/>
        </p:nvSpPr>
        <p:spPr>
          <a:xfrm rot="2479457" flipH="1">
            <a:off x="3686118" y="1962031"/>
            <a:ext cx="2729652" cy="1289258"/>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270" wrap="square" lIns="611841" tIns="431888" rIns="91416" bIns="431888" numCol="1" spcCol="0" rtlCol="0" fromWordArt="0" anchor="ctr" anchorCtr="0" forceAA="0" compatLnSpc="1">
            <a:noAutofit/>
          </a:bodyPr>
          <a:lstStyle/>
          <a:p>
            <a:pPr algn="ctr">
              <a:defRPr/>
            </a:pPr>
            <a:r>
              <a:rPr lang="zh-CN" altLang="en-US" b="0" kern="0" dirty="0">
                <a:solidFill>
                  <a:sysClr val="window" lastClr="FFFFFF"/>
                </a:solidFill>
                <a:latin typeface="微软雅黑" panose="020B0503020204020204" charset="-122"/>
                <a:ea typeface="微软雅黑" panose="020B0503020204020204" charset="-122"/>
              </a:rPr>
              <a:t>标题</a:t>
            </a:r>
          </a:p>
        </p:txBody>
      </p:sp>
      <p:sp>
        <p:nvSpPr>
          <p:cNvPr id="18" name="KSO_GT1"/>
          <p:cNvSpPr txBox="1"/>
          <p:nvPr/>
        </p:nvSpPr>
        <p:spPr>
          <a:xfrm>
            <a:off x="4409581" y="3596166"/>
            <a:ext cx="3296252" cy="452432"/>
          </a:xfrm>
          <a:prstGeom prst="rect">
            <a:avLst/>
          </a:prstGeom>
          <a:noFill/>
        </p:spPr>
        <p:txBody>
          <a:bodyPr wrap="square" rtlCol="0">
            <a:spAutoFit/>
          </a:bodyPr>
          <a:lstStyle/>
          <a:p>
            <a:pPr algn="ctr">
              <a:lnSpc>
                <a:spcPct val="130000"/>
              </a:lnSpc>
              <a:defRPr/>
            </a:pPr>
            <a:r>
              <a:rPr lang="zh-CN" altLang="en-US" b="0" kern="0" dirty="0">
                <a:solidFill>
                  <a:schemeClr val="tx1">
                    <a:lumMod val="50000"/>
                  </a:schemeClr>
                </a:solidFill>
                <a:latin typeface="微软雅黑" panose="020B0503020204020204" charset="-122"/>
                <a:ea typeface="微软雅黑" panose="020B0503020204020204" charset="-122"/>
              </a:rPr>
              <a:t>请在此处输入您的标题</a:t>
            </a:r>
          </a:p>
        </p:txBody>
      </p:sp>
      <p:sp>
        <p:nvSpPr>
          <p:cNvPr id="19" name="KSO_GT1.4.1"/>
          <p:cNvSpPr txBox="1"/>
          <p:nvPr/>
        </p:nvSpPr>
        <p:spPr>
          <a:xfrm>
            <a:off x="8004323" y="4371560"/>
            <a:ext cx="2146640" cy="994932"/>
          </a:xfrm>
          <a:prstGeom prst="rect">
            <a:avLst/>
          </a:prstGeom>
          <a:noFill/>
        </p:spPr>
        <p:txBody>
          <a:bodyPr wrap="square" lIns="0" tIns="0" rIns="0" bIns="0" rtlCol="0" anchor="b" anchorCtr="0">
            <a:no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0" name="KSO_GN4"/>
          <p:cNvSpPr txBox="1"/>
          <p:nvPr/>
        </p:nvSpPr>
        <p:spPr>
          <a:xfrm>
            <a:off x="10279862" y="4398746"/>
            <a:ext cx="479875" cy="359906"/>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charset="-122"/>
                <a:cs typeface="Arial" panose="020B0604020202020204" pitchFamily="34" charset="0"/>
              </a:defRPr>
            </a:lvl1pPr>
          </a:lstStyle>
          <a:p>
            <a:r>
              <a:rPr lang="en-US" altLang="zh-CN" sz="3200" b="0" dirty="0">
                <a:solidFill>
                  <a:schemeClr val="tx1">
                    <a:lumMod val="50000"/>
                  </a:schemeClr>
                </a:solidFill>
                <a:latin typeface="Impact" panose="020B0806030902050204" pitchFamily="34" charset="0"/>
              </a:rPr>
              <a:t>04</a:t>
            </a:r>
            <a:endParaRPr lang="zh-CN" altLang="en-US" sz="3200" b="0" dirty="0">
              <a:solidFill>
                <a:schemeClr val="tx1">
                  <a:lumMod val="50000"/>
                </a:schemeClr>
              </a:solidFill>
              <a:latin typeface="Impact" panose="020B0806030902050204" pitchFamily="34" charset="0"/>
            </a:endParaRPr>
          </a:p>
        </p:txBody>
      </p:sp>
      <p:sp>
        <p:nvSpPr>
          <p:cNvPr id="21" name="KSO_GT1.3.1"/>
          <p:cNvSpPr txBox="1"/>
          <p:nvPr/>
        </p:nvSpPr>
        <p:spPr>
          <a:xfrm>
            <a:off x="2027979" y="4371560"/>
            <a:ext cx="2146638" cy="994932"/>
          </a:xfrm>
          <a:prstGeom prst="rect">
            <a:avLst/>
          </a:prstGeom>
          <a:noFill/>
        </p:spPr>
        <p:txBody>
          <a:bodyPr wrap="square" lIns="0" tIns="0" rIns="0" bIns="0" rtlCol="0" anchor="b" anchorCtr="0">
            <a:no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2" name="KSO_GN3"/>
          <p:cNvSpPr txBox="1"/>
          <p:nvPr/>
        </p:nvSpPr>
        <p:spPr>
          <a:xfrm>
            <a:off x="1457489" y="4399013"/>
            <a:ext cx="479875" cy="359906"/>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charset="-122"/>
                <a:cs typeface="Arial" panose="020B0604020202020204" pitchFamily="34" charset="0"/>
              </a:defRPr>
            </a:lvl1pPr>
          </a:lstStyle>
          <a:p>
            <a:r>
              <a:rPr lang="en-US" altLang="zh-CN" sz="3200" b="0" dirty="0">
                <a:solidFill>
                  <a:schemeClr val="tx1">
                    <a:lumMod val="50000"/>
                  </a:schemeClr>
                </a:solidFill>
                <a:latin typeface="Impact" panose="020B0806030902050204" pitchFamily="34" charset="0"/>
              </a:rPr>
              <a:t>03</a:t>
            </a:r>
            <a:endParaRPr lang="zh-CN" altLang="en-US" sz="3200" b="0" dirty="0">
              <a:solidFill>
                <a:schemeClr val="tx1">
                  <a:lumMod val="50000"/>
                </a:schemeClr>
              </a:solidFill>
              <a:latin typeface="Impact" panose="020B0806030902050204" pitchFamily="34" charset="0"/>
            </a:endParaRPr>
          </a:p>
        </p:txBody>
      </p:sp>
      <p:sp>
        <p:nvSpPr>
          <p:cNvPr id="23" name="KSO_GT1.2.1"/>
          <p:cNvSpPr txBox="1"/>
          <p:nvPr/>
        </p:nvSpPr>
        <p:spPr>
          <a:xfrm>
            <a:off x="8004323" y="2324339"/>
            <a:ext cx="2146640" cy="1091736"/>
          </a:xfrm>
          <a:prstGeom prst="rect">
            <a:avLst/>
          </a:prstGeom>
          <a:noFill/>
        </p:spPr>
        <p:txBody>
          <a:bodyPr wrap="square" lIns="0" tIns="0" rIns="0" bIns="0" rtlCol="0" anchor="t" anchorCtr="0">
            <a:no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4" name="KSO_GN2"/>
          <p:cNvSpPr txBox="1"/>
          <p:nvPr/>
        </p:nvSpPr>
        <p:spPr>
          <a:xfrm>
            <a:off x="10288116" y="2315853"/>
            <a:ext cx="479875" cy="359906"/>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charset="-122"/>
                <a:cs typeface="Arial" panose="020B0604020202020204" pitchFamily="34" charset="0"/>
              </a:defRPr>
            </a:lvl1pPr>
          </a:lstStyle>
          <a:p>
            <a:r>
              <a:rPr lang="en-US" altLang="zh-CN" sz="3200" b="0" dirty="0">
                <a:solidFill>
                  <a:schemeClr val="tx1">
                    <a:lumMod val="50000"/>
                  </a:schemeClr>
                </a:solidFill>
                <a:latin typeface="Impact" panose="020B0806030902050204" pitchFamily="34" charset="0"/>
              </a:rPr>
              <a:t>02</a:t>
            </a:r>
            <a:endParaRPr lang="zh-CN" altLang="en-US" sz="3200" b="0" dirty="0">
              <a:solidFill>
                <a:schemeClr val="tx1">
                  <a:lumMod val="50000"/>
                </a:schemeClr>
              </a:solidFill>
              <a:latin typeface="Impact" panose="020B0806030902050204" pitchFamily="34" charset="0"/>
            </a:endParaRPr>
          </a:p>
        </p:txBody>
      </p:sp>
      <p:sp>
        <p:nvSpPr>
          <p:cNvPr id="25" name="KSO_GT1.1.1"/>
          <p:cNvSpPr txBox="1"/>
          <p:nvPr/>
        </p:nvSpPr>
        <p:spPr>
          <a:xfrm>
            <a:off x="2027979" y="2319045"/>
            <a:ext cx="2146638" cy="1277121"/>
          </a:xfrm>
          <a:prstGeom prst="rect">
            <a:avLst/>
          </a:prstGeom>
          <a:noFill/>
        </p:spPr>
        <p:txBody>
          <a:bodyPr wrap="square" lIns="0" tIns="0" rIns="0" bIns="0" rtlCol="0" anchor="t" anchorCtr="0">
            <a:no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6" name="KSO_GN1"/>
          <p:cNvSpPr txBox="1"/>
          <p:nvPr/>
        </p:nvSpPr>
        <p:spPr>
          <a:xfrm>
            <a:off x="1450924" y="2317012"/>
            <a:ext cx="479875" cy="359906"/>
          </a:xfrm>
          <a:prstGeom prst="rect">
            <a:avLst/>
          </a:prstGeom>
          <a:noFill/>
        </p:spPr>
        <p:txBody>
          <a:bodyPr wrap="square" lIns="0" tIns="0" rIns="0" bIns="0" rtlCol="0" anchor="t" anchorCtr="0">
            <a:noAutofit/>
          </a:bodyPr>
          <a:lstStyle/>
          <a:p>
            <a:pPr>
              <a:defRPr/>
            </a:pPr>
            <a:r>
              <a:rPr lang="en-US" altLang="zh-CN" sz="3200" kern="0" dirty="0">
                <a:solidFill>
                  <a:schemeClr val="tx1">
                    <a:lumMod val="50000"/>
                  </a:schemeClr>
                </a:solidFill>
                <a:latin typeface="Impact" panose="020B0806030902050204" pitchFamily="34" charset="0"/>
                <a:ea typeface="微软雅黑" panose="020B0503020204020204" charset="-122"/>
                <a:cs typeface="Arial" panose="020B0604020202020204" pitchFamily="34" charset="0"/>
              </a:rPr>
              <a:t>01</a:t>
            </a:r>
            <a:endParaRPr lang="zh-CN" altLang="en-US" sz="3200" kern="0" dirty="0">
              <a:solidFill>
                <a:schemeClr val="tx1">
                  <a:lumMod val="50000"/>
                </a:schemeClr>
              </a:solidFill>
              <a:latin typeface="Impact" panose="020B0806030902050204" pitchFamily="34" charset="0"/>
              <a:ea typeface="微软雅黑" panose="020B0503020204020204" charset="-122"/>
              <a:cs typeface="Arial" panose="020B0604020202020204" pitchFamily="34" charset="0"/>
            </a:endParaRPr>
          </a:p>
        </p:txBody>
      </p:sp>
      <p:cxnSp>
        <p:nvCxnSpPr>
          <p:cNvPr id="27" name="直接连接符 26"/>
          <p:cNvCxnSpPr/>
          <p:nvPr/>
        </p:nvCxnSpPr>
        <p:spPr>
          <a:xfrm>
            <a:off x="7992573" y="2274301"/>
            <a:ext cx="27290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471405" y="2264246"/>
            <a:ext cx="27290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992573" y="5431773"/>
            <a:ext cx="27290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445540" y="5431773"/>
            <a:ext cx="27290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right)">
                                      <p:cBhvr>
                                        <p:cTn id="38" dur="500"/>
                                        <p:tgtEl>
                                          <p:spTgt spid="27"/>
                                        </p:tgtEl>
                                      </p:cBhvr>
                                    </p:animEffect>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500"/>
                            </p:stCondLst>
                            <p:childTnLst>
                              <p:par>
                                <p:cTn id="54" presetID="16" presetClass="entr" presetSubtype="2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par>
                          <p:cTn id="65" fill="hold">
                            <p:stCondLst>
                              <p:cond delay="600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par>
                          <p:cTn id="75" fill="hold">
                            <p:stCondLst>
                              <p:cond delay="7000"/>
                            </p:stCondLst>
                            <p:childTnLst>
                              <p:par>
                                <p:cTn id="76" presetID="16" presetClass="entr" presetSubtype="21"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right)">
                                      <p:cBhvr>
                                        <p:cTn id="82" dur="500"/>
                                        <p:tgtEl>
                                          <p:spTgt spid="29"/>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right)">
                                      <p:cBhvr>
                                        <p:cTn id="86" dur="500"/>
                                        <p:tgtEl>
                                          <p:spTgt spid="7"/>
                                        </p:tgtEl>
                                      </p:cBhvr>
                                    </p:animEffect>
                                  </p:childTnLst>
                                </p:cTn>
                              </p:par>
                            </p:childTnLst>
                          </p:cTn>
                        </p:par>
                        <p:par>
                          <p:cTn id="87" fill="hold">
                            <p:stCondLst>
                              <p:cond delay="8500"/>
                            </p:stCondLst>
                            <p:childTnLst>
                              <p:par>
                                <p:cTn id="88" presetID="22" presetClass="entr" presetSubtype="4"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00"/>
                                        <p:tgtEl>
                                          <p:spTgt spid="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par>
                          <p:cTn id="97" fill="hold">
                            <p:stCondLst>
                              <p:cond delay="9500"/>
                            </p:stCondLst>
                            <p:childTnLst>
                              <p:par>
                                <p:cTn id="98" presetID="16" presetClass="entr" presetSubtype="21"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barn(inVertical)">
                                      <p:cBhvr>
                                        <p:cTn id="100" dur="500"/>
                                        <p:tgtEl>
                                          <p:spTgt spid="19"/>
                                        </p:tgtEl>
                                      </p:cBhvr>
                                    </p:animEffect>
                                  </p:childTnLst>
                                </p:cTn>
                              </p:par>
                            </p:childTnLst>
                          </p:cTn>
                        </p:par>
                        <p:par>
                          <p:cTn id="101" fill="hold">
                            <p:stCondLst>
                              <p:cond delay="10000"/>
                            </p:stCondLst>
                            <p:childTnLst>
                              <p:par>
                                <p:cTn id="102" presetID="16" presetClass="entr" presetSubtype="21"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barn(inVertical)">
                                      <p:cBhvr>
                                        <p:cTn id="10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7"/>
          <p:cNvSpPr>
            <a:spLocks noChangeArrowheads="1"/>
          </p:cNvSpPr>
          <p:nvPr/>
        </p:nvSpPr>
        <p:spPr bwMode="auto">
          <a:xfrm>
            <a:off x="5286056" y="1882320"/>
            <a:ext cx="1383940" cy="1220998"/>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 name="Freeform 8"/>
          <p:cNvSpPr>
            <a:spLocks noChangeArrowheads="1"/>
          </p:cNvSpPr>
          <p:nvPr/>
        </p:nvSpPr>
        <p:spPr bwMode="auto">
          <a:xfrm>
            <a:off x="3914813" y="3103317"/>
            <a:ext cx="1371243" cy="1320456"/>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 name="Freeform 9"/>
          <p:cNvSpPr>
            <a:spLocks noChangeArrowheads="1"/>
          </p:cNvSpPr>
          <p:nvPr/>
        </p:nvSpPr>
        <p:spPr bwMode="auto">
          <a:xfrm>
            <a:off x="4702008" y="4423774"/>
            <a:ext cx="1273902" cy="1392404"/>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10"/>
          <p:cNvSpPr>
            <a:spLocks noChangeArrowheads="1"/>
          </p:cNvSpPr>
          <p:nvPr/>
        </p:nvSpPr>
        <p:spPr bwMode="auto">
          <a:xfrm>
            <a:off x="5975909" y="4423774"/>
            <a:ext cx="1278134" cy="1392404"/>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Freeform 11"/>
          <p:cNvSpPr>
            <a:spLocks noChangeArrowheads="1"/>
          </p:cNvSpPr>
          <p:nvPr/>
        </p:nvSpPr>
        <p:spPr bwMode="auto">
          <a:xfrm>
            <a:off x="6669995" y="3103317"/>
            <a:ext cx="1371243" cy="1320456"/>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矩形 7"/>
          <p:cNvSpPr>
            <a:spLocks noChangeArrowheads="1"/>
          </p:cNvSpPr>
          <p:nvPr/>
        </p:nvSpPr>
        <p:spPr bwMode="auto">
          <a:xfrm>
            <a:off x="5736790" y="2440973"/>
            <a:ext cx="476125"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30">
                <a:solidFill>
                  <a:schemeClr val="bg1"/>
                </a:solidFill>
                <a:latin typeface="Swiss911 UCm BT" pitchFamily="2" charset="0"/>
                <a:sym typeface="Swiss911 UCm BT" pitchFamily="2" charset="0"/>
              </a:rPr>
              <a:t>01</a:t>
            </a:r>
            <a:endParaRPr lang="zh-CN" altLang="en-US" sz="3730">
              <a:solidFill>
                <a:schemeClr val="bg1"/>
              </a:solidFill>
              <a:latin typeface="Swiss911 UCm BT" pitchFamily="2" charset="0"/>
              <a:sym typeface="Swiss911 UCm BT" pitchFamily="2" charset="0"/>
            </a:endParaRPr>
          </a:p>
        </p:txBody>
      </p:sp>
      <p:sp>
        <p:nvSpPr>
          <p:cNvPr id="12" name="矩形 8"/>
          <p:cNvSpPr>
            <a:spLocks noChangeArrowheads="1"/>
          </p:cNvSpPr>
          <p:nvPr/>
        </p:nvSpPr>
        <p:spPr bwMode="auto">
          <a:xfrm>
            <a:off x="7017038" y="3353018"/>
            <a:ext cx="476127"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30">
                <a:solidFill>
                  <a:schemeClr val="bg1"/>
                </a:solidFill>
                <a:latin typeface="Swiss911 UCm BT" pitchFamily="2" charset="0"/>
                <a:sym typeface="Swiss911 UCm BT" pitchFamily="2" charset="0"/>
              </a:rPr>
              <a:t>02</a:t>
            </a:r>
            <a:endParaRPr lang="zh-CN" altLang="en-US" sz="3730">
              <a:solidFill>
                <a:schemeClr val="bg1"/>
              </a:solidFill>
              <a:latin typeface="Swiss911 UCm BT" pitchFamily="2" charset="0"/>
              <a:sym typeface="Swiss911 UCm BT" pitchFamily="2" charset="0"/>
            </a:endParaRPr>
          </a:p>
        </p:txBody>
      </p:sp>
      <p:sp>
        <p:nvSpPr>
          <p:cNvPr id="13" name="矩形 9"/>
          <p:cNvSpPr>
            <a:spLocks noChangeArrowheads="1"/>
          </p:cNvSpPr>
          <p:nvPr/>
        </p:nvSpPr>
        <p:spPr bwMode="auto">
          <a:xfrm>
            <a:off x="6538796" y="4872389"/>
            <a:ext cx="476127"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30">
                <a:solidFill>
                  <a:schemeClr val="bg1"/>
                </a:solidFill>
                <a:latin typeface="Swiss911 UCm BT" pitchFamily="2" charset="0"/>
                <a:sym typeface="Swiss911 UCm BT" pitchFamily="2" charset="0"/>
              </a:rPr>
              <a:t>03</a:t>
            </a:r>
            <a:endParaRPr lang="zh-CN" altLang="en-US" sz="3730">
              <a:solidFill>
                <a:schemeClr val="bg1"/>
              </a:solidFill>
              <a:latin typeface="Swiss911 UCm BT" pitchFamily="2" charset="0"/>
              <a:sym typeface="Swiss911 UCm BT" pitchFamily="2" charset="0"/>
            </a:endParaRPr>
          </a:p>
        </p:txBody>
      </p:sp>
      <p:sp>
        <p:nvSpPr>
          <p:cNvPr id="14" name="矩形 10"/>
          <p:cNvSpPr>
            <a:spLocks noChangeArrowheads="1"/>
          </p:cNvSpPr>
          <p:nvPr/>
        </p:nvSpPr>
        <p:spPr bwMode="auto">
          <a:xfrm>
            <a:off x="4860718" y="4891435"/>
            <a:ext cx="476125"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30">
                <a:solidFill>
                  <a:schemeClr val="bg1"/>
                </a:solidFill>
                <a:latin typeface="Swiss911 UCm BT" pitchFamily="2" charset="0"/>
                <a:sym typeface="Swiss911 UCm BT" pitchFamily="2" charset="0"/>
              </a:rPr>
              <a:t>04</a:t>
            </a:r>
            <a:endParaRPr lang="zh-CN" altLang="en-US" sz="3730">
              <a:solidFill>
                <a:schemeClr val="bg1"/>
              </a:solidFill>
              <a:latin typeface="Swiss911 UCm BT" pitchFamily="2" charset="0"/>
              <a:sym typeface="Swiss911 UCm BT" pitchFamily="2" charset="0"/>
            </a:endParaRPr>
          </a:p>
        </p:txBody>
      </p:sp>
      <p:sp>
        <p:nvSpPr>
          <p:cNvPr id="15" name="矩形 11"/>
          <p:cNvSpPr>
            <a:spLocks noChangeArrowheads="1"/>
          </p:cNvSpPr>
          <p:nvPr/>
        </p:nvSpPr>
        <p:spPr bwMode="auto">
          <a:xfrm>
            <a:off x="4462888" y="3365715"/>
            <a:ext cx="476125"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30">
                <a:solidFill>
                  <a:schemeClr val="bg1"/>
                </a:solidFill>
                <a:latin typeface="Swiss911 UCm BT" pitchFamily="2" charset="0"/>
                <a:sym typeface="Swiss911 UCm BT" pitchFamily="2" charset="0"/>
              </a:rPr>
              <a:t>05</a:t>
            </a:r>
            <a:endParaRPr lang="zh-CN" altLang="en-US" sz="3730">
              <a:solidFill>
                <a:schemeClr val="bg1"/>
              </a:solidFill>
              <a:latin typeface="Swiss911 UCm BT" pitchFamily="2" charset="0"/>
              <a:sym typeface="Swiss911 UCm BT" pitchFamily="2" charset="0"/>
            </a:endParaRPr>
          </a:p>
        </p:txBody>
      </p:sp>
      <p:sp>
        <p:nvSpPr>
          <p:cNvPr id="16" name="TextBox 12"/>
          <p:cNvSpPr>
            <a:spLocks noChangeArrowheads="1"/>
          </p:cNvSpPr>
          <p:nvPr/>
        </p:nvSpPr>
        <p:spPr bwMode="auto">
          <a:xfrm>
            <a:off x="6504938" y="1681288"/>
            <a:ext cx="3428107"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rgbClr val="595959"/>
                </a:solidFill>
                <a:latin typeface="微软雅黑" panose="020B0503020204020204" charset="-122"/>
                <a:ea typeface="微软雅黑" panose="020B0503020204020204" charset="-122"/>
              </a:rPr>
              <a:t>详写内容</a:t>
            </a:r>
            <a:r>
              <a:rPr lang="en-US" altLang="zh-CN" sz="1335">
                <a:solidFill>
                  <a:srgbClr val="595959"/>
                </a:solidFill>
                <a:latin typeface="微软雅黑" panose="020B0503020204020204" charset="-122"/>
                <a:ea typeface="微软雅黑" panose="020B0503020204020204" charset="-122"/>
              </a:rPr>
              <a:t>……</a:t>
            </a:r>
            <a:r>
              <a:rPr lang="zh-CN" altLang="en-US" sz="1335">
                <a:solidFill>
                  <a:srgbClr val="595959"/>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a:solidFill>
                <a:srgbClr val="595959"/>
              </a:solidFill>
              <a:latin typeface="微软雅黑" panose="020B0503020204020204" charset="-122"/>
              <a:ea typeface="微软雅黑" panose="020B0503020204020204" charset="-122"/>
            </a:endParaRPr>
          </a:p>
        </p:txBody>
      </p:sp>
      <p:sp>
        <p:nvSpPr>
          <p:cNvPr id="17" name="TextBox 13"/>
          <p:cNvSpPr>
            <a:spLocks noChangeArrowheads="1"/>
          </p:cNvSpPr>
          <p:nvPr/>
        </p:nvSpPr>
        <p:spPr bwMode="auto">
          <a:xfrm>
            <a:off x="8183019" y="3312813"/>
            <a:ext cx="2812317"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rgbClr val="595959"/>
                </a:solidFill>
                <a:latin typeface="微软雅黑" panose="020B0503020204020204" charset="-122"/>
                <a:ea typeface="微软雅黑" panose="020B0503020204020204" charset="-122"/>
              </a:rPr>
              <a:t>详写内容</a:t>
            </a:r>
            <a:r>
              <a:rPr lang="en-US" altLang="zh-CN" sz="1335">
                <a:solidFill>
                  <a:srgbClr val="595959"/>
                </a:solidFill>
                <a:latin typeface="微软雅黑" panose="020B0503020204020204" charset="-122"/>
                <a:ea typeface="微软雅黑" panose="020B0503020204020204" charset="-122"/>
              </a:rPr>
              <a:t>……</a:t>
            </a:r>
            <a:r>
              <a:rPr lang="zh-CN" altLang="en-US" sz="1335">
                <a:solidFill>
                  <a:srgbClr val="595959"/>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a:solidFill>
                <a:srgbClr val="595959"/>
              </a:solidFill>
              <a:latin typeface="微软雅黑" panose="020B0503020204020204" charset="-122"/>
              <a:ea typeface="微软雅黑" panose="020B0503020204020204" charset="-122"/>
            </a:endParaRPr>
          </a:p>
        </p:txBody>
      </p:sp>
      <p:sp>
        <p:nvSpPr>
          <p:cNvPr id="18" name="TextBox 14"/>
          <p:cNvSpPr>
            <a:spLocks noChangeArrowheads="1"/>
          </p:cNvSpPr>
          <p:nvPr/>
        </p:nvSpPr>
        <p:spPr bwMode="auto">
          <a:xfrm>
            <a:off x="7495280" y="5240594"/>
            <a:ext cx="2812318"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rgbClr val="595959"/>
                </a:solidFill>
                <a:latin typeface="微软雅黑" panose="020B0503020204020204" charset="-122"/>
                <a:ea typeface="微软雅黑" panose="020B0503020204020204" charset="-122"/>
              </a:rPr>
              <a:t>详写内容</a:t>
            </a:r>
            <a:r>
              <a:rPr lang="en-US" altLang="zh-CN" sz="1335">
                <a:solidFill>
                  <a:srgbClr val="595959"/>
                </a:solidFill>
                <a:latin typeface="微软雅黑" panose="020B0503020204020204" charset="-122"/>
                <a:ea typeface="微软雅黑" panose="020B0503020204020204" charset="-122"/>
              </a:rPr>
              <a:t>……</a:t>
            </a:r>
            <a:r>
              <a:rPr lang="zh-CN" altLang="en-US" sz="1335">
                <a:solidFill>
                  <a:srgbClr val="595959"/>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a:solidFill>
                <a:srgbClr val="595959"/>
              </a:solidFill>
              <a:latin typeface="微软雅黑" panose="020B0503020204020204" charset="-122"/>
              <a:ea typeface="微软雅黑" panose="020B0503020204020204" charset="-122"/>
            </a:endParaRPr>
          </a:p>
        </p:txBody>
      </p:sp>
      <p:sp>
        <p:nvSpPr>
          <p:cNvPr id="19" name="TextBox 15"/>
          <p:cNvSpPr>
            <a:spLocks noChangeArrowheads="1"/>
          </p:cNvSpPr>
          <p:nvPr/>
        </p:nvSpPr>
        <p:spPr bwMode="auto">
          <a:xfrm>
            <a:off x="1515138" y="4838532"/>
            <a:ext cx="2810201"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rgbClr val="595959"/>
                </a:solidFill>
                <a:latin typeface="微软雅黑" panose="020B0503020204020204" charset="-122"/>
                <a:ea typeface="微软雅黑" panose="020B0503020204020204" charset="-122"/>
              </a:rPr>
              <a:t>详写内容</a:t>
            </a:r>
            <a:r>
              <a:rPr lang="en-US" altLang="zh-CN" sz="1335" dirty="0">
                <a:solidFill>
                  <a:srgbClr val="595959"/>
                </a:solidFill>
                <a:latin typeface="微软雅黑" panose="020B0503020204020204" charset="-122"/>
                <a:ea typeface="微软雅黑" panose="020B0503020204020204" charset="-122"/>
              </a:rPr>
              <a:t>……</a:t>
            </a:r>
            <a:r>
              <a:rPr lang="zh-CN" altLang="en-US" sz="1335" dirty="0">
                <a:solidFill>
                  <a:srgbClr val="595959"/>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rgbClr val="595959"/>
              </a:solidFill>
              <a:latin typeface="微软雅黑" panose="020B0503020204020204" charset="-122"/>
              <a:ea typeface="微软雅黑" panose="020B0503020204020204" charset="-122"/>
            </a:endParaRPr>
          </a:p>
        </p:txBody>
      </p:sp>
      <p:sp>
        <p:nvSpPr>
          <p:cNvPr id="20" name="TextBox 16"/>
          <p:cNvSpPr>
            <a:spLocks noChangeArrowheads="1"/>
          </p:cNvSpPr>
          <p:nvPr/>
        </p:nvSpPr>
        <p:spPr bwMode="auto">
          <a:xfrm>
            <a:off x="1515138" y="2508689"/>
            <a:ext cx="2810201"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rgbClr val="595959"/>
                </a:solidFill>
                <a:latin typeface="微软雅黑" panose="020B0503020204020204" charset="-122"/>
                <a:ea typeface="微软雅黑" panose="020B0503020204020204" charset="-122"/>
              </a:rPr>
              <a:t>详写内容</a:t>
            </a:r>
            <a:r>
              <a:rPr lang="en-US" altLang="zh-CN" sz="1335" dirty="0">
                <a:solidFill>
                  <a:srgbClr val="595959"/>
                </a:solidFill>
                <a:latin typeface="微软雅黑" panose="020B0503020204020204" charset="-122"/>
                <a:ea typeface="微软雅黑" panose="020B0503020204020204" charset="-122"/>
              </a:rPr>
              <a:t>……</a:t>
            </a:r>
            <a:r>
              <a:rPr lang="zh-CN" altLang="en-US" sz="1335" dirty="0">
                <a:solidFill>
                  <a:srgbClr val="595959"/>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rgbClr val="595959"/>
              </a:solidFill>
              <a:latin typeface="微软雅黑" panose="020B0503020204020204" charset="-122"/>
              <a:ea typeface="微软雅黑" panose="020B0503020204020204" charset="-122"/>
            </a:endParaRPr>
          </a:p>
        </p:txBody>
      </p:sp>
      <p:sp>
        <p:nvSpPr>
          <p:cNvPr id="21" name="TextBox 17"/>
          <p:cNvSpPr>
            <a:spLocks noChangeArrowheads="1"/>
          </p:cNvSpPr>
          <p:nvPr/>
        </p:nvSpPr>
        <p:spPr bwMode="auto">
          <a:xfrm>
            <a:off x="6504939" y="1412703"/>
            <a:ext cx="16823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22" name="TextBox 18"/>
          <p:cNvSpPr>
            <a:spLocks noChangeArrowheads="1"/>
          </p:cNvSpPr>
          <p:nvPr/>
        </p:nvSpPr>
        <p:spPr bwMode="auto">
          <a:xfrm>
            <a:off x="8183019" y="3014603"/>
            <a:ext cx="16823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23" name="TextBox 19"/>
          <p:cNvSpPr>
            <a:spLocks noChangeArrowheads="1"/>
          </p:cNvSpPr>
          <p:nvPr/>
        </p:nvSpPr>
        <p:spPr bwMode="auto">
          <a:xfrm>
            <a:off x="7495281" y="4944501"/>
            <a:ext cx="16823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24" name="TextBox 20"/>
          <p:cNvSpPr>
            <a:spLocks noChangeArrowheads="1"/>
          </p:cNvSpPr>
          <p:nvPr/>
        </p:nvSpPr>
        <p:spPr bwMode="auto">
          <a:xfrm>
            <a:off x="1515138" y="4538206"/>
            <a:ext cx="1603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25" name="TextBox 21"/>
          <p:cNvSpPr>
            <a:spLocks noChangeArrowheads="1"/>
          </p:cNvSpPr>
          <p:nvPr/>
        </p:nvSpPr>
        <p:spPr bwMode="auto">
          <a:xfrm>
            <a:off x="1515138" y="2199898"/>
            <a:ext cx="1441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26" name="TextBox 22"/>
          <p:cNvSpPr>
            <a:spLocks noChangeArrowheads="1"/>
          </p:cNvSpPr>
          <p:nvPr/>
        </p:nvSpPr>
        <p:spPr bwMode="auto">
          <a:xfrm>
            <a:off x="5326527" y="3650385"/>
            <a:ext cx="13215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charset="-122"/>
                <a:ea typeface="微软雅黑" panose="020B0503020204020204" charset="-122"/>
              </a:rPr>
              <a:t>点击添加标题内容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3" presetClass="entr" presetSubtype="52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par>
                                <p:cTn id="20" presetID="23" presetClass="entr" presetSubtype="52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ppt_x</p:attrName>
                                        </p:attrNameLst>
                                      </p:cBhvr>
                                      <p:tavLst>
                                        <p:tav tm="0">
                                          <p:val>
                                            <p:fltVal val="0.5"/>
                                          </p:val>
                                        </p:tav>
                                        <p:tav tm="100000">
                                          <p:val>
                                            <p:strVal val="#ppt_x"/>
                                          </p:val>
                                        </p:tav>
                                      </p:tavLst>
                                    </p:anim>
                                    <p:anim calcmode="lin" valueType="num">
                                      <p:cBhvr>
                                        <p:cTn id="37" dur="500" fill="hold"/>
                                        <p:tgtEl>
                                          <p:spTgt spid="9"/>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ppt_x</p:attrName>
                                        </p:attrNameLst>
                                      </p:cBhvr>
                                      <p:tavLst>
                                        <p:tav tm="0">
                                          <p:val>
                                            <p:fltVal val="0.5"/>
                                          </p:val>
                                        </p:tav>
                                        <p:tav tm="100000">
                                          <p:val>
                                            <p:strVal val="#ppt_x"/>
                                          </p:val>
                                        </p:tav>
                                      </p:tavLst>
                                    </p:anim>
                                    <p:anim calcmode="lin" valueType="num">
                                      <p:cBhvr>
                                        <p:cTn id="43" dur="500" fill="hold"/>
                                        <p:tgtEl>
                                          <p:spTgt spid="10"/>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ppt_x</p:attrName>
                                        </p:attrNameLst>
                                      </p:cBhvr>
                                      <p:tavLst>
                                        <p:tav tm="0">
                                          <p:val>
                                            <p:fltVal val="0.5"/>
                                          </p:val>
                                        </p:tav>
                                        <p:tav tm="100000">
                                          <p:val>
                                            <p:strVal val="#ppt_x"/>
                                          </p:val>
                                        </p:tav>
                                      </p:tavLst>
                                    </p:anim>
                                    <p:anim calcmode="lin" valueType="num">
                                      <p:cBhvr>
                                        <p:cTn id="49" dur="500" fill="hold"/>
                                        <p:tgtEl>
                                          <p:spTgt spid="11"/>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 calcmode="lin" valueType="num">
                                      <p:cBhvr>
                                        <p:cTn id="54" dur="500" fill="hold"/>
                                        <p:tgtEl>
                                          <p:spTgt spid="12"/>
                                        </p:tgtEl>
                                        <p:attrNameLst>
                                          <p:attrName>ppt_x</p:attrName>
                                        </p:attrNameLst>
                                      </p:cBhvr>
                                      <p:tavLst>
                                        <p:tav tm="0">
                                          <p:val>
                                            <p:fltVal val="0.5"/>
                                          </p:val>
                                        </p:tav>
                                        <p:tav tm="100000">
                                          <p:val>
                                            <p:strVal val="#ppt_x"/>
                                          </p:val>
                                        </p:tav>
                                      </p:tavLst>
                                    </p:anim>
                                    <p:anim calcmode="lin" valueType="num">
                                      <p:cBhvr>
                                        <p:cTn id="55" dur="500" fill="hold"/>
                                        <p:tgtEl>
                                          <p:spTgt spid="12"/>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ppt_x</p:attrName>
                                        </p:attrNameLst>
                                      </p:cBhvr>
                                      <p:tavLst>
                                        <p:tav tm="0">
                                          <p:val>
                                            <p:fltVal val="0.5"/>
                                          </p:val>
                                        </p:tav>
                                        <p:tav tm="100000">
                                          <p:val>
                                            <p:strVal val="#ppt_x"/>
                                          </p:val>
                                        </p:tav>
                                      </p:tavLst>
                                    </p:anim>
                                    <p:anim calcmode="lin" valueType="num">
                                      <p:cBhvr>
                                        <p:cTn id="61" dur="500" fill="hold"/>
                                        <p:tgtEl>
                                          <p:spTgt spid="13"/>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ppt_x</p:attrName>
                                        </p:attrNameLst>
                                      </p:cBhvr>
                                      <p:tavLst>
                                        <p:tav tm="0">
                                          <p:val>
                                            <p:fltVal val="0.5"/>
                                          </p:val>
                                        </p:tav>
                                        <p:tav tm="100000">
                                          <p:val>
                                            <p:strVal val="#ppt_x"/>
                                          </p:val>
                                        </p:tav>
                                      </p:tavLst>
                                    </p:anim>
                                    <p:anim calcmode="lin" valueType="num">
                                      <p:cBhvr>
                                        <p:cTn id="73" dur="500" fill="hold"/>
                                        <p:tgtEl>
                                          <p:spTgt spid="15"/>
                                        </p:tgtEl>
                                        <p:attrNameLst>
                                          <p:attrName>ppt_y</p:attrName>
                                        </p:attrNameLst>
                                      </p:cBhvr>
                                      <p:tavLst>
                                        <p:tav tm="0">
                                          <p:val>
                                            <p:fltVal val="0.5"/>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p:cBhvr>
                                        <p:cTn id="79" dur="500"/>
                                        <p:tgtEl>
                                          <p:spTgt spid="26"/>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p:cBhvr>
                                        <p:cTn id="83" dur="500"/>
                                        <p:tgtEl>
                                          <p:spTgt spid="21"/>
                                        </p:tgtEl>
                                      </p:cBhvr>
                                    </p:animEffect>
                                  </p:childTnLst>
                                </p:cTn>
                              </p:par>
                            </p:childTnLst>
                          </p:cTn>
                        </p:par>
                        <p:par>
                          <p:cTn id="84" fill="hold">
                            <p:stCondLst>
                              <p:cond delay="1500"/>
                            </p:stCondLst>
                            <p:childTnLst>
                              <p:par>
                                <p:cTn id="85" presetID="42"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p:cBhvr>
                                        <p:cTn id="93" dur="500"/>
                                        <p:tgtEl>
                                          <p:spTgt spid="22"/>
                                        </p:tgtEl>
                                      </p:cBhvr>
                                    </p:animEffect>
                                  </p:childTnLst>
                                </p:cTn>
                              </p:par>
                            </p:childTnLst>
                          </p:cTn>
                        </p:par>
                        <p:par>
                          <p:cTn id="94" fill="hold">
                            <p:stCondLst>
                              <p:cond delay="3000"/>
                            </p:stCondLst>
                            <p:childTnLst>
                              <p:par>
                                <p:cTn id="95" presetID="42"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1000" fill="hold"/>
                                        <p:tgtEl>
                                          <p:spTgt spid="17"/>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p:cBhvr>
                                        <p:cTn id="103" dur="500"/>
                                        <p:tgtEl>
                                          <p:spTgt spid="23"/>
                                        </p:tgtEl>
                                      </p:cBhvr>
                                    </p:animEffect>
                                  </p:childTnLst>
                                </p:cTn>
                              </p:par>
                            </p:childTnLst>
                          </p:cTn>
                        </p:par>
                        <p:par>
                          <p:cTn id="104" fill="hold">
                            <p:stCondLst>
                              <p:cond delay="4500"/>
                            </p:stCondLst>
                            <p:childTnLst>
                              <p:par>
                                <p:cTn id="105" presetID="42"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p:cBhvr>
                                        <p:cTn id="107" dur="1000"/>
                                        <p:tgtEl>
                                          <p:spTgt spid="18"/>
                                        </p:tgtEl>
                                      </p:cBhvr>
                                    </p:animEffect>
                                    <p:anim calcmode="lin" valueType="num">
                                      <p:cBhvr>
                                        <p:cTn id="108" dur="1000" fill="hold"/>
                                        <p:tgtEl>
                                          <p:spTgt spid="18"/>
                                        </p:tgtEl>
                                        <p:attrNameLst>
                                          <p:attrName>ppt_x</p:attrName>
                                        </p:attrNameLst>
                                      </p:cBhvr>
                                      <p:tavLst>
                                        <p:tav tm="0">
                                          <p:val>
                                            <p:strVal val="#ppt_x"/>
                                          </p:val>
                                        </p:tav>
                                        <p:tav tm="100000">
                                          <p:val>
                                            <p:strVal val="#ppt_x"/>
                                          </p:val>
                                        </p:tav>
                                      </p:tavLst>
                                    </p:anim>
                                    <p:anim calcmode="lin" valueType="num">
                                      <p:cBhvr>
                                        <p:cTn id="109" dur="1000" fill="hold"/>
                                        <p:tgtEl>
                                          <p:spTgt spid="18"/>
                                        </p:tgtEl>
                                        <p:attrNameLst>
                                          <p:attrName>ppt_y</p:attrName>
                                        </p:attrNameLst>
                                      </p:cBhvr>
                                      <p:tavLst>
                                        <p:tav tm="0">
                                          <p:val>
                                            <p:strVal val="#ppt_y+.1"/>
                                          </p:val>
                                        </p:tav>
                                        <p:tav tm="100000">
                                          <p:val>
                                            <p:strVal val="#ppt_y"/>
                                          </p:val>
                                        </p:tav>
                                      </p:tavLst>
                                    </p:anim>
                                  </p:childTnLst>
                                </p:cTn>
                              </p:par>
                            </p:childTnLst>
                          </p:cTn>
                        </p:par>
                        <p:par>
                          <p:cTn id="110" fill="hold">
                            <p:stCondLst>
                              <p:cond delay="5500"/>
                            </p:stCondLst>
                            <p:childTnLst>
                              <p:par>
                                <p:cTn id="111" presetID="22" presetClass="entr" presetSubtype="8"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p:cBhvr>
                                        <p:cTn id="113" dur="500"/>
                                        <p:tgtEl>
                                          <p:spTgt spid="24"/>
                                        </p:tgtEl>
                                      </p:cBhvr>
                                    </p:animEffect>
                                  </p:childTnLst>
                                </p:cTn>
                              </p:par>
                            </p:childTnLst>
                          </p:cTn>
                        </p:par>
                        <p:par>
                          <p:cTn id="114" fill="hold">
                            <p:stCondLst>
                              <p:cond delay="6000"/>
                            </p:stCondLst>
                            <p:childTnLst>
                              <p:par>
                                <p:cTn id="115" presetID="42" presetClass="entr" presetSubtype="0"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p:cBhvr>
                                        <p:cTn id="117" dur="1000"/>
                                        <p:tgtEl>
                                          <p:spTgt spid="19"/>
                                        </p:tgtEl>
                                      </p:cBhvr>
                                    </p:animEffect>
                                    <p:anim calcmode="lin" valueType="num">
                                      <p:cBhvr>
                                        <p:cTn id="118" dur="1000" fill="hold"/>
                                        <p:tgtEl>
                                          <p:spTgt spid="19"/>
                                        </p:tgtEl>
                                        <p:attrNameLst>
                                          <p:attrName>ppt_x</p:attrName>
                                        </p:attrNameLst>
                                      </p:cBhvr>
                                      <p:tavLst>
                                        <p:tav tm="0">
                                          <p:val>
                                            <p:strVal val="#ppt_x"/>
                                          </p:val>
                                        </p:tav>
                                        <p:tav tm="100000">
                                          <p:val>
                                            <p:strVal val="#ppt_x"/>
                                          </p:val>
                                        </p:tav>
                                      </p:tavLst>
                                    </p:anim>
                                    <p:anim calcmode="lin" valueType="num">
                                      <p:cBhvr>
                                        <p:cTn id="119" dur="1000" fill="hold"/>
                                        <p:tgtEl>
                                          <p:spTgt spid="19"/>
                                        </p:tgtEl>
                                        <p:attrNameLst>
                                          <p:attrName>ppt_y</p:attrName>
                                        </p:attrNameLst>
                                      </p:cBhvr>
                                      <p:tavLst>
                                        <p:tav tm="0">
                                          <p:val>
                                            <p:strVal val="#ppt_y+.1"/>
                                          </p:val>
                                        </p:tav>
                                        <p:tav tm="100000">
                                          <p:val>
                                            <p:strVal val="#ppt_y"/>
                                          </p:val>
                                        </p:tav>
                                      </p:tavLst>
                                    </p:anim>
                                  </p:childTnLst>
                                </p:cTn>
                              </p:par>
                            </p:childTnLst>
                          </p:cTn>
                        </p:par>
                        <p:par>
                          <p:cTn id="120" fill="hold">
                            <p:stCondLst>
                              <p:cond delay="70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p:cBhvr>
                                        <p:cTn id="123" dur="500"/>
                                        <p:tgtEl>
                                          <p:spTgt spid="25"/>
                                        </p:tgtEl>
                                      </p:cBhvr>
                                    </p:animEffect>
                                  </p:childTnLst>
                                </p:cTn>
                              </p:par>
                            </p:childTnLst>
                          </p:cTn>
                        </p:par>
                        <p:par>
                          <p:cTn id="124" fill="hold">
                            <p:stCondLst>
                              <p:cond delay="7500"/>
                            </p:stCondLst>
                            <p:childTnLst>
                              <p:par>
                                <p:cTn id="125" presetID="42" presetClass="entr" presetSubtype="0"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Effect>
                                      <p:cBhvr>
                                        <p:cTn id="127" dur="1000"/>
                                        <p:tgtEl>
                                          <p:spTgt spid="20"/>
                                        </p:tgtEl>
                                      </p:cBhvr>
                                    </p:animEffect>
                                    <p:anim calcmode="lin" valueType="num">
                                      <p:cBhvr>
                                        <p:cTn id="128" dur="1000" fill="hold"/>
                                        <p:tgtEl>
                                          <p:spTgt spid="20"/>
                                        </p:tgtEl>
                                        <p:attrNameLst>
                                          <p:attrName>ppt_x</p:attrName>
                                        </p:attrNameLst>
                                      </p:cBhvr>
                                      <p:tavLst>
                                        <p:tav tm="0">
                                          <p:val>
                                            <p:strVal val="#ppt_x"/>
                                          </p:val>
                                        </p:tav>
                                        <p:tav tm="100000">
                                          <p:val>
                                            <p:strVal val="#ppt_x"/>
                                          </p:val>
                                        </p:tav>
                                      </p:tavLst>
                                    </p:anim>
                                    <p:anim calcmode="lin" valueType="num">
                                      <p:cBhvr>
                                        <p:cTn id="1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11"/>
          <p:cNvGrpSpPr/>
          <p:nvPr/>
        </p:nvGrpSpPr>
        <p:grpSpPr bwMode="auto">
          <a:xfrm>
            <a:off x="2133972" y="4509120"/>
            <a:ext cx="3461680" cy="666074"/>
            <a:chOff x="6190260" y="5044369"/>
            <a:chExt cx="4616552" cy="886841"/>
          </a:xfrm>
        </p:grpSpPr>
        <p:sp>
          <p:nvSpPr>
            <p:cNvPr id="7" name="Text Placeholder 32"/>
            <p:cNvSpPr txBox="1"/>
            <p:nvPr/>
          </p:nvSpPr>
          <p:spPr bwMode="auto">
            <a:xfrm>
              <a:off x="6190260" y="5414624"/>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800" dirty="0">
                  <a:solidFill>
                    <a:schemeClr val="bg1">
                      <a:lumMod val="50000"/>
                    </a:schemeClr>
                  </a:solidFill>
                  <a:latin typeface="微软雅黑" panose="020B0503020204020204" charset="-122"/>
                  <a:ea typeface="微软雅黑" panose="020B0503020204020204" charset="-122"/>
                </a:rPr>
                <a:t>所有文字都可以随意更改成您的文字内容 鼠标点击修改的地方</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8"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anose="020B0503020204020204" charset="-122"/>
                  <a:ea typeface="微软雅黑" panose="020B0503020204020204" charset="-122"/>
                </a:rPr>
                <a:t>此处输入您的标题</a:t>
              </a:r>
              <a:endParaRPr lang="zh-CN" altLang="en-US" sz="1200" b="1" dirty="0">
                <a:solidFill>
                  <a:schemeClr val="bg1">
                    <a:lumMod val="50000"/>
                  </a:schemeClr>
                </a:solidFill>
              </a:endParaRPr>
            </a:p>
          </p:txBody>
        </p:sp>
        <p:cxnSp>
          <p:nvCxnSpPr>
            <p:cNvPr id="9" name="Straight Connector 14"/>
            <p:cNvCxnSpPr/>
            <p:nvPr/>
          </p:nvCxnSpPr>
          <p:spPr>
            <a:xfrm>
              <a:off x="6328128" y="5082415"/>
              <a:ext cx="0" cy="71811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 name="Group 15"/>
          <p:cNvGrpSpPr/>
          <p:nvPr/>
        </p:nvGrpSpPr>
        <p:grpSpPr bwMode="auto">
          <a:xfrm>
            <a:off x="2133972" y="3713783"/>
            <a:ext cx="3461680" cy="669568"/>
            <a:chOff x="6190260" y="3983398"/>
            <a:chExt cx="4616552" cy="893214"/>
          </a:xfrm>
        </p:grpSpPr>
        <p:sp>
          <p:nvSpPr>
            <p:cNvPr id="11" name="Text Placeholder 32"/>
            <p:cNvSpPr txBox="1"/>
            <p:nvPr/>
          </p:nvSpPr>
          <p:spPr bwMode="auto">
            <a:xfrm>
              <a:off x="6190260" y="4360026"/>
              <a:ext cx="4277124"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800" dirty="0">
                  <a:solidFill>
                    <a:schemeClr val="bg1">
                      <a:lumMod val="50000"/>
                    </a:schemeClr>
                  </a:solidFill>
                  <a:latin typeface="微软雅黑" panose="020B0503020204020204" charset="-122"/>
                  <a:ea typeface="微软雅黑" panose="020B0503020204020204" charset="-122"/>
                </a:rPr>
                <a:t>所有文字都可以随意更改成您的文字内容 鼠标点击修改的地方</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12"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anose="020B0503020204020204" charset="-122"/>
                  <a:ea typeface="微软雅黑" panose="020B0503020204020204" charset="-122"/>
                </a:rPr>
                <a:t>此处输入您的标题</a:t>
              </a:r>
              <a:endParaRPr lang="zh-CN" altLang="en-US" sz="1200" b="1" dirty="0">
                <a:solidFill>
                  <a:schemeClr val="bg1">
                    <a:lumMod val="50000"/>
                  </a:schemeClr>
                </a:solidFill>
              </a:endParaRPr>
            </a:p>
          </p:txBody>
        </p:sp>
        <p:cxnSp>
          <p:nvCxnSpPr>
            <p:cNvPr id="13" name="Straight Connector 18"/>
            <p:cNvCxnSpPr/>
            <p:nvPr/>
          </p:nvCxnSpPr>
          <p:spPr>
            <a:xfrm>
              <a:off x="6328128" y="4002458"/>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9"/>
          <p:cNvGrpSpPr/>
          <p:nvPr/>
        </p:nvGrpSpPr>
        <p:grpSpPr bwMode="auto">
          <a:xfrm>
            <a:off x="2133972" y="2918445"/>
            <a:ext cx="3461680" cy="673062"/>
            <a:chOff x="6190260" y="2922427"/>
            <a:chExt cx="4616552" cy="897875"/>
          </a:xfrm>
        </p:grpSpPr>
        <p:sp>
          <p:nvSpPr>
            <p:cNvPr id="15" name="Text Placeholder 32"/>
            <p:cNvSpPr txBox="1"/>
            <p:nvPr/>
          </p:nvSpPr>
          <p:spPr bwMode="auto">
            <a:xfrm>
              <a:off x="6190260" y="330371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800" dirty="0">
                  <a:solidFill>
                    <a:schemeClr val="bg1">
                      <a:lumMod val="50000"/>
                    </a:schemeClr>
                  </a:solidFill>
                  <a:latin typeface="微软雅黑" panose="020B0503020204020204" charset="-122"/>
                  <a:ea typeface="微软雅黑" panose="020B0503020204020204" charset="-122"/>
                </a:rPr>
                <a:t>所有文字都可以随意更改成您的文字内容 鼠标点击修改的地方</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16"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anose="020B0503020204020204" charset="-122"/>
                  <a:ea typeface="微软雅黑" panose="020B0503020204020204" charset="-122"/>
                </a:rPr>
                <a:t>此处输入您的标题</a:t>
              </a:r>
              <a:endParaRPr lang="zh-CN" altLang="en-US" sz="1200" b="1" dirty="0">
                <a:solidFill>
                  <a:schemeClr val="bg1">
                    <a:lumMod val="50000"/>
                  </a:schemeClr>
                </a:solidFill>
              </a:endParaRPr>
            </a:p>
          </p:txBody>
        </p:sp>
        <p:cxnSp>
          <p:nvCxnSpPr>
            <p:cNvPr id="17" name="Straight Connector 22"/>
            <p:cNvCxnSpPr/>
            <p:nvPr/>
          </p:nvCxnSpPr>
          <p:spPr>
            <a:xfrm>
              <a:off x="6328128" y="2943075"/>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23"/>
          <p:cNvGrpSpPr/>
          <p:nvPr/>
        </p:nvGrpSpPr>
        <p:grpSpPr bwMode="auto">
          <a:xfrm>
            <a:off x="2133972" y="2124297"/>
            <a:ext cx="3461680" cy="675367"/>
            <a:chOff x="6190260" y="1863304"/>
            <a:chExt cx="4616552" cy="900949"/>
          </a:xfrm>
        </p:grpSpPr>
        <p:sp>
          <p:nvSpPr>
            <p:cNvPr id="19" name="Text Placeholder 32"/>
            <p:cNvSpPr txBox="1"/>
            <p:nvPr/>
          </p:nvSpPr>
          <p:spPr bwMode="auto">
            <a:xfrm>
              <a:off x="6190260" y="224766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800" dirty="0">
                  <a:solidFill>
                    <a:schemeClr val="bg1">
                      <a:lumMod val="50000"/>
                    </a:schemeClr>
                  </a:solidFill>
                  <a:latin typeface="微软雅黑" panose="020B0503020204020204" charset="-122"/>
                  <a:ea typeface="微软雅黑" panose="020B0503020204020204" charset="-122"/>
                </a:rPr>
                <a:t>所有文字都可以随意更改成您的文字内容 鼠标点击修改的地方</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0"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anose="020B0503020204020204" charset="-122"/>
                  <a:ea typeface="微软雅黑" panose="020B0503020204020204" charset="-122"/>
                </a:rPr>
                <a:t>此处输入您的标题</a:t>
              </a:r>
              <a:endParaRPr lang="zh-CN" altLang="en-US" sz="1200" b="1" dirty="0">
                <a:solidFill>
                  <a:schemeClr val="bg1">
                    <a:lumMod val="50000"/>
                  </a:schemeClr>
                </a:solidFill>
              </a:endParaRPr>
            </a:p>
          </p:txBody>
        </p:sp>
        <p:cxnSp>
          <p:nvCxnSpPr>
            <p:cNvPr id="21" name="Straight Connector 26"/>
            <p:cNvCxnSpPr/>
            <p:nvPr/>
          </p:nvCxnSpPr>
          <p:spPr>
            <a:xfrm>
              <a:off x="6328128" y="1863304"/>
              <a:ext cx="0" cy="71791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35"/>
          <p:cNvGrpSpPr/>
          <p:nvPr/>
        </p:nvGrpSpPr>
        <p:grpSpPr bwMode="auto">
          <a:xfrm>
            <a:off x="6264693" y="2057623"/>
            <a:ext cx="1501176" cy="1504951"/>
            <a:chOff x="6516746" y="1863304"/>
            <a:chExt cx="2001660" cy="2006869"/>
          </a:xfrm>
        </p:grpSpPr>
        <p:sp>
          <p:nvSpPr>
            <p:cNvPr id="23"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200" dirty="0">
                <a:solidFill>
                  <a:schemeClr val="bg1"/>
                </a:solidFill>
                <a:latin typeface="Roboto Condensed" panose="02000000000000000000" pitchFamily="2" charset="0"/>
                <a:cs typeface="Arial" panose="020B0604020202020204"/>
              </a:endParaRPr>
            </a:p>
          </p:txBody>
        </p:sp>
        <p:sp>
          <p:nvSpPr>
            <p:cNvPr id="24"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S</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25" name="Text Placeholder 33"/>
            <p:cNvSpPr txBox="1"/>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26" name="Group 34"/>
          <p:cNvGrpSpPr/>
          <p:nvPr/>
        </p:nvGrpSpPr>
        <p:grpSpPr bwMode="auto">
          <a:xfrm>
            <a:off x="7764678" y="2057623"/>
            <a:ext cx="1501176" cy="1504951"/>
            <a:chOff x="8516644" y="1863304"/>
            <a:chExt cx="2001658" cy="2006870"/>
          </a:xfrm>
        </p:grpSpPr>
        <p:sp>
          <p:nvSpPr>
            <p:cNvPr id="27"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200" dirty="0">
                <a:solidFill>
                  <a:schemeClr val="bg1"/>
                </a:solidFill>
                <a:latin typeface="Roboto Condensed" panose="02000000000000000000" pitchFamily="2" charset="0"/>
                <a:cs typeface="Arial" panose="020B0604020202020204"/>
              </a:endParaRPr>
            </a:p>
          </p:txBody>
        </p:sp>
        <p:sp>
          <p:nvSpPr>
            <p:cNvPr id="28"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W</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29" name="Text Placeholder 33"/>
            <p:cNvSpPr txBox="1"/>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30" name="Group 36"/>
          <p:cNvGrpSpPr/>
          <p:nvPr/>
        </p:nvGrpSpPr>
        <p:grpSpPr bwMode="auto">
          <a:xfrm>
            <a:off x="6264693" y="3562572"/>
            <a:ext cx="1501176" cy="1501379"/>
            <a:chOff x="6516746" y="3870173"/>
            <a:chExt cx="2001660" cy="2001657"/>
          </a:xfrm>
        </p:grpSpPr>
        <p:sp>
          <p:nvSpPr>
            <p:cNvPr id="31"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200" dirty="0">
                <a:solidFill>
                  <a:schemeClr val="bg1"/>
                </a:solidFill>
                <a:latin typeface="Roboto Condensed" panose="02000000000000000000" pitchFamily="2" charset="0"/>
                <a:cs typeface="Arial" panose="020B0604020202020204"/>
              </a:endParaRPr>
            </a:p>
          </p:txBody>
        </p:sp>
        <p:sp>
          <p:nvSpPr>
            <p:cNvPr id="32"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T</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33" name="Text Placeholder 33"/>
            <p:cNvSpPr txBox="1"/>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34" name="Group 37"/>
          <p:cNvGrpSpPr/>
          <p:nvPr/>
        </p:nvGrpSpPr>
        <p:grpSpPr bwMode="auto">
          <a:xfrm>
            <a:off x="7764678" y="3562572"/>
            <a:ext cx="1501176" cy="1501379"/>
            <a:chOff x="8516643" y="3870173"/>
            <a:chExt cx="2001659" cy="2001657"/>
          </a:xfrm>
        </p:grpSpPr>
        <p:sp>
          <p:nvSpPr>
            <p:cNvPr id="35"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200" dirty="0">
                <a:solidFill>
                  <a:schemeClr val="bg1"/>
                </a:solidFill>
                <a:latin typeface="Roboto Condensed" panose="02000000000000000000" pitchFamily="2" charset="0"/>
                <a:cs typeface="Arial" panose="020B0604020202020204"/>
              </a:endParaRPr>
            </a:p>
          </p:txBody>
        </p:sp>
        <p:sp>
          <p:nvSpPr>
            <p:cNvPr id="36" name="Oval 9"/>
            <p:cNvSpPr/>
            <p:nvPr/>
          </p:nvSpPr>
          <p:spPr>
            <a:xfrm>
              <a:off x="9929392" y="528292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O</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37" name="Text Placeholder 33"/>
            <p:cNvSpPr txBox="1"/>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2500"/>
                            </p:stCondLst>
                            <p:childTnLst>
                              <p:par>
                                <p:cTn id="51" presetID="26" presetClass="emph" presetSubtype="0" fill="hold" nodeType="afterEffect">
                                  <p:stCondLst>
                                    <p:cond delay="0"/>
                                  </p:stCondLst>
                                  <p:childTnLst>
                                    <p:animEffect transition="out" filter="fade">
                                      <p:cBhvr>
                                        <p:cTn id="52" dur="500" tmFilter="0, 0; .2, .5; .8, .5; 1, 0"/>
                                        <p:tgtEl>
                                          <p:spTgt spid="22"/>
                                        </p:tgtEl>
                                      </p:cBhvr>
                                    </p:animEffect>
                                    <p:animScale>
                                      <p:cBhvr>
                                        <p:cTn id="53" dur="250" autoRev="1" fill="hold"/>
                                        <p:tgtEl>
                                          <p:spTgt spid="22"/>
                                        </p:tgtEl>
                                      </p:cBhvr>
                                      <p:by x="105000" y="105000"/>
                                    </p:animScale>
                                  </p:childTnLst>
                                </p:cTn>
                              </p:par>
                              <p:par>
                                <p:cTn id="54" presetID="26" presetClass="emph" presetSubtype="0" fill="hold" nodeType="withEffect">
                                  <p:stCondLst>
                                    <p:cond delay="300"/>
                                  </p:stCondLst>
                                  <p:childTnLst>
                                    <p:animEffect transition="out" filter="fade">
                                      <p:cBhvr>
                                        <p:cTn id="55" dur="500" tmFilter="0, 0; .2, .5; .8, .5; 1, 0"/>
                                        <p:tgtEl>
                                          <p:spTgt spid="26"/>
                                        </p:tgtEl>
                                      </p:cBhvr>
                                    </p:animEffect>
                                    <p:animScale>
                                      <p:cBhvr>
                                        <p:cTn id="56" dur="250" autoRev="1" fill="hold"/>
                                        <p:tgtEl>
                                          <p:spTgt spid="26"/>
                                        </p:tgtEl>
                                      </p:cBhvr>
                                      <p:by x="105000" y="105000"/>
                                    </p:animScale>
                                  </p:childTnLst>
                                </p:cTn>
                              </p:par>
                              <p:par>
                                <p:cTn id="57" presetID="26" presetClass="emph" presetSubtype="0" fill="hold" nodeType="withEffect">
                                  <p:stCondLst>
                                    <p:cond delay="60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26" presetClass="emph" presetSubtype="0" fill="hold" nodeType="withEffect">
                                  <p:stCondLst>
                                    <p:cond delay="900"/>
                                  </p:stCondLst>
                                  <p:childTnLst>
                                    <p:animEffect transition="out" filter="fade">
                                      <p:cBhvr>
                                        <p:cTn id="61" dur="500" tmFilter="0, 0; .2, .5; .8, .5; 1, 0"/>
                                        <p:tgtEl>
                                          <p:spTgt spid="34"/>
                                        </p:tgtEl>
                                      </p:cBhvr>
                                    </p:animEffect>
                                    <p:animScale>
                                      <p:cBhvr>
                                        <p:cTn id="62"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6"/>
          <p:cNvSpPr>
            <a:spLocks noChangeArrowheads="1"/>
          </p:cNvSpPr>
          <p:nvPr/>
        </p:nvSpPr>
        <p:spPr bwMode="auto">
          <a:xfrm>
            <a:off x="1418012" y="2090574"/>
            <a:ext cx="1412399" cy="1413594"/>
          </a:xfrm>
          <a:prstGeom prst="ellipse">
            <a:avLst/>
          </a:prstGeom>
          <a:solidFill>
            <a:schemeClr val="accent1"/>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7" name="Oval 7"/>
          <p:cNvSpPr>
            <a:spLocks noChangeArrowheads="1"/>
          </p:cNvSpPr>
          <p:nvPr/>
        </p:nvSpPr>
        <p:spPr bwMode="auto">
          <a:xfrm>
            <a:off x="3755586" y="2443595"/>
            <a:ext cx="706953" cy="706547"/>
          </a:xfrm>
          <a:prstGeom prst="ellipse">
            <a:avLst/>
          </a:prstGeom>
          <a:solidFill>
            <a:schemeClr val="accent2"/>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8" name="Oval 8"/>
          <p:cNvSpPr>
            <a:spLocks noChangeArrowheads="1"/>
          </p:cNvSpPr>
          <p:nvPr/>
        </p:nvSpPr>
        <p:spPr bwMode="auto">
          <a:xfrm>
            <a:off x="5387710" y="2090574"/>
            <a:ext cx="1411896" cy="1413594"/>
          </a:xfrm>
          <a:prstGeom prst="ellipse">
            <a:avLst/>
          </a:prstGeom>
          <a:solidFill>
            <a:schemeClr val="accent3"/>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9" name="Oval 9"/>
          <p:cNvSpPr>
            <a:spLocks noChangeArrowheads="1"/>
          </p:cNvSpPr>
          <p:nvPr/>
        </p:nvSpPr>
        <p:spPr bwMode="auto">
          <a:xfrm>
            <a:off x="7726288" y="2443595"/>
            <a:ext cx="705446" cy="706547"/>
          </a:xfrm>
          <a:prstGeom prst="ellipse">
            <a:avLst/>
          </a:prstGeom>
          <a:solidFill>
            <a:schemeClr val="accent4"/>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10" name="Oval 10"/>
          <p:cNvSpPr>
            <a:spLocks noChangeArrowheads="1"/>
          </p:cNvSpPr>
          <p:nvPr/>
        </p:nvSpPr>
        <p:spPr bwMode="auto">
          <a:xfrm>
            <a:off x="9358416" y="2090574"/>
            <a:ext cx="1412399" cy="1413594"/>
          </a:xfrm>
          <a:prstGeom prst="ellipse">
            <a:avLst/>
          </a:prstGeom>
          <a:solidFill>
            <a:schemeClr val="accent1"/>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11" name="Oval 11"/>
          <p:cNvSpPr>
            <a:spLocks noChangeArrowheads="1"/>
          </p:cNvSpPr>
          <p:nvPr/>
        </p:nvSpPr>
        <p:spPr bwMode="auto">
          <a:xfrm>
            <a:off x="3224614" y="2728229"/>
            <a:ext cx="136764" cy="137789"/>
          </a:xfrm>
          <a:prstGeom prst="ellipse">
            <a:avLst/>
          </a:prstGeom>
          <a:solidFill>
            <a:schemeClr val="accent2">
              <a:alpha val="40000"/>
            </a:schemeClr>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12" name="Oval 12"/>
          <p:cNvSpPr>
            <a:spLocks noChangeArrowheads="1"/>
          </p:cNvSpPr>
          <p:nvPr/>
        </p:nvSpPr>
        <p:spPr bwMode="auto">
          <a:xfrm>
            <a:off x="4856742" y="2728229"/>
            <a:ext cx="136262" cy="137789"/>
          </a:xfrm>
          <a:prstGeom prst="ellipse">
            <a:avLst/>
          </a:prstGeom>
          <a:solidFill>
            <a:schemeClr val="accent3"/>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13" name="Oval 13"/>
          <p:cNvSpPr>
            <a:spLocks noChangeArrowheads="1"/>
          </p:cNvSpPr>
          <p:nvPr/>
        </p:nvSpPr>
        <p:spPr bwMode="auto">
          <a:xfrm>
            <a:off x="7194315" y="2728229"/>
            <a:ext cx="137771" cy="137789"/>
          </a:xfrm>
          <a:prstGeom prst="ellipse">
            <a:avLst/>
          </a:prstGeom>
          <a:solidFill>
            <a:schemeClr val="accent3"/>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14" name="Oval 14"/>
          <p:cNvSpPr>
            <a:spLocks noChangeArrowheads="1"/>
          </p:cNvSpPr>
          <p:nvPr/>
        </p:nvSpPr>
        <p:spPr bwMode="auto">
          <a:xfrm>
            <a:off x="8825939" y="2728229"/>
            <a:ext cx="138273" cy="137789"/>
          </a:xfrm>
          <a:prstGeom prst="ellipse">
            <a:avLst/>
          </a:prstGeom>
          <a:solidFill>
            <a:schemeClr val="accent4"/>
          </a:solidFill>
          <a:ln w="4" cap="flat">
            <a:noFill/>
            <a:prstDash val="solid"/>
            <a:miter lim="800000"/>
          </a:ln>
        </p:spPr>
        <p:txBody>
          <a:bodyPr vert="horz" wrap="square" lIns="91407" tIns="45703" rIns="91407" bIns="45703" numCol="1" anchor="t" anchorCtr="0" compatLnSpc="1"/>
          <a:lstStyle/>
          <a:p>
            <a:endParaRPr lang="zh-CN" altLang="en-US" sz="1335" dirty="0"/>
          </a:p>
        </p:txBody>
      </p:sp>
      <p:sp>
        <p:nvSpPr>
          <p:cNvPr id="15" name="Line 15"/>
          <p:cNvSpPr>
            <a:spLocks noChangeShapeType="1"/>
          </p:cNvSpPr>
          <p:nvPr/>
        </p:nvSpPr>
        <p:spPr bwMode="auto">
          <a:xfrm>
            <a:off x="2123456" y="3603738"/>
            <a:ext cx="0" cy="499361"/>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lstStyle/>
          <a:p>
            <a:endParaRPr lang="zh-CN" altLang="en-US" sz="1335" dirty="0"/>
          </a:p>
        </p:txBody>
      </p:sp>
      <p:sp>
        <p:nvSpPr>
          <p:cNvPr id="16" name="Line 16"/>
          <p:cNvSpPr>
            <a:spLocks noChangeShapeType="1"/>
          </p:cNvSpPr>
          <p:nvPr/>
        </p:nvSpPr>
        <p:spPr bwMode="auto">
          <a:xfrm>
            <a:off x="4109562" y="3229598"/>
            <a:ext cx="0" cy="305247"/>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lstStyle/>
          <a:p>
            <a:endParaRPr lang="zh-CN" altLang="en-US" sz="1335" dirty="0"/>
          </a:p>
        </p:txBody>
      </p:sp>
      <p:sp>
        <p:nvSpPr>
          <p:cNvPr id="17" name="Line 17"/>
          <p:cNvSpPr>
            <a:spLocks noChangeShapeType="1"/>
          </p:cNvSpPr>
          <p:nvPr/>
        </p:nvSpPr>
        <p:spPr bwMode="auto">
          <a:xfrm>
            <a:off x="6094160" y="3603738"/>
            <a:ext cx="0" cy="499361"/>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lstStyle/>
          <a:p>
            <a:endParaRPr lang="zh-CN" altLang="en-US" sz="1335" dirty="0"/>
          </a:p>
        </p:txBody>
      </p:sp>
      <p:sp>
        <p:nvSpPr>
          <p:cNvPr id="18" name="Line 18"/>
          <p:cNvSpPr>
            <a:spLocks noChangeShapeType="1"/>
          </p:cNvSpPr>
          <p:nvPr/>
        </p:nvSpPr>
        <p:spPr bwMode="auto">
          <a:xfrm>
            <a:off x="8079262" y="3229598"/>
            <a:ext cx="0" cy="305247"/>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lstStyle/>
          <a:p>
            <a:endParaRPr lang="zh-CN" altLang="en-US" sz="1335" dirty="0"/>
          </a:p>
        </p:txBody>
      </p:sp>
      <p:sp>
        <p:nvSpPr>
          <p:cNvPr id="19" name="Line 19"/>
          <p:cNvSpPr>
            <a:spLocks noChangeShapeType="1"/>
          </p:cNvSpPr>
          <p:nvPr/>
        </p:nvSpPr>
        <p:spPr bwMode="auto">
          <a:xfrm>
            <a:off x="10063861" y="3603738"/>
            <a:ext cx="0" cy="499361"/>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lstStyle/>
          <a:p>
            <a:endParaRPr lang="zh-CN" altLang="en-US" sz="1335" dirty="0"/>
          </a:p>
        </p:txBody>
      </p:sp>
      <p:sp>
        <p:nvSpPr>
          <p:cNvPr id="20" name="Freeform 24"/>
          <p:cNvSpPr>
            <a:spLocks noEditPoints="1"/>
          </p:cNvSpPr>
          <p:nvPr/>
        </p:nvSpPr>
        <p:spPr bwMode="auto">
          <a:xfrm>
            <a:off x="3914985" y="2602770"/>
            <a:ext cx="388150" cy="388202"/>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91407" tIns="45703" rIns="91407" bIns="45703" numCol="1" anchor="t" anchorCtr="0" compatLnSpc="1"/>
          <a:lstStyle/>
          <a:p>
            <a:endParaRPr lang="zh-CN" altLang="en-US" sz="1335" dirty="0"/>
          </a:p>
        </p:txBody>
      </p:sp>
      <p:sp>
        <p:nvSpPr>
          <p:cNvPr id="21" name="Freeform 25"/>
          <p:cNvSpPr/>
          <p:nvPr/>
        </p:nvSpPr>
        <p:spPr bwMode="auto">
          <a:xfrm>
            <a:off x="1897621" y="2388706"/>
            <a:ext cx="453178" cy="817335"/>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91407" tIns="45703" rIns="91407" bIns="45703" numCol="1" anchor="t" anchorCtr="0" compatLnSpc="1"/>
          <a:lstStyle/>
          <a:p>
            <a:endParaRPr lang="zh-CN" altLang="en-US" sz="1335" dirty="0"/>
          </a:p>
        </p:txBody>
      </p:sp>
      <p:sp>
        <p:nvSpPr>
          <p:cNvPr id="22" name="Freeform 26"/>
          <p:cNvSpPr>
            <a:spLocks noEditPoints="1"/>
          </p:cNvSpPr>
          <p:nvPr/>
        </p:nvSpPr>
        <p:spPr bwMode="auto">
          <a:xfrm>
            <a:off x="5715390" y="2430347"/>
            <a:ext cx="756536" cy="734049"/>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91407" tIns="45703" rIns="91407" bIns="45703" numCol="1" anchor="t" anchorCtr="0" compatLnSpc="1"/>
          <a:lstStyle/>
          <a:p>
            <a:endParaRPr lang="zh-CN" altLang="en-US" sz="1335" dirty="0"/>
          </a:p>
        </p:txBody>
      </p:sp>
      <p:sp>
        <p:nvSpPr>
          <p:cNvPr id="23" name="Freeform 27"/>
          <p:cNvSpPr>
            <a:spLocks noEditPoints="1"/>
          </p:cNvSpPr>
          <p:nvPr/>
        </p:nvSpPr>
        <p:spPr bwMode="auto">
          <a:xfrm>
            <a:off x="7890707" y="2608540"/>
            <a:ext cx="376613" cy="376663"/>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91407" tIns="45703" rIns="91407" bIns="45703" numCol="1" anchor="t" anchorCtr="0" compatLnSpc="1"/>
          <a:lstStyle/>
          <a:p>
            <a:endParaRPr lang="zh-CN" altLang="en-US" sz="1335" dirty="0"/>
          </a:p>
        </p:txBody>
      </p:sp>
      <p:sp>
        <p:nvSpPr>
          <p:cNvPr id="24" name="Freeform 28"/>
          <p:cNvSpPr>
            <a:spLocks noEditPoints="1"/>
          </p:cNvSpPr>
          <p:nvPr/>
        </p:nvSpPr>
        <p:spPr bwMode="auto">
          <a:xfrm>
            <a:off x="9800859" y="2374877"/>
            <a:ext cx="527512" cy="844988"/>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91407" tIns="45703" rIns="91407" bIns="45703" numCol="1" anchor="t" anchorCtr="0" compatLnSpc="1"/>
          <a:lstStyle/>
          <a:p>
            <a:endParaRPr lang="zh-CN" altLang="en-US" sz="1335" dirty="0"/>
          </a:p>
        </p:txBody>
      </p:sp>
      <p:sp>
        <p:nvSpPr>
          <p:cNvPr id="25" name="矩形 24"/>
          <p:cNvSpPr/>
          <p:nvPr/>
        </p:nvSpPr>
        <p:spPr>
          <a:xfrm>
            <a:off x="1306438" y="4230277"/>
            <a:ext cx="1635542" cy="492396"/>
          </a:xfrm>
          <a:prstGeom prst="rect">
            <a:avLst/>
          </a:prstGeom>
        </p:spPr>
        <p:txBody>
          <a:bodyPr wrap="square" lIns="121875" tIns="60937" rIns="121875" bIns="60937" anchor="ctr" anchorCtr="0">
            <a:spAutoFit/>
          </a:bodyPr>
          <a:lstStyle/>
          <a:p>
            <a:pPr algn="ct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rPr>
              <a:t>添加标题</a:t>
            </a:r>
            <a:endParaRPr lang="en-US" altLang="zh-CN" sz="1600" b="1" dirty="0">
              <a:solidFill>
                <a:schemeClr val="bg1">
                  <a:lumMod val="50000"/>
                </a:schemeClr>
              </a:solidFill>
              <a:latin typeface="微软雅黑" panose="020B0503020204020204" charset="-122"/>
              <a:ea typeface="微软雅黑" panose="020B0503020204020204" charset="-122"/>
            </a:endParaRPr>
          </a:p>
        </p:txBody>
      </p:sp>
      <p:sp>
        <p:nvSpPr>
          <p:cNvPr id="26" name="矩形 25"/>
          <p:cNvSpPr/>
          <p:nvPr/>
        </p:nvSpPr>
        <p:spPr>
          <a:xfrm>
            <a:off x="1306439" y="4726549"/>
            <a:ext cx="1635543" cy="615122"/>
          </a:xfrm>
          <a:prstGeom prst="rect">
            <a:avLst/>
          </a:prstGeom>
        </p:spPr>
        <p:txBody>
          <a:bodyPr wrap="square" lIns="121875" tIns="60937" rIns="121875" bIns="60937">
            <a:spAutoFit/>
          </a:bodyPr>
          <a:lstStyle/>
          <a:p>
            <a:pPr algn="ctr"/>
            <a:r>
              <a:rPr lang="zh-CN" altLang="en-US" sz="1065" dirty="0">
                <a:solidFill>
                  <a:schemeClr val="bg1">
                    <a:lumMod val="50000"/>
                  </a:schemeClr>
                </a:solidFill>
                <a:latin typeface="微软雅黑" panose="020B0503020204020204" charset="-122"/>
                <a:ea typeface="微软雅黑" panose="020B0503020204020204" charset="-122"/>
                <a:cs typeface="华文黑体" pitchFamily="2" charset="-122"/>
              </a:rPr>
              <a:t>点击添加文本点击添加文本点击添加文本点击添加文本</a:t>
            </a:r>
            <a:endParaRPr lang="zh-CN" altLang="en-US" sz="1065" dirty="0">
              <a:solidFill>
                <a:schemeClr val="bg1">
                  <a:lumMod val="50000"/>
                </a:schemeClr>
              </a:solidFill>
              <a:latin typeface="微软雅黑" panose="020B0503020204020204" charset="-122"/>
              <a:ea typeface="微软雅黑" panose="020B0503020204020204" charset="-122"/>
            </a:endParaRPr>
          </a:p>
        </p:txBody>
      </p:sp>
      <p:sp>
        <p:nvSpPr>
          <p:cNvPr id="27" name="矩形 26"/>
          <p:cNvSpPr/>
          <p:nvPr/>
        </p:nvSpPr>
        <p:spPr>
          <a:xfrm>
            <a:off x="3289331" y="3601004"/>
            <a:ext cx="1635542" cy="492396"/>
          </a:xfrm>
          <a:prstGeom prst="rect">
            <a:avLst/>
          </a:prstGeom>
          <a:ln>
            <a:noFill/>
          </a:ln>
        </p:spPr>
        <p:txBody>
          <a:bodyPr wrap="square" lIns="121875" tIns="60937" rIns="121875" bIns="60937" anchor="ctr" anchorCtr="0">
            <a:spAutoFit/>
          </a:bodyPr>
          <a:lstStyle/>
          <a:p>
            <a:pPr algn="ct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rPr>
              <a:t>添加标题</a:t>
            </a:r>
            <a:endParaRPr lang="en-US" altLang="zh-CN" sz="1600" b="1" dirty="0">
              <a:solidFill>
                <a:schemeClr val="bg1">
                  <a:lumMod val="50000"/>
                </a:schemeClr>
              </a:solidFill>
              <a:latin typeface="微软雅黑" panose="020B0503020204020204" charset="-122"/>
              <a:ea typeface="微软雅黑" panose="020B0503020204020204" charset="-122"/>
            </a:endParaRPr>
          </a:p>
        </p:txBody>
      </p:sp>
      <p:sp>
        <p:nvSpPr>
          <p:cNvPr id="28" name="矩形 27"/>
          <p:cNvSpPr/>
          <p:nvPr/>
        </p:nvSpPr>
        <p:spPr>
          <a:xfrm>
            <a:off x="3289330" y="4097275"/>
            <a:ext cx="1635543" cy="615122"/>
          </a:xfrm>
          <a:prstGeom prst="rect">
            <a:avLst/>
          </a:prstGeom>
        </p:spPr>
        <p:txBody>
          <a:bodyPr wrap="square" lIns="121875" tIns="60937" rIns="121875" bIns="60937">
            <a:spAutoFit/>
          </a:bodyPr>
          <a:lstStyle/>
          <a:p>
            <a:pPr algn="ctr"/>
            <a:r>
              <a:rPr lang="zh-CN" altLang="en-US" sz="1065" dirty="0">
                <a:solidFill>
                  <a:schemeClr val="bg1">
                    <a:lumMod val="50000"/>
                  </a:schemeClr>
                </a:solidFill>
                <a:latin typeface="微软雅黑" panose="020B0503020204020204" charset="-122"/>
                <a:ea typeface="微软雅黑" panose="020B0503020204020204" charset="-122"/>
                <a:cs typeface="华文黑体" pitchFamily="2" charset="-122"/>
              </a:rPr>
              <a:t>点击添加文本点击添加文本点击添加文本点击添加文本</a:t>
            </a:r>
            <a:endParaRPr lang="zh-CN" altLang="en-US" sz="1065" dirty="0">
              <a:solidFill>
                <a:schemeClr val="bg1">
                  <a:lumMod val="50000"/>
                </a:schemeClr>
              </a:solidFill>
              <a:latin typeface="微软雅黑" panose="020B0503020204020204" charset="-122"/>
              <a:ea typeface="微软雅黑" panose="020B0503020204020204" charset="-122"/>
            </a:endParaRPr>
          </a:p>
        </p:txBody>
      </p:sp>
      <p:sp>
        <p:nvSpPr>
          <p:cNvPr id="29" name="矩形 28"/>
          <p:cNvSpPr/>
          <p:nvPr/>
        </p:nvSpPr>
        <p:spPr>
          <a:xfrm>
            <a:off x="5276389" y="4230277"/>
            <a:ext cx="1635542" cy="492396"/>
          </a:xfrm>
          <a:prstGeom prst="rect">
            <a:avLst/>
          </a:prstGeom>
        </p:spPr>
        <p:txBody>
          <a:bodyPr wrap="square" lIns="121875" tIns="60937" rIns="121875" bIns="60937" anchor="ctr" anchorCtr="0">
            <a:spAutoFit/>
          </a:bodyPr>
          <a:lstStyle/>
          <a:p>
            <a:pPr algn="ct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rPr>
              <a:t>添加标题</a:t>
            </a:r>
            <a:endParaRPr lang="en-US" altLang="zh-CN" sz="1600" b="1" dirty="0">
              <a:solidFill>
                <a:schemeClr val="bg1">
                  <a:lumMod val="50000"/>
                </a:schemeClr>
              </a:solidFill>
              <a:latin typeface="微软雅黑" panose="020B0503020204020204" charset="-122"/>
              <a:ea typeface="微软雅黑" panose="020B0503020204020204" charset="-122"/>
            </a:endParaRPr>
          </a:p>
        </p:txBody>
      </p:sp>
      <p:sp>
        <p:nvSpPr>
          <p:cNvPr id="30" name="矩形 29"/>
          <p:cNvSpPr/>
          <p:nvPr/>
        </p:nvSpPr>
        <p:spPr>
          <a:xfrm>
            <a:off x="5276390" y="4726549"/>
            <a:ext cx="1635543" cy="615122"/>
          </a:xfrm>
          <a:prstGeom prst="rect">
            <a:avLst/>
          </a:prstGeom>
        </p:spPr>
        <p:txBody>
          <a:bodyPr wrap="square" lIns="121875" tIns="60937" rIns="121875" bIns="60937">
            <a:spAutoFit/>
          </a:bodyPr>
          <a:lstStyle/>
          <a:p>
            <a:pPr algn="ctr"/>
            <a:r>
              <a:rPr lang="zh-CN" altLang="en-US" sz="1065" dirty="0">
                <a:solidFill>
                  <a:schemeClr val="bg1">
                    <a:lumMod val="50000"/>
                  </a:schemeClr>
                </a:solidFill>
                <a:latin typeface="微软雅黑" panose="020B0503020204020204" charset="-122"/>
                <a:ea typeface="微软雅黑" panose="020B0503020204020204" charset="-122"/>
                <a:cs typeface="华文黑体" pitchFamily="2" charset="-122"/>
              </a:rPr>
              <a:t>点击添加文本点击添加文本点击添加文本点击添加文本</a:t>
            </a:r>
            <a:endParaRPr lang="zh-CN" altLang="en-US" sz="1065" dirty="0">
              <a:solidFill>
                <a:schemeClr val="bg1">
                  <a:lumMod val="50000"/>
                </a:schemeClr>
              </a:solidFill>
              <a:latin typeface="微软雅黑" panose="020B0503020204020204" charset="-122"/>
              <a:ea typeface="微软雅黑" panose="020B0503020204020204" charset="-122"/>
            </a:endParaRPr>
          </a:p>
        </p:txBody>
      </p:sp>
      <p:sp>
        <p:nvSpPr>
          <p:cNvPr id="31" name="矩形 30"/>
          <p:cNvSpPr/>
          <p:nvPr/>
        </p:nvSpPr>
        <p:spPr>
          <a:xfrm>
            <a:off x="7259534" y="3601004"/>
            <a:ext cx="1635542" cy="492396"/>
          </a:xfrm>
          <a:prstGeom prst="rect">
            <a:avLst/>
          </a:prstGeom>
          <a:ln>
            <a:noFill/>
          </a:ln>
        </p:spPr>
        <p:txBody>
          <a:bodyPr wrap="square" lIns="121875" tIns="60937" rIns="121875" bIns="60937" anchor="ctr" anchorCtr="0">
            <a:spAutoFit/>
          </a:bodyPr>
          <a:lstStyle/>
          <a:p>
            <a:pPr algn="ct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rPr>
              <a:t>添加标题</a:t>
            </a:r>
            <a:endParaRPr lang="en-US" altLang="zh-CN" sz="1600" b="1" dirty="0">
              <a:solidFill>
                <a:schemeClr val="bg1">
                  <a:lumMod val="50000"/>
                </a:schemeClr>
              </a:solidFill>
              <a:latin typeface="微软雅黑" panose="020B0503020204020204" charset="-122"/>
              <a:ea typeface="微软雅黑" panose="020B0503020204020204" charset="-122"/>
            </a:endParaRPr>
          </a:p>
        </p:txBody>
      </p:sp>
      <p:sp>
        <p:nvSpPr>
          <p:cNvPr id="32" name="矩形 31"/>
          <p:cNvSpPr/>
          <p:nvPr/>
        </p:nvSpPr>
        <p:spPr>
          <a:xfrm>
            <a:off x="7259532" y="4097275"/>
            <a:ext cx="1635543" cy="615122"/>
          </a:xfrm>
          <a:prstGeom prst="rect">
            <a:avLst/>
          </a:prstGeom>
        </p:spPr>
        <p:txBody>
          <a:bodyPr wrap="square" lIns="121875" tIns="60937" rIns="121875" bIns="60937">
            <a:spAutoFit/>
          </a:bodyPr>
          <a:lstStyle/>
          <a:p>
            <a:pPr algn="ctr"/>
            <a:r>
              <a:rPr lang="zh-CN" altLang="en-US" sz="1065" dirty="0">
                <a:solidFill>
                  <a:schemeClr val="bg1">
                    <a:lumMod val="50000"/>
                  </a:schemeClr>
                </a:solidFill>
                <a:latin typeface="微软雅黑" panose="020B0503020204020204" charset="-122"/>
                <a:ea typeface="微软雅黑" panose="020B0503020204020204" charset="-122"/>
                <a:cs typeface="华文黑体" pitchFamily="2" charset="-122"/>
              </a:rPr>
              <a:t>点击添加文本点击添加文本点击添加文本点击添加文本</a:t>
            </a:r>
            <a:endParaRPr lang="zh-CN" altLang="en-US" sz="1065" dirty="0">
              <a:solidFill>
                <a:schemeClr val="bg1">
                  <a:lumMod val="50000"/>
                </a:schemeClr>
              </a:solidFill>
              <a:latin typeface="微软雅黑" panose="020B0503020204020204" charset="-122"/>
              <a:ea typeface="微软雅黑" panose="020B0503020204020204" charset="-122"/>
            </a:endParaRPr>
          </a:p>
        </p:txBody>
      </p:sp>
      <p:sp>
        <p:nvSpPr>
          <p:cNvPr id="33" name="矩形 32"/>
          <p:cNvSpPr/>
          <p:nvPr/>
        </p:nvSpPr>
        <p:spPr>
          <a:xfrm>
            <a:off x="9285275" y="4230277"/>
            <a:ext cx="1635542" cy="492396"/>
          </a:xfrm>
          <a:prstGeom prst="rect">
            <a:avLst/>
          </a:prstGeom>
        </p:spPr>
        <p:txBody>
          <a:bodyPr wrap="square" lIns="121875" tIns="60937" rIns="121875" bIns="60937" anchor="ctr" anchorCtr="0">
            <a:spAutoFit/>
          </a:bodyPr>
          <a:lstStyle/>
          <a:p>
            <a:pPr algn="ct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rPr>
              <a:t>添加标题</a:t>
            </a:r>
            <a:endParaRPr lang="en-US" altLang="zh-CN" sz="1600" b="1" dirty="0">
              <a:solidFill>
                <a:schemeClr val="bg1">
                  <a:lumMod val="50000"/>
                </a:schemeClr>
              </a:solidFill>
              <a:latin typeface="微软雅黑" panose="020B0503020204020204" charset="-122"/>
              <a:ea typeface="微软雅黑" panose="020B0503020204020204" charset="-122"/>
            </a:endParaRPr>
          </a:p>
        </p:txBody>
      </p:sp>
      <p:sp>
        <p:nvSpPr>
          <p:cNvPr id="34" name="矩形 33"/>
          <p:cNvSpPr/>
          <p:nvPr/>
        </p:nvSpPr>
        <p:spPr>
          <a:xfrm>
            <a:off x="9285272" y="4726549"/>
            <a:ext cx="1635543" cy="615122"/>
          </a:xfrm>
          <a:prstGeom prst="rect">
            <a:avLst/>
          </a:prstGeom>
        </p:spPr>
        <p:txBody>
          <a:bodyPr wrap="square" lIns="121875" tIns="60937" rIns="121875" bIns="60937">
            <a:spAutoFit/>
          </a:bodyPr>
          <a:lstStyle/>
          <a:p>
            <a:pPr algn="ctr"/>
            <a:r>
              <a:rPr lang="zh-CN" altLang="en-US" sz="1065" dirty="0">
                <a:solidFill>
                  <a:schemeClr val="bg1">
                    <a:lumMod val="50000"/>
                  </a:schemeClr>
                </a:solidFill>
                <a:latin typeface="微软雅黑" panose="020B0503020204020204" charset="-122"/>
                <a:ea typeface="微软雅黑" panose="020B0503020204020204" charset="-122"/>
                <a:cs typeface="华文黑体" pitchFamily="2" charset="-122"/>
              </a:rPr>
              <a:t>点击添加文本点击添加文本点击添加文本点击添加文本</a:t>
            </a:r>
            <a:endParaRPr lang="zh-CN" altLang="en-US" sz="1065"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3" presetClass="entr" presetSubtype="52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par>
                                <p:cTn id="20" presetID="23" presetClass="entr" presetSubtype="528"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2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 calcmode="lin" valueType="num">
                                      <p:cBhvr>
                                        <p:cTn id="36" dur="500" fill="hold"/>
                                        <p:tgtEl>
                                          <p:spTgt spid="6"/>
                                        </p:tgtEl>
                                        <p:attrNameLst>
                                          <p:attrName>ppt_x</p:attrName>
                                        </p:attrNameLst>
                                      </p:cBhvr>
                                      <p:tavLst>
                                        <p:tav tm="0">
                                          <p:val>
                                            <p:fltVal val="0.5"/>
                                          </p:val>
                                        </p:tav>
                                        <p:tav tm="100000">
                                          <p:val>
                                            <p:strVal val="#ppt_x"/>
                                          </p:val>
                                        </p:tav>
                                      </p:tavLst>
                                    </p:anim>
                                    <p:anim calcmode="lin" valueType="num">
                                      <p:cBhvr>
                                        <p:cTn id="37" dur="500" fill="hold"/>
                                        <p:tgtEl>
                                          <p:spTgt spid="6"/>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ppt_x</p:attrName>
                                        </p:attrNameLst>
                                      </p:cBhvr>
                                      <p:tavLst>
                                        <p:tav tm="0">
                                          <p:val>
                                            <p:fltVal val="0.5"/>
                                          </p:val>
                                        </p:tav>
                                        <p:tav tm="100000">
                                          <p:val>
                                            <p:strVal val="#ppt_x"/>
                                          </p:val>
                                        </p:tav>
                                      </p:tavLst>
                                    </p:anim>
                                    <p:anim calcmode="lin" valueType="num">
                                      <p:cBhvr>
                                        <p:cTn id="43" dur="500" fill="hold"/>
                                        <p:tgtEl>
                                          <p:spTgt spid="10"/>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3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ppt_x</p:attrName>
                                        </p:attrNameLst>
                                      </p:cBhvr>
                                      <p:tavLst>
                                        <p:tav tm="0">
                                          <p:val>
                                            <p:fltVal val="0.5"/>
                                          </p:val>
                                        </p:tav>
                                        <p:tav tm="100000">
                                          <p:val>
                                            <p:strVal val="#ppt_x"/>
                                          </p:val>
                                        </p:tav>
                                      </p:tavLst>
                                    </p:anim>
                                    <p:anim calcmode="lin" valueType="num">
                                      <p:cBhvr>
                                        <p:cTn id="49" dur="500" fill="hold"/>
                                        <p:tgtEl>
                                          <p:spTgt spid="12"/>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3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ppt_x</p:attrName>
                                        </p:attrNameLst>
                                      </p:cBhvr>
                                      <p:tavLst>
                                        <p:tav tm="0">
                                          <p:val>
                                            <p:fltVal val="0.5"/>
                                          </p:val>
                                        </p:tav>
                                        <p:tav tm="100000">
                                          <p:val>
                                            <p:strVal val="#ppt_x"/>
                                          </p:val>
                                        </p:tav>
                                      </p:tavLst>
                                    </p:anim>
                                    <p:anim calcmode="lin" valueType="num">
                                      <p:cBhvr>
                                        <p:cTn id="55" dur="500" fill="hold"/>
                                        <p:tgtEl>
                                          <p:spTgt spid="13"/>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4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ppt_x</p:attrName>
                                        </p:attrNameLst>
                                      </p:cBhvr>
                                      <p:tavLst>
                                        <p:tav tm="0">
                                          <p:val>
                                            <p:fltVal val="0.5"/>
                                          </p:val>
                                        </p:tav>
                                        <p:tav tm="100000">
                                          <p:val>
                                            <p:strVal val="#ppt_x"/>
                                          </p:val>
                                        </p:tav>
                                      </p:tavLst>
                                    </p:anim>
                                    <p:anim calcmode="lin" valueType="num">
                                      <p:cBhvr>
                                        <p:cTn id="61" dur="500" fill="hold"/>
                                        <p:tgtEl>
                                          <p:spTgt spid="11"/>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strVal val="#ppt_w*0.70"/>
                                          </p:val>
                                        </p:tav>
                                        <p:tav tm="100000">
                                          <p:val>
                                            <p:strVal val="#ppt_w"/>
                                          </p:val>
                                        </p:tav>
                                      </p:tavLst>
                                    </p:anim>
                                    <p:anim calcmode="lin" valueType="num">
                                      <p:cBhvr>
                                        <p:cTn id="72" dur="500" fill="hold"/>
                                        <p:tgtEl>
                                          <p:spTgt spid="22"/>
                                        </p:tgtEl>
                                        <p:attrNameLst>
                                          <p:attrName>ppt_h</p:attrName>
                                        </p:attrNameLst>
                                      </p:cBhvr>
                                      <p:tavLst>
                                        <p:tav tm="0">
                                          <p:val>
                                            <p:strVal val="#ppt_h"/>
                                          </p:val>
                                        </p:tav>
                                        <p:tav tm="100000">
                                          <p:val>
                                            <p:strVal val="#ppt_h"/>
                                          </p:val>
                                        </p:tav>
                                      </p:tavLst>
                                    </p:anim>
                                    <p:animEffect transition="in" filter="fade">
                                      <p:cBhvr>
                                        <p:cTn id="73" dur="500"/>
                                        <p:tgtEl>
                                          <p:spTgt spid="22"/>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strVal val="#ppt_w*0.70"/>
                                          </p:val>
                                        </p:tav>
                                        <p:tav tm="100000">
                                          <p:val>
                                            <p:strVal val="#ppt_w"/>
                                          </p:val>
                                        </p:tav>
                                      </p:tavLst>
                                    </p:anim>
                                    <p:anim calcmode="lin" valueType="num">
                                      <p:cBhvr>
                                        <p:cTn id="77" dur="500" fill="hold"/>
                                        <p:tgtEl>
                                          <p:spTgt spid="20"/>
                                        </p:tgtEl>
                                        <p:attrNameLst>
                                          <p:attrName>ppt_h</p:attrName>
                                        </p:attrNameLst>
                                      </p:cBhvr>
                                      <p:tavLst>
                                        <p:tav tm="0">
                                          <p:val>
                                            <p:strVal val="#ppt_h"/>
                                          </p:val>
                                        </p:tav>
                                        <p:tav tm="100000">
                                          <p:val>
                                            <p:strVal val="#ppt_h"/>
                                          </p:val>
                                        </p:tav>
                                      </p:tavLst>
                                    </p:anim>
                                    <p:animEffect transition="in" filter="fade">
                                      <p:cBhvr>
                                        <p:cTn id="78" dur="500"/>
                                        <p:tgtEl>
                                          <p:spTgt spid="20"/>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strVal val="#ppt_w*0.70"/>
                                          </p:val>
                                        </p:tav>
                                        <p:tav tm="100000">
                                          <p:val>
                                            <p:strVal val="#ppt_w"/>
                                          </p:val>
                                        </p:tav>
                                      </p:tavLst>
                                    </p:anim>
                                    <p:anim calcmode="lin" valueType="num">
                                      <p:cBhvr>
                                        <p:cTn id="82" dur="500" fill="hold"/>
                                        <p:tgtEl>
                                          <p:spTgt spid="23"/>
                                        </p:tgtEl>
                                        <p:attrNameLst>
                                          <p:attrName>ppt_h</p:attrName>
                                        </p:attrNameLst>
                                      </p:cBhvr>
                                      <p:tavLst>
                                        <p:tav tm="0">
                                          <p:val>
                                            <p:strVal val="#ppt_h"/>
                                          </p:val>
                                        </p:tav>
                                        <p:tav tm="100000">
                                          <p:val>
                                            <p:strVal val="#ppt_h"/>
                                          </p:val>
                                        </p:tav>
                                      </p:tavLst>
                                    </p:anim>
                                    <p:animEffect transition="in" filter="fade">
                                      <p:cBhvr>
                                        <p:cTn id="83" dur="500"/>
                                        <p:tgtEl>
                                          <p:spTgt spid="23"/>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ppt_w*0.70"/>
                                          </p:val>
                                        </p:tav>
                                        <p:tav tm="100000">
                                          <p:val>
                                            <p:strVal val="#ppt_w"/>
                                          </p:val>
                                        </p:tav>
                                      </p:tavLst>
                                    </p:anim>
                                    <p:anim calcmode="lin" valueType="num">
                                      <p:cBhvr>
                                        <p:cTn id="87" dur="500" fill="hold"/>
                                        <p:tgtEl>
                                          <p:spTgt spid="21"/>
                                        </p:tgtEl>
                                        <p:attrNameLst>
                                          <p:attrName>ppt_h</p:attrName>
                                        </p:attrNameLst>
                                      </p:cBhvr>
                                      <p:tavLst>
                                        <p:tav tm="0">
                                          <p:val>
                                            <p:strVal val="#ppt_h"/>
                                          </p:val>
                                        </p:tav>
                                        <p:tav tm="100000">
                                          <p:val>
                                            <p:strVal val="#ppt_h"/>
                                          </p:val>
                                        </p:tav>
                                      </p:tavLst>
                                    </p:anim>
                                    <p:animEffect transition="in" filter="fade">
                                      <p:cBhvr>
                                        <p:cTn id="88" dur="500"/>
                                        <p:tgtEl>
                                          <p:spTgt spid="21"/>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strVal val="#ppt_w*0.70"/>
                                          </p:val>
                                        </p:tav>
                                        <p:tav tm="100000">
                                          <p:val>
                                            <p:strVal val="#ppt_w"/>
                                          </p:val>
                                        </p:tav>
                                      </p:tavLst>
                                    </p:anim>
                                    <p:anim calcmode="lin" valueType="num">
                                      <p:cBhvr>
                                        <p:cTn id="92" dur="500" fill="hold"/>
                                        <p:tgtEl>
                                          <p:spTgt spid="24"/>
                                        </p:tgtEl>
                                        <p:attrNameLst>
                                          <p:attrName>ppt_h</p:attrName>
                                        </p:attrNameLst>
                                      </p:cBhvr>
                                      <p:tavLst>
                                        <p:tav tm="0">
                                          <p:val>
                                            <p:strVal val="#ppt_h"/>
                                          </p:val>
                                        </p:tav>
                                        <p:tav tm="100000">
                                          <p:val>
                                            <p:strVal val="#ppt_h"/>
                                          </p:val>
                                        </p:tav>
                                      </p:tavLst>
                                    </p:anim>
                                    <p:animEffect transition="in" filter="fade">
                                      <p:cBhvr>
                                        <p:cTn id="93" dur="500"/>
                                        <p:tgtEl>
                                          <p:spTgt spid="24"/>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15"/>
                                        </p:tgtEl>
                                        <p:attrNameLst>
                                          <p:attrName>style.visibility</p:attrName>
                                        </p:attrNameLst>
                                      </p:cBhvr>
                                      <p:to>
                                        <p:strVal val="visible"/>
                                      </p:to>
                                    </p:set>
                                    <p:animEffect transition="in" filter="wipe(up)">
                                      <p:cBhvr>
                                        <p:cTn id="96" dur="500"/>
                                        <p:tgtEl>
                                          <p:spTgt spid="15"/>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16"/>
                                        </p:tgtEl>
                                        <p:attrNameLst>
                                          <p:attrName>style.visibility</p:attrName>
                                        </p:attrNameLst>
                                      </p:cBhvr>
                                      <p:to>
                                        <p:strVal val="visible"/>
                                      </p:to>
                                    </p:set>
                                    <p:animEffect transition="in" filter="wipe(up)">
                                      <p:cBhvr>
                                        <p:cTn id="99" dur="500"/>
                                        <p:tgtEl>
                                          <p:spTgt spid="16"/>
                                        </p:tgtEl>
                                      </p:cBhvr>
                                    </p:animEffect>
                                  </p:childTnLst>
                                </p:cTn>
                              </p:par>
                              <p:par>
                                <p:cTn id="100" presetID="22" presetClass="entr" presetSubtype="1" fill="hold" grpId="0" nodeType="withEffect" nodePh="1">
                                  <p:stCondLst>
                                    <p:cond delay="0"/>
                                  </p:stCondLst>
                                  <p:endCondLst>
                                    <p:cond evt="begin" delay="0">
                                      <p:tn val="100"/>
                                    </p:cond>
                                  </p:endCondLst>
                                  <p:childTnLst>
                                    <p:set>
                                      <p:cBhvr>
                                        <p:cTn id="101" dur="1" fill="hold">
                                          <p:stCondLst>
                                            <p:cond delay="0"/>
                                          </p:stCondLst>
                                        </p:cTn>
                                        <p:tgtEl>
                                          <p:spTgt spid="17"/>
                                        </p:tgtEl>
                                        <p:attrNameLst>
                                          <p:attrName>style.visibility</p:attrName>
                                        </p:attrNameLst>
                                      </p:cBhvr>
                                      <p:to>
                                        <p:strVal val="visible"/>
                                      </p:to>
                                    </p:set>
                                    <p:animEffect transition="in" filter="wipe(up)">
                                      <p:cBhvr>
                                        <p:cTn id="102" dur="500"/>
                                        <p:tgtEl>
                                          <p:spTgt spid="17"/>
                                        </p:tgtEl>
                                      </p:cBhvr>
                                    </p:animEffect>
                                  </p:childTnLst>
                                </p:cTn>
                              </p:par>
                              <p:par>
                                <p:cTn id="103" presetID="22" presetClass="entr" presetSubtype="1" fill="hold" grpId="0" nodeType="withEffect" nodePh="1">
                                  <p:stCondLst>
                                    <p:cond delay="0"/>
                                  </p:stCondLst>
                                  <p:endCondLst>
                                    <p:cond evt="begin" delay="0">
                                      <p:tn val="103"/>
                                    </p:cond>
                                  </p:endCondLst>
                                  <p:childTnLst>
                                    <p:set>
                                      <p:cBhvr>
                                        <p:cTn id="104" dur="1" fill="hold">
                                          <p:stCondLst>
                                            <p:cond delay="0"/>
                                          </p:stCondLst>
                                        </p:cTn>
                                        <p:tgtEl>
                                          <p:spTgt spid="18"/>
                                        </p:tgtEl>
                                        <p:attrNameLst>
                                          <p:attrName>style.visibility</p:attrName>
                                        </p:attrNameLst>
                                      </p:cBhvr>
                                      <p:to>
                                        <p:strVal val="visible"/>
                                      </p:to>
                                    </p:set>
                                    <p:animEffect transition="in" filter="wipe(up)">
                                      <p:cBhvr>
                                        <p:cTn id="105" dur="500"/>
                                        <p:tgtEl>
                                          <p:spTgt spid="18"/>
                                        </p:tgtEl>
                                      </p:cBhvr>
                                    </p:animEffect>
                                  </p:childTnLst>
                                </p:cTn>
                              </p:par>
                              <p:par>
                                <p:cTn id="106" presetID="22" presetClass="entr" presetSubtype="1" fill="hold" grpId="0" nodeType="withEffect" nodePh="1">
                                  <p:stCondLst>
                                    <p:cond delay="0"/>
                                  </p:stCondLst>
                                  <p:endCondLst>
                                    <p:cond evt="begin" delay="0">
                                      <p:tn val="106"/>
                                    </p:cond>
                                  </p:endCondLst>
                                  <p:childTnLst>
                                    <p:set>
                                      <p:cBhvr>
                                        <p:cTn id="107" dur="1" fill="hold">
                                          <p:stCondLst>
                                            <p:cond delay="0"/>
                                          </p:stCondLst>
                                        </p:cTn>
                                        <p:tgtEl>
                                          <p:spTgt spid="19"/>
                                        </p:tgtEl>
                                        <p:attrNameLst>
                                          <p:attrName>style.visibility</p:attrName>
                                        </p:attrNameLst>
                                      </p:cBhvr>
                                      <p:to>
                                        <p:strVal val="visible"/>
                                      </p:to>
                                    </p:set>
                                    <p:animEffect transition="in" filter="wipe(up)">
                                      <p:cBhvr>
                                        <p:cTn id="108" dur="500"/>
                                        <p:tgtEl>
                                          <p:spTgt spid="19"/>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par>
                          <p:cTn id="116" fill="hold">
                            <p:stCondLst>
                              <p:cond delay="1500"/>
                            </p:stCondLst>
                            <p:childTnLst>
                              <p:par>
                                <p:cTn id="117" presetID="10"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childTnLst>
                          </p:cTn>
                        </p:par>
                        <p:par>
                          <p:cTn id="130" fill="hold">
                            <p:stCondLst>
                              <p:cond delay="2500"/>
                            </p:stCondLst>
                            <p:childTnLst>
                              <p:par>
                                <p:cTn id="131" presetID="10" presetClass="entr" presetSubtype="0"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childTnLst>
                                </p:cTn>
                              </p:par>
                            </p:childTnLst>
                          </p:cTn>
                        </p:par>
                        <p:par>
                          <p:cTn id="137" fill="hold">
                            <p:stCondLst>
                              <p:cond delay="3000"/>
                            </p:stCondLst>
                            <p:childTnLst>
                              <p:par>
                                <p:cTn id="138" presetID="10" presetClass="entr" presetSubtype="0"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9317" y="1974365"/>
            <a:ext cx="1943260" cy="93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a:lnSpc>
                <a:spcPct val="130000"/>
              </a:lnSpc>
            </a:pPr>
            <a:r>
              <a:rPr lang="zh-CN" altLang="en-US" sz="1990" b="1" dirty="0">
                <a:latin typeface="微软雅黑" panose="020B0503020204020204" charset="-122"/>
                <a:ea typeface="微软雅黑" panose="020B0503020204020204" charset="-122"/>
              </a:rPr>
              <a:t>添加标题内容</a:t>
            </a:r>
            <a:endParaRPr lang="en-US" altLang="zh-CN" sz="1990" b="1" dirty="0">
              <a:latin typeface="微软雅黑" panose="020B0503020204020204" charset="-122"/>
              <a:ea typeface="微软雅黑" panose="020B0503020204020204" charset="-122"/>
            </a:endParaRPr>
          </a:p>
          <a:p>
            <a:pPr algn="ctr">
              <a:lnSpc>
                <a:spcPct val="130000"/>
              </a:lnSpc>
            </a:pPr>
            <a:r>
              <a:rPr lang="zh-CN" altLang="en-US" sz="1610" dirty="0">
                <a:latin typeface="微软雅黑" panose="020B0503020204020204" charset="-122"/>
                <a:ea typeface="微软雅黑" panose="020B0503020204020204" charset="-122"/>
              </a:rPr>
              <a:t>添加文字描述</a:t>
            </a:r>
          </a:p>
        </p:txBody>
      </p:sp>
      <p:sp>
        <p:nvSpPr>
          <p:cNvPr id="7" name="矩形 6"/>
          <p:cNvSpPr/>
          <p:nvPr/>
        </p:nvSpPr>
        <p:spPr>
          <a:xfrm>
            <a:off x="6166386" y="1960726"/>
            <a:ext cx="4799215" cy="677070"/>
          </a:xfrm>
          <a:prstGeom prst="rect">
            <a:avLst/>
          </a:prstGeom>
        </p:spPr>
        <p:txBody>
          <a:bodyPr wrap="square" lIns="121884" tIns="60941" rIns="121884" bIns="60941">
            <a:spAutoFit/>
          </a:bodyPr>
          <a:lstStyle/>
          <a:p>
            <a:pPr algn="just"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sym typeface="+mn-ea"/>
              </a:rPr>
              <a:t>尽量简洁生动</a:t>
            </a: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rPr>
              <a:t>。</a:t>
            </a:r>
          </a:p>
        </p:txBody>
      </p:sp>
      <p:sp>
        <p:nvSpPr>
          <p:cNvPr id="8" name="矩形 7"/>
          <p:cNvSpPr/>
          <p:nvPr/>
        </p:nvSpPr>
        <p:spPr>
          <a:xfrm>
            <a:off x="3719317" y="3272933"/>
            <a:ext cx="1943260" cy="935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a:lnSpc>
                <a:spcPct val="130000"/>
              </a:lnSpc>
            </a:pPr>
            <a:r>
              <a:rPr lang="zh-CN" altLang="en-US" sz="1990" b="1" dirty="0">
                <a:latin typeface="微软雅黑" panose="020B0503020204020204" charset="-122"/>
                <a:ea typeface="微软雅黑" panose="020B0503020204020204" charset="-122"/>
              </a:rPr>
              <a:t>添加标题内容</a:t>
            </a:r>
            <a:endParaRPr lang="en-US" altLang="zh-CN" sz="1990" b="1" dirty="0">
              <a:latin typeface="微软雅黑" panose="020B0503020204020204" charset="-122"/>
              <a:ea typeface="微软雅黑" panose="020B0503020204020204" charset="-122"/>
            </a:endParaRPr>
          </a:p>
          <a:p>
            <a:pPr algn="ctr">
              <a:lnSpc>
                <a:spcPct val="130000"/>
              </a:lnSpc>
            </a:pPr>
            <a:r>
              <a:rPr lang="zh-CN" altLang="en-US" sz="1610" dirty="0">
                <a:latin typeface="微软雅黑" panose="020B0503020204020204" charset="-122"/>
                <a:ea typeface="微软雅黑" panose="020B0503020204020204" charset="-122"/>
              </a:rPr>
              <a:t>添加文字描述</a:t>
            </a:r>
          </a:p>
        </p:txBody>
      </p:sp>
      <p:sp>
        <p:nvSpPr>
          <p:cNvPr id="9" name="矩形 8"/>
          <p:cNvSpPr/>
          <p:nvPr/>
        </p:nvSpPr>
        <p:spPr>
          <a:xfrm>
            <a:off x="3719317" y="4571502"/>
            <a:ext cx="1943260" cy="935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a:lnSpc>
                <a:spcPct val="130000"/>
              </a:lnSpc>
            </a:pPr>
            <a:r>
              <a:rPr lang="zh-CN" altLang="en-US" sz="1990" b="1" dirty="0">
                <a:latin typeface="微软雅黑" panose="020B0503020204020204" charset="-122"/>
                <a:ea typeface="微软雅黑" panose="020B0503020204020204" charset="-122"/>
              </a:rPr>
              <a:t>添加标题</a:t>
            </a:r>
            <a:r>
              <a:rPr lang="zh-CN" altLang="en-US" sz="1990" dirty="0">
                <a:latin typeface="微软雅黑" panose="020B0503020204020204" charset="-122"/>
                <a:ea typeface="微软雅黑" panose="020B0503020204020204" charset="-122"/>
              </a:rPr>
              <a:t>内容</a:t>
            </a:r>
            <a:endParaRPr lang="en-US" altLang="zh-CN" sz="1990" dirty="0">
              <a:latin typeface="微软雅黑" panose="020B0503020204020204" charset="-122"/>
              <a:ea typeface="微软雅黑" panose="020B0503020204020204" charset="-122"/>
            </a:endParaRPr>
          </a:p>
          <a:p>
            <a:pPr algn="ctr">
              <a:lnSpc>
                <a:spcPct val="130000"/>
              </a:lnSpc>
            </a:pPr>
            <a:r>
              <a:rPr lang="zh-CN" altLang="en-US" sz="1610" dirty="0">
                <a:latin typeface="微软雅黑" panose="020B0503020204020204" charset="-122"/>
                <a:ea typeface="微软雅黑" panose="020B0503020204020204" charset="-122"/>
              </a:rPr>
              <a:t>添加文字描述</a:t>
            </a:r>
          </a:p>
        </p:txBody>
      </p:sp>
      <p:sp>
        <p:nvSpPr>
          <p:cNvPr id="10" name="矩形 9"/>
          <p:cNvSpPr/>
          <p:nvPr/>
        </p:nvSpPr>
        <p:spPr>
          <a:xfrm>
            <a:off x="6166386" y="3409460"/>
            <a:ext cx="4799215" cy="677070"/>
          </a:xfrm>
          <a:prstGeom prst="rect">
            <a:avLst/>
          </a:prstGeom>
        </p:spPr>
        <p:txBody>
          <a:bodyPr wrap="square" lIns="121884" tIns="60941" rIns="121884" bIns="60941">
            <a:spAutoFit/>
          </a:bodyPr>
          <a:lstStyle/>
          <a:p>
            <a:pPr algn="just"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sym typeface="+mn-ea"/>
              </a:rPr>
              <a:t>尽量简洁生动</a:t>
            </a: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rPr>
              <a:t>。</a:t>
            </a:r>
          </a:p>
        </p:txBody>
      </p:sp>
      <p:sp>
        <p:nvSpPr>
          <p:cNvPr id="11" name="矩形 10"/>
          <p:cNvSpPr/>
          <p:nvPr/>
        </p:nvSpPr>
        <p:spPr>
          <a:xfrm>
            <a:off x="6166386" y="4537900"/>
            <a:ext cx="4799215" cy="677070"/>
          </a:xfrm>
          <a:prstGeom prst="rect">
            <a:avLst/>
          </a:prstGeom>
        </p:spPr>
        <p:txBody>
          <a:bodyPr wrap="square" lIns="121884" tIns="60941" rIns="121884" bIns="60941">
            <a:spAutoFit/>
          </a:bodyPr>
          <a:lstStyle/>
          <a:p>
            <a:pPr algn="just"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sym typeface="+mn-ea"/>
              </a:rPr>
              <a:t>尽量简洁生动</a:t>
            </a:r>
            <a:r>
              <a:rPr lang="zh-CN" altLang="en-US" sz="1200" dirty="0">
                <a:solidFill>
                  <a:schemeClr val="tx1">
                    <a:lumMod val="65000"/>
                    <a:lumOff val="35000"/>
                  </a:schemeClr>
                </a:solidFill>
                <a:latin typeface="微软雅黑" panose="020B0503020204020204" charset="-122"/>
                <a:ea typeface="微软雅黑" panose="020B0503020204020204" charset="-122"/>
                <a:cs typeface="Open Sans Light" pitchFamily="34" charset="0"/>
              </a:rPr>
              <a:t>。</a:t>
            </a:r>
          </a:p>
        </p:txBody>
      </p:sp>
      <p:sp>
        <p:nvSpPr>
          <p:cNvPr id="12" name="矩形 11"/>
          <p:cNvSpPr/>
          <p:nvPr/>
        </p:nvSpPr>
        <p:spPr>
          <a:xfrm>
            <a:off x="944926" y="3272933"/>
            <a:ext cx="1943260" cy="93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a:r>
              <a:rPr lang="zh-CN" altLang="en-US" sz="2845" b="1" dirty="0">
                <a:latin typeface="微软雅黑" panose="020B0503020204020204" charset="-122"/>
                <a:ea typeface="微软雅黑" panose="020B0503020204020204" charset="-122"/>
              </a:rPr>
              <a:t>添加内容</a:t>
            </a:r>
          </a:p>
        </p:txBody>
      </p:sp>
      <p:cxnSp>
        <p:nvCxnSpPr>
          <p:cNvPr id="13" name="肘形连接符 12"/>
          <p:cNvCxnSpPr>
            <a:stCxn id="12" idx="3"/>
            <a:endCxn id="8" idx="1"/>
          </p:cNvCxnSpPr>
          <p:nvPr/>
        </p:nvCxnSpPr>
        <p:spPr>
          <a:xfrm>
            <a:off x="2888186" y="3740729"/>
            <a:ext cx="831133" cy="1269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888187" y="2442159"/>
            <a:ext cx="831133" cy="1298568"/>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888186" y="3740727"/>
            <a:ext cx="831133" cy="1298568"/>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6385" y="3069156"/>
            <a:ext cx="467821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6385" y="4364592"/>
            <a:ext cx="4678219"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p:bldP spid="8" grpId="0" animBg="1"/>
      <p:bldP spid="9" grpId="0" animBg="1"/>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982226" y="3492410"/>
            <a:ext cx="4939602" cy="923330"/>
          </a:xfrm>
          <a:prstGeom prst="rect">
            <a:avLst/>
          </a:prstGeom>
          <a:noFill/>
        </p:spPr>
        <p:txBody>
          <a:bodyPr wrap="square" lIns="0" tIns="0" rIns="0" bIns="0" rtlCol="0">
            <a:spAutoFit/>
          </a:bodyPr>
          <a:lstStyle/>
          <a:p>
            <a:r>
              <a:rPr lang="zh-CN" altLang="en-US"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添加标题内容</a:t>
            </a:r>
            <a:endParaRPr lang="en-GB" altLang="zh-CN"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TextBox 49"/>
          <p:cNvSpPr txBox="1"/>
          <p:nvPr/>
        </p:nvSpPr>
        <p:spPr>
          <a:xfrm>
            <a:off x="982226" y="4627865"/>
            <a:ext cx="2922115" cy="492443"/>
          </a:xfrm>
          <a:prstGeom prst="rect">
            <a:avLst/>
          </a:prstGeom>
          <a:noFill/>
        </p:spPr>
        <p:txBody>
          <a:bodyPr wrap="square" lIns="0" tIns="0" rIns="0" bIns="0" rtlCol="0">
            <a:spAutoFit/>
          </a:bodyPr>
          <a:lstStyle/>
          <a:p>
            <a:pPr eaLnBrk="0" hangingPunct="0"/>
            <a:r>
              <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请替换文字内容，点击添加相关标题文字，修改文字内容</a:t>
            </a:r>
          </a:p>
        </p:txBody>
      </p:sp>
      <p:sp>
        <p:nvSpPr>
          <p:cNvPr id="10" name="矩形 259"/>
          <p:cNvSpPr>
            <a:spLocks noChangeArrowheads="1"/>
          </p:cNvSpPr>
          <p:nvPr/>
        </p:nvSpPr>
        <p:spPr bwMode="auto">
          <a:xfrm>
            <a:off x="628388" y="1496259"/>
            <a:ext cx="2082010" cy="209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75" tIns="43337" rIns="86675" bIns="4333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13065" cap="all" spc="284" dirty="0">
                <a:solidFill>
                  <a:schemeClr val="accent1"/>
                </a:solidFill>
                <a:latin typeface="Impact" panose="020B0806030902050204" pitchFamily="34" charset="0"/>
                <a:cs typeface="+mn-ea"/>
                <a:sym typeface="Arial" panose="020B0604020202020204" pitchFamily="34" charset="0"/>
              </a:rPr>
              <a:t>03</a:t>
            </a:r>
            <a:endParaRPr lang="zh-CN" altLang="en-US" sz="13065" cap="all" spc="284" dirty="0">
              <a:solidFill>
                <a:schemeClr val="accent1"/>
              </a:solidFill>
              <a:latin typeface="Impact" panose="020B0806030902050204" pitchFamily="34" charset="0"/>
              <a:cs typeface="+mn-ea"/>
              <a:sym typeface="Arial" panose="020B0604020202020204" pitchFamily="34" charset="0"/>
            </a:endParaRPr>
          </a:p>
        </p:txBody>
      </p:sp>
      <p:pic>
        <p:nvPicPr>
          <p:cNvPr id="11" name="图片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86160" y="851647"/>
            <a:ext cx="6228035" cy="6006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8"/>
                                        </p:tgtEl>
                                      </p:cBhvr>
                                      <p:to x="80000" y="100000"/>
                                    </p:animScale>
                                    <p:anim by="(#ppt_w*0.10)" calcmode="lin" valueType="num">
                                      <p:cBhvr>
                                        <p:cTn id="22" dur="50" autoRev="1" fill="hold">
                                          <p:stCondLst>
                                            <p:cond delay="0"/>
                                          </p:stCondLst>
                                        </p:cTn>
                                        <p:tgtEl>
                                          <p:spTgt spid="8"/>
                                        </p:tgtEl>
                                        <p:attrNameLst>
                                          <p:attrName>ppt_x</p:attrName>
                                        </p:attrNameLst>
                                      </p:cBhvr>
                                    </p:anim>
                                    <p:anim by="(-#ppt_w*0.10)" calcmode="lin" valueType="num">
                                      <p:cBhvr>
                                        <p:cTn id="23" dur="50" autoRev="1" fill="hold">
                                          <p:stCondLst>
                                            <p:cond delay="0"/>
                                          </p:stCondLst>
                                        </p:cTn>
                                        <p:tgtEl>
                                          <p:spTgt spid="8"/>
                                        </p:tgtEl>
                                        <p:attrNameLst>
                                          <p:attrName>ppt_y</p:attrName>
                                        </p:attrNameLst>
                                      </p:cBhvr>
                                    </p:anim>
                                    <p:animRot by="-480000">
                                      <p:cBhvr>
                                        <p:cTn id="24" dur="50" autoRev="1" fill="hold">
                                          <p:stCondLst>
                                            <p:cond delay="0"/>
                                          </p:stCondLst>
                                        </p:cTn>
                                        <p:tgtEl>
                                          <p:spTgt spid="8"/>
                                        </p:tgtEl>
                                        <p:attrNameLst>
                                          <p:attrName>r</p:attrName>
                                        </p:attrNameLst>
                                      </p:cBhvr>
                                    </p:animRot>
                                  </p:childTnLst>
                                </p:cTn>
                              </p:par>
                            </p:childTnLst>
                          </p:cTn>
                        </p:par>
                        <p:par>
                          <p:cTn id="25" fill="hold">
                            <p:stCondLst>
                              <p:cond delay="154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9"/>
                                        </p:tgtEl>
                                        <p:attrNameLst>
                                          <p:attrName>style.visibility</p:attrName>
                                        </p:attrNameLst>
                                      </p:cBhvr>
                                      <p:to>
                                        <p:strVal val="visible"/>
                                      </p:to>
                                    </p:set>
                                    <p:animEffect transition="in" filter="wipe(left)">
                                      <p:cBhvr>
                                        <p:cTn id="28" dur="200"/>
                                        <p:tgtEl>
                                          <p:spTgt spid="9"/>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9"/>
                                        </p:tgtEl>
                                      </p:cBhvr>
                                      <p:to x="80000" y="100000"/>
                                    </p:animScale>
                                    <p:anim by="(#ppt_w*0.10)" calcmode="lin" valueType="num">
                                      <p:cBhvr>
                                        <p:cTn id="31" dur="50" autoRev="1" fill="hold">
                                          <p:stCondLst>
                                            <p:cond delay="0"/>
                                          </p:stCondLst>
                                        </p:cTn>
                                        <p:tgtEl>
                                          <p:spTgt spid="9"/>
                                        </p:tgtEl>
                                        <p:attrNameLst>
                                          <p:attrName>ppt_x</p:attrName>
                                        </p:attrNameLst>
                                      </p:cBhvr>
                                    </p:anim>
                                    <p:anim by="(-#ppt_w*0.10)" calcmode="lin" valueType="num">
                                      <p:cBhvr>
                                        <p:cTn id="32" dur="50" autoRev="1" fill="hold">
                                          <p:stCondLst>
                                            <p:cond delay="0"/>
                                          </p:stCondLst>
                                        </p:cTn>
                                        <p:tgtEl>
                                          <p:spTgt spid="9"/>
                                        </p:tgtEl>
                                        <p:attrNameLst>
                                          <p:attrName>ppt_y</p:attrName>
                                        </p:attrNameLst>
                                      </p:cBhvr>
                                    </p:anim>
                                    <p:animRot by="-480000">
                                      <p:cBhvr>
                                        <p:cTn id="3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2351"/>
          <p:cNvSpPr/>
          <p:nvPr/>
        </p:nvSpPr>
        <p:spPr bwMode="auto">
          <a:xfrm>
            <a:off x="3998521" y="1797748"/>
            <a:ext cx="4167714" cy="1125647"/>
          </a:xfrm>
          <a:custGeom>
            <a:avLst/>
            <a:gdLst>
              <a:gd name="T0" fmla="*/ 101 w 5540"/>
              <a:gd name="T1" fmla="*/ 0 h 1497"/>
              <a:gd name="T2" fmla="*/ 144 w 5540"/>
              <a:gd name="T3" fmla="*/ 8 h 1497"/>
              <a:gd name="T4" fmla="*/ 226 w 5540"/>
              <a:gd name="T5" fmla="*/ 24 h 1497"/>
              <a:gd name="T6" fmla="*/ 346 w 5540"/>
              <a:gd name="T7" fmla="*/ 44 h 1497"/>
              <a:gd name="T8" fmla="*/ 501 w 5540"/>
              <a:gd name="T9" fmla="*/ 69 h 1497"/>
              <a:gd name="T10" fmla="*/ 687 w 5540"/>
              <a:gd name="T11" fmla="*/ 95 h 1497"/>
              <a:gd name="T12" fmla="*/ 905 w 5540"/>
              <a:gd name="T13" fmla="*/ 122 h 1497"/>
              <a:gd name="T14" fmla="*/ 1150 w 5540"/>
              <a:gd name="T15" fmla="*/ 147 h 1497"/>
              <a:gd name="T16" fmla="*/ 1420 w 5540"/>
              <a:gd name="T17" fmla="*/ 171 h 1497"/>
              <a:gd name="T18" fmla="*/ 1712 w 5540"/>
              <a:gd name="T19" fmla="*/ 189 h 1497"/>
              <a:gd name="T20" fmla="*/ 2023 w 5540"/>
              <a:gd name="T21" fmla="*/ 203 h 1497"/>
              <a:gd name="T22" fmla="*/ 2352 w 5540"/>
              <a:gd name="T23" fmla="*/ 208 h 1497"/>
              <a:gd name="T24" fmla="*/ 2697 w 5540"/>
              <a:gd name="T25" fmla="*/ 204 h 1497"/>
              <a:gd name="T26" fmla="*/ 3053 w 5540"/>
              <a:gd name="T27" fmla="*/ 191 h 1497"/>
              <a:gd name="T28" fmla="*/ 3458 w 5540"/>
              <a:gd name="T29" fmla="*/ 176 h 1497"/>
              <a:gd name="T30" fmla="*/ 3824 w 5540"/>
              <a:gd name="T31" fmla="*/ 169 h 1497"/>
              <a:gd name="T32" fmla="*/ 4154 w 5540"/>
              <a:gd name="T33" fmla="*/ 174 h 1497"/>
              <a:gd name="T34" fmla="*/ 4446 w 5540"/>
              <a:gd name="T35" fmla="*/ 188 h 1497"/>
              <a:gd name="T36" fmla="*/ 4701 w 5540"/>
              <a:gd name="T37" fmla="*/ 210 h 1497"/>
              <a:gd name="T38" fmla="*/ 4922 w 5540"/>
              <a:gd name="T39" fmla="*/ 238 h 1497"/>
              <a:gd name="T40" fmla="*/ 5108 w 5540"/>
              <a:gd name="T41" fmla="*/ 274 h 1497"/>
              <a:gd name="T42" fmla="*/ 5258 w 5540"/>
              <a:gd name="T43" fmla="*/ 313 h 1497"/>
              <a:gd name="T44" fmla="*/ 5376 w 5540"/>
              <a:gd name="T45" fmla="*/ 356 h 1497"/>
              <a:gd name="T46" fmla="*/ 5462 w 5540"/>
              <a:gd name="T47" fmla="*/ 402 h 1497"/>
              <a:gd name="T48" fmla="*/ 5516 w 5540"/>
              <a:gd name="T49" fmla="*/ 448 h 1497"/>
              <a:gd name="T50" fmla="*/ 5540 w 5540"/>
              <a:gd name="T51" fmla="*/ 497 h 1497"/>
              <a:gd name="T52" fmla="*/ 5496 w 5540"/>
              <a:gd name="T53" fmla="*/ 566 h 1497"/>
              <a:gd name="T54" fmla="*/ 5418 w 5540"/>
              <a:gd name="T55" fmla="*/ 623 h 1497"/>
              <a:gd name="T56" fmla="*/ 5310 w 5540"/>
              <a:gd name="T57" fmla="*/ 667 h 1497"/>
              <a:gd name="T58" fmla="*/ 5174 w 5540"/>
              <a:gd name="T59" fmla="*/ 701 h 1497"/>
              <a:gd name="T60" fmla="*/ 5010 w 5540"/>
              <a:gd name="T61" fmla="*/ 727 h 1497"/>
              <a:gd name="T62" fmla="*/ 4822 w 5540"/>
              <a:gd name="T63" fmla="*/ 747 h 1497"/>
              <a:gd name="T64" fmla="*/ 4613 w 5540"/>
              <a:gd name="T65" fmla="*/ 762 h 1497"/>
              <a:gd name="T66" fmla="*/ 4382 w 5540"/>
              <a:gd name="T67" fmla="*/ 776 h 1497"/>
              <a:gd name="T68" fmla="*/ 4133 w 5540"/>
              <a:gd name="T69" fmla="*/ 789 h 1497"/>
              <a:gd name="T70" fmla="*/ 3870 w 5540"/>
              <a:gd name="T71" fmla="*/ 804 h 1497"/>
              <a:gd name="T72" fmla="*/ 3591 w 5540"/>
              <a:gd name="T73" fmla="*/ 823 h 1497"/>
              <a:gd name="T74" fmla="*/ 3304 w 5540"/>
              <a:gd name="T75" fmla="*/ 850 h 1497"/>
              <a:gd name="T76" fmla="*/ 3006 w 5540"/>
              <a:gd name="T77" fmla="*/ 884 h 1497"/>
              <a:gd name="T78" fmla="*/ 2702 w 5540"/>
              <a:gd name="T79" fmla="*/ 928 h 1497"/>
              <a:gd name="T80" fmla="*/ 2393 w 5540"/>
              <a:gd name="T81" fmla="*/ 983 h 1497"/>
              <a:gd name="T82" fmla="*/ 2082 w 5540"/>
              <a:gd name="T83" fmla="*/ 1054 h 1497"/>
              <a:gd name="T84" fmla="*/ 1852 w 5540"/>
              <a:gd name="T85" fmla="*/ 1122 h 1497"/>
              <a:gd name="T86" fmla="*/ 1653 w 5540"/>
              <a:gd name="T87" fmla="*/ 1203 h 1497"/>
              <a:gd name="T88" fmla="*/ 1484 w 5540"/>
              <a:gd name="T89" fmla="*/ 1293 h 1497"/>
              <a:gd name="T90" fmla="*/ 1339 w 5540"/>
              <a:gd name="T91" fmla="*/ 1392 h 1497"/>
              <a:gd name="T92" fmla="*/ 1221 w 5540"/>
              <a:gd name="T93" fmla="*/ 1497 h 1497"/>
              <a:gd name="T94" fmla="*/ 981 w 5540"/>
              <a:gd name="T95" fmla="*/ 1489 h 1497"/>
              <a:gd name="T96" fmla="*/ 745 w 5540"/>
              <a:gd name="T97" fmla="*/ 1477 h 1497"/>
              <a:gd name="T98" fmla="*/ 518 w 5540"/>
              <a:gd name="T99" fmla="*/ 1463 h 1497"/>
              <a:gd name="T100" fmla="*/ 312 w 5540"/>
              <a:gd name="T101" fmla="*/ 1448 h 1497"/>
              <a:gd name="T102" fmla="*/ 137 w 5540"/>
              <a:gd name="T103" fmla="*/ 1433 h 1497"/>
              <a:gd name="T104" fmla="*/ 0 w 5540"/>
              <a:gd name="T105" fmla="*/ 1418 h 1497"/>
              <a:gd name="T106" fmla="*/ 96 w 5540"/>
              <a:gd name="T107"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bg1">
              <a:lumMod val="85000"/>
            </a:schemeClr>
          </a:solidFill>
          <a:ln w="0">
            <a:noFill/>
            <a:prstDash val="solid"/>
            <a:round/>
          </a:ln>
        </p:spPr>
        <p:txBody>
          <a:bodyPr vert="horz" wrap="square" lIns="86660" tIns="43330" rIns="86660" bIns="43330" numCol="1" anchor="t" anchorCtr="0" compatLnSpc="1"/>
          <a:lstStyle/>
          <a:p>
            <a:endParaRPr lang="zh-CN" altLang="en-US" sz="2400"/>
          </a:p>
        </p:txBody>
      </p:sp>
      <p:sp>
        <p:nvSpPr>
          <p:cNvPr id="7" name="Freeform 2352"/>
          <p:cNvSpPr>
            <a:spLocks noEditPoints="1"/>
          </p:cNvSpPr>
          <p:nvPr/>
        </p:nvSpPr>
        <p:spPr bwMode="auto">
          <a:xfrm>
            <a:off x="4734262" y="3189758"/>
            <a:ext cx="3058833" cy="964626"/>
          </a:xfrm>
          <a:custGeom>
            <a:avLst/>
            <a:gdLst>
              <a:gd name="T0" fmla="*/ 0 w 4066"/>
              <a:gd name="T1" fmla="*/ 951 h 1280"/>
              <a:gd name="T2" fmla="*/ 0 w 4066"/>
              <a:gd name="T3" fmla="*/ 951 h 1280"/>
              <a:gd name="T4" fmla="*/ 3571 w 4066"/>
              <a:gd name="T5" fmla="*/ 39 h 1280"/>
              <a:gd name="T6" fmla="*/ 3733 w 4066"/>
              <a:gd name="T7" fmla="*/ 121 h 1280"/>
              <a:gd name="T8" fmla="*/ 3867 w 4066"/>
              <a:gd name="T9" fmla="*/ 207 h 1280"/>
              <a:gd name="T10" fmla="*/ 3968 w 4066"/>
              <a:gd name="T11" fmla="*/ 294 h 1280"/>
              <a:gd name="T12" fmla="*/ 4036 w 4066"/>
              <a:gd name="T13" fmla="*/ 378 h 1280"/>
              <a:gd name="T14" fmla="*/ 4066 w 4066"/>
              <a:gd name="T15" fmla="*/ 459 h 1280"/>
              <a:gd name="T16" fmla="*/ 4064 w 4066"/>
              <a:gd name="T17" fmla="*/ 456 h 1280"/>
              <a:gd name="T18" fmla="*/ 4024 w 4066"/>
              <a:gd name="T19" fmla="*/ 518 h 1280"/>
              <a:gd name="T20" fmla="*/ 3950 w 4066"/>
              <a:gd name="T21" fmla="*/ 566 h 1280"/>
              <a:gd name="T22" fmla="*/ 3845 w 4066"/>
              <a:gd name="T23" fmla="*/ 601 h 1280"/>
              <a:gd name="T24" fmla="*/ 3710 w 4066"/>
              <a:gd name="T25" fmla="*/ 628 h 1280"/>
              <a:gd name="T26" fmla="*/ 3549 w 4066"/>
              <a:gd name="T27" fmla="*/ 647 h 1280"/>
              <a:gd name="T28" fmla="*/ 3367 w 4066"/>
              <a:gd name="T29" fmla="*/ 662 h 1280"/>
              <a:gd name="T30" fmla="*/ 3163 w 4066"/>
              <a:gd name="T31" fmla="*/ 674 h 1280"/>
              <a:gd name="T32" fmla="*/ 2940 w 4066"/>
              <a:gd name="T33" fmla="*/ 686 h 1280"/>
              <a:gd name="T34" fmla="*/ 2702 w 4066"/>
              <a:gd name="T35" fmla="*/ 699 h 1280"/>
              <a:gd name="T36" fmla="*/ 2452 w 4066"/>
              <a:gd name="T37" fmla="*/ 719 h 1280"/>
              <a:gd name="T38" fmla="*/ 2190 w 4066"/>
              <a:gd name="T39" fmla="*/ 745 h 1280"/>
              <a:gd name="T40" fmla="*/ 1920 w 4066"/>
              <a:gd name="T41" fmla="*/ 780 h 1280"/>
              <a:gd name="T42" fmla="*/ 1646 w 4066"/>
              <a:gd name="T43" fmla="*/ 829 h 1280"/>
              <a:gd name="T44" fmla="*/ 1370 w 4066"/>
              <a:gd name="T45" fmla="*/ 890 h 1280"/>
              <a:gd name="T46" fmla="*/ 1153 w 4066"/>
              <a:gd name="T47" fmla="*/ 958 h 1280"/>
              <a:gd name="T48" fmla="*/ 973 w 4066"/>
              <a:gd name="T49" fmla="*/ 1037 h 1280"/>
              <a:gd name="T50" fmla="*/ 824 w 4066"/>
              <a:gd name="T51" fmla="*/ 1128 h 1280"/>
              <a:gd name="T52" fmla="*/ 704 w 4066"/>
              <a:gd name="T53" fmla="*/ 1228 h 1280"/>
              <a:gd name="T54" fmla="*/ 549 w 4066"/>
              <a:gd name="T55" fmla="*/ 1255 h 1280"/>
              <a:gd name="T56" fmla="*/ 360 w 4066"/>
              <a:gd name="T57" fmla="*/ 1198 h 1280"/>
              <a:gd name="T58" fmla="*/ 206 w 4066"/>
              <a:gd name="T59" fmla="*/ 1133 h 1280"/>
              <a:gd name="T60" fmla="*/ 91 w 4066"/>
              <a:gd name="T61" fmla="*/ 1064 h 1280"/>
              <a:gd name="T62" fmla="*/ 20 w 4066"/>
              <a:gd name="T63" fmla="*/ 990 h 1280"/>
              <a:gd name="T64" fmla="*/ 12 w 4066"/>
              <a:gd name="T65" fmla="*/ 885 h 1280"/>
              <a:gd name="T66" fmla="*/ 61 w 4066"/>
              <a:gd name="T67" fmla="*/ 763 h 1280"/>
              <a:gd name="T68" fmla="*/ 139 w 4066"/>
              <a:gd name="T69" fmla="*/ 657 h 1280"/>
              <a:gd name="T70" fmla="*/ 243 w 4066"/>
              <a:gd name="T71" fmla="*/ 566 h 1280"/>
              <a:gd name="T72" fmla="*/ 372 w 4066"/>
              <a:gd name="T73" fmla="*/ 486 h 1280"/>
              <a:gd name="T74" fmla="*/ 520 w 4066"/>
              <a:gd name="T75" fmla="*/ 420 h 1280"/>
              <a:gd name="T76" fmla="*/ 687 w 4066"/>
              <a:gd name="T77" fmla="*/ 365 h 1280"/>
              <a:gd name="T78" fmla="*/ 868 w 4066"/>
              <a:gd name="T79" fmla="*/ 317 h 1280"/>
              <a:gd name="T80" fmla="*/ 1061 w 4066"/>
              <a:gd name="T81" fmla="*/ 280 h 1280"/>
              <a:gd name="T82" fmla="*/ 1262 w 4066"/>
              <a:gd name="T83" fmla="*/ 248 h 1280"/>
              <a:gd name="T84" fmla="*/ 1467 w 4066"/>
              <a:gd name="T85" fmla="*/ 224 h 1280"/>
              <a:gd name="T86" fmla="*/ 1677 w 4066"/>
              <a:gd name="T87" fmla="*/ 204 h 1280"/>
              <a:gd name="T88" fmla="*/ 1883 w 4066"/>
              <a:gd name="T89" fmla="*/ 189 h 1280"/>
              <a:gd name="T90" fmla="*/ 2087 w 4066"/>
              <a:gd name="T91" fmla="*/ 175 h 1280"/>
              <a:gd name="T92" fmla="*/ 2281 w 4066"/>
              <a:gd name="T93" fmla="*/ 164 h 1280"/>
              <a:gd name="T94" fmla="*/ 2467 w 4066"/>
              <a:gd name="T95" fmla="*/ 152 h 1280"/>
              <a:gd name="T96" fmla="*/ 2639 w 4066"/>
              <a:gd name="T97" fmla="*/ 140 h 1280"/>
              <a:gd name="T98" fmla="*/ 2795 w 4066"/>
              <a:gd name="T99" fmla="*/ 126 h 1280"/>
              <a:gd name="T100" fmla="*/ 3095 w 4066"/>
              <a:gd name="T101" fmla="*/ 86 h 1280"/>
              <a:gd name="T102" fmla="*/ 3359 w 4066"/>
              <a:gd name="T103" fmla="*/ 3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6" h="1280">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bg1">
              <a:lumMod val="85000"/>
            </a:schemeClr>
          </a:solidFill>
          <a:ln w="0">
            <a:noFill/>
            <a:prstDash val="solid"/>
            <a:round/>
          </a:ln>
        </p:spPr>
        <p:txBody>
          <a:bodyPr vert="horz" wrap="square" lIns="86660" tIns="43330" rIns="86660" bIns="43330" numCol="1" anchor="t" anchorCtr="0" compatLnSpc="1"/>
          <a:lstStyle/>
          <a:p>
            <a:endParaRPr lang="zh-CN" altLang="en-US" sz="2400"/>
          </a:p>
        </p:txBody>
      </p:sp>
      <p:sp>
        <p:nvSpPr>
          <p:cNvPr id="8" name="Freeform 2353"/>
          <p:cNvSpPr/>
          <p:nvPr/>
        </p:nvSpPr>
        <p:spPr bwMode="auto">
          <a:xfrm>
            <a:off x="5114925" y="4380114"/>
            <a:ext cx="2279454" cy="743409"/>
          </a:xfrm>
          <a:custGeom>
            <a:avLst/>
            <a:gdLst>
              <a:gd name="T0" fmla="*/ 2348 w 3030"/>
              <a:gd name="T1" fmla="*/ 25 h 988"/>
              <a:gd name="T2" fmla="*/ 2537 w 3030"/>
              <a:gd name="T3" fmla="*/ 82 h 988"/>
              <a:gd name="T4" fmla="*/ 2700 w 3030"/>
              <a:gd name="T5" fmla="*/ 150 h 988"/>
              <a:gd name="T6" fmla="*/ 2833 w 3030"/>
              <a:gd name="T7" fmla="*/ 221 h 988"/>
              <a:gd name="T8" fmla="*/ 2934 w 3030"/>
              <a:gd name="T9" fmla="*/ 297 h 988"/>
              <a:gd name="T10" fmla="*/ 3000 w 3030"/>
              <a:gd name="T11" fmla="*/ 371 h 988"/>
              <a:gd name="T12" fmla="*/ 3030 w 3030"/>
              <a:gd name="T13" fmla="*/ 442 h 988"/>
              <a:gd name="T14" fmla="*/ 3029 w 3030"/>
              <a:gd name="T15" fmla="*/ 441 h 988"/>
              <a:gd name="T16" fmla="*/ 2992 w 3030"/>
              <a:gd name="T17" fmla="*/ 493 h 988"/>
              <a:gd name="T18" fmla="*/ 2924 w 3030"/>
              <a:gd name="T19" fmla="*/ 532 h 988"/>
              <a:gd name="T20" fmla="*/ 2826 w 3030"/>
              <a:gd name="T21" fmla="*/ 559 h 988"/>
              <a:gd name="T22" fmla="*/ 2701 w 3030"/>
              <a:gd name="T23" fmla="*/ 579 h 988"/>
              <a:gd name="T24" fmla="*/ 2553 w 3030"/>
              <a:gd name="T25" fmla="*/ 593 h 988"/>
              <a:gd name="T26" fmla="*/ 2384 w 3030"/>
              <a:gd name="T27" fmla="*/ 604 h 988"/>
              <a:gd name="T28" fmla="*/ 2196 w 3030"/>
              <a:gd name="T29" fmla="*/ 615 h 988"/>
              <a:gd name="T30" fmla="*/ 1994 w 3030"/>
              <a:gd name="T31" fmla="*/ 626 h 988"/>
              <a:gd name="T32" fmla="*/ 1778 w 3030"/>
              <a:gd name="T33" fmla="*/ 643 h 988"/>
              <a:gd name="T34" fmla="*/ 1553 w 3030"/>
              <a:gd name="T35" fmla="*/ 667 h 988"/>
              <a:gd name="T36" fmla="*/ 1320 w 3030"/>
              <a:gd name="T37" fmla="*/ 699 h 988"/>
              <a:gd name="T38" fmla="*/ 1084 w 3030"/>
              <a:gd name="T39" fmla="*/ 745 h 988"/>
              <a:gd name="T40" fmla="*/ 879 w 3030"/>
              <a:gd name="T41" fmla="*/ 797 h 988"/>
              <a:gd name="T42" fmla="*/ 729 w 3030"/>
              <a:gd name="T43" fmla="*/ 853 h 988"/>
              <a:gd name="T44" fmla="*/ 606 w 3030"/>
              <a:gd name="T45" fmla="*/ 917 h 988"/>
              <a:gd name="T46" fmla="*/ 503 w 3030"/>
              <a:gd name="T47" fmla="*/ 988 h 988"/>
              <a:gd name="T48" fmla="*/ 339 w 3030"/>
              <a:gd name="T49" fmla="*/ 925 h 988"/>
              <a:gd name="T50" fmla="*/ 202 w 3030"/>
              <a:gd name="T51" fmla="*/ 856 h 988"/>
              <a:gd name="T52" fmla="*/ 98 w 3030"/>
              <a:gd name="T53" fmla="*/ 787 h 988"/>
              <a:gd name="T54" fmla="*/ 28 w 3030"/>
              <a:gd name="T55" fmla="*/ 716 h 988"/>
              <a:gd name="T56" fmla="*/ 0 w 3030"/>
              <a:gd name="T57" fmla="*/ 650 h 988"/>
              <a:gd name="T58" fmla="*/ 10 w 3030"/>
              <a:gd name="T59" fmla="*/ 591 h 988"/>
              <a:gd name="T60" fmla="*/ 55 w 3030"/>
              <a:gd name="T61" fmla="*/ 486 h 988"/>
              <a:gd name="T62" fmla="*/ 131 w 3030"/>
              <a:gd name="T63" fmla="*/ 397 h 988"/>
              <a:gd name="T64" fmla="*/ 231 w 3030"/>
              <a:gd name="T65" fmla="*/ 321 h 988"/>
              <a:gd name="T66" fmla="*/ 354 w 3030"/>
              <a:gd name="T67" fmla="*/ 256 h 988"/>
              <a:gd name="T68" fmla="*/ 496 w 3030"/>
              <a:gd name="T69" fmla="*/ 204 h 988"/>
              <a:gd name="T70" fmla="*/ 653 w 3030"/>
              <a:gd name="T71" fmla="*/ 162 h 988"/>
              <a:gd name="T72" fmla="*/ 820 w 3030"/>
              <a:gd name="T73" fmla="*/ 126 h 988"/>
              <a:gd name="T74" fmla="*/ 998 w 3030"/>
              <a:gd name="T75" fmla="*/ 101 h 988"/>
              <a:gd name="T76" fmla="*/ 1180 w 3030"/>
              <a:gd name="T77" fmla="*/ 79 h 988"/>
              <a:gd name="T78" fmla="*/ 1362 w 3030"/>
              <a:gd name="T79" fmla="*/ 64 h 988"/>
              <a:gd name="T80" fmla="*/ 1545 w 3030"/>
              <a:gd name="T81" fmla="*/ 50 h 988"/>
              <a:gd name="T82" fmla="*/ 1719 w 3030"/>
              <a:gd name="T83" fmla="*/ 40 h 988"/>
              <a:gd name="T84" fmla="*/ 1886 w 3030"/>
              <a:gd name="T85" fmla="*/ 30 h 988"/>
              <a:gd name="T86" fmla="*/ 2039 w 3030"/>
              <a:gd name="T87" fmla="*/ 20 h 988"/>
              <a:gd name="T88" fmla="*/ 2176 w 3030"/>
              <a:gd name="T89" fmla="*/ 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bg1">
              <a:lumMod val="85000"/>
            </a:schemeClr>
          </a:solidFill>
          <a:ln w="0">
            <a:noFill/>
            <a:prstDash val="solid"/>
            <a:round/>
          </a:ln>
        </p:spPr>
        <p:txBody>
          <a:bodyPr vert="horz" wrap="square" lIns="86660" tIns="43330" rIns="86660" bIns="43330" numCol="1" anchor="t" anchorCtr="0" compatLnSpc="1"/>
          <a:lstStyle/>
          <a:p>
            <a:endParaRPr lang="zh-CN" altLang="en-US" sz="2400"/>
          </a:p>
        </p:txBody>
      </p:sp>
      <p:sp>
        <p:nvSpPr>
          <p:cNvPr id="9" name="Freeform 2354"/>
          <p:cNvSpPr/>
          <p:nvPr/>
        </p:nvSpPr>
        <p:spPr bwMode="auto">
          <a:xfrm>
            <a:off x="5309017" y="4711186"/>
            <a:ext cx="2098904" cy="1042880"/>
          </a:xfrm>
          <a:custGeom>
            <a:avLst/>
            <a:gdLst>
              <a:gd name="T0" fmla="*/ 2772 w 2789"/>
              <a:gd name="T1" fmla="*/ 1 h 1385"/>
              <a:gd name="T2" fmla="*/ 2776 w 2789"/>
              <a:gd name="T3" fmla="*/ 18 h 1385"/>
              <a:gd name="T4" fmla="*/ 2783 w 2789"/>
              <a:gd name="T5" fmla="*/ 52 h 1385"/>
              <a:gd name="T6" fmla="*/ 2788 w 2789"/>
              <a:gd name="T7" fmla="*/ 99 h 1385"/>
              <a:gd name="T8" fmla="*/ 2789 w 2789"/>
              <a:gd name="T9" fmla="*/ 157 h 1385"/>
              <a:gd name="T10" fmla="*/ 2784 w 2789"/>
              <a:gd name="T11" fmla="*/ 224 h 1385"/>
              <a:gd name="T12" fmla="*/ 2769 w 2789"/>
              <a:gd name="T13" fmla="*/ 297 h 1385"/>
              <a:gd name="T14" fmla="*/ 2742 w 2789"/>
              <a:gd name="T15" fmla="*/ 375 h 1385"/>
              <a:gd name="T16" fmla="*/ 2698 w 2789"/>
              <a:gd name="T17" fmla="*/ 456 h 1385"/>
              <a:gd name="T18" fmla="*/ 2637 w 2789"/>
              <a:gd name="T19" fmla="*/ 535 h 1385"/>
              <a:gd name="T20" fmla="*/ 2555 w 2789"/>
              <a:gd name="T21" fmla="*/ 615 h 1385"/>
              <a:gd name="T22" fmla="*/ 2448 w 2789"/>
              <a:gd name="T23" fmla="*/ 687 h 1385"/>
              <a:gd name="T24" fmla="*/ 2315 w 2789"/>
              <a:gd name="T25" fmla="*/ 755 h 1385"/>
              <a:gd name="T26" fmla="*/ 2153 w 2789"/>
              <a:gd name="T27" fmla="*/ 812 h 1385"/>
              <a:gd name="T28" fmla="*/ 1957 w 2789"/>
              <a:gd name="T29" fmla="*/ 860 h 1385"/>
              <a:gd name="T30" fmla="*/ 1727 w 2789"/>
              <a:gd name="T31" fmla="*/ 893 h 1385"/>
              <a:gd name="T32" fmla="*/ 1604 w 2789"/>
              <a:gd name="T33" fmla="*/ 903 h 1385"/>
              <a:gd name="T34" fmla="*/ 1467 w 2789"/>
              <a:gd name="T35" fmla="*/ 914 h 1385"/>
              <a:gd name="T36" fmla="*/ 1317 w 2789"/>
              <a:gd name="T37" fmla="*/ 922 h 1385"/>
              <a:gd name="T38" fmla="*/ 1160 w 2789"/>
              <a:gd name="T39" fmla="*/ 932 h 1385"/>
              <a:gd name="T40" fmla="*/ 1000 w 2789"/>
              <a:gd name="T41" fmla="*/ 946 h 1385"/>
              <a:gd name="T42" fmla="*/ 839 w 2789"/>
              <a:gd name="T43" fmla="*/ 963 h 1385"/>
              <a:gd name="T44" fmla="*/ 684 w 2789"/>
              <a:gd name="T45" fmla="*/ 986 h 1385"/>
              <a:gd name="T46" fmla="*/ 535 w 2789"/>
              <a:gd name="T47" fmla="*/ 1017 h 1385"/>
              <a:gd name="T48" fmla="*/ 402 w 2789"/>
              <a:gd name="T49" fmla="*/ 1057 h 1385"/>
              <a:gd name="T50" fmla="*/ 284 w 2789"/>
              <a:gd name="T51" fmla="*/ 1106 h 1385"/>
              <a:gd name="T52" fmla="*/ 186 w 2789"/>
              <a:gd name="T53" fmla="*/ 1169 h 1385"/>
              <a:gd name="T54" fmla="*/ 113 w 2789"/>
              <a:gd name="T55" fmla="*/ 1245 h 1385"/>
              <a:gd name="T56" fmla="*/ 69 w 2789"/>
              <a:gd name="T57" fmla="*/ 1334 h 1385"/>
              <a:gd name="T58" fmla="*/ 57 w 2789"/>
              <a:gd name="T59" fmla="*/ 1383 h 1385"/>
              <a:gd name="T60" fmla="*/ 49 w 2789"/>
              <a:gd name="T61" fmla="*/ 1361 h 1385"/>
              <a:gd name="T62" fmla="*/ 37 w 2789"/>
              <a:gd name="T63" fmla="*/ 1321 h 1385"/>
              <a:gd name="T64" fmla="*/ 22 w 2789"/>
              <a:gd name="T65" fmla="*/ 1265 h 1385"/>
              <a:gd name="T66" fmla="*/ 10 w 2789"/>
              <a:gd name="T67" fmla="*/ 1194 h 1385"/>
              <a:gd name="T68" fmla="*/ 2 w 2789"/>
              <a:gd name="T69" fmla="*/ 1113 h 1385"/>
              <a:gd name="T70" fmla="*/ 2 w 2789"/>
              <a:gd name="T71" fmla="*/ 1023 h 1385"/>
              <a:gd name="T72" fmla="*/ 15 w 2789"/>
              <a:gd name="T73" fmla="*/ 929 h 1385"/>
              <a:gd name="T74" fmla="*/ 42 w 2789"/>
              <a:gd name="T75" fmla="*/ 831 h 1385"/>
              <a:gd name="T76" fmla="*/ 88 w 2789"/>
              <a:gd name="T77" fmla="*/ 733 h 1385"/>
              <a:gd name="T78" fmla="*/ 155 w 2789"/>
              <a:gd name="T79" fmla="*/ 637 h 1385"/>
              <a:gd name="T80" fmla="*/ 246 w 2789"/>
              <a:gd name="T81" fmla="*/ 547 h 1385"/>
              <a:gd name="T82" fmla="*/ 368 w 2789"/>
              <a:gd name="T83" fmla="*/ 464 h 1385"/>
              <a:gd name="T84" fmla="*/ 520 w 2789"/>
              <a:gd name="T85" fmla="*/ 392 h 1385"/>
              <a:gd name="T86" fmla="*/ 706 w 2789"/>
              <a:gd name="T87" fmla="*/ 332 h 1385"/>
              <a:gd name="T88" fmla="*/ 944 w 2789"/>
              <a:gd name="T89" fmla="*/ 280 h 1385"/>
              <a:gd name="T90" fmla="*/ 1179 w 2789"/>
              <a:gd name="T91" fmla="*/ 241 h 1385"/>
              <a:gd name="T92" fmla="*/ 1408 w 2789"/>
              <a:gd name="T93" fmla="*/ 212 h 1385"/>
              <a:gd name="T94" fmla="*/ 1629 w 2789"/>
              <a:gd name="T95" fmla="*/ 192 h 1385"/>
              <a:gd name="T96" fmla="*/ 1839 w 2789"/>
              <a:gd name="T97" fmla="*/ 179 h 1385"/>
              <a:gd name="T98" fmla="*/ 2033 w 2789"/>
              <a:gd name="T99" fmla="*/ 169 h 1385"/>
              <a:gd name="T100" fmla="*/ 2212 w 2789"/>
              <a:gd name="T101" fmla="*/ 158 h 1385"/>
              <a:gd name="T102" fmla="*/ 2371 w 2789"/>
              <a:gd name="T103" fmla="*/ 145 h 1385"/>
              <a:gd name="T104" fmla="*/ 2507 w 2789"/>
              <a:gd name="T105" fmla="*/ 130 h 1385"/>
              <a:gd name="T106" fmla="*/ 2621 w 2789"/>
              <a:gd name="T107" fmla="*/ 106 h 1385"/>
              <a:gd name="T108" fmla="*/ 2703 w 2789"/>
              <a:gd name="T109" fmla="*/ 72 h 1385"/>
              <a:gd name="T110" fmla="*/ 2757 w 2789"/>
              <a:gd name="T111" fmla="*/ 27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chemeClr val="accent3"/>
          </a:solidFill>
          <a:ln w="25400" cap="flat" cmpd="sng" algn="ctr">
            <a:noFill/>
            <a:prstDash val="solid"/>
          </a:ln>
          <a:effectLst/>
        </p:spPr>
        <p:txBody>
          <a:bodyPr rot="0" spcFirstLastPara="0" vertOverflow="overflow" horzOverflow="overflow" vert="horz" wrap="square" lIns="91378" tIns="45688" rIns="91378" bIns="45688"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charset="-122"/>
            </a:endParaRPr>
          </a:p>
        </p:txBody>
      </p:sp>
      <p:sp>
        <p:nvSpPr>
          <p:cNvPr id="10" name="Freeform 2355"/>
          <p:cNvSpPr/>
          <p:nvPr/>
        </p:nvSpPr>
        <p:spPr bwMode="auto">
          <a:xfrm>
            <a:off x="5071290" y="3519326"/>
            <a:ext cx="2739860" cy="1363417"/>
          </a:xfrm>
          <a:custGeom>
            <a:avLst/>
            <a:gdLst>
              <a:gd name="T0" fmla="*/ 3620 w 3642"/>
              <a:gd name="T1" fmla="*/ 8 h 1811"/>
              <a:gd name="T2" fmla="*/ 3630 w 3642"/>
              <a:gd name="T3" fmla="*/ 52 h 1811"/>
              <a:gd name="T4" fmla="*/ 3640 w 3642"/>
              <a:gd name="T5" fmla="*/ 127 h 1811"/>
              <a:gd name="T6" fmla="*/ 3640 w 3642"/>
              <a:gd name="T7" fmla="*/ 226 h 1811"/>
              <a:gd name="T8" fmla="*/ 3625 w 3642"/>
              <a:gd name="T9" fmla="*/ 343 h 1811"/>
              <a:gd name="T10" fmla="*/ 3586 w 3642"/>
              <a:gd name="T11" fmla="*/ 473 h 1811"/>
              <a:gd name="T12" fmla="*/ 3515 w 3642"/>
              <a:gd name="T13" fmla="*/ 608 h 1811"/>
              <a:gd name="T14" fmla="*/ 3402 w 3642"/>
              <a:gd name="T15" fmla="*/ 743 h 1811"/>
              <a:gd name="T16" fmla="*/ 3242 w 3642"/>
              <a:gd name="T17" fmla="*/ 870 h 1811"/>
              <a:gd name="T18" fmla="*/ 3025 w 3642"/>
              <a:gd name="T19" fmla="*/ 985 h 1811"/>
              <a:gd name="T20" fmla="*/ 2743 w 3642"/>
              <a:gd name="T21" fmla="*/ 1081 h 1811"/>
              <a:gd name="T22" fmla="*/ 2389 w 3642"/>
              <a:gd name="T23" fmla="*/ 1152 h 1811"/>
              <a:gd name="T24" fmla="*/ 2115 w 3642"/>
              <a:gd name="T25" fmla="*/ 1181 h 1811"/>
              <a:gd name="T26" fmla="*/ 1879 w 3642"/>
              <a:gd name="T27" fmla="*/ 1196 h 1811"/>
              <a:gd name="T28" fmla="*/ 1621 w 3642"/>
              <a:gd name="T29" fmla="*/ 1211 h 1811"/>
              <a:gd name="T30" fmla="*/ 1347 w 3642"/>
              <a:gd name="T31" fmla="*/ 1232 h 1811"/>
              <a:gd name="T32" fmla="*/ 1074 w 3642"/>
              <a:gd name="T33" fmla="*/ 1262 h 1811"/>
              <a:gd name="T34" fmla="*/ 812 w 3642"/>
              <a:gd name="T35" fmla="*/ 1304 h 1811"/>
              <a:gd name="T36" fmla="*/ 572 w 3642"/>
              <a:gd name="T37" fmla="*/ 1365 h 1811"/>
              <a:gd name="T38" fmla="*/ 366 w 3642"/>
              <a:gd name="T39" fmla="*/ 1448 h 1811"/>
              <a:gd name="T40" fmla="*/ 207 w 3642"/>
              <a:gd name="T41" fmla="*/ 1558 h 1811"/>
              <a:gd name="T42" fmla="*/ 104 w 3642"/>
              <a:gd name="T43" fmla="*/ 1698 h 1811"/>
              <a:gd name="T44" fmla="*/ 74 w 3642"/>
              <a:gd name="T45" fmla="*/ 1808 h 1811"/>
              <a:gd name="T46" fmla="*/ 60 w 3642"/>
              <a:gd name="T47" fmla="*/ 1771 h 1811"/>
              <a:gd name="T48" fmla="*/ 37 w 3642"/>
              <a:gd name="T49" fmla="*/ 1693 h 1811"/>
              <a:gd name="T50" fmla="*/ 15 w 3642"/>
              <a:gd name="T51" fmla="*/ 1583 h 1811"/>
              <a:gd name="T52" fmla="*/ 0 w 3642"/>
              <a:gd name="T53" fmla="*/ 1449 h 1811"/>
              <a:gd name="T54" fmla="*/ 5 w 3642"/>
              <a:gd name="T55" fmla="*/ 1297 h 1811"/>
              <a:gd name="T56" fmla="*/ 37 w 3642"/>
              <a:gd name="T57" fmla="*/ 1137 h 1811"/>
              <a:gd name="T58" fmla="*/ 104 w 3642"/>
              <a:gd name="T59" fmla="*/ 973 h 1811"/>
              <a:gd name="T60" fmla="*/ 217 w 3642"/>
              <a:gd name="T61" fmla="*/ 813 h 1811"/>
              <a:gd name="T62" fmla="*/ 386 w 3642"/>
              <a:gd name="T63" fmla="*/ 666 h 1811"/>
              <a:gd name="T64" fmla="*/ 618 w 3642"/>
              <a:gd name="T65" fmla="*/ 537 h 1811"/>
              <a:gd name="T66" fmla="*/ 922 w 3642"/>
              <a:gd name="T67" fmla="*/ 434 h 1811"/>
              <a:gd name="T68" fmla="*/ 1335 w 3642"/>
              <a:gd name="T69" fmla="*/ 348 h 1811"/>
              <a:gd name="T70" fmla="*/ 1742 w 3642"/>
              <a:gd name="T71" fmla="*/ 289 h 1811"/>
              <a:gd name="T72" fmla="*/ 2131 w 3642"/>
              <a:gd name="T73" fmla="*/ 252 h 1811"/>
              <a:gd name="T74" fmla="*/ 2492 w 3642"/>
              <a:gd name="T75" fmla="*/ 230 h 1811"/>
              <a:gd name="T76" fmla="*/ 2819 w 3642"/>
              <a:gd name="T77" fmla="*/ 211 h 1811"/>
              <a:gd name="T78" fmla="*/ 3101 w 3642"/>
              <a:gd name="T79" fmla="*/ 191 h 1811"/>
              <a:gd name="T80" fmla="*/ 3333 w 3642"/>
              <a:gd name="T81" fmla="*/ 159 h 1811"/>
              <a:gd name="T82" fmla="*/ 3502 w 3642"/>
              <a:gd name="T83" fmla="*/ 110 h 1811"/>
              <a:gd name="T84" fmla="*/ 3601 w 3642"/>
              <a:gd name="T85" fmla="*/ 3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chemeClr val="accent2"/>
          </a:solidFill>
          <a:ln w="25400" cap="flat" cmpd="sng" algn="ctr">
            <a:noFill/>
            <a:prstDash val="solid"/>
          </a:ln>
          <a:effectLst/>
        </p:spPr>
        <p:txBody>
          <a:bodyPr rot="0" spcFirstLastPara="0" vertOverflow="overflow" horzOverflow="overflow" vert="horz" wrap="square" lIns="91378" tIns="45688" rIns="91378" bIns="45688"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charset="-122"/>
            </a:endParaRPr>
          </a:p>
        </p:txBody>
      </p:sp>
      <p:sp>
        <p:nvSpPr>
          <p:cNvPr id="11" name="Freeform 2356"/>
          <p:cNvSpPr/>
          <p:nvPr/>
        </p:nvSpPr>
        <p:spPr bwMode="auto">
          <a:xfrm>
            <a:off x="4675583" y="2157413"/>
            <a:ext cx="3513220" cy="1748666"/>
          </a:xfrm>
          <a:custGeom>
            <a:avLst/>
            <a:gdLst>
              <a:gd name="T0" fmla="*/ 4642 w 4670"/>
              <a:gd name="T1" fmla="*/ 10 h 2325"/>
              <a:gd name="T2" fmla="*/ 4652 w 4670"/>
              <a:gd name="T3" fmla="*/ 54 h 2325"/>
              <a:gd name="T4" fmla="*/ 4664 w 4670"/>
              <a:gd name="T5" fmla="*/ 128 h 2325"/>
              <a:gd name="T6" fmla="*/ 4670 w 4670"/>
              <a:gd name="T7" fmla="*/ 230 h 2325"/>
              <a:gd name="T8" fmla="*/ 4664 w 4670"/>
              <a:gd name="T9" fmla="*/ 353 h 2325"/>
              <a:gd name="T10" fmla="*/ 4638 w 4670"/>
              <a:gd name="T11" fmla="*/ 492 h 2325"/>
              <a:gd name="T12" fmla="*/ 4586 w 4670"/>
              <a:gd name="T13" fmla="*/ 640 h 2325"/>
              <a:gd name="T14" fmla="*/ 4501 w 4670"/>
              <a:gd name="T15" fmla="*/ 792 h 2325"/>
              <a:gd name="T16" fmla="*/ 4375 w 4670"/>
              <a:gd name="T17" fmla="*/ 945 h 2325"/>
              <a:gd name="T18" fmla="*/ 4201 w 4670"/>
              <a:gd name="T19" fmla="*/ 1090 h 2325"/>
              <a:gd name="T20" fmla="*/ 3973 w 4670"/>
              <a:gd name="T21" fmla="*/ 1223 h 2325"/>
              <a:gd name="T22" fmla="*/ 3683 w 4670"/>
              <a:gd name="T23" fmla="*/ 1340 h 2325"/>
              <a:gd name="T24" fmla="*/ 3325 w 4670"/>
              <a:gd name="T25" fmla="*/ 1434 h 2325"/>
              <a:gd name="T26" fmla="*/ 2891 w 4670"/>
              <a:gd name="T27" fmla="*/ 1500 h 2325"/>
              <a:gd name="T28" fmla="*/ 2651 w 4670"/>
              <a:gd name="T29" fmla="*/ 1521 h 2325"/>
              <a:gd name="T30" fmla="*/ 2377 w 4670"/>
              <a:gd name="T31" fmla="*/ 1538 h 2325"/>
              <a:gd name="T32" fmla="*/ 2082 w 4670"/>
              <a:gd name="T33" fmla="*/ 1556 h 2325"/>
              <a:gd name="T34" fmla="*/ 1773 w 4670"/>
              <a:gd name="T35" fmla="*/ 1578 h 2325"/>
              <a:gd name="T36" fmla="*/ 1461 w 4670"/>
              <a:gd name="T37" fmla="*/ 1610 h 2325"/>
              <a:gd name="T38" fmla="*/ 1157 w 4670"/>
              <a:gd name="T39" fmla="*/ 1654 h 2325"/>
              <a:gd name="T40" fmla="*/ 873 w 4670"/>
              <a:gd name="T41" fmla="*/ 1713 h 2325"/>
              <a:gd name="T42" fmla="*/ 616 w 4670"/>
              <a:gd name="T43" fmla="*/ 1794 h 2325"/>
              <a:gd name="T44" fmla="*/ 400 w 4670"/>
              <a:gd name="T45" fmla="*/ 1899 h 2325"/>
              <a:gd name="T46" fmla="*/ 235 w 4670"/>
              <a:gd name="T47" fmla="*/ 2031 h 2325"/>
              <a:gd name="T48" fmla="*/ 128 w 4670"/>
              <a:gd name="T49" fmla="*/ 2196 h 2325"/>
              <a:gd name="T50" fmla="*/ 96 w 4670"/>
              <a:gd name="T51" fmla="*/ 2323 h 2325"/>
              <a:gd name="T52" fmla="*/ 81 w 4670"/>
              <a:gd name="T53" fmla="*/ 2283 h 2325"/>
              <a:gd name="T54" fmla="*/ 56 w 4670"/>
              <a:gd name="T55" fmla="*/ 2203 h 2325"/>
              <a:gd name="T56" fmla="*/ 29 w 4670"/>
              <a:gd name="T57" fmla="*/ 2087 h 2325"/>
              <a:gd name="T58" fmla="*/ 7 w 4670"/>
              <a:gd name="T59" fmla="*/ 1943 h 2325"/>
              <a:gd name="T60" fmla="*/ 0 w 4670"/>
              <a:gd name="T61" fmla="*/ 1779 h 2325"/>
              <a:gd name="T62" fmla="*/ 15 w 4670"/>
              <a:gd name="T63" fmla="*/ 1600 h 2325"/>
              <a:gd name="T64" fmla="*/ 62 w 4670"/>
              <a:gd name="T65" fmla="*/ 1413 h 2325"/>
              <a:gd name="T66" fmla="*/ 149 w 4670"/>
              <a:gd name="T67" fmla="*/ 1225 h 2325"/>
              <a:gd name="T68" fmla="*/ 284 w 4670"/>
              <a:gd name="T69" fmla="*/ 1041 h 2325"/>
              <a:gd name="T70" fmla="*/ 473 w 4670"/>
              <a:gd name="T71" fmla="*/ 872 h 2325"/>
              <a:gd name="T72" fmla="*/ 728 w 4670"/>
              <a:gd name="T73" fmla="*/ 720 h 2325"/>
              <a:gd name="T74" fmla="*/ 1055 w 4670"/>
              <a:gd name="T75" fmla="*/ 595 h 2325"/>
              <a:gd name="T76" fmla="*/ 1493 w 4670"/>
              <a:gd name="T77" fmla="*/ 488 h 2325"/>
              <a:gd name="T78" fmla="*/ 1955 w 4670"/>
              <a:gd name="T79" fmla="*/ 409 h 2325"/>
              <a:gd name="T80" fmla="*/ 2404 w 4670"/>
              <a:gd name="T81" fmla="*/ 355 h 2325"/>
              <a:gd name="T82" fmla="*/ 2833 w 4670"/>
              <a:gd name="T83" fmla="*/ 318 h 2325"/>
              <a:gd name="T84" fmla="*/ 3233 w 4670"/>
              <a:gd name="T85" fmla="*/ 294 h 2325"/>
              <a:gd name="T86" fmla="*/ 3600 w 4670"/>
              <a:gd name="T87" fmla="*/ 274 h 2325"/>
              <a:gd name="T88" fmla="*/ 3922 w 4670"/>
              <a:gd name="T89" fmla="*/ 252 h 2325"/>
              <a:gd name="T90" fmla="*/ 4196 w 4670"/>
              <a:gd name="T91" fmla="*/ 220 h 2325"/>
              <a:gd name="T92" fmla="*/ 4412 w 4670"/>
              <a:gd name="T93" fmla="*/ 172 h 2325"/>
              <a:gd name="T94" fmla="*/ 4562 w 4670"/>
              <a:gd name="T95" fmla="*/ 101 h 2325"/>
              <a:gd name="T96" fmla="*/ 4640 w 4670"/>
              <a:gd name="T97"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chemeClr val="accent1"/>
          </a:solidFill>
          <a:ln w="25400" cap="flat" cmpd="sng" algn="ctr">
            <a:noFill/>
            <a:prstDash val="solid"/>
          </a:ln>
          <a:effectLst/>
        </p:spPr>
        <p:txBody>
          <a:bodyPr rot="0" spcFirstLastPara="0" vertOverflow="overflow" horzOverflow="overflow" vert="horz" wrap="square" lIns="91378" tIns="45688" rIns="91378" bIns="45688"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charset="-122"/>
            </a:endParaRPr>
          </a:p>
        </p:txBody>
      </p:sp>
      <p:grpSp>
        <p:nvGrpSpPr>
          <p:cNvPr id="12" name="组合 11"/>
          <p:cNvGrpSpPr/>
          <p:nvPr/>
        </p:nvGrpSpPr>
        <p:grpSpPr>
          <a:xfrm>
            <a:off x="6930965" y="2559216"/>
            <a:ext cx="651488" cy="2639552"/>
            <a:chOff x="7312026" y="2874963"/>
            <a:chExt cx="687388" cy="2784475"/>
          </a:xfrm>
        </p:grpSpPr>
        <p:sp>
          <p:nvSpPr>
            <p:cNvPr id="13" name="Freeform 2357"/>
            <p:cNvSpPr/>
            <p:nvPr/>
          </p:nvSpPr>
          <p:spPr bwMode="auto">
            <a:xfrm>
              <a:off x="7312026" y="5386388"/>
              <a:ext cx="206375" cy="273050"/>
            </a:xfrm>
            <a:custGeom>
              <a:avLst/>
              <a:gdLst>
                <a:gd name="T0" fmla="*/ 132 w 262"/>
                <a:gd name="T1" fmla="*/ 0 h 344"/>
                <a:gd name="T2" fmla="*/ 149 w 262"/>
                <a:gd name="T3" fmla="*/ 1 h 344"/>
                <a:gd name="T4" fmla="*/ 96 w 262"/>
                <a:gd name="T5" fmla="*/ 54 h 344"/>
                <a:gd name="T6" fmla="*/ 120 w 262"/>
                <a:gd name="T7" fmla="*/ 138 h 344"/>
                <a:gd name="T8" fmla="*/ 204 w 262"/>
                <a:gd name="T9" fmla="*/ 162 h 344"/>
                <a:gd name="T10" fmla="*/ 260 w 262"/>
                <a:gd name="T11" fmla="*/ 106 h 344"/>
                <a:gd name="T12" fmla="*/ 262 w 262"/>
                <a:gd name="T13" fmla="*/ 118 h 344"/>
                <a:gd name="T14" fmla="*/ 262 w 262"/>
                <a:gd name="T15" fmla="*/ 131 h 344"/>
                <a:gd name="T16" fmla="*/ 258 w 262"/>
                <a:gd name="T17" fmla="*/ 162 h 344"/>
                <a:gd name="T18" fmla="*/ 248 w 262"/>
                <a:gd name="T19" fmla="*/ 190 h 344"/>
                <a:gd name="T20" fmla="*/ 231 w 262"/>
                <a:gd name="T21" fmla="*/ 216 h 344"/>
                <a:gd name="T22" fmla="*/ 209 w 262"/>
                <a:gd name="T23" fmla="*/ 236 h 344"/>
                <a:gd name="T24" fmla="*/ 184 w 262"/>
                <a:gd name="T25" fmla="*/ 251 h 344"/>
                <a:gd name="T26" fmla="*/ 154 w 262"/>
                <a:gd name="T27" fmla="*/ 260 h 344"/>
                <a:gd name="T28" fmla="*/ 154 w 262"/>
                <a:gd name="T29" fmla="*/ 344 h 344"/>
                <a:gd name="T30" fmla="*/ 46 w 262"/>
                <a:gd name="T31" fmla="*/ 344 h 344"/>
                <a:gd name="T32" fmla="*/ 46 w 262"/>
                <a:gd name="T33" fmla="*/ 231 h 344"/>
                <a:gd name="T34" fmla="*/ 27 w 262"/>
                <a:gd name="T35" fmla="*/ 211 h 344"/>
                <a:gd name="T36" fmla="*/ 14 w 262"/>
                <a:gd name="T37" fmla="*/ 187 h 344"/>
                <a:gd name="T38" fmla="*/ 3 w 262"/>
                <a:gd name="T39" fmla="*/ 160 h 344"/>
                <a:gd name="T40" fmla="*/ 0 w 262"/>
                <a:gd name="T41" fmla="*/ 131 h 344"/>
                <a:gd name="T42" fmla="*/ 5 w 262"/>
                <a:gd name="T43" fmla="*/ 96 h 344"/>
                <a:gd name="T44" fmla="*/ 19 w 262"/>
                <a:gd name="T45" fmla="*/ 65 h 344"/>
                <a:gd name="T46" fmla="*/ 39 w 262"/>
                <a:gd name="T47" fmla="*/ 38 h 344"/>
                <a:gd name="T48" fmla="*/ 66 w 262"/>
                <a:gd name="T49" fmla="*/ 18 h 344"/>
                <a:gd name="T50" fmla="*/ 96 w 262"/>
                <a:gd name="T51" fmla="*/ 5 h 344"/>
                <a:gd name="T52" fmla="*/ 132 w 262"/>
                <a:gd name="T5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solidFill>
              <a:srgbClr val="FFFFFF"/>
            </a:solidFill>
            <a:ln w="0">
              <a:noFill/>
              <a:prstDash val="solid"/>
              <a:round/>
            </a:ln>
          </p:spPr>
          <p:txBody>
            <a:bodyPr vert="horz" wrap="square" lIns="121851" tIns="60925" rIns="121851" bIns="60925" numCol="1" anchor="t" anchorCtr="0" compatLnSpc="1"/>
            <a:lstStyle/>
            <a:p>
              <a:endParaRPr lang="zh-CN" altLang="en-US" sz="2400"/>
            </a:p>
          </p:txBody>
        </p:sp>
        <p:sp>
          <p:nvSpPr>
            <p:cNvPr id="14" name="任意多边形 13"/>
            <p:cNvSpPr/>
            <p:nvPr/>
          </p:nvSpPr>
          <p:spPr bwMode="auto">
            <a:xfrm>
              <a:off x="7405687" y="4200525"/>
              <a:ext cx="339726" cy="341313"/>
            </a:xfrm>
            <a:custGeom>
              <a:avLst/>
              <a:gdLst>
                <a:gd name="connsiteX0" fmla="*/ 185739 w 339726"/>
                <a:gd name="connsiteY0" fmla="*/ 211138 h 341313"/>
                <a:gd name="connsiteX1" fmla="*/ 189707 w 339726"/>
                <a:gd name="connsiteY1" fmla="*/ 211138 h 341313"/>
                <a:gd name="connsiteX2" fmla="*/ 189707 w 339726"/>
                <a:gd name="connsiteY2" fmla="*/ 212707 h 341313"/>
                <a:gd name="connsiteX3" fmla="*/ 189707 w 339726"/>
                <a:gd name="connsiteY3" fmla="*/ 215059 h 341313"/>
                <a:gd name="connsiteX4" fmla="*/ 189707 w 339726"/>
                <a:gd name="connsiteY4" fmla="*/ 218980 h 341313"/>
                <a:gd name="connsiteX5" fmla="*/ 191295 w 339726"/>
                <a:gd name="connsiteY5" fmla="*/ 226038 h 341313"/>
                <a:gd name="connsiteX6" fmla="*/ 191295 w 339726"/>
                <a:gd name="connsiteY6" fmla="*/ 232311 h 341313"/>
                <a:gd name="connsiteX7" fmla="*/ 191295 w 339726"/>
                <a:gd name="connsiteY7" fmla="*/ 241722 h 341313"/>
                <a:gd name="connsiteX8" fmla="*/ 192089 w 339726"/>
                <a:gd name="connsiteY8" fmla="*/ 251132 h 341313"/>
                <a:gd name="connsiteX9" fmla="*/ 192089 w 339726"/>
                <a:gd name="connsiteY9" fmla="*/ 261326 h 341313"/>
                <a:gd name="connsiteX10" fmla="*/ 192089 w 339726"/>
                <a:gd name="connsiteY10" fmla="*/ 273873 h 341313"/>
                <a:gd name="connsiteX11" fmla="*/ 193676 w 339726"/>
                <a:gd name="connsiteY11" fmla="*/ 285636 h 341313"/>
                <a:gd name="connsiteX12" fmla="*/ 193676 w 339726"/>
                <a:gd name="connsiteY12" fmla="*/ 291909 h 341313"/>
                <a:gd name="connsiteX13" fmla="*/ 193676 w 339726"/>
                <a:gd name="connsiteY13" fmla="*/ 298967 h 341313"/>
                <a:gd name="connsiteX14" fmla="*/ 193676 w 339726"/>
                <a:gd name="connsiteY14" fmla="*/ 313083 h 341313"/>
                <a:gd name="connsiteX15" fmla="*/ 192089 w 339726"/>
                <a:gd name="connsiteY15" fmla="*/ 327982 h 341313"/>
                <a:gd name="connsiteX16" fmla="*/ 192089 w 339726"/>
                <a:gd name="connsiteY16" fmla="*/ 341313 h 341313"/>
                <a:gd name="connsiteX17" fmla="*/ 169863 w 339726"/>
                <a:gd name="connsiteY17" fmla="*/ 341313 h 341313"/>
                <a:gd name="connsiteX18" fmla="*/ 169863 w 339726"/>
                <a:gd name="connsiteY18" fmla="*/ 339745 h 341313"/>
                <a:gd name="connsiteX19" fmla="*/ 172245 w 339726"/>
                <a:gd name="connsiteY19" fmla="*/ 324845 h 341313"/>
                <a:gd name="connsiteX20" fmla="*/ 174626 w 339726"/>
                <a:gd name="connsiteY20" fmla="*/ 312298 h 341313"/>
                <a:gd name="connsiteX21" fmla="*/ 176213 w 339726"/>
                <a:gd name="connsiteY21" fmla="*/ 297399 h 341313"/>
                <a:gd name="connsiteX22" fmla="*/ 178595 w 339726"/>
                <a:gd name="connsiteY22" fmla="*/ 285636 h 341313"/>
                <a:gd name="connsiteX23" fmla="*/ 180182 w 339726"/>
                <a:gd name="connsiteY23" fmla="*/ 272305 h 341313"/>
                <a:gd name="connsiteX24" fmla="*/ 181770 w 339726"/>
                <a:gd name="connsiteY24" fmla="*/ 261326 h 341313"/>
                <a:gd name="connsiteX25" fmla="*/ 183357 w 339726"/>
                <a:gd name="connsiteY25" fmla="*/ 251132 h 341313"/>
                <a:gd name="connsiteX26" fmla="*/ 183357 w 339726"/>
                <a:gd name="connsiteY26" fmla="*/ 240153 h 341313"/>
                <a:gd name="connsiteX27" fmla="*/ 184151 w 339726"/>
                <a:gd name="connsiteY27" fmla="*/ 232311 h 341313"/>
                <a:gd name="connsiteX28" fmla="*/ 184151 w 339726"/>
                <a:gd name="connsiteY28" fmla="*/ 226038 h 341313"/>
                <a:gd name="connsiteX29" fmla="*/ 185739 w 339726"/>
                <a:gd name="connsiteY29" fmla="*/ 218980 h 341313"/>
                <a:gd name="connsiteX30" fmla="*/ 185739 w 339726"/>
                <a:gd name="connsiteY30" fmla="*/ 215059 h 341313"/>
                <a:gd name="connsiteX31" fmla="*/ 185739 w 339726"/>
                <a:gd name="connsiteY31" fmla="*/ 212707 h 341313"/>
                <a:gd name="connsiteX32" fmla="*/ 298218 w 339726"/>
                <a:gd name="connsiteY32" fmla="*/ 173038 h 341313"/>
                <a:gd name="connsiteX33" fmla="*/ 314183 w 339726"/>
                <a:gd name="connsiteY33" fmla="*/ 173038 h 341313"/>
                <a:gd name="connsiteX34" fmla="*/ 327753 w 339726"/>
                <a:gd name="connsiteY34" fmla="*/ 174614 h 341313"/>
                <a:gd name="connsiteX35" fmla="*/ 337332 w 339726"/>
                <a:gd name="connsiteY35" fmla="*/ 175402 h 341313"/>
                <a:gd name="connsiteX36" fmla="*/ 339726 w 339726"/>
                <a:gd name="connsiteY36" fmla="*/ 175402 h 341313"/>
                <a:gd name="connsiteX37" fmla="*/ 339726 w 339726"/>
                <a:gd name="connsiteY37" fmla="*/ 179341 h 341313"/>
                <a:gd name="connsiteX38" fmla="*/ 338130 w 339726"/>
                <a:gd name="connsiteY38" fmla="*/ 188797 h 341313"/>
                <a:gd name="connsiteX39" fmla="*/ 334139 w 339726"/>
                <a:gd name="connsiteY39" fmla="*/ 200616 h 341313"/>
                <a:gd name="connsiteX40" fmla="*/ 329349 w 339726"/>
                <a:gd name="connsiteY40" fmla="*/ 217164 h 341313"/>
                <a:gd name="connsiteX41" fmla="*/ 320569 w 339726"/>
                <a:gd name="connsiteY41" fmla="*/ 234499 h 341313"/>
                <a:gd name="connsiteX42" fmla="*/ 310191 w 339726"/>
                <a:gd name="connsiteY42" fmla="*/ 250258 h 341313"/>
                <a:gd name="connsiteX43" fmla="*/ 294227 w 339726"/>
                <a:gd name="connsiteY43" fmla="*/ 263653 h 341313"/>
                <a:gd name="connsiteX44" fmla="*/ 272674 w 339726"/>
                <a:gd name="connsiteY44" fmla="*/ 273897 h 341313"/>
                <a:gd name="connsiteX45" fmla="*/ 249525 w 339726"/>
                <a:gd name="connsiteY45" fmla="*/ 279412 h 341313"/>
                <a:gd name="connsiteX46" fmla="*/ 229570 w 339726"/>
                <a:gd name="connsiteY46" fmla="*/ 280988 h 341313"/>
                <a:gd name="connsiteX47" fmla="*/ 212008 w 339726"/>
                <a:gd name="connsiteY47" fmla="*/ 279412 h 341313"/>
                <a:gd name="connsiteX48" fmla="*/ 199236 w 339726"/>
                <a:gd name="connsiteY48" fmla="*/ 277048 h 341313"/>
                <a:gd name="connsiteX49" fmla="*/ 206421 w 339726"/>
                <a:gd name="connsiteY49" fmla="*/ 271533 h 341313"/>
                <a:gd name="connsiteX50" fmla="*/ 216798 w 339726"/>
                <a:gd name="connsiteY50" fmla="*/ 262077 h 341313"/>
                <a:gd name="connsiteX51" fmla="*/ 222385 w 339726"/>
                <a:gd name="connsiteY51" fmla="*/ 256562 h 341313"/>
                <a:gd name="connsiteX52" fmla="*/ 227973 w 339726"/>
                <a:gd name="connsiteY52" fmla="*/ 252622 h 341313"/>
                <a:gd name="connsiteX53" fmla="*/ 241543 w 339726"/>
                <a:gd name="connsiteY53" fmla="*/ 242378 h 341313"/>
                <a:gd name="connsiteX54" fmla="*/ 243938 w 339726"/>
                <a:gd name="connsiteY54" fmla="*/ 240802 h 341313"/>
                <a:gd name="connsiteX55" fmla="*/ 247131 w 339726"/>
                <a:gd name="connsiteY55" fmla="*/ 238439 h 341313"/>
                <a:gd name="connsiteX56" fmla="*/ 253517 w 339726"/>
                <a:gd name="connsiteY56" fmla="*/ 232923 h 341313"/>
                <a:gd name="connsiteX57" fmla="*/ 259903 w 339726"/>
                <a:gd name="connsiteY57" fmla="*/ 228983 h 341313"/>
                <a:gd name="connsiteX58" fmla="*/ 265490 w 339726"/>
                <a:gd name="connsiteY58" fmla="*/ 223467 h 341313"/>
                <a:gd name="connsiteX59" fmla="*/ 272674 w 339726"/>
                <a:gd name="connsiteY59" fmla="*/ 219528 h 341313"/>
                <a:gd name="connsiteX60" fmla="*/ 277464 w 339726"/>
                <a:gd name="connsiteY60" fmla="*/ 215588 h 341313"/>
                <a:gd name="connsiteX61" fmla="*/ 288639 w 339726"/>
                <a:gd name="connsiteY61" fmla="*/ 209284 h 341313"/>
                <a:gd name="connsiteX62" fmla="*/ 292630 w 339726"/>
                <a:gd name="connsiteY62" fmla="*/ 206132 h 341313"/>
                <a:gd name="connsiteX63" fmla="*/ 298218 w 339726"/>
                <a:gd name="connsiteY63" fmla="*/ 202192 h 341313"/>
                <a:gd name="connsiteX64" fmla="*/ 300613 w 339726"/>
                <a:gd name="connsiteY64" fmla="*/ 200616 h 341313"/>
                <a:gd name="connsiteX65" fmla="*/ 304604 w 339726"/>
                <a:gd name="connsiteY65" fmla="*/ 198252 h 341313"/>
                <a:gd name="connsiteX66" fmla="*/ 307797 w 339726"/>
                <a:gd name="connsiteY66" fmla="*/ 196676 h 341313"/>
                <a:gd name="connsiteX67" fmla="*/ 310191 w 339726"/>
                <a:gd name="connsiteY67" fmla="*/ 195888 h 341313"/>
                <a:gd name="connsiteX68" fmla="*/ 311788 w 339726"/>
                <a:gd name="connsiteY68" fmla="*/ 194313 h 341313"/>
                <a:gd name="connsiteX69" fmla="*/ 310191 w 339726"/>
                <a:gd name="connsiteY69" fmla="*/ 194313 h 341313"/>
                <a:gd name="connsiteX70" fmla="*/ 307797 w 339726"/>
                <a:gd name="connsiteY70" fmla="*/ 195888 h 341313"/>
                <a:gd name="connsiteX71" fmla="*/ 304604 w 339726"/>
                <a:gd name="connsiteY71" fmla="*/ 198252 h 341313"/>
                <a:gd name="connsiteX72" fmla="*/ 300613 w 339726"/>
                <a:gd name="connsiteY72" fmla="*/ 199828 h 341313"/>
                <a:gd name="connsiteX73" fmla="*/ 296621 w 339726"/>
                <a:gd name="connsiteY73" fmla="*/ 202192 h 341313"/>
                <a:gd name="connsiteX74" fmla="*/ 292630 w 339726"/>
                <a:gd name="connsiteY74" fmla="*/ 204556 h 341313"/>
                <a:gd name="connsiteX75" fmla="*/ 287043 w 339726"/>
                <a:gd name="connsiteY75" fmla="*/ 207708 h 341313"/>
                <a:gd name="connsiteX76" fmla="*/ 276666 w 339726"/>
                <a:gd name="connsiteY76" fmla="*/ 213224 h 341313"/>
                <a:gd name="connsiteX77" fmla="*/ 269481 w 339726"/>
                <a:gd name="connsiteY77" fmla="*/ 217164 h 341313"/>
                <a:gd name="connsiteX78" fmla="*/ 264692 w 339726"/>
                <a:gd name="connsiteY78" fmla="*/ 221104 h 341313"/>
                <a:gd name="connsiteX79" fmla="*/ 257508 w 339726"/>
                <a:gd name="connsiteY79" fmla="*/ 225043 h 341313"/>
                <a:gd name="connsiteX80" fmla="*/ 251122 w 339726"/>
                <a:gd name="connsiteY80" fmla="*/ 228983 h 341313"/>
                <a:gd name="connsiteX81" fmla="*/ 243938 w 339726"/>
                <a:gd name="connsiteY81" fmla="*/ 232923 h 341313"/>
                <a:gd name="connsiteX82" fmla="*/ 239947 w 339726"/>
                <a:gd name="connsiteY82" fmla="*/ 235287 h 341313"/>
                <a:gd name="connsiteX83" fmla="*/ 237552 w 339726"/>
                <a:gd name="connsiteY83" fmla="*/ 238439 h 341313"/>
                <a:gd name="connsiteX84" fmla="*/ 223982 w 339726"/>
                <a:gd name="connsiteY84" fmla="*/ 246318 h 341313"/>
                <a:gd name="connsiteX85" fmla="*/ 216798 w 339726"/>
                <a:gd name="connsiteY85" fmla="*/ 251834 h 341313"/>
                <a:gd name="connsiteX86" fmla="*/ 212008 w 339726"/>
                <a:gd name="connsiteY86" fmla="*/ 255774 h 341313"/>
                <a:gd name="connsiteX87" fmla="*/ 199236 w 339726"/>
                <a:gd name="connsiteY87" fmla="*/ 264441 h 341313"/>
                <a:gd name="connsiteX88" fmla="*/ 198438 w 339726"/>
                <a:gd name="connsiteY88" fmla="*/ 266017 h 341313"/>
                <a:gd name="connsiteX89" fmla="*/ 200833 w 339726"/>
                <a:gd name="connsiteY89" fmla="*/ 252622 h 341313"/>
                <a:gd name="connsiteX90" fmla="*/ 206421 w 339726"/>
                <a:gd name="connsiteY90" fmla="*/ 236863 h 341313"/>
                <a:gd name="connsiteX91" fmla="*/ 214403 w 339726"/>
                <a:gd name="connsiteY91" fmla="*/ 219528 h 341313"/>
                <a:gd name="connsiteX92" fmla="*/ 226377 w 339726"/>
                <a:gd name="connsiteY92" fmla="*/ 203768 h 341313"/>
                <a:gd name="connsiteX93" fmla="*/ 241543 w 339726"/>
                <a:gd name="connsiteY93" fmla="*/ 188797 h 341313"/>
                <a:gd name="connsiteX94" fmla="*/ 259903 w 339726"/>
                <a:gd name="connsiteY94" fmla="*/ 179341 h 341313"/>
                <a:gd name="connsiteX95" fmla="*/ 279060 w 339726"/>
                <a:gd name="connsiteY95" fmla="*/ 174614 h 341313"/>
                <a:gd name="connsiteX96" fmla="*/ 54523 w 339726"/>
                <a:gd name="connsiteY96" fmla="*/ 128588 h 341313"/>
                <a:gd name="connsiteX97" fmla="*/ 73488 w 339726"/>
                <a:gd name="connsiteY97" fmla="*/ 128588 h 341313"/>
                <a:gd name="connsiteX98" fmla="*/ 93243 w 339726"/>
                <a:gd name="connsiteY98" fmla="*/ 131763 h 341313"/>
                <a:gd name="connsiteX99" fmla="*/ 112207 w 339726"/>
                <a:gd name="connsiteY99" fmla="*/ 138113 h 341313"/>
                <a:gd name="connsiteX100" fmla="*/ 131172 w 339726"/>
                <a:gd name="connsiteY100" fmla="*/ 151607 h 341313"/>
                <a:gd name="connsiteX101" fmla="*/ 145395 w 339726"/>
                <a:gd name="connsiteY101" fmla="*/ 167482 h 341313"/>
                <a:gd name="connsiteX102" fmla="*/ 157248 w 339726"/>
                <a:gd name="connsiteY102" fmla="*/ 183357 h 341313"/>
                <a:gd name="connsiteX103" fmla="*/ 166730 w 339726"/>
                <a:gd name="connsiteY103" fmla="*/ 200819 h 341313"/>
                <a:gd name="connsiteX104" fmla="*/ 172262 w 339726"/>
                <a:gd name="connsiteY104" fmla="*/ 214314 h 341313"/>
                <a:gd name="connsiteX105" fmla="*/ 176213 w 339726"/>
                <a:gd name="connsiteY105" fmla="*/ 225426 h 341313"/>
                <a:gd name="connsiteX106" fmla="*/ 166730 w 339726"/>
                <a:gd name="connsiteY106" fmla="*/ 221457 h 341313"/>
                <a:gd name="connsiteX107" fmla="*/ 152507 w 339726"/>
                <a:gd name="connsiteY107" fmla="*/ 215901 h 341313"/>
                <a:gd name="connsiteX108" fmla="*/ 144605 w 339726"/>
                <a:gd name="connsiteY108" fmla="*/ 213520 h 341313"/>
                <a:gd name="connsiteX109" fmla="*/ 135913 w 339726"/>
                <a:gd name="connsiteY109" fmla="*/ 209551 h 341313"/>
                <a:gd name="connsiteX110" fmla="*/ 120109 w 339726"/>
                <a:gd name="connsiteY110" fmla="*/ 202407 h 341313"/>
                <a:gd name="connsiteX111" fmla="*/ 116158 w 339726"/>
                <a:gd name="connsiteY111" fmla="*/ 200819 h 341313"/>
                <a:gd name="connsiteX112" fmla="*/ 110627 w 339726"/>
                <a:gd name="connsiteY112" fmla="*/ 198438 h 341313"/>
                <a:gd name="connsiteX113" fmla="*/ 102725 w 339726"/>
                <a:gd name="connsiteY113" fmla="*/ 196057 h 341313"/>
                <a:gd name="connsiteX114" fmla="*/ 96403 w 339726"/>
                <a:gd name="connsiteY114" fmla="*/ 192088 h 341313"/>
                <a:gd name="connsiteX115" fmla="*/ 88501 w 339726"/>
                <a:gd name="connsiteY115" fmla="*/ 187326 h 341313"/>
                <a:gd name="connsiteX116" fmla="*/ 80599 w 339726"/>
                <a:gd name="connsiteY116" fmla="*/ 183357 h 341313"/>
                <a:gd name="connsiteX117" fmla="*/ 73488 w 339726"/>
                <a:gd name="connsiteY117" fmla="*/ 180975 h 341313"/>
                <a:gd name="connsiteX118" fmla="*/ 67166 w 339726"/>
                <a:gd name="connsiteY118" fmla="*/ 177007 h 341313"/>
                <a:gd name="connsiteX119" fmla="*/ 60054 w 339726"/>
                <a:gd name="connsiteY119" fmla="*/ 174625 h 341313"/>
                <a:gd name="connsiteX120" fmla="*/ 54523 w 339726"/>
                <a:gd name="connsiteY120" fmla="*/ 170657 h 341313"/>
                <a:gd name="connsiteX121" fmla="*/ 49782 w 339726"/>
                <a:gd name="connsiteY121" fmla="*/ 167482 h 341313"/>
                <a:gd name="connsiteX122" fmla="*/ 45831 w 339726"/>
                <a:gd name="connsiteY122" fmla="*/ 165100 h 341313"/>
                <a:gd name="connsiteX123" fmla="*/ 41880 w 339726"/>
                <a:gd name="connsiteY123" fmla="*/ 163513 h 341313"/>
                <a:gd name="connsiteX124" fmla="*/ 45831 w 339726"/>
                <a:gd name="connsiteY124" fmla="*/ 165894 h 341313"/>
                <a:gd name="connsiteX125" fmla="*/ 49782 w 339726"/>
                <a:gd name="connsiteY125" fmla="*/ 169069 h 341313"/>
                <a:gd name="connsiteX126" fmla="*/ 53733 w 339726"/>
                <a:gd name="connsiteY126" fmla="*/ 173038 h 341313"/>
                <a:gd name="connsiteX127" fmla="*/ 60054 w 339726"/>
                <a:gd name="connsiteY127" fmla="*/ 175419 h 341313"/>
                <a:gd name="connsiteX128" fmla="*/ 65586 w 339726"/>
                <a:gd name="connsiteY128" fmla="*/ 179388 h 341313"/>
                <a:gd name="connsiteX129" fmla="*/ 71907 w 339726"/>
                <a:gd name="connsiteY129" fmla="*/ 183357 h 341313"/>
                <a:gd name="connsiteX130" fmla="*/ 79019 w 339726"/>
                <a:gd name="connsiteY130" fmla="*/ 187326 h 341313"/>
                <a:gd name="connsiteX131" fmla="*/ 85341 w 339726"/>
                <a:gd name="connsiteY131" fmla="*/ 192088 h 341313"/>
                <a:gd name="connsiteX132" fmla="*/ 93243 w 339726"/>
                <a:gd name="connsiteY132" fmla="*/ 196057 h 341313"/>
                <a:gd name="connsiteX133" fmla="*/ 100354 w 339726"/>
                <a:gd name="connsiteY133" fmla="*/ 200819 h 341313"/>
                <a:gd name="connsiteX134" fmla="*/ 108256 w 339726"/>
                <a:gd name="connsiteY134" fmla="*/ 204788 h 341313"/>
                <a:gd name="connsiteX135" fmla="*/ 112207 w 339726"/>
                <a:gd name="connsiteY135" fmla="*/ 206376 h 341313"/>
                <a:gd name="connsiteX136" fmla="*/ 116158 w 339726"/>
                <a:gd name="connsiteY136" fmla="*/ 209551 h 341313"/>
                <a:gd name="connsiteX137" fmla="*/ 131962 w 339726"/>
                <a:gd name="connsiteY137" fmla="*/ 217489 h 341313"/>
                <a:gd name="connsiteX138" fmla="*/ 140654 w 339726"/>
                <a:gd name="connsiteY138" fmla="*/ 221457 h 341313"/>
                <a:gd name="connsiteX139" fmla="*/ 148556 w 339726"/>
                <a:gd name="connsiteY139" fmla="*/ 225426 h 341313"/>
                <a:gd name="connsiteX140" fmla="*/ 162779 w 339726"/>
                <a:gd name="connsiteY140" fmla="*/ 231776 h 341313"/>
                <a:gd name="connsiteX141" fmla="*/ 165940 w 339726"/>
                <a:gd name="connsiteY141" fmla="*/ 233364 h 341313"/>
                <a:gd name="connsiteX142" fmla="*/ 150927 w 339726"/>
                <a:gd name="connsiteY142" fmla="*/ 237332 h 341313"/>
                <a:gd name="connsiteX143" fmla="*/ 131962 w 339726"/>
                <a:gd name="connsiteY143" fmla="*/ 239714 h 341313"/>
                <a:gd name="connsiteX144" fmla="*/ 110627 w 339726"/>
                <a:gd name="connsiteY144" fmla="*/ 241301 h 341313"/>
                <a:gd name="connsiteX145" fmla="*/ 88501 w 339726"/>
                <a:gd name="connsiteY145" fmla="*/ 238920 h 341313"/>
                <a:gd name="connsiteX146" fmla="*/ 65586 w 339726"/>
                <a:gd name="connsiteY146" fmla="*/ 230982 h 341313"/>
                <a:gd name="connsiteX147" fmla="*/ 46621 w 339726"/>
                <a:gd name="connsiteY147" fmla="*/ 217489 h 341313"/>
                <a:gd name="connsiteX148" fmla="*/ 32398 w 339726"/>
                <a:gd name="connsiteY148" fmla="*/ 200819 h 341313"/>
                <a:gd name="connsiteX149" fmla="*/ 20545 w 339726"/>
                <a:gd name="connsiteY149" fmla="*/ 184944 h 341313"/>
                <a:gd name="connsiteX150" fmla="*/ 11062 w 339726"/>
                <a:gd name="connsiteY150" fmla="*/ 167482 h 341313"/>
                <a:gd name="connsiteX151" fmla="*/ 5531 w 339726"/>
                <a:gd name="connsiteY151" fmla="*/ 153988 h 341313"/>
                <a:gd name="connsiteX152" fmla="*/ 1580 w 339726"/>
                <a:gd name="connsiteY152" fmla="*/ 143669 h 341313"/>
                <a:gd name="connsiteX153" fmla="*/ 0 w 339726"/>
                <a:gd name="connsiteY153" fmla="*/ 139700 h 341313"/>
                <a:gd name="connsiteX154" fmla="*/ 3161 w 339726"/>
                <a:gd name="connsiteY154" fmla="*/ 139700 h 341313"/>
                <a:gd name="connsiteX155" fmla="*/ 11062 w 339726"/>
                <a:gd name="connsiteY155" fmla="*/ 136525 h 341313"/>
                <a:gd name="connsiteX156" fmla="*/ 22915 w 339726"/>
                <a:gd name="connsiteY156" fmla="*/ 132557 h 341313"/>
                <a:gd name="connsiteX157" fmla="*/ 37139 w 339726"/>
                <a:gd name="connsiteY157" fmla="*/ 130175 h 341313"/>
                <a:gd name="connsiteX158" fmla="*/ 191688 w 339726"/>
                <a:gd name="connsiteY158" fmla="*/ 0 h 341313"/>
                <a:gd name="connsiteX159" fmla="*/ 194052 w 339726"/>
                <a:gd name="connsiteY159" fmla="*/ 2381 h 341313"/>
                <a:gd name="connsiteX160" fmla="*/ 200357 w 339726"/>
                <a:gd name="connsiteY160" fmla="*/ 7937 h 341313"/>
                <a:gd name="connsiteX161" fmla="*/ 209025 w 339726"/>
                <a:gd name="connsiteY161" fmla="*/ 19050 h 341313"/>
                <a:gd name="connsiteX162" fmla="*/ 219270 w 339726"/>
                <a:gd name="connsiteY162" fmla="*/ 30956 h 341313"/>
                <a:gd name="connsiteX163" fmla="*/ 228726 w 339726"/>
                <a:gd name="connsiteY163" fmla="*/ 46831 h 341313"/>
                <a:gd name="connsiteX164" fmla="*/ 238183 w 339726"/>
                <a:gd name="connsiteY164" fmla="*/ 64294 h 341313"/>
                <a:gd name="connsiteX165" fmla="*/ 243699 w 339726"/>
                <a:gd name="connsiteY165" fmla="*/ 84137 h 341313"/>
                <a:gd name="connsiteX166" fmla="*/ 246063 w 339726"/>
                <a:gd name="connsiteY166" fmla="*/ 105569 h 341313"/>
                <a:gd name="connsiteX167" fmla="*/ 243699 w 339726"/>
                <a:gd name="connsiteY167" fmla="*/ 130175 h 341313"/>
                <a:gd name="connsiteX168" fmla="*/ 235031 w 339726"/>
                <a:gd name="connsiteY168" fmla="*/ 153194 h 341313"/>
                <a:gd name="connsiteX169" fmla="*/ 224786 w 339726"/>
                <a:gd name="connsiteY169" fmla="*/ 171450 h 341313"/>
                <a:gd name="connsiteX170" fmla="*/ 212965 w 339726"/>
                <a:gd name="connsiteY170" fmla="*/ 188912 h 341313"/>
                <a:gd name="connsiteX171" fmla="*/ 203509 w 339726"/>
                <a:gd name="connsiteY171" fmla="*/ 200819 h 341313"/>
                <a:gd name="connsiteX172" fmla="*/ 195628 w 339726"/>
                <a:gd name="connsiteY172" fmla="*/ 209550 h 341313"/>
                <a:gd name="connsiteX173" fmla="*/ 194052 w 339726"/>
                <a:gd name="connsiteY173" fmla="*/ 198437 h 341313"/>
                <a:gd name="connsiteX174" fmla="*/ 191688 w 339726"/>
                <a:gd name="connsiteY174" fmla="*/ 182562 h 341313"/>
                <a:gd name="connsiteX175" fmla="*/ 191688 w 339726"/>
                <a:gd name="connsiteY175" fmla="*/ 173037 h 341313"/>
                <a:gd name="connsiteX176" fmla="*/ 190112 w 339726"/>
                <a:gd name="connsiteY176" fmla="*/ 163512 h 341313"/>
                <a:gd name="connsiteX177" fmla="*/ 188536 w 339726"/>
                <a:gd name="connsiteY177" fmla="*/ 144462 h 341313"/>
                <a:gd name="connsiteX178" fmla="*/ 188536 w 339726"/>
                <a:gd name="connsiteY178" fmla="*/ 139700 h 341313"/>
                <a:gd name="connsiteX179" fmla="*/ 188536 w 339726"/>
                <a:gd name="connsiteY179" fmla="*/ 135731 h 341313"/>
                <a:gd name="connsiteX180" fmla="*/ 188536 w 339726"/>
                <a:gd name="connsiteY180" fmla="*/ 124619 h 341313"/>
                <a:gd name="connsiteX181" fmla="*/ 188536 w 339726"/>
                <a:gd name="connsiteY181" fmla="*/ 116681 h 341313"/>
                <a:gd name="connsiteX182" fmla="*/ 187748 w 339726"/>
                <a:gd name="connsiteY182" fmla="*/ 107156 h 341313"/>
                <a:gd name="connsiteX183" fmla="*/ 187748 w 339726"/>
                <a:gd name="connsiteY183" fmla="*/ 97631 h 341313"/>
                <a:gd name="connsiteX184" fmla="*/ 187748 w 339726"/>
                <a:gd name="connsiteY184" fmla="*/ 89694 h 341313"/>
                <a:gd name="connsiteX185" fmla="*/ 188536 w 339726"/>
                <a:gd name="connsiteY185" fmla="*/ 81756 h 341313"/>
                <a:gd name="connsiteX186" fmla="*/ 188536 w 339726"/>
                <a:gd name="connsiteY186" fmla="*/ 73819 h 341313"/>
                <a:gd name="connsiteX187" fmla="*/ 188536 w 339726"/>
                <a:gd name="connsiteY187" fmla="*/ 66675 h 341313"/>
                <a:gd name="connsiteX188" fmla="*/ 188536 w 339726"/>
                <a:gd name="connsiteY188" fmla="*/ 60325 h 341313"/>
                <a:gd name="connsiteX189" fmla="*/ 188536 w 339726"/>
                <a:gd name="connsiteY189" fmla="*/ 54769 h 341313"/>
                <a:gd name="connsiteX190" fmla="*/ 188536 w 339726"/>
                <a:gd name="connsiteY190" fmla="*/ 50800 h 341313"/>
                <a:gd name="connsiteX191" fmla="*/ 190112 w 339726"/>
                <a:gd name="connsiteY191" fmla="*/ 45244 h 341313"/>
                <a:gd name="connsiteX192" fmla="*/ 190112 w 339726"/>
                <a:gd name="connsiteY192" fmla="*/ 42862 h 341313"/>
                <a:gd name="connsiteX193" fmla="*/ 188536 w 339726"/>
                <a:gd name="connsiteY193" fmla="*/ 45244 h 341313"/>
                <a:gd name="connsiteX194" fmla="*/ 188536 w 339726"/>
                <a:gd name="connsiteY194" fmla="*/ 50800 h 341313"/>
                <a:gd name="connsiteX195" fmla="*/ 187748 w 339726"/>
                <a:gd name="connsiteY195" fmla="*/ 54769 h 341313"/>
                <a:gd name="connsiteX196" fmla="*/ 187748 w 339726"/>
                <a:gd name="connsiteY196" fmla="*/ 60325 h 341313"/>
                <a:gd name="connsiteX197" fmla="*/ 186172 w 339726"/>
                <a:gd name="connsiteY197" fmla="*/ 66675 h 341313"/>
                <a:gd name="connsiteX198" fmla="*/ 186172 w 339726"/>
                <a:gd name="connsiteY198" fmla="*/ 73819 h 341313"/>
                <a:gd name="connsiteX199" fmla="*/ 184596 w 339726"/>
                <a:gd name="connsiteY199" fmla="*/ 81756 h 341313"/>
                <a:gd name="connsiteX200" fmla="*/ 184596 w 339726"/>
                <a:gd name="connsiteY200" fmla="*/ 89694 h 341313"/>
                <a:gd name="connsiteX201" fmla="*/ 183808 w 339726"/>
                <a:gd name="connsiteY201" fmla="*/ 97631 h 341313"/>
                <a:gd name="connsiteX202" fmla="*/ 183808 w 339726"/>
                <a:gd name="connsiteY202" fmla="*/ 107156 h 341313"/>
                <a:gd name="connsiteX203" fmla="*/ 183808 w 339726"/>
                <a:gd name="connsiteY203" fmla="*/ 115094 h 341313"/>
                <a:gd name="connsiteX204" fmla="*/ 182232 w 339726"/>
                <a:gd name="connsiteY204" fmla="*/ 124619 h 341313"/>
                <a:gd name="connsiteX205" fmla="*/ 182232 w 339726"/>
                <a:gd name="connsiteY205" fmla="*/ 135731 h 341313"/>
                <a:gd name="connsiteX206" fmla="*/ 182232 w 339726"/>
                <a:gd name="connsiteY206" fmla="*/ 139700 h 341313"/>
                <a:gd name="connsiteX207" fmla="*/ 182232 w 339726"/>
                <a:gd name="connsiteY207" fmla="*/ 144462 h 341313"/>
                <a:gd name="connsiteX208" fmla="*/ 182232 w 339726"/>
                <a:gd name="connsiteY208" fmla="*/ 163512 h 341313"/>
                <a:gd name="connsiteX209" fmla="*/ 182232 w 339726"/>
                <a:gd name="connsiteY209" fmla="*/ 173037 h 341313"/>
                <a:gd name="connsiteX210" fmla="*/ 182232 w 339726"/>
                <a:gd name="connsiteY210" fmla="*/ 182562 h 341313"/>
                <a:gd name="connsiteX211" fmla="*/ 182232 w 339726"/>
                <a:gd name="connsiteY211" fmla="*/ 192087 h 341313"/>
                <a:gd name="connsiteX212" fmla="*/ 182232 w 339726"/>
                <a:gd name="connsiteY212" fmla="*/ 200025 h 341313"/>
                <a:gd name="connsiteX213" fmla="*/ 182232 w 339726"/>
                <a:gd name="connsiteY213" fmla="*/ 202406 h 341313"/>
                <a:gd name="connsiteX214" fmla="*/ 171199 w 339726"/>
                <a:gd name="connsiteY214" fmla="*/ 190500 h 341313"/>
                <a:gd name="connsiteX215" fmla="*/ 159378 w 339726"/>
                <a:gd name="connsiteY215" fmla="*/ 174625 h 341313"/>
                <a:gd name="connsiteX216" fmla="*/ 149133 w 339726"/>
                <a:gd name="connsiteY216" fmla="*/ 153987 h 341313"/>
                <a:gd name="connsiteX217" fmla="*/ 141253 w 339726"/>
                <a:gd name="connsiteY217" fmla="*/ 131762 h 341313"/>
                <a:gd name="connsiteX218" fmla="*/ 136525 w 339726"/>
                <a:gd name="connsiteY218" fmla="*/ 105569 h 341313"/>
                <a:gd name="connsiteX219" fmla="*/ 139677 w 339726"/>
                <a:gd name="connsiteY219" fmla="*/ 84137 h 341313"/>
                <a:gd name="connsiteX220" fmla="*/ 145981 w 339726"/>
                <a:gd name="connsiteY220" fmla="*/ 64294 h 341313"/>
                <a:gd name="connsiteX221" fmla="*/ 153862 w 339726"/>
                <a:gd name="connsiteY221" fmla="*/ 46831 h 341313"/>
                <a:gd name="connsiteX222" fmla="*/ 164894 w 339726"/>
                <a:gd name="connsiteY222" fmla="*/ 30956 h 341313"/>
                <a:gd name="connsiteX223" fmla="*/ 174351 w 339726"/>
                <a:gd name="connsiteY223" fmla="*/ 19050 h 341313"/>
                <a:gd name="connsiteX224" fmla="*/ 183808 w 339726"/>
                <a:gd name="connsiteY224" fmla="*/ 7937 h 341313"/>
                <a:gd name="connsiteX225" fmla="*/ 188536 w 339726"/>
                <a:gd name="connsiteY225" fmla="*/ 2381 h 3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solidFill>
              <a:srgbClr val="FFFFFF"/>
            </a:solidFill>
            <a:ln w="0">
              <a:noFill/>
              <a:prstDash val="solid"/>
              <a:round/>
            </a:ln>
          </p:spPr>
          <p:txBody>
            <a:bodyPr vert="horz" wrap="square" lIns="121851" tIns="60925" rIns="121851" bIns="60925" numCol="1" anchor="t" anchorCtr="0" compatLnSpc="1">
              <a:noAutofit/>
            </a:bodyPr>
            <a:lstStyle/>
            <a:p>
              <a:endParaRPr lang="zh-CN" altLang="en-US" sz="2400"/>
            </a:p>
          </p:txBody>
        </p:sp>
        <p:sp>
          <p:nvSpPr>
            <p:cNvPr id="15" name="任意多边形 14"/>
            <p:cNvSpPr/>
            <p:nvPr/>
          </p:nvSpPr>
          <p:spPr bwMode="auto">
            <a:xfrm>
              <a:off x="7632701" y="2874963"/>
              <a:ext cx="366713" cy="301625"/>
            </a:xfrm>
            <a:custGeom>
              <a:avLst/>
              <a:gdLst>
                <a:gd name="connsiteX0" fmla="*/ 79375 w 366713"/>
                <a:gd name="connsiteY0" fmla="*/ 201612 h 301625"/>
                <a:gd name="connsiteX1" fmla="*/ 79375 w 366713"/>
                <a:gd name="connsiteY1" fmla="*/ 301625 h 301625"/>
                <a:gd name="connsiteX2" fmla="*/ 14287 w 366713"/>
                <a:gd name="connsiteY2" fmla="*/ 301625 h 301625"/>
                <a:gd name="connsiteX3" fmla="*/ 14287 w 366713"/>
                <a:gd name="connsiteY3" fmla="*/ 250418 h 301625"/>
                <a:gd name="connsiteX4" fmla="*/ 131743 w 366713"/>
                <a:gd name="connsiteY4" fmla="*/ 163512 h 301625"/>
                <a:gd name="connsiteX5" fmla="*/ 161925 w 366713"/>
                <a:gd name="connsiteY5" fmla="*/ 182562 h 301625"/>
                <a:gd name="connsiteX6" fmla="*/ 161925 w 366713"/>
                <a:gd name="connsiteY6" fmla="*/ 301625 h 301625"/>
                <a:gd name="connsiteX7" fmla="*/ 100012 w 366713"/>
                <a:gd name="connsiteY7" fmla="*/ 301625 h 301625"/>
                <a:gd name="connsiteX8" fmla="*/ 100012 w 366713"/>
                <a:gd name="connsiteY8" fmla="*/ 187325 h 301625"/>
                <a:gd name="connsiteX9" fmla="*/ 246062 w 366713"/>
                <a:gd name="connsiteY9" fmla="*/ 139700 h 301625"/>
                <a:gd name="connsiteX10" fmla="*/ 246062 w 366713"/>
                <a:gd name="connsiteY10" fmla="*/ 301625 h 301625"/>
                <a:gd name="connsiteX11" fmla="*/ 182562 w 366713"/>
                <a:gd name="connsiteY11" fmla="*/ 301625 h 301625"/>
                <a:gd name="connsiteX12" fmla="*/ 182562 w 366713"/>
                <a:gd name="connsiteY12" fmla="*/ 192346 h 301625"/>
                <a:gd name="connsiteX13" fmla="*/ 184130 w 366713"/>
                <a:gd name="connsiteY13" fmla="*/ 193941 h 301625"/>
                <a:gd name="connsiteX14" fmla="*/ 330200 w 366713"/>
                <a:gd name="connsiteY14" fmla="*/ 69850 h 301625"/>
                <a:gd name="connsiteX15" fmla="*/ 330200 w 366713"/>
                <a:gd name="connsiteY15" fmla="*/ 301625 h 301625"/>
                <a:gd name="connsiteX16" fmla="*/ 265112 w 366713"/>
                <a:gd name="connsiteY16" fmla="*/ 301625 h 301625"/>
                <a:gd name="connsiteX17" fmla="*/ 265112 w 366713"/>
                <a:gd name="connsiteY17" fmla="*/ 124011 h 301625"/>
                <a:gd name="connsiteX18" fmla="*/ 279211 w 366713"/>
                <a:gd name="connsiteY18" fmla="*/ 0 h 301625"/>
                <a:gd name="connsiteX19" fmla="*/ 366713 w 366713"/>
                <a:gd name="connsiteY19" fmla="*/ 3996 h 301625"/>
                <a:gd name="connsiteX20" fmla="*/ 356372 w 366713"/>
                <a:gd name="connsiteY20" fmla="*/ 90312 h 301625"/>
                <a:gd name="connsiteX21" fmla="*/ 333303 w 366713"/>
                <a:gd name="connsiteY21" fmla="*/ 88714 h 301625"/>
                <a:gd name="connsiteX22" fmla="*/ 338872 w 366713"/>
                <a:gd name="connsiteY22" fmla="*/ 43158 h 301625"/>
                <a:gd name="connsiteX23" fmla="*/ 184550 w 366713"/>
                <a:gd name="connsiteY23" fmla="*/ 174231 h 301625"/>
                <a:gd name="connsiteX24" fmla="*/ 132049 w 366713"/>
                <a:gd name="connsiteY24" fmla="*/ 143860 h 301625"/>
                <a:gd name="connsiteX25" fmla="*/ 15114 w 366713"/>
                <a:gd name="connsiteY25" fmla="*/ 231775 h 301625"/>
                <a:gd name="connsiteX26" fmla="*/ 0 w 366713"/>
                <a:gd name="connsiteY26" fmla="*/ 213393 h 301625"/>
                <a:gd name="connsiteX27" fmla="*/ 130458 w 366713"/>
                <a:gd name="connsiteY27" fmla="*/ 114289 h 301625"/>
                <a:gd name="connsiteX28" fmla="*/ 181368 w 366713"/>
                <a:gd name="connsiteY28" fmla="*/ 143860 h 301625"/>
                <a:gd name="connsiteX29" fmla="*/ 322167 w 366713"/>
                <a:gd name="connsiteY29" fmla="*/ 25575 h 301625"/>
                <a:gd name="connsiteX30" fmla="*/ 278416 w 366713"/>
                <a:gd name="connsiteY30" fmla="*/ 22378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301625">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solidFill>
              <a:srgbClr val="FFFFFF"/>
            </a:solidFill>
            <a:ln w="0">
              <a:noFill/>
              <a:prstDash val="solid"/>
              <a:round/>
            </a:ln>
          </p:spPr>
          <p:txBody>
            <a:bodyPr vert="horz" wrap="square" lIns="121851" tIns="60925" rIns="121851" bIns="60925" numCol="1" anchor="t" anchorCtr="0" compatLnSpc="1">
              <a:noAutofit/>
            </a:bodyPr>
            <a:lstStyle/>
            <a:p>
              <a:endParaRPr lang="zh-CN" altLang="en-US" sz="2400"/>
            </a:p>
          </p:txBody>
        </p:sp>
      </p:grpSp>
      <p:sp>
        <p:nvSpPr>
          <p:cNvPr id="16" name="TextBox 23"/>
          <p:cNvSpPr txBox="1"/>
          <p:nvPr/>
        </p:nvSpPr>
        <p:spPr>
          <a:xfrm>
            <a:off x="1499212" y="2055065"/>
            <a:ext cx="2330794" cy="825593"/>
          </a:xfrm>
          <a:prstGeom prst="rect">
            <a:avLst/>
          </a:prstGeom>
          <a:noFill/>
        </p:spPr>
        <p:txBody>
          <a:bodyPr wrap="square" lIns="86660" tIns="43330" rIns="86660" bIns="43330" rtlCol="0">
            <a:spAutoFit/>
          </a:bodyPr>
          <a:lstStyle/>
          <a:p>
            <a:pPr>
              <a:lnSpc>
                <a:spcPct val="150000"/>
              </a:lnSpc>
            </a:pPr>
            <a:r>
              <a:rPr lang="zh-CN" altLang="en-US" sz="1065" dirty="0">
                <a:solidFill>
                  <a:schemeClr val="bg1">
                    <a:lumMod val="50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a:t>
            </a:r>
            <a:r>
              <a:rPr lang="en-US" altLang="zh-CN" sz="1065" dirty="0">
                <a:solidFill>
                  <a:schemeClr val="bg1">
                    <a:lumMod val="50000"/>
                  </a:schemeClr>
                </a:solidFill>
                <a:latin typeface="微软雅黑" panose="020B0503020204020204" charset="-122"/>
                <a:ea typeface="微软雅黑" panose="020B0503020204020204" charset="-122"/>
                <a:cs typeface="+mn-ea"/>
                <a:sym typeface="+mn-lt"/>
              </a:rPr>
              <a:t>.</a:t>
            </a:r>
            <a:endParaRPr lang="en-GB" altLang="zh-CN" sz="1065"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7" name="TextBox 24"/>
          <p:cNvSpPr txBox="1"/>
          <p:nvPr/>
        </p:nvSpPr>
        <p:spPr>
          <a:xfrm>
            <a:off x="1499211" y="1803415"/>
            <a:ext cx="1611303" cy="333728"/>
          </a:xfrm>
          <a:prstGeom prst="rect">
            <a:avLst/>
          </a:prstGeom>
          <a:noFill/>
        </p:spPr>
        <p:txBody>
          <a:bodyPr wrap="none" lIns="86660" tIns="43330" rIns="86660" bIns="43330" rtlCol="0">
            <a:spAutoFit/>
          </a:bodyPr>
          <a:lstStyle/>
          <a:p>
            <a:r>
              <a:rPr lang="zh-CN" altLang="en-US" sz="1600" b="1" dirty="0">
                <a:solidFill>
                  <a:schemeClr val="bg1">
                    <a:lumMod val="50000"/>
                  </a:schemeClr>
                </a:solidFill>
                <a:ea typeface="微软雅黑" panose="020B0503020204020204" charset="-122"/>
              </a:rPr>
              <a:t>请替换文字内容</a:t>
            </a:r>
          </a:p>
        </p:txBody>
      </p:sp>
      <p:sp>
        <p:nvSpPr>
          <p:cNvPr id="18" name="TextBox 23"/>
          <p:cNvSpPr txBox="1"/>
          <p:nvPr/>
        </p:nvSpPr>
        <p:spPr>
          <a:xfrm>
            <a:off x="1499212" y="4522477"/>
            <a:ext cx="2330794" cy="825593"/>
          </a:xfrm>
          <a:prstGeom prst="rect">
            <a:avLst/>
          </a:prstGeom>
          <a:noFill/>
        </p:spPr>
        <p:txBody>
          <a:bodyPr wrap="square" lIns="86660" tIns="43330" rIns="86660" bIns="43330" rtlCol="0">
            <a:spAutoFit/>
          </a:bodyPr>
          <a:lstStyle/>
          <a:p>
            <a:pPr>
              <a:lnSpc>
                <a:spcPct val="150000"/>
              </a:lnSpc>
            </a:pPr>
            <a:r>
              <a:rPr lang="zh-CN" altLang="en-US" sz="1065" dirty="0">
                <a:solidFill>
                  <a:schemeClr val="bg1">
                    <a:lumMod val="50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a:t>
            </a:r>
            <a:r>
              <a:rPr lang="en-US" altLang="zh-CN" sz="1065" dirty="0">
                <a:solidFill>
                  <a:schemeClr val="bg1">
                    <a:lumMod val="50000"/>
                  </a:schemeClr>
                </a:solidFill>
                <a:latin typeface="微软雅黑" panose="020B0503020204020204" charset="-122"/>
                <a:ea typeface="微软雅黑" panose="020B0503020204020204" charset="-122"/>
                <a:cs typeface="+mn-ea"/>
                <a:sym typeface="+mn-lt"/>
              </a:rPr>
              <a:t>.</a:t>
            </a:r>
            <a:endParaRPr lang="en-GB" altLang="zh-CN" sz="1065"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9" name="TextBox 24"/>
          <p:cNvSpPr txBox="1"/>
          <p:nvPr/>
        </p:nvSpPr>
        <p:spPr>
          <a:xfrm>
            <a:off x="1499211" y="4270826"/>
            <a:ext cx="1611303" cy="333728"/>
          </a:xfrm>
          <a:prstGeom prst="rect">
            <a:avLst/>
          </a:prstGeom>
          <a:noFill/>
        </p:spPr>
        <p:txBody>
          <a:bodyPr wrap="none" lIns="86660" tIns="43330" rIns="86660" bIns="43330" rtlCol="0">
            <a:spAutoFit/>
          </a:bodyPr>
          <a:lstStyle/>
          <a:p>
            <a:r>
              <a:rPr lang="zh-CN" altLang="en-US" sz="1600" b="1" dirty="0">
                <a:solidFill>
                  <a:schemeClr val="bg1">
                    <a:lumMod val="50000"/>
                  </a:schemeClr>
                </a:solidFill>
                <a:ea typeface="微软雅黑" panose="020B0503020204020204" charset="-122"/>
              </a:rPr>
              <a:t>请替换文字内容</a:t>
            </a:r>
          </a:p>
        </p:txBody>
      </p:sp>
      <p:sp>
        <p:nvSpPr>
          <p:cNvPr id="20" name="TextBox 23"/>
          <p:cNvSpPr txBox="1"/>
          <p:nvPr/>
        </p:nvSpPr>
        <p:spPr>
          <a:xfrm>
            <a:off x="8522012" y="3375597"/>
            <a:ext cx="2330794" cy="825593"/>
          </a:xfrm>
          <a:prstGeom prst="rect">
            <a:avLst/>
          </a:prstGeom>
          <a:noFill/>
        </p:spPr>
        <p:txBody>
          <a:bodyPr wrap="square" lIns="86660" tIns="43330" rIns="86660" bIns="43330" rtlCol="0">
            <a:spAutoFit/>
          </a:bodyPr>
          <a:lstStyle/>
          <a:p>
            <a:pPr>
              <a:lnSpc>
                <a:spcPct val="150000"/>
              </a:lnSpc>
            </a:pPr>
            <a:r>
              <a:rPr lang="zh-CN" altLang="en-US" sz="1065" dirty="0">
                <a:solidFill>
                  <a:schemeClr val="bg1">
                    <a:lumMod val="50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a:t>
            </a:r>
            <a:r>
              <a:rPr lang="en-US" altLang="zh-CN" sz="1065" dirty="0">
                <a:solidFill>
                  <a:schemeClr val="bg1">
                    <a:lumMod val="50000"/>
                  </a:schemeClr>
                </a:solidFill>
                <a:latin typeface="微软雅黑" panose="020B0503020204020204" charset="-122"/>
                <a:ea typeface="微软雅黑" panose="020B0503020204020204" charset="-122"/>
                <a:cs typeface="+mn-ea"/>
                <a:sym typeface="+mn-lt"/>
              </a:rPr>
              <a:t>.</a:t>
            </a:r>
            <a:endParaRPr lang="en-GB" altLang="zh-CN" sz="1065"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21" name="TextBox 24"/>
          <p:cNvSpPr txBox="1"/>
          <p:nvPr/>
        </p:nvSpPr>
        <p:spPr>
          <a:xfrm>
            <a:off x="8522011" y="3123946"/>
            <a:ext cx="1611303" cy="333728"/>
          </a:xfrm>
          <a:prstGeom prst="rect">
            <a:avLst/>
          </a:prstGeom>
          <a:noFill/>
        </p:spPr>
        <p:txBody>
          <a:bodyPr wrap="none" lIns="86660" tIns="43330" rIns="86660" bIns="43330" rtlCol="0">
            <a:spAutoFit/>
          </a:bodyPr>
          <a:lstStyle/>
          <a:p>
            <a:r>
              <a:rPr lang="zh-CN" altLang="en-US" sz="1600" b="1" dirty="0">
                <a:solidFill>
                  <a:schemeClr val="bg1">
                    <a:lumMod val="50000"/>
                  </a:schemeClr>
                </a:solidFill>
                <a:ea typeface="微软雅黑" panose="020B050302020402020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25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50"/>
                                        <p:tgtEl>
                                          <p:spTgt spid="10"/>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250"/>
                                        <p:tgtEl>
                                          <p:spTgt spid="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50"/>
                                        <p:tgtEl>
                                          <p:spTgt spid="11"/>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250"/>
                                        <p:tgtEl>
                                          <p:spTgt spid="6"/>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p:tgtEl>
                                          <p:spTgt spid="16"/>
                                        </p:tgtEl>
                                        <p:attrNameLst>
                                          <p:attrName>ppt_y</p:attrName>
                                        </p:attrNameLst>
                                      </p:cBhvr>
                                      <p:tavLst>
                                        <p:tav tm="0">
                                          <p:val>
                                            <p:strVal val="#ppt_y+#ppt_h*1.125000"/>
                                          </p:val>
                                        </p:tav>
                                        <p:tav tm="100000">
                                          <p:val>
                                            <p:strVal val="#ppt_y"/>
                                          </p:val>
                                        </p:tav>
                                      </p:tavLst>
                                    </p:anim>
                                    <p:animEffect transition="in" filter="wipe(up)">
                                      <p:cBhvr>
                                        <p:cTn id="47" dur="500"/>
                                        <p:tgtEl>
                                          <p:spTgt spid="16"/>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ppt_y</p:attrName>
                                        </p:attrNameLst>
                                      </p:cBhvr>
                                      <p:tavLst>
                                        <p:tav tm="0">
                                          <p:val>
                                            <p:strVal val="#ppt_y-#ppt_h*1.125000"/>
                                          </p:val>
                                        </p:tav>
                                        <p:tav tm="100000">
                                          <p:val>
                                            <p:strVal val="#ppt_y"/>
                                          </p:val>
                                        </p:tav>
                                      </p:tavLst>
                                    </p:anim>
                                    <p:animEffect transition="in" filter="wipe(down)">
                                      <p:cBhvr>
                                        <p:cTn id="51" dur="500"/>
                                        <p:tgtEl>
                                          <p:spTgt spid="17"/>
                                        </p:tgtEl>
                                      </p:cBhvr>
                                    </p:animEffect>
                                  </p:childTnLst>
                                </p:cTn>
                              </p:par>
                            </p:childTnLst>
                          </p:cTn>
                        </p:par>
                        <p:par>
                          <p:cTn id="52" fill="hold">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down)">
                                      <p:cBhvr>
                                        <p:cTn id="60" dur="500"/>
                                        <p:tgtEl>
                                          <p:spTgt spid="19"/>
                                        </p:tgtEl>
                                      </p:cBhvr>
                                    </p:animEffect>
                                  </p:childTnLst>
                                </p:cTn>
                              </p:par>
                            </p:childTnLst>
                          </p:cTn>
                        </p:par>
                        <p:par>
                          <p:cTn id="61" fill="hold">
                            <p:stCondLst>
                              <p:cond delay="4500"/>
                            </p:stCondLst>
                            <p:childTnLst>
                              <p:par>
                                <p:cTn id="62" presetID="12" presetClass="entr" presetSubtype="4"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ppt_y</p:attrName>
                                        </p:attrNameLst>
                                      </p:cBhvr>
                                      <p:tavLst>
                                        <p:tav tm="0">
                                          <p:val>
                                            <p:strVal val="#ppt_y+#ppt_h*1.125000"/>
                                          </p:val>
                                        </p:tav>
                                        <p:tav tm="100000">
                                          <p:val>
                                            <p:strVal val="#ppt_y"/>
                                          </p:val>
                                        </p:tav>
                                      </p:tavLst>
                                    </p:anim>
                                    <p:animEffect transition="in" filter="wipe(up)">
                                      <p:cBhvr>
                                        <p:cTn id="65" dur="500"/>
                                        <p:tgtEl>
                                          <p:spTgt spid="20"/>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ppt_y</p:attrName>
                                        </p:attrNameLst>
                                      </p:cBhvr>
                                      <p:tavLst>
                                        <p:tav tm="0">
                                          <p:val>
                                            <p:strVal val="#ppt_y-#ppt_h*1.125000"/>
                                          </p:val>
                                        </p:tav>
                                        <p:tav tm="100000">
                                          <p:val>
                                            <p:strVal val="#ppt_y"/>
                                          </p:val>
                                        </p:tav>
                                      </p:tavLst>
                                    </p:anim>
                                    <p:animEffect transition="in" filter="wipe(down)">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animBg="1"/>
      <p:bldP spid="8" grpId="0" animBg="1"/>
      <p:bldP spid="9" grpId="0" animBg="1"/>
      <p:bldP spid="10" grpId="0" animBg="1"/>
      <p:bldP spid="11" grpId="0" animBg="1"/>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1624"/>
          <p:cNvSpPr/>
          <p:nvPr/>
        </p:nvSpPr>
        <p:spPr>
          <a:xfrm>
            <a:off x="2612431" y="2237758"/>
            <a:ext cx="6926470" cy="38788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735"/>
          </a:p>
        </p:txBody>
      </p:sp>
      <p:sp>
        <p:nvSpPr>
          <p:cNvPr id="7" name="Text Placeholder 3"/>
          <p:cNvSpPr txBox="1"/>
          <p:nvPr/>
        </p:nvSpPr>
        <p:spPr>
          <a:xfrm>
            <a:off x="623229" y="3975925"/>
            <a:ext cx="2085305" cy="40863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8" name="Text Placeholder 4"/>
          <p:cNvSpPr txBox="1"/>
          <p:nvPr/>
        </p:nvSpPr>
        <p:spPr>
          <a:xfrm>
            <a:off x="719215" y="4383763"/>
            <a:ext cx="2000235" cy="6209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9" name="Shape 1626"/>
          <p:cNvSpPr/>
          <p:nvPr/>
        </p:nvSpPr>
        <p:spPr>
          <a:xfrm flipV="1">
            <a:off x="3128347" y="4189376"/>
            <a:ext cx="1" cy="1386593"/>
          </a:xfrm>
          <a:prstGeom prst="line">
            <a:avLst/>
          </a:prstGeom>
          <a:ln w="12700">
            <a:solidFill>
              <a:srgbClr val="A6AAA9"/>
            </a:solidFill>
            <a:miter lim="400000"/>
          </a:ln>
        </p:spPr>
        <p:txBody>
          <a:bodyPr lIns="25393" tIns="25393" rIns="25393" bIns="25393" anchor="ctr"/>
          <a:lstStyle/>
          <a:p>
            <a:pPr lvl="0"/>
            <a:endParaRPr sz="1735"/>
          </a:p>
        </p:txBody>
      </p:sp>
      <p:sp>
        <p:nvSpPr>
          <p:cNvPr id="10" name="Shape 1627"/>
          <p:cNvSpPr/>
          <p:nvPr/>
        </p:nvSpPr>
        <p:spPr>
          <a:xfrm flipV="1">
            <a:off x="4456257" y="2675122"/>
            <a:ext cx="1" cy="1969187"/>
          </a:xfrm>
          <a:prstGeom prst="line">
            <a:avLst/>
          </a:prstGeom>
          <a:ln w="12700">
            <a:solidFill>
              <a:srgbClr val="A6AAA9"/>
            </a:solidFill>
            <a:miter lim="400000"/>
          </a:ln>
        </p:spPr>
        <p:txBody>
          <a:bodyPr lIns="25393" tIns="25393" rIns="25393" bIns="25393" anchor="ctr"/>
          <a:lstStyle/>
          <a:p>
            <a:pPr lvl="0"/>
            <a:endParaRPr sz="1735"/>
          </a:p>
        </p:txBody>
      </p:sp>
      <p:sp>
        <p:nvSpPr>
          <p:cNvPr id="11" name="Shape 1628"/>
          <p:cNvSpPr/>
          <p:nvPr/>
        </p:nvSpPr>
        <p:spPr>
          <a:xfrm flipV="1">
            <a:off x="5736525" y="2004155"/>
            <a:ext cx="1" cy="2049016"/>
          </a:xfrm>
          <a:prstGeom prst="line">
            <a:avLst/>
          </a:prstGeom>
          <a:ln w="12700">
            <a:solidFill>
              <a:srgbClr val="A6AAA9"/>
            </a:solidFill>
            <a:miter lim="400000"/>
          </a:ln>
        </p:spPr>
        <p:txBody>
          <a:bodyPr lIns="25393" tIns="25393" rIns="25393" bIns="25393" anchor="ctr"/>
          <a:lstStyle/>
          <a:p>
            <a:pPr lvl="0"/>
            <a:endParaRPr sz="1735"/>
          </a:p>
        </p:txBody>
      </p:sp>
      <p:sp>
        <p:nvSpPr>
          <p:cNvPr id="12" name="Shape 1629"/>
          <p:cNvSpPr/>
          <p:nvPr/>
        </p:nvSpPr>
        <p:spPr>
          <a:xfrm flipV="1">
            <a:off x="7530313" y="3496882"/>
            <a:ext cx="1" cy="1360596"/>
          </a:xfrm>
          <a:prstGeom prst="line">
            <a:avLst/>
          </a:prstGeom>
          <a:ln w="12700">
            <a:solidFill>
              <a:srgbClr val="A6AAA9"/>
            </a:solidFill>
            <a:miter lim="400000"/>
          </a:ln>
        </p:spPr>
        <p:txBody>
          <a:bodyPr lIns="25393" tIns="25393" rIns="25393" bIns="25393" anchor="ctr"/>
          <a:lstStyle/>
          <a:p>
            <a:pPr lvl="0"/>
            <a:endParaRPr sz="1735"/>
          </a:p>
        </p:txBody>
      </p:sp>
      <p:sp>
        <p:nvSpPr>
          <p:cNvPr id="1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lvl="0"/>
            <a:endParaRPr sz="1735"/>
          </a:p>
        </p:txBody>
      </p:sp>
      <p:sp>
        <p:nvSpPr>
          <p:cNvPr id="14" name="Shape 1636"/>
          <p:cNvSpPr/>
          <p:nvPr/>
        </p:nvSpPr>
        <p:spPr>
          <a:xfrm>
            <a:off x="4227960" y="2402215"/>
            <a:ext cx="478442" cy="4784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lvl="0"/>
            <a:endParaRPr sz="1735"/>
          </a:p>
        </p:txBody>
      </p:sp>
      <p:sp>
        <p:nvSpPr>
          <p:cNvPr id="15" name="Shape 1642"/>
          <p:cNvSpPr/>
          <p:nvPr/>
        </p:nvSpPr>
        <p:spPr>
          <a:xfrm>
            <a:off x="5514396" y="1564748"/>
            <a:ext cx="478442"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lvl="0"/>
            <a:endParaRPr sz="1735"/>
          </a:p>
        </p:txBody>
      </p:sp>
      <p:sp>
        <p:nvSpPr>
          <p:cNvPr id="16" name="Shape 1648"/>
          <p:cNvSpPr/>
          <p:nvPr/>
        </p:nvSpPr>
        <p:spPr>
          <a:xfrm>
            <a:off x="7303582" y="4644309"/>
            <a:ext cx="478442"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lvl="0"/>
            <a:endParaRPr sz="1735"/>
          </a:p>
        </p:txBody>
      </p:sp>
      <p:sp>
        <p:nvSpPr>
          <p:cNvPr id="17" name="Shape 1653"/>
          <p:cNvSpPr/>
          <p:nvPr/>
        </p:nvSpPr>
        <p:spPr>
          <a:xfrm>
            <a:off x="3070587" y="5526429"/>
            <a:ext cx="115517" cy="115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p>
        </p:txBody>
      </p:sp>
      <p:sp>
        <p:nvSpPr>
          <p:cNvPr id="18" name="Shape 1654"/>
          <p:cNvSpPr/>
          <p:nvPr/>
        </p:nvSpPr>
        <p:spPr>
          <a:xfrm>
            <a:off x="4366398" y="4556906"/>
            <a:ext cx="179717" cy="1797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p>
        </p:txBody>
      </p:sp>
      <p:sp>
        <p:nvSpPr>
          <p:cNvPr id="19" name="Shape 1655"/>
          <p:cNvSpPr/>
          <p:nvPr/>
        </p:nvSpPr>
        <p:spPr>
          <a:xfrm>
            <a:off x="5621019" y="3941285"/>
            <a:ext cx="231013" cy="2310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p>
        </p:txBody>
      </p:sp>
      <p:sp>
        <p:nvSpPr>
          <p:cNvPr id="20" name="Shape 1656"/>
          <p:cNvSpPr/>
          <p:nvPr/>
        </p:nvSpPr>
        <p:spPr>
          <a:xfrm>
            <a:off x="7384361" y="3356873"/>
            <a:ext cx="285676" cy="2856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p>
        </p:txBody>
      </p:sp>
      <p:sp>
        <p:nvSpPr>
          <p:cNvPr id="21" name="Text Placeholder 3"/>
          <p:cNvSpPr txBox="1"/>
          <p:nvPr/>
        </p:nvSpPr>
        <p:spPr>
          <a:xfrm>
            <a:off x="1775059" y="2456633"/>
            <a:ext cx="2249909" cy="40863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22" name="Text Placeholder 4"/>
          <p:cNvSpPr txBox="1"/>
          <p:nvPr/>
        </p:nvSpPr>
        <p:spPr>
          <a:xfrm>
            <a:off x="1730330" y="2859709"/>
            <a:ext cx="2252397" cy="620933"/>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23" name="Text Placeholder 3"/>
          <p:cNvSpPr txBox="1"/>
          <p:nvPr/>
        </p:nvSpPr>
        <p:spPr>
          <a:xfrm>
            <a:off x="6159156" y="1636302"/>
            <a:ext cx="1854969" cy="40863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24" name="Text Placeholder 4"/>
          <p:cNvSpPr txBox="1"/>
          <p:nvPr/>
        </p:nvSpPr>
        <p:spPr>
          <a:xfrm>
            <a:off x="6145671" y="2038126"/>
            <a:ext cx="1868453" cy="620933"/>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25" name="Text Placeholder 3"/>
          <p:cNvSpPr txBox="1"/>
          <p:nvPr/>
        </p:nvSpPr>
        <p:spPr>
          <a:xfrm>
            <a:off x="7950559" y="4714114"/>
            <a:ext cx="1853806" cy="40863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26" name="Text Placeholder 4"/>
          <p:cNvSpPr txBox="1"/>
          <p:nvPr/>
        </p:nvSpPr>
        <p:spPr>
          <a:xfrm>
            <a:off x="7918140" y="5108796"/>
            <a:ext cx="2252397" cy="620933"/>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27" name="Text Placeholder 4"/>
          <p:cNvSpPr txBox="1"/>
          <p:nvPr/>
        </p:nvSpPr>
        <p:spPr>
          <a:xfrm>
            <a:off x="3010408" y="4029525"/>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charset="-122"/>
                <a:ea typeface="微软雅黑" panose="020B0503020204020204" charset="-122"/>
              </a:rPr>
              <a:t>01</a:t>
            </a:r>
          </a:p>
        </p:txBody>
      </p:sp>
      <p:sp>
        <p:nvSpPr>
          <p:cNvPr id="28" name="Text Placeholder 4"/>
          <p:cNvSpPr txBox="1"/>
          <p:nvPr/>
        </p:nvSpPr>
        <p:spPr>
          <a:xfrm>
            <a:off x="4334978" y="2480018"/>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charset="-122"/>
                <a:ea typeface="微软雅黑" panose="020B0503020204020204" charset="-122"/>
              </a:rPr>
              <a:t>02</a:t>
            </a:r>
          </a:p>
        </p:txBody>
      </p:sp>
      <p:sp>
        <p:nvSpPr>
          <p:cNvPr id="29" name="Text Placeholder 4"/>
          <p:cNvSpPr txBox="1"/>
          <p:nvPr/>
        </p:nvSpPr>
        <p:spPr>
          <a:xfrm>
            <a:off x="5625195" y="1642554"/>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charset="-122"/>
                <a:ea typeface="微软雅黑" panose="020B0503020204020204" charset="-122"/>
              </a:rPr>
              <a:t>03</a:t>
            </a:r>
          </a:p>
        </p:txBody>
      </p:sp>
      <p:sp>
        <p:nvSpPr>
          <p:cNvPr id="30" name="Text Placeholder 4"/>
          <p:cNvSpPr txBox="1"/>
          <p:nvPr/>
        </p:nvSpPr>
        <p:spPr>
          <a:xfrm>
            <a:off x="7410599" y="4742750"/>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charset="-122"/>
                <a:ea typeface="微软雅黑" panose="020B0503020204020204" charset="-122"/>
              </a:rPr>
              <a:t>04</a:t>
            </a:r>
          </a:p>
        </p:txBody>
      </p:sp>
      <p:sp>
        <p:nvSpPr>
          <p:cNvPr id="31" name="Shape 1625"/>
          <p:cNvSpPr/>
          <p:nvPr/>
        </p:nvSpPr>
        <p:spPr>
          <a:xfrm>
            <a:off x="9645882" y="2178730"/>
            <a:ext cx="1386593" cy="13865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735"/>
          </a:p>
        </p:txBody>
      </p:sp>
      <p:sp>
        <p:nvSpPr>
          <p:cNvPr id="32" name="Shape 1657"/>
          <p:cNvSpPr/>
          <p:nvPr/>
        </p:nvSpPr>
        <p:spPr>
          <a:xfrm>
            <a:off x="10132593" y="2404954"/>
            <a:ext cx="413423" cy="42263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735"/>
          </a:p>
        </p:txBody>
      </p:sp>
      <p:sp>
        <p:nvSpPr>
          <p:cNvPr id="33" name="Text Placeholder 3"/>
          <p:cNvSpPr txBox="1"/>
          <p:nvPr/>
        </p:nvSpPr>
        <p:spPr>
          <a:xfrm>
            <a:off x="9820754" y="2884882"/>
            <a:ext cx="1019750" cy="40863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charset="-122"/>
                <a:ea typeface="微软雅黑" panose="020B0503020204020204" charset="-122"/>
              </a:rPr>
              <a:t>输入文本</a:t>
            </a:r>
            <a:endParaRPr lang="id-ID" sz="1865"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2000"/>
                            </p:stCondLst>
                            <p:childTnLst>
                              <p:par>
                                <p:cTn id="37" presetID="18" presetClass="entr" presetSubtype="12"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strips(downLeft)">
                                      <p:cBhvr>
                                        <p:cTn id="39" dur="500"/>
                                        <p:tgtEl>
                                          <p:spTgt spid="7">
                                            <p:txEl>
                                              <p:pRg st="0" end="0"/>
                                            </p:txEl>
                                          </p:spTgt>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strips(downLeft)">
                                      <p:cBhvr>
                                        <p:cTn id="42" dur="500"/>
                                        <p:tgtEl>
                                          <p:spTgt spid="8">
                                            <p:txEl>
                                              <p:pRg st="0" end="0"/>
                                            </p:txEl>
                                          </p:spTgt>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3000"/>
                            </p:stCondLst>
                            <p:childTnLst>
                              <p:par>
                                <p:cTn id="48" presetID="2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4000"/>
                            </p:stCondLst>
                            <p:childTnLst>
                              <p:par>
                                <p:cTn id="63" presetID="18" presetClass="entr" presetSubtype="12"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strips(downLeft)">
                                      <p:cBhvr>
                                        <p:cTn id="65" dur="500"/>
                                        <p:tgtEl>
                                          <p:spTgt spid="21"/>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strips(downLeft)">
                                      <p:cBhvr>
                                        <p:cTn id="68" dur="500"/>
                                        <p:tgtEl>
                                          <p:spTgt spid="22"/>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par>
                          <p:cTn id="73" fill="hold">
                            <p:stCondLst>
                              <p:cond delay="5000"/>
                            </p:stCondLst>
                            <p:childTnLst>
                              <p:par>
                                <p:cTn id="74" presetID="22" presetClass="entr" presetSubtype="4"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childTnLst>
                          </p:cTn>
                        </p:par>
                        <p:par>
                          <p:cTn id="88" fill="hold">
                            <p:stCondLst>
                              <p:cond delay="6000"/>
                            </p:stCondLst>
                            <p:childTnLst>
                              <p:par>
                                <p:cTn id="89" presetID="18" presetClass="entr" presetSubtype="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strips(downRight)">
                                      <p:cBhvr>
                                        <p:cTn id="91" dur="500"/>
                                        <p:tgtEl>
                                          <p:spTgt spid="23"/>
                                        </p:tgtEl>
                                      </p:cBhvr>
                                    </p:animEffect>
                                  </p:childTnLst>
                                </p:cTn>
                              </p:par>
                              <p:par>
                                <p:cTn id="92" presetID="18" presetClass="entr" presetSubtype="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strips(downRight)">
                                      <p:cBhvr>
                                        <p:cTn id="94" dur="500"/>
                                        <p:tgtEl>
                                          <p:spTgt spid="24"/>
                                        </p:tgtEl>
                                      </p:cBhvr>
                                    </p:animEffect>
                                  </p:childTnLst>
                                </p:cTn>
                              </p:par>
                            </p:childTnLst>
                          </p:cTn>
                        </p:par>
                        <p:par>
                          <p:cTn id="95" fill="hold">
                            <p:stCondLst>
                              <p:cond delay="6500"/>
                            </p:stCondLst>
                            <p:childTnLst>
                              <p:par>
                                <p:cTn id="96" presetID="10"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childTnLst>
                          </p:cTn>
                        </p:par>
                        <p:par>
                          <p:cTn id="99" fill="hold">
                            <p:stCondLst>
                              <p:cond delay="7000"/>
                            </p:stCondLst>
                            <p:childTnLst>
                              <p:par>
                                <p:cTn id="100" presetID="22" presetClass="entr" presetSubtype="1"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up)">
                                      <p:cBhvr>
                                        <p:cTn id="102" dur="500"/>
                                        <p:tgtEl>
                                          <p:spTgt spid="12"/>
                                        </p:tgtEl>
                                      </p:cBhvr>
                                    </p:animEffect>
                                  </p:childTnLst>
                                </p:cTn>
                              </p:par>
                            </p:childTnLst>
                          </p:cTn>
                        </p:par>
                        <p:par>
                          <p:cTn id="103" fill="hold">
                            <p:stCondLst>
                              <p:cond delay="7500"/>
                            </p:stCondLst>
                            <p:childTnLst>
                              <p:par>
                                <p:cTn id="104" presetID="53" presetClass="entr" presetSubtype="16"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fltVal val="0"/>
                                          </p:val>
                                        </p:tav>
                                        <p:tav tm="100000">
                                          <p:val>
                                            <p:strVal val="#ppt_w"/>
                                          </p:val>
                                        </p:tav>
                                      </p:tavLst>
                                    </p:anim>
                                    <p:anim calcmode="lin" valueType="num">
                                      <p:cBhvr>
                                        <p:cTn id="107" dur="500" fill="hold"/>
                                        <p:tgtEl>
                                          <p:spTgt spid="16"/>
                                        </p:tgtEl>
                                        <p:attrNameLst>
                                          <p:attrName>ppt_h</p:attrName>
                                        </p:attrNameLst>
                                      </p:cBhvr>
                                      <p:tavLst>
                                        <p:tav tm="0">
                                          <p:val>
                                            <p:fltVal val="0"/>
                                          </p:val>
                                        </p:tav>
                                        <p:tav tm="100000">
                                          <p:val>
                                            <p:strVal val="#ppt_h"/>
                                          </p:val>
                                        </p:tav>
                                      </p:tavLst>
                                    </p:anim>
                                    <p:animEffect transition="in" filter="fade">
                                      <p:cBhvr>
                                        <p:cTn id="108" dur="500"/>
                                        <p:tgtEl>
                                          <p:spTgt spid="1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fltVal val="0"/>
                                          </p:val>
                                        </p:tav>
                                        <p:tav tm="100000">
                                          <p:val>
                                            <p:strVal val="#ppt_h"/>
                                          </p:val>
                                        </p:tav>
                                      </p:tavLst>
                                    </p:anim>
                                    <p:animEffect transition="in" filter="fade">
                                      <p:cBhvr>
                                        <p:cTn id="113" dur="500"/>
                                        <p:tgtEl>
                                          <p:spTgt spid="30"/>
                                        </p:tgtEl>
                                      </p:cBhvr>
                                    </p:animEffect>
                                  </p:childTnLst>
                                </p:cTn>
                              </p:par>
                            </p:childTnLst>
                          </p:cTn>
                        </p:par>
                        <p:par>
                          <p:cTn id="114" fill="hold">
                            <p:stCondLst>
                              <p:cond delay="8000"/>
                            </p:stCondLst>
                            <p:childTnLst>
                              <p:par>
                                <p:cTn id="115" presetID="18" presetClass="entr" presetSubtype="6"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strips(downRight)">
                                      <p:cBhvr>
                                        <p:cTn id="117" dur="500"/>
                                        <p:tgtEl>
                                          <p:spTgt spid="25"/>
                                        </p:tgtEl>
                                      </p:cBhvr>
                                    </p:animEffect>
                                  </p:childTnLst>
                                </p:cTn>
                              </p:par>
                              <p:par>
                                <p:cTn id="118" presetID="18" presetClass="entr" presetSubtype="6"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strips(downRight)">
                                      <p:cBhvr>
                                        <p:cTn id="120" dur="500"/>
                                        <p:tgtEl>
                                          <p:spTgt spid="26"/>
                                        </p:tgtEl>
                                      </p:cBhvr>
                                    </p:animEffect>
                                  </p:childTnLst>
                                </p:cTn>
                              </p:par>
                            </p:childTnLst>
                          </p:cTn>
                        </p:par>
                        <p:par>
                          <p:cTn id="121" fill="hold">
                            <p:stCondLst>
                              <p:cond delay="85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27" presetClass="emph" presetSubtype="0" fill="remove" grpId="1" nodeType="withEffect">
                                  <p:stCondLst>
                                    <p:cond delay="0"/>
                                  </p:stCondLst>
                                  <p:childTnLst>
                                    <p:animClr clrSpc="rgb" dir="cw">
                                      <p:cBhvr override="childStyle">
                                        <p:cTn id="125" dur="250" autoRev="1" fill="remove"/>
                                        <p:tgtEl>
                                          <p:spTgt spid="31"/>
                                        </p:tgtEl>
                                        <p:attrNameLst>
                                          <p:attrName>style.color</p:attrName>
                                        </p:attrNameLst>
                                      </p:cBhvr>
                                      <p:to>
                                        <a:schemeClr val="bg1"/>
                                      </p:to>
                                    </p:animClr>
                                    <p:animClr clrSpc="rgb" dir="cw">
                                      <p:cBhvr>
                                        <p:cTn id="126" dur="250" autoRev="1" fill="remove"/>
                                        <p:tgtEl>
                                          <p:spTgt spid="31"/>
                                        </p:tgtEl>
                                        <p:attrNameLst>
                                          <p:attrName>fillcolor</p:attrName>
                                        </p:attrNameLst>
                                      </p:cBhvr>
                                      <p:to>
                                        <a:schemeClr val="bg1"/>
                                      </p:to>
                                    </p:animClr>
                                    <p:set>
                                      <p:cBhvr>
                                        <p:cTn id="127" dur="250" autoRev="1" fill="remove"/>
                                        <p:tgtEl>
                                          <p:spTgt spid="31"/>
                                        </p:tgtEl>
                                        <p:attrNameLst>
                                          <p:attrName>fill.type</p:attrName>
                                        </p:attrNameLst>
                                      </p:cBhvr>
                                      <p:to>
                                        <p:strVal val="solid"/>
                                      </p:to>
                                    </p:set>
                                    <p:set>
                                      <p:cBhvr>
                                        <p:cTn id="128" dur="250" autoRev="1" fill="remove"/>
                                        <p:tgtEl>
                                          <p:spTgt spid="31"/>
                                        </p:tgtEl>
                                        <p:attrNameLst>
                                          <p:attrName>fill.on</p:attrName>
                                        </p:attrNameLst>
                                      </p:cBhvr>
                                      <p:to>
                                        <p:strVal val="true"/>
                                      </p:to>
                                    </p:set>
                                  </p:childTnLst>
                                </p:cTn>
                              </p:par>
                            </p:childTnLst>
                          </p:cTn>
                        </p:par>
                        <p:par>
                          <p:cTn id="129" fill="hold">
                            <p:stCondLst>
                              <p:cond delay="8500"/>
                            </p:stCondLst>
                            <p:childTnLst>
                              <p:par>
                                <p:cTn id="130" presetID="10" presetClass="entr" presetSubtype="0" fill="hold" grpId="0" nodeType="after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build="p"/>
      <p:bldP spid="8" grpId="0" build="p"/>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animBg="1"/>
      <p:bldP spid="31" grpId="1" animBg="1"/>
      <p:bldP spid="32"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p:nvPr/>
        </p:nvSpPr>
        <p:spPr bwMode="auto">
          <a:xfrm>
            <a:off x="9700070" y="3254745"/>
            <a:ext cx="499555" cy="1039701"/>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7" name="Freeform 8"/>
          <p:cNvSpPr/>
          <p:nvPr/>
        </p:nvSpPr>
        <p:spPr bwMode="auto">
          <a:xfrm>
            <a:off x="8169290" y="3254744"/>
            <a:ext cx="501340" cy="1354506"/>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p:nvSpPr>
        <p:spPr bwMode="auto">
          <a:xfrm>
            <a:off x="6640292" y="3254744"/>
            <a:ext cx="501340" cy="1354506"/>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9" name="Freeform 12"/>
          <p:cNvSpPr/>
          <p:nvPr/>
        </p:nvSpPr>
        <p:spPr bwMode="auto">
          <a:xfrm>
            <a:off x="5111294" y="3254744"/>
            <a:ext cx="499555" cy="1354506"/>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4"/>
          <p:cNvSpPr/>
          <p:nvPr/>
        </p:nvSpPr>
        <p:spPr bwMode="auto">
          <a:xfrm>
            <a:off x="3582296" y="3254744"/>
            <a:ext cx="499555" cy="1354506"/>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11" name="Freeform 16"/>
          <p:cNvSpPr/>
          <p:nvPr/>
        </p:nvSpPr>
        <p:spPr bwMode="auto">
          <a:xfrm>
            <a:off x="2053298" y="3254744"/>
            <a:ext cx="499555" cy="1354506"/>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7"/>
          <p:cNvSpPr/>
          <p:nvPr/>
        </p:nvSpPr>
        <p:spPr bwMode="auto">
          <a:xfrm>
            <a:off x="10199626" y="3429636"/>
            <a:ext cx="1100807" cy="1024021"/>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13" name="组合 12"/>
          <p:cNvGrpSpPr/>
          <p:nvPr/>
        </p:nvGrpSpPr>
        <p:grpSpPr>
          <a:xfrm>
            <a:off x="911187" y="3254745"/>
            <a:ext cx="1279220" cy="1349682"/>
            <a:chOff x="882491" y="2261909"/>
            <a:chExt cx="959665" cy="1012525"/>
          </a:xfrm>
        </p:grpSpPr>
        <p:sp>
          <p:nvSpPr>
            <p:cNvPr id="14"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a:latin typeface="微软雅黑" panose="020B0503020204020204" charset="-122"/>
                  <a:ea typeface="微软雅黑" panose="020B0503020204020204" charset="-122"/>
                </a:rPr>
                <a:t>2015</a:t>
              </a:r>
            </a:p>
          </p:txBody>
        </p:sp>
      </p:grpSp>
      <p:grpSp>
        <p:nvGrpSpPr>
          <p:cNvPr id="16" name="组合 15"/>
          <p:cNvGrpSpPr/>
          <p:nvPr/>
        </p:nvGrpSpPr>
        <p:grpSpPr>
          <a:xfrm>
            <a:off x="2440185" y="3254744"/>
            <a:ext cx="1279220" cy="1354506"/>
            <a:chOff x="2029538" y="2261909"/>
            <a:chExt cx="959665" cy="1016144"/>
          </a:xfrm>
        </p:grpSpPr>
        <p:sp>
          <p:nvSpPr>
            <p:cNvPr id="17"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charset="-122"/>
                  <a:ea typeface="微软雅黑" panose="020B0503020204020204" charset="-122"/>
                </a:rPr>
                <a:t>2016</a:t>
              </a:r>
              <a:endParaRPr lang="en-US" sz="2665" dirty="0">
                <a:latin typeface="微软雅黑" panose="020B0503020204020204" charset="-122"/>
                <a:ea typeface="微软雅黑" panose="020B0503020204020204" charset="-122"/>
              </a:endParaRPr>
            </a:p>
          </p:txBody>
        </p:sp>
      </p:grpSp>
      <p:grpSp>
        <p:nvGrpSpPr>
          <p:cNvPr id="19" name="组合 18"/>
          <p:cNvGrpSpPr/>
          <p:nvPr/>
        </p:nvGrpSpPr>
        <p:grpSpPr>
          <a:xfrm>
            <a:off x="3969182" y="3254744"/>
            <a:ext cx="1279220" cy="1354506"/>
            <a:chOff x="3176585" y="2261909"/>
            <a:chExt cx="959665" cy="1016144"/>
          </a:xfrm>
        </p:grpSpPr>
        <p:sp>
          <p:nvSpPr>
            <p:cNvPr id="20" name="Rectangle 11"/>
            <p:cNvSpPr>
              <a:spLocks noChangeArrowheads="1"/>
            </p:cNvSpPr>
            <p:nvPr userDrawn="1"/>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a:latin typeface="微软雅黑" panose="020B0503020204020204" charset="-122"/>
                  <a:ea typeface="微软雅黑" panose="020B0503020204020204" charset="-122"/>
                </a:rPr>
                <a:t>2017</a:t>
              </a:r>
            </a:p>
          </p:txBody>
        </p:sp>
      </p:grpSp>
      <p:grpSp>
        <p:nvGrpSpPr>
          <p:cNvPr id="22" name="组合 21"/>
          <p:cNvGrpSpPr/>
          <p:nvPr/>
        </p:nvGrpSpPr>
        <p:grpSpPr>
          <a:xfrm>
            <a:off x="5498180" y="3254744"/>
            <a:ext cx="1279220" cy="1354506"/>
            <a:chOff x="4323632" y="2261909"/>
            <a:chExt cx="959665" cy="1016144"/>
          </a:xfrm>
        </p:grpSpPr>
        <p:sp>
          <p:nvSpPr>
            <p:cNvPr id="23"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24"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a:solidFill>
                    <a:schemeClr val="bg1"/>
                  </a:solidFill>
                  <a:latin typeface="微软雅黑" panose="020B0503020204020204" charset="-122"/>
                  <a:ea typeface="微软雅黑" panose="020B0503020204020204" charset="-122"/>
                </a:rPr>
                <a:t>2018</a:t>
              </a:r>
            </a:p>
          </p:txBody>
        </p:sp>
      </p:grpSp>
      <p:grpSp>
        <p:nvGrpSpPr>
          <p:cNvPr id="25" name="组合 24"/>
          <p:cNvGrpSpPr/>
          <p:nvPr/>
        </p:nvGrpSpPr>
        <p:grpSpPr>
          <a:xfrm>
            <a:off x="7023816" y="3254744"/>
            <a:ext cx="1279220" cy="1354506"/>
            <a:chOff x="5468157" y="2261909"/>
            <a:chExt cx="959665" cy="1016144"/>
          </a:xfrm>
        </p:grpSpPr>
        <p:sp>
          <p:nvSpPr>
            <p:cNvPr id="26" name="Rectangle 7"/>
            <p:cNvSpPr>
              <a:spLocks noChangeArrowheads="1"/>
            </p:cNvSpPr>
            <p:nvPr userDrawn="1"/>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27"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charset="-122"/>
                  <a:ea typeface="微软雅黑" panose="020B0503020204020204" charset="-122"/>
                </a:rPr>
                <a:t>2019</a:t>
              </a:r>
              <a:endParaRPr lang="en-US" sz="2665" dirty="0">
                <a:latin typeface="微软雅黑" panose="020B0503020204020204" charset="-122"/>
                <a:ea typeface="微软雅黑" panose="020B0503020204020204" charset="-122"/>
              </a:endParaRPr>
            </a:p>
          </p:txBody>
        </p:sp>
      </p:grpSp>
      <p:grpSp>
        <p:nvGrpSpPr>
          <p:cNvPr id="28" name="组合 27"/>
          <p:cNvGrpSpPr/>
          <p:nvPr/>
        </p:nvGrpSpPr>
        <p:grpSpPr>
          <a:xfrm>
            <a:off x="8557959" y="3254744"/>
            <a:ext cx="1279220" cy="1354506"/>
            <a:chOff x="6619064" y="2261909"/>
            <a:chExt cx="959665" cy="1016144"/>
          </a:xfrm>
        </p:grpSpPr>
        <p:sp>
          <p:nvSpPr>
            <p:cNvPr id="29"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a:latin typeface="Roboto Light" panose="02000000000000000000" pitchFamily="2" charset="0"/>
                <a:ea typeface="Roboto Light" panose="02000000000000000000" pitchFamily="2" charset="0"/>
              </a:endParaRPr>
            </a:p>
          </p:txBody>
        </p:sp>
        <p:sp>
          <p:nvSpPr>
            <p:cNvPr id="30"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charset="-122"/>
                  <a:ea typeface="微软雅黑" panose="020B0503020204020204" charset="-122"/>
                </a:rPr>
                <a:t>2020</a:t>
              </a:r>
              <a:endParaRPr lang="en-US" sz="2665" dirty="0">
                <a:latin typeface="微软雅黑" panose="020B0503020204020204" charset="-122"/>
                <a:ea typeface="微软雅黑" panose="020B0503020204020204" charset="-122"/>
              </a:endParaRPr>
            </a:p>
          </p:txBody>
        </p:sp>
      </p:grpSp>
      <p:sp>
        <p:nvSpPr>
          <p:cNvPr id="31" name="Text Placeholder 59"/>
          <p:cNvSpPr txBox="1"/>
          <p:nvPr/>
        </p:nvSpPr>
        <p:spPr>
          <a:xfrm>
            <a:off x="2552854" y="4943573"/>
            <a:ext cx="2558439" cy="124781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添加标题内容</a:t>
            </a:r>
          </a:p>
          <a:p>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sz="1335" dirty="0"/>
          </a:p>
        </p:txBody>
      </p:sp>
      <p:cxnSp>
        <p:nvCxnSpPr>
          <p:cNvPr id="32" name="Straight Connector 54"/>
          <p:cNvCxnSpPr/>
          <p:nvPr/>
        </p:nvCxnSpPr>
        <p:spPr>
          <a:xfrm>
            <a:off x="2552855" y="4602114"/>
            <a:ext cx="0" cy="14652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9"/>
          <p:cNvSpPr txBox="1"/>
          <p:nvPr/>
        </p:nvSpPr>
        <p:spPr>
          <a:xfrm>
            <a:off x="5610092" y="4943573"/>
            <a:ext cx="2558439" cy="124781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添加标题内容</a:t>
            </a:r>
          </a:p>
          <a:p>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sz="1335" dirty="0"/>
          </a:p>
        </p:txBody>
      </p:sp>
      <p:cxnSp>
        <p:nvCxnSpPr>
          <p:cNvPr id="34" name="Straight Connector 56"/>
          <p:cNvCxnSpPr/>
          <p:nvPr/>
        </p:nvCxnSpPr>
        <p:spPr>
          <a:xfrm>
            <a:off x="5610093" y="4602114"/>
            <a:ext cx="0" cy="14652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59"/>
          <p:cNvSpPr txBox="1"/>
          <p:nvPr/>
        </p:nvSpPr>
        <p:spPr>
          <a:xfrm>
            <a:off x="8670628" y="4943573"/>
            <a:ext cx="2558439" cy="124781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添加标题内容</a:t>
            </a:r>
          </a:p>
          <a:p>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sz="1335" dirty="0"/>
          </a:p>
        </p:txBody>
      </p:sp>
      <p:cxnSp>
        <p:nvCxnSpPr>
          <p:cNvPr id="36" name="Straight Connector 58"/>
          <p:cNvCxnSpPr/>
          <p:nvPr/>
        </p:nvCxnSpPr>
        <p:spPr>
          <a:xfrm>
            <a:off x="8670629" y="4602114"/>
            <a:ext cx="0" cy="14652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Placeholder 59"/>
          <p:cNvSpPr txBox="1"/>
          <p:nvPr/>
        </p:nvSpPr>
        <p:spPr>
          <a:xfrm>
            <a:off x="1023856" y="1701258"/>
            <a:ext cx="2558439" cy="124781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添加标题内容</a:t>
            </a:r>
          </a:p>
          <a:p>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sz="1335" dirty="0"/>
          </a:p>
        </p:txBody>
      </p:sp>
      <p:sp>
        <p:nvSpPr>
          <p:cNvPr id="38" name="Text Placeholder 59"/>
          <p:cNvSpPr txBox="1"/>
          <p:nvPr/>
        </p:nvSpPr>
        <p:spPr>
          <a:xfrm>
            <a:off x="4081094" y="1701258"/>
            <a:ext cx="2558439" cy="124781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添加标题内容</a:t>
            </a:r>
          </a:p>
          <a:p>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sz="1335" dirty="0"/>
          </a:p>
        </p:txBody>
      </p:sp>
      <p:sp>
        <p:nvSpPr>
          <p:cNvPr id="39" name="Text Placeholder 59"/>
          <p:cNvSpPr txBox="1"/>
          <p:nvPr/>
        </p:nvSpPr>
        <p:spPr>
          <a:xfrm>
            <a:off x="7141630" y="1701258"/>
            <a:ext cx="2558439" cy="124781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accent1"/>
                </a:solidFill>
                <a:latin typeface="微软雅黑" panose="020B0503020204020204" charset="-122"/>
                <a:ea typeface="微软雅黑" panose="020B0503020204020204" charset="-122"/>
                <a:sym typeface="微软雅黑" panose="020B0503020204020204" charset="-122"/>
              </a:rPr>
              <a:t>添加标题内容</a:t>
            </a:r>
          </a:p>
          <a:p>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sz="1335" dirty="0"/>
          </a:p>
        </p:txBody>
      </p:sp>
      <p:cxnSp>
        <p:nvCxnSpPr>
          <p:cNvPr id="40" name="Straight Connector 62"/>
          <p:cNvCxnSpPr/>
          <p:nvPr/>
        </p:nvCxnSpPr>
        <p:spPr>
          <a:xfrm>
            <a:off x="1034398" y="1797245"/>
            <a:ext cx="0" cy="14652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63"/>
          <p:cNvCxnSpPr/>
          <p:nvPr/>
        </p:nvCxnSpPr>
        <p:spPr>
          <a:xfrm>
            <a:off x="4091202" y="1797245"/>
            <a:ext cx="0" cy="14652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64"/>
          <p:cNvCxnSpPr/>
          <p:nvPr/>
        </p:nvCxnSpPr>
        <p:spPr>
          <a:xfrm>
            <a:off x="7146038" y="1797245"/>
            <a:ext cx="0" cy="14652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3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300"/>
                                        <p:tgtEl>
                                          <p:spTgt spid="11"/>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3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300"/>
                                        <p:tgtEl>
                                          <p:spTgt spid="10"/>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3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300"/>
                                        <p:tgtEl>
                                          <p:spTgt spid="9"/>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300"/>
                                        <p:tgtEl>
                                          <p:spTgt spid="22"/>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300"/>
                                        <p:tgtEl>
                                          <p:spTgt spid="8"/>
                                        </p:tgtEl>
                                      </p:cBhvr>
                                    </p:animEffect>
                                  </p:childTnLst>
                                </p:cTn>
                              </p:par>
                            </p:childTnLst>
                          </p:cTn>
                        </p:par>
                        <p:par>
                          <p:cTn id="45" fill="hold">
                            <p:stCondLst>
                              <p:cond delay="4000"/>
                            </p:stCondLst>
                            <p:childTnLst>
                              <p:par>
                                <p:cTn id="46" presetID="2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300"/>
                                        <p:tgtEl>
                                          <p:spTgt spid="25"/>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300"/>
                                        <p:tgtEl>
                                          <p:spTgt spid="7"/>
                                        </p:tgtEl>
                                      </p:cBhvr>
                                    </p:animEffect>
                                  </p:childTnLst>
                                </p:cTn>
                              </p:par>
                            </p:childTnLst>
                          </p:cTn>
                        </p:par>
                        <p:par>
                          <p:cTn id="53" fill="hold">
                            <p:stCondLst>
                              <p:cond delay="5000"/>
                            </p:stCondLst>
                            <p:childTnLst>
                              <p:par>
                                <p:cTn id="54" presetID="22" presetClass="entr" presetSubtype="4"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300"/>
                                        <p:tgtEl>
                                          <p:spTgt spid="28"/>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300"/>
                                        <p:tgtEl>
                                          <p:spTgt spid="6"/>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300"/>
                                        <p:tgtEl>
                                          <p:spTgt spid="12"/>
                                        </p:tgtEl>
                                      </p:cBhvr>
                                    </p:animEffect>
                                  </p:childTnLst>
                                </p:cTn>
                              </p:par>
                            </p:childTnLst>
                          </p:cTn>
                        </p:par>
                        <p:par>
                          <p:cTn id="65" fill="hold">
                            <p:stCondLst>
                              <p:cond delay="6500"/>
                            </p:stCondLst>
                            <p:childTnLst>
                              <p:par>
                                <p:cTn id="66" presetID="22" presetClass="entr" presetSubtype="4"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up)">
                                      <p:cBhvr>
                                        <p:cTn id="76" dur="500"/>
                                        <p:tgtEl>
                                          <p:spTgt spid="32"/>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down)">
                                      <p:cBhvr>
                                        <p:cTn id="84" dur="500"/>
                                        <p:tgtEl>
                                          <p:spTgt spid="44"/>
                                        </p:tgtEl>
                                      </p:cBhvr>
                                    </p:animEffect>
                                  </p:childTnLst>
                                </p:cTn>
                              </p:par>
                            </p:childTnLst>
                          </p:cTn>
                        </p:par>
                        <p:par>
                          <p:cTn id="85" fill="hold">
                            <p:stCondLst>
                              <p:cond delay="9000"/>
                            </p:stCondLst>
                            <p:childTnLst>
                              <p:par>
                                <p:cTn id="86" presetID="22" presetClass="entr" presetSubtype="8"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par>
                          <p:cTn id="89" fill="hold">
                            <p:stCondLst>
                              <p:cond delay="9500"/>
                            </p:stCondLst>
                            <p:childTnLst>
                              <p:par>
                                <p:cTn id="90" presetID="22" presetClass="entr" presetSubtype="1"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500"/>
                                        <p:tgtEl>
                                          <p:spTgt spid="33"/>
                                        </p:tgtEl>
                                      </p:cBhvr>
                                    </p:animEffect>
                                  </p:childTnLst>
                                </p:cTn>
                              </p:par>
                            </p:childTnLst>
                          </p:cTn>
                        </p:par>
                        <p:par>
                          <p:cTn id="97" fill="hold">
                            <p:stCondLst>
                              <p:cond delay="10500"/>
                            </p:stCondLst>
                            <p:childTnLst>
                              <p:par>
                                <p:cTn id="98" presetID="22" presetClass="entr" presetSubtype="4" fill="hold"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down)">
                                      <p:cBhvr>
                                        <p:cTn id="100" dur="500"/>
                                        <p:tgtEl>
                                          <p:spTgt spid="45"/>
                                        </p:tgtEl>
                                      </p:cBhvr>
                                    </p:animEffect>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11500"/>
                            </p:stCondLst>
                            <p:childTnLst>
                              <p:par>
                                <p:cTn id="106" presetID="22" presetClass="entr" presetSubtype="1" fill="hold"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up)">
                                      <p:cBhvr>
                                        <p:cTn id="108" dur="500"/>
                                        <p:tgtEl>
                                          <p:spTgt spid="36"/>
                                        </p:tgtEl>
                                      </p:cBhvr>
                                    </p:animEffect>
                                  </p:childTnLst>
                                </p:cTn>
                              </p:par>
                            </p:childTnLst>
                          </p:cTn>
                        </p:par>
                        <p:par>
                          <p:cTn id="109" fill="hold">
                            <p:stCondLst>
                              <p:cond delay="12000"/>
                            </p:stCondLst>
                            <p:childTnLst>
                              <p:par>
                                <p:cTn id="110" presetID="22" presetClass="entr" presetSubtype="8"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animBg="1"/>
      <p:bldP spid="8" grpId="0" animBg="1"/>
      <p:bldP spid="9" grpId="0" animBg="1"/>
      <p:bldP spid="10" grpId="0" animBg="1"/>
      <p:bldP spid="11" grpId="0" animBg="1"/>
      <p:bldP spid="12" grpId="0" animBg="1"/>
      <p:bldP spid="31" grpId="0"/>
      <p:bldP spid="33" grpId="0"/>
      <p:bldP spid="35"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千图PPT彼岸天：ID 8661124库_组合 1"/>
          <p:cNvGrpSpPr/>
          <p:nvPr>
            <p:custDataLst>
              <p:tags r:id="rId1"/>
            </p:custDataLst>
          </p:nvPr>
        </p:nvGrpSpPr>
        <p:grpSpPr>
          <a:xfrm>
            <a:off x="5049491" y="2689017"/>
            <a:ext cx="2060540" cy="2060540"/>
            <a:chOff x="5049491" y="2689017"/>
            <a:chExt cx="2060540" cy="2060540"/>
          </a:xfrm>
        </p:grpSpPr>
        <p:grpSp>
          <p:nvGrpSpPr>
            <p:cNvPr id="7" name="组合 6"/>
            <p:cNvGrpSpPr/>
            <p:nvPr/>
          </p:nvGrpSpPr>
          <p:grpSpPr>
            <a:xfrm rot="5400000">
              <a:off x="5049491" y="2689017"/>
              <a:ext cx="2060540" cy="2060540"/>
              <a:chOff x="5049491" y="2689017"/>
              <a:chExt cx="2060540" cy="2060540"/>
            </a:xfrm>
          </p:grpSpPr>
          <p:sp>
            <p:nvSpPr>
              <p:cNvPr id="10" name="弧形 9"/>
              <p:cNvSpPr/>
              <p:nvPr/>
            </p:nvSpPr>
            <p:spPr>
              <a:xfrm>
                <a:off x="5049491" y="2689017"/>
                <a:ext cx="2060540" cy="2060540"/>
              </a:xfrm>
              <a:prstGeom prst="arc">
                <a:avLst>
                  <a:gd name="adj1" fmla="val 7846411"/>
                  <a:gd name="adj2" fmla="val 7144191"/>
                </a:avLst>
              </a:prstGeom>
              <a:solidFill>
                <a:schemeClr val="bg1"/>
              </a:solid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1" name="弧形 10"/>
              <p:cNvSpPr/>
              <p:nvPr/>
            </p:nvSpPr>
            <p:spPr>
              <a:xfrm>
                <a:off x="5049491" y="2689017"/>
                <a:ext cx="2060540" cy="2060540"/>
              </a:xfrm>
              <a:prstGeom prst="arc">
                <a:avLst>
                  <a:gd name="adj1" fmla="val 7829154"/>
                  <a:gd name="adj2" fmla="val 18569970"/>
                </a:avLst>
              </a:prstGeom>
              <a:ln w="57150">
                <a:gradFill>
                  <a:gsLst>
                    <a:gs pos="0">
                      <a:schemeClr val="accent1"/>
                    </a:gs>
                    <a:gs pos="100000">
                      <a:schemeClr val="accent1">
                        <a:lumMod val="40000"/>
                        <a:lumOff val="60000"/>
                      </a:schemeClr>
                    </a:gs>
                  </a:gsLst>
                  <a:lin ang="5400000" scaled="1"/>
                </a:gra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sp>
          <p:nvSpPr>
            <p:cNvPr id="8" name="任意多边形 29"/>
            <p:cNvSpPr/>
            <p:nvPr/>
          </p:nvSpPr>
          <p:spPr bwMode="auto">
            <a:xfrm>
              <a:off x="5703911" y="3177893"/>
              <a:ext cx="751701" cy="774140"/>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9" name="矩形 8"/>
            <p:cNvSpPr/>
            <p:nvPr/>
          </p:nvSpPr>
          <p:spPr>
            <a:xfrm>
              <a:off x="5200722" y="3978375"/>
              <a:ext cx="1758077" cy="338554"/>
            </a:xfrm>
            <a:prstGeom prst="rect">
              <a:avLst/>
            </a:prstGeom>
          </p:spPr>
          <p:txBody>
            <a:bodyPr wrap="none">
              <a:normAutofit/>
            </a:bodyPr>
            <a:lstStyle/>
            <a:p>
              <a:pPr algn="ctr"/>
              <a:r>
                <a:rPr lang="zh-CN" altLang="en-US" sz="1600" b="1" dirty="0">
                  <a:solidFill>
                    <a:schemeClr val="accent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grpSp>
        <p:nvGrpSpPr>
          <p:cNvPr id="12" name="千图PPT彼岸天：ID 8661124库_组合 20"/>
          <p:cNvGrpSpPr/>
          <p:nvPr>
            <p:custDataLst>
              <p:tags r:id="rId2"/>
            </p:custDataLst>
          </p:nvPr>
        </p:nvGrpSpPr>
        <p:grpSpPr>
          <a:xfrm>
            <a:off x="737124" y="2265458"/>
            <a:ext cx="3623842" cy="944382"/>
            <a:chOff x="737124" y="2265458"/>
            <a:chExt cx="3623842" cy="944382"/>
          </a:xfrm>
        </p:grpSpPr>
        <p:sp>
          <p:nvSpPr>
            <p:cNvPr id="13" name="六边形 12"/>
            <p:cNvSpPr/>
            <p:nvPr/>
          </p:nvSpPr>
          <p:spPr>
            <a:xfrm>
              <a:off x="3411626" y="2333314"/>
              <a:ext cx="949340" cy="818397"/>
            </a:xfrm>
            <a:prstGeom prst="hexagon">
              <a:avLst/>
            </a:prstGeom>
            <a:solidFill>
              <a:schemeClr val="accent1"/>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wrap="none" anchor="ctr">
              <a:normAutofit/>
            </a:bodyPr>
            <a:lstStyle/>
            <a:p>
              <a:pPr algn="ct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关键词</a:t>
              </a:r>
            </a:p>
          </p:txBody>
        </p:sp>
        <p:sp>
          <p:nvSpPr>
            <p:cNvPr id="14" name="文本框 18"/>
            <p:cNvSpPr txBox="1"/>
            <p:nvPr/>
          </p:nvSpPr>
          <p:spPr>
            <a:xfrm>
              <a:off x="1717792" y="2265458"/>
              <a:ext cx="1415772" cy="338554"/>
            </a:xfrm>
            <a:prstGeom prst="rect">
              <a:avLst/>
            </a:prstGeom>
            <a:noFill/>
          </p:spPr>
          <p:txBody>
            <a:bodyPr wrap="none">
              <a:normAutofit/>
            </a:bodyPr>
            <a:lstStyle/>
            <a:p>
              <a:pPr algn="r"/>
              <a:r>
                <a:rPr lang="zh-CN" altLang="en-US" sz="16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5" name="矩形 14"/>
            <p:cNvSpPr/>
            <p:nvPr/>
          </p:nvSpPr>
          <p:spPr>
            <a:xfrm>
              <a:off x="737124" y="2711242"/>
              <a:ext cx="2404101" cy="498598"/>
            </a:xfrm>
            <a:prstGeom prst="rect">
              <a:avLst/>
            </a:prstGeom>
          </p:spPr>
          <p:txBody>
            <a:bodyPr wrap="square">
              <a:normAutofit/>
            </a:bodyPr>
            <a:lstStyle/>
            <a:p>
              <a:pPr algn="r">
                <a:lnSpc>
                  <a:spcPct val="120000"/>
                </a:lnSpc>
                <a:buClr>
                  <a:srgbClr val="E24848"/>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16" name="千图PPT彼岸天：ID 8661124库_组合 21"/>
          <p:cNvGrpSpPr/>
          <p:nvPr>
            <p:custDataLst>
              <p:tags r:id="rId3"/>
            </p:custDataLst>
          </p:nvPr>
        </p:nvGrpSpPr>
        <p:grpSpPr>
          <a:xfrm>
            <a:off x="737124" y="4441535"/>
            <a:ext cx="3623842" cy="975406"/>
            <a:chOff x="737124" y="4441535"/>
            <a:chExt cx="3623842" cy="975406"/>
          </a:xfrm>
        </p:grpSpPr>
        <p:sp>
          <p:nvSpPr>
            <p:cNvPr id="17" name="六边形 16"/>
            <p:cNvSpPr/>
            <p:nvPr/>
          </p:nvSpPr>
          <p:spPr>
            <a:xfrm>
              <a:off x="3411626" y="4486206"/>
              <a:ext cx="949340" cy="818397"/>
            </a:xfrm>
            <a:prstGeom prst="hexagon">
              <a:avLst/>
            </a:prstGeom>
            <a:solidFill>
              <a:schemeClr val="accent3"/>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wrap="none" anchor="ctr">
              <a:normAutofit/>
            </a:bodyPr>
            <a:lstStyle/>
            <a:p>
              <a:pPr algn="ct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关键词</a:t>
              </a:r>
            </a:p>
          </p:txBody>
        </p:sp>
        <p:sp>
          <p:nvSpPr>
            <p:cNvPr id="18" name="文本框 21"/>
            <p:cNvSpPr txBox="1"/>
            <p:nvPr/>
          </p:nvSpPr>
          <p:spPr>
            <a:xfrm>
              <a:off x="1774257" y="4441535"/>
              <a:ext cx="1415772" cy="338554"/>
            </a:xfrm>
            <a:prstGeom prst="rect">
              <a:avLst/>
            </a:prstGeom>
            <a:noFill/>
          </p:spPr>
          <p:txBody>
            <a:bodyPr wrap="none">
              <a:normAutofit/>
            </a:bodyPr>
            <a:lstStyle/>
            <a:p>
              <a:pPr algn="r"/>
              <a:r>
                <a:rPr lang="zh-CN" altLang="en-US" sz="16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9" name="矩形 18"/>
            <p:cNvSpPr/>
            <p:nvPr/>
          </p:nvSpPr>
          <p:spPr>
            <a:xfrm>
              <a:off x="737124" y="4918343"/>
              <a:ext cx="2404101" cy="498598"/>
            </a:xfrm>
            <a:prstGeom prst="rect">
              <a:avLst/>
            </a:prstGeom>
          </p:spPr>
          <p:txBody>
            <a:bodyPr wrap="square">
              <a:normAutofit/>
            </a:bodyPr>
            <a:lstStyle/>
            <a:p>
              <a:pPr algn="r">
                <a:lnSpc>
                  <a:spcPct val="120000"/>
                </a:lnSpc>
                <a:buClr>
                  <a:srgbClr val="E24848"/>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20" name="千图PPT彼岸天：ID 8661124库_组合 23"/>
          <p:cNvGrpSpPr/>
          <p:nvPr>
            <p:custDataLst>
              <p:tags r:id="rId4"/>
            </p:custDataLst>
          </p:nvPr>
        </p:nvGrpSpPr>
        <p:grpSpPr>
          <a:xfrm>
            <a:off x="7798551" y="2265458"/>
            <a:ext cx="3656326" cy="944382"/>
            <a:chOff x="7798551" y="2265458"/>
            <a:chExt cx="3656326" cy="944382"/>
          </a:xfrm>
        </p:grpSpPr>
        <p:sp>
          <p:nvSpPr>
            <p:cNvPr id="21" name="六边形 20"/>
            <p:cNvSpPr/>
            <p:nvPr/>
          </p:nvSpPr>
          <p:spPr>
            <a:xfrm>
              <a:off x="7798551" y="2333314"/>
              <a:ext cx="949340" cy="818397"/>
            </a:xfrm>
            <a:prstGeom prst="hexagon">
              <a:avLst/>
            </a:prstGeom>
            <a:solidFill>
              <a:schemeClr val="accent3"/>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wrap="none" anchor="ctr">
              <a:normAutofit/>
            </a:bodyPr>
            <a:lstStyle/>
            <a:p>
              <a:pPr algn="ct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关键词</a:t>
              </a:r>
            </a:p>
          </p:txBody>
        </p:sp>
        <p:sp>
          <p:nvSpPr>
            <p:cNvPr id="22" name="文本框 24"/>
            <p:cNvSpPr txBox="1"/>
            <p:nvPr/>
          </p:nvSpPr>
          <p:spPr>
            <a:xfrm>
              <a:off x="9050777" y="2265458"/>
              <a:ext cx="1415772" cy="338554"/>
            </a:xfrm>
            <a:prstGeom prst="rect">
              <a:avLst/>
            </a:prstGeom>
            <a:noFill/>
          </p:spPr>
          <p:txBody>
            <a:bodyPr wrap="none">
              <a:normAutofit/>
            </a:bodyPr>
            <a:lstStyle/>
            <a:p>
              <a:r>
                <a:rPr lang="zh-CN" altLang="en-US" sz="16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3" name="矩形 22"/>
            <p:cNvSpPr/>
            <p:nvPr/>
          </p:nvSpPr>
          <p:spPr>
            <a:xfrm>
              <a:off x="9050776" y="2711242"/>
              <a:ext cx="2404101" cy="498598"/>
            </a:xfrm>
            <a:prstGeom prst="rect">
              <a:avLst/>
            </a:prstGeom>
          </p:spPr>
          <p:txBody>
            <a:bodyPr wrap="square">
              <a:normAutofit/>
            </a:bodyPr>
            <a:lstStyle/>
            <a:p>
              <a:pPr>
                <a:lnSpc>
                  <a:spcPct val="120000"/>
                </a:lnSpc>
                <a:buClr>
                  <a:srgbClr val="E24848"/>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24" name="千图PPT彼岸天：ID 8661124库_组合 22"/>
          <p:cNvGrpSpPr/>
          <p:nvPr>
            <p:custDataLst>
              <p:tags r:id="rId5"/>
            </p:custDataLst>
          </p:nvPr>
        </p:nvGrpSpPr>
        <p:grpSpPr>
          <a:xfrm>
            <a:off x="7798551" y="4441535"/>
            <a:ext cx="3656326" cy="957902"/>
            <a:chOff x="7798551" y="4441535"/>
            <a:chExt cx="3656326" cy="957902"/>
          </a:xfrm>
        </p:grpSpPr>
        <p:sp>
          <p:nvSpPr>
            <p:cNvPr id="25" name="六边形 24"/>
            <p:cNvSpPr/>
            <p:nvPr/>
          </p:nvSpPr>
          <p:spPr>
            <a:xfrm>
              <a:off x="7798551" y="4486206"/>
              <a:ext cx="949340" cy="818397"/>
            </a:xfrm>
            <a:prstGeom prst="hexagon">
              <a:avLst/>
            </a:prstGeom>
            <a:solidFill>
              <a:schemeClr val="accent1"/>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wrap="none" anchor="ctr">
              <a:normAutofit/>
            </a:bodyPr>
            <a:lstStyle/>
            <a:p>
              <a:pPr algn="ct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关键词</a:t>
              </a:r>
            </a:p>
          </p:txBody>
        </p:sp>
        <p:sp>
          <p:nvSpPr>
            <p:cNvPr id="26" name="文本框 27"/>
            <p:cNvSpPr txBox="1"/>
            <p:nvPr/>
          </p:nvSpPr>
          <p:spPr>
            <a:xfrm>
              <a:off x="9050775" y="4441535"/>
              <a:ext cx="1415772" cy="338554"/>
            </a:xfrm>
            <a:prstGeom prst="rect">
              <a:avLst/>
            </a:prstGeom>
            <a:noFill/>
          </p:spPr>
          <p:txBody>
            <a:bodyPr wrap="none">
              <a:normAutofit/>
            </a:bodyPr>
            <a:lstStyle/>
            <a:p>
              <a:r>
                <a:rPr lang="zh-CN" altLang="en-US" sz="16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7" name="矩形 26"/>
            <p:cNvSpPr/>
            <p:nvPr/>
          </p:nvSpPr>
          <p:spPr>
            <a:xfrm>
              <a:off x="9050776" y="4918343"/>
              <a:ext cx="2404101" cy="481094"/>
            </a:xfrm>
            <a:prstGeom prst="rect">
              <a:avLst/>
            </a:prstGeom>
          </p:spPr>
          <p:txBody>
            <a:bodyPr wrap="square">
              <a:normAutofit lnSpcReduction="10000"/>
            </a:bodyPr>
            <a:lstStyle/>
            <a:p>
              <a:pPr>
                <a:lnSpc>
                  <a:spcPct val="130000"/>
                </a:lnSpc>
                <a:buClr>
                  <a:srgbClr val="E24848"/>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49" presetClass="entr" presetSubtype="0" decel="10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500"/>
                            </p:stCondLst>
                            <p:childTnLst>
                              <p:par>
                                <p:cTn id="21" presetID="17"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17" presetClass="entr" presetSubtype="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ppt_x</p:attrName>
                                        </p:attrNameLst>
                                      </p:cBhvr>
                                      <p:tavLst>
                                        <p:tav tm="0">
                                          <p:val>
                                            <p:strVal val="#ppt_x+#ppt_w/2"/>
                                          </p:val>
                                        </p:tav>
                                        <p:tav tm="100000">
                                          <p:val>
                                            <p:strVal val="#ppt_x"/>
                                          </p:val>
                                        </p:tav>
                                      </p:tavLst>
                                    </p:anim>
                                    <p:anim calcmode="lin" valueType="num">
                                      <p:cBhvr>
                                        <p:cTn id="31" dur="500" fill="hold"/>
                                        <p:tgtEl>
                                          <p:spTgt spid="16"/>
                                        </p:tgtEl>
                                        <p:attrNameLst>
                                          <p:attrName>ppt_y</p:attrName>
                                        </p:attrNameLst>
                                      </p:cBhvr>
                                      <p:tavLst>
                                        <p:tav tm="0">
                                          <p:val>
                                            <p:strVal val="#ppt_y"/>
                                          </p:val>
                                        </p:tav>
                                        <p:tav tm="100000">
                                          <p:val>
                                            <p:strVal val="#ppt_y"/>
                                          </p:val>
                                        </p:tav>
                                      </p:tavLst>
                                    </p:anim>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strVal val="#ppt_h"/>
                                          </p:val>
                                        </p:tav>
                                        <p:tav tm="100000">
                                          <p:val>
                                            <p:strVal val="#ppt_h"/>
                                          </p:val>
                                        </p:tav>
                                      </p:tavLst>
                                    </p:anim>
                                  </p:childTnLst>
                                </p:cTn>
                              </p:par>
                            </p:childTnLst>
                          </p:cTn>
                        </p:par>
                        <p:par>
                          <p:cTn id="34" fill="hold">
                            <p:stCondLst>
                              <p:cond delay="1500"/>
                            </p:stCondLst>
                            <p:childTnLst>
                              <p:par>
                                <p:cTn id="35" presetID="17"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strVal val="#ppt_h"/>
                                          </p:val>
                                        </p:tav>
                                        <p:tav tm="100000">
                                          <p:val>
                                            <p:strVal val="#ppt_h"/>
                                          </p:val>
                                        </p:tav>
                                      </p:tavLst>
                                    </p:anim>
                                  </p:childTnLst>
                                </p:cTn>
                              </p:par>
                            </p:childTnLst>
                          </p:cTn>
                        </p:par>
                        <p:par>
                          <p:cTn id="41" fill="hold">
                            <p:stCondLst>
                              <p:cond delay="2000"/>
                            </p:stCondLst>
                            <p:childTnLst>
                              <p:par>
                                <p:cTn id="42" presetID="17"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ppt_x</p:attrName>
                                        </p:attrNameLst>
                                      </p:cBhvr>
                                      <p:tavLst>
                                        <p:tav tm="0">
                                          <p:val>
                                            <p:strVal val="#ppt_x-#ppt_w/2"/>
                                          </p:val>
                                        </p:tav>
                                        <p:tav tm="100000">
                                          <p:val>
                                            <p:strVal val="#ppt_x"/>
                                          </p:val>
                                        </p:tav>
                                      </p:tavLst>
                                    </p:anim>
                                    <p:anim calcmode="lin" valueType="num">
                                      <p:cBhvr>
                                        <p:cTn id="45" dur="500" fill="hold"/>
                                        <p:tgtEl>
                                          <p:spTgt spid="24"/>
                                        </p:tgtEl>
                                        <p:attrNameLst>
                                          <p:attrName>ppt_y</p:attrName>
                                        </p:attrNameLst>
                                      </p:cBhvr>
                                      <p:tavLst>
                                        <p:tav tm="0">
                                          <p:val>
                                            <p:strVal val="#ppt_y"/>
                                          </p:val>
                                        </p:tav>
                                        <p:tav tm="100000">
                                          <p:val>
                                            <p:strVal val="#ppt_y"/>
                                          </p:val>
                                        </p:tav>
                                      </p:tavLst>
                                    </p:anim>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p:nvPr/>
        </p:nvSpPr>
        <p:spPr>
          <a:xfrm>
            <a:off x="827096" y="697223"/>
            <a:ext cx="2093611" cy="697317"/>
          </a:xfrm>
          <a:prstGeom prst="rect">
            <a:avLst/>
          </a:prstGeom>
        </p:spPr>
        <p:txBody>
          <a:bodyPr lIns="86697" tIns="43348" rIns="86697" bIns="43348"/>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865" b="1" dirty="0">
                <a:solidFill>
                  <a:schemeClr val="accent1"/>
                </a:solidFill>
                <a:latin typeface="Arial" panose="020B0604020202020204" pitchFamily="34" charset="0"/>
                <a:ea typeface="微软雅黑" panose="020B0503020204020204" charset="-122"/>
                <a:cs typeface="+mn-ea"/>
                <a:sym typeface="Arial" panose="020B0604020202020204" pitchFamily="34" charset="0"/>
              </a:rPr>
              <a:t>目 录</a:t>
            </a:r>
            <a:endParaRPr lang="en-AU" sz="5865" b="1" dirty="0">
              <a:solidFill>
                <a:schemeClr val="accen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 name="Subtitle 10"/>
          <p:cNvSpPr txBox="1"/>
          <p:nvPr/>
        </p:nvSpPr>
        <p:spPr>
          <a:xfrm>
            <a:off x="904483" y="1525424"/>
            <a:ext cx="1984459" cy="374124"/>
          </a:xfrm>
          <a:prstGeom prst="rect">
            <a:avLst/>
          </a:prstGeom>
        </p:spPr>
        <p:txBody>
          <a:bodyPr lIns="86697" tIns="43348" rIns="86697" bIns="4334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accent1"/>
                </a:solidFill>
                <a:latin typeface="Arial" panose="020B0604020202020204" pitchFamily="34" charset="0"/>
                <a:ea typeface="微软雅黑" panose="020B0503020204020204" charset="-122"/>
                <a:cs typeface="+mn-ea"/>
                <a:sym typeface="Arial" panose="020B0604020202020204" pitchFamily="34" charset="0"/>
              </a:rPr>
              <a:t>CONTENTS</a:t>
            </a:r>
          </a:p>
        </p:txBody>
      </p:sp>
      <p:sp>
        <p:nvSpPr>
          <p:cNvPr id="18" name="Text Placeholder 10"/>
          <p:cNvSpPr txBox="1"/>
          <p:nvPr/>
        </p:nvSpPr>
        <p:spPr>
          <a:xfrm>
            <a:off x="827096" y="4470963"/>
            <a:ext cx="2353842" cy="471361"/>
          </a:xfrm>
          <a:prstGeom prst="rect">
            <a:avLst/>
          </a:prstGeom>
        </p:spPr>
        <p:txBody>
          <a:bodyPr lIns="86675" tIns="43337" rIns="86675" bIns="43337"/>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zh-CN" sz="3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PART 01</a:t>
            </a:r>
            <a:endParaRPr lang="zh-CN" altLang="en-US" sz="3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Text Placeholder 11"/>
          <p:cNvSpPr txBox="1"/>
          <p:nvPr/>
        </p:nvSpPr>
        <p:spPr>
          <a:xfrm>
            <a:off x="827097" y="4957555"/>
            <a:ext cx="2353840" cy="314018"/>
          </a:xfrm>
          <a:prstGeom prst="rect">
            <a:avLst/>
          </a:prstGeom>
        </p:spPr>
        <p:txBody>
          <a:bodyPr lIns="86675" tIns="43337" rIns="86675" bIns="43337"/>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20" name="Text Placeholder 10"/>
          <p:cNvSpPr txBox="1"/>
          <p:nvPr/>
        </p:nvSpPr>
        <p:spPr>
          <a:xfrm>
            <a:off x="3554695" y="4470963"/>
            <a:ext cx="2353842" cy="471361"/>
          </a:xfrm>
          <a:prstGeom prst="rect">
            <a:avLst/>
          </a:prstGeom>
        </p:spPr>
        <p:txBody>
          <a:bodyPr vert="horz" lIns="91387" tIns="45693" rIns="91387" bIns="4569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3200" dirty="0">
                <a:latin typeface="Arial" panose="020B0604020202020204" pitchFamily="34" charset="0"/>
                <a:ea typeface="微软雅黑" panose="020B0503020204020204" charset="-122"/>
                <a:cs typeface="+mn-ea"/>
                <a:sym typeface="Arial" panose="020B0604020202020204" pitchFamily="34" charset="0"/>
              </a:rPr>
              <a:t>PART 02</a:t>
            </a:r>
            <a:endParaRPr lang="zh-CN" altLang="en-US" sz="3200" dirty="0">
              <a:latin typeface="Arial" panose="020B0604020202020204" pitchFamily="34" charset="0"/>
              <a:ea typeface="微软雅黑" panose="020B0503020204020204" charset="-122"/>
              <a:cs typeface="+mn-ea"/>
              <a:sym typeface="Arial" panose="020B0604020202020204" pitchFamily="34" charset="0"/>
            </a:endParaRPr>
          </a:p>
        </p:txBody>
      </p:sp>
      <p:sp>
        <p:nvSpPr>
          <p:cNvPr id="21" name="Text Placeholder 11"/>
          <p:cNvSpPr txBox="1"/>
          <p:nvPr/>
        </p:nvSpPr>
        <p:spPr>
          <a:xfrm>
            <a:off x="3554695" y="4957555"/>
            <a:ext cx="2353840" cy="314018"/>
          </a:xfrm>
          <a:prstGeom prst="rect">
            <a:avLst/>
          </a:prstGeom>
        </p:spPr>
        <p:txBody>
          <a:bodyPr vert="horz" lIns="91387" tIns="45693" rIns="91387" bIns="45693"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65" dirty="0">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22" name="Text Placeholder 10"/>
          <p:cNvSpPr txBox="1"/>
          <p:nvPr/>
        </p:nvSpPr>
        <p:spPr>
          <a:xfrm>
            <a:off x="6282293" y="4470963"/>
            <a:ext cx="2353842" cy="471361"/>
          </a:xfrm>
          <a:prstGeom prst="rect">
            <a:avLst/>
          </a:prstGeom>
        </p:spPr>
        <p:txBody>
          <a:bodyPr vert="horz" lIns="91387" tIns="45693" rIns="91387" bIns="4569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3200" dirty="0">
                <a:latin typeface="Arial" panose="020B0604020202020204" pitchFamily="34" charset="0"/>
                <a:ea typeface="微软雅黑" panose="020B0503020204020204" charset="-122"/>
                <a:cs typeface="+mn-ea"/>
                <a:sym typeface="Arial" panose="020B0604020202020204" pitchFamily="34" charset="0"/>
              </a:rPr>
              <a:t>PART 03</a:t>
            </a:r>
            <a:endParaRPr lang="zh-CN" altLang="en-US" sz="3200" dirty="0">
              <a:latin typeface="Arial" panose="020B0604020202020204" pitchFamily="34" charset="0"/>
              <a:ea typeface="微软雅黑" panose="020B0503020204020204" charset="-122"/>
              <a:cs typeface="+mn-ea"/>
              <a:sym typeface="Arial" panose="020B0604020202020204" pitchFamily="34" charset="0"/>
            </a:endParaRPr>
          </a:p>
        </p:txBody>
      </p:sp>
      <p:sp>
        <p:nvSpPr>
          <p:cNvPr id="23" name="Text Placeholder 11"/>
          <p:cNvSpPr txBox="1"/>
          <p:nvPr/>
        </p:nvSpPr>
        <p:spPr>
          <a:xfrm>
            <a:off x="6282294" y="4957555"/>
            <a:ext cx="2353840" cy="314018"/>
          </a:xfrm>
          <a:prstGeom prst="rect">
            <a:avLst/>
          </a:prstGeom>
        </p:spPr>
        <p:txBody>
          <a:bodyPr vert="horz" lIns="91387" tIns="45693" rIns="91387" bIns="45693"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65" dirty="0">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24" name="Text Placeholder 10"/>
          <p:cNvSpPr txBox="1"/>
          <p:nvPr/>
        </p:nvSpPr>
        <p:spPr>
          <a:xfrm>
            <a:off x="9009890" y="4470963"/>
            <a:ext cx="2353842" cy="471361"/>
          </a:xfrm>
          <a:prstGeom prst="rect">
            <a:avLst/>
          </a:prstGeom>
        </p:spPr>
        <p:txBody>
          <a:bodyPr vert="horz" lIns="91387" tIns="45693" rIns="91387" bIns="4569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3200" dirty="0">
                <a:latin typeface="Arial" panose="020B0604020202020204" pitchFamily="34" charset="0"/>
                <a:ea typeface="微软雅黑" panose="020B0503020204020204" charset="-122"/>
                <a:cs typeface="+mn-ea"/>
                <a:sym typeface="Arial" panose="020B0604020202020204" pitchFamily="34" charset="0"/>
              </a:rPr>
              <a:t>PART 04</a:t>
            </a:r>
            <a:endParaRPr lang="zh-CN" altLang="en-US" sz="3200" dirty="0">
              <a:latin typeface="Arial" panose="020B0604020202020204" pitchFamily="34" charset="0"/>
              <a:ea typeface="微软雅黑" panose="020B0503020204020204" charset="-122"/>
              <a:cs typeface="+mn-ea"/>
              <a:sym typeface="Arial" panose="020B0604020202020204" pitchFamily="34" charset="0"/>
            </a:endParaRPr>
          </a:p>
        </p:txBody>
      </p:sp>
      <p:sp>
        <p:nvSpPr>
          <p:cNvPr id="25" name="Text Placeholder 11"/>
          <p:cNvSpPr txBox="1"/>
          <p:nvPr/>
        </p:nvSpPr>
        <p:spPr>
          <a:xfrm>
            <a:off x="9009890" y="4957555"/>
            <a:ext cx="2353840" cy="314018"/>
          </a:xfrm>
          <a:prstGeom prst="rect">
            <a:avLst/>
          </a:prstGeom>
        </p:spPr>
        <p:txBody>
          <a:bodyPr vert="horz" lIns="91387" tIns="45693" rIns="91387" bIns="45693"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65" dirty="0">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26" name="Oval 25"/>
          <p:cNvSpPr/>
          <p:nvPr/>
        </p:nvSpPr>
        <p:spPr>
          <a:xfrm>
            <a:off x="1228314" y="2640299"/>
            <a:ext cx="1551401" cy="15514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75" tIns="43337" rIns="86675" bIns="43337" rtlCol="0" anchor="ctr"/>
          <a:lstStyle/>
          <a:p>
            <a:pPr algn="ctr"/>
            <a:r>
              <a:rPr lang="en-AU" sz="4130" dirty="0">
                <a:latin typeface="Impact" panose="020B0806030902050204" pitchFamily="34" charset="0"/>
                <a:ea typeface="微软雅黑" panose="020B0503020204020204" charset="-122"/>
                <a:cs typeface="+mn-ea"/>
                <a:sym typeface="Arial" panose="020B0604020202020204" pitchFamily="34" charset="0"/>
              </a:rPr>
              <a:t>01</a:t>
            </a:r>
          </a:p>
        </p:txBody>
      </p:sp>
      <p:grpSp>
        <p:nvGrpSpPr>
          <p:cNvPr id="27" name="Group 42"/>
          <p:cNvGrpSpPr/>
          <p:nvPr/>
        </p:nvGrpSpPr>
        <p:grpSpPr>
          <a:xfrm>
            <a:off x="3955913" y="2640299"/>
            <a:ext cx="1551401" cy="1551487"/>
            <a:chOff x="3956297" y="2639898"/>
            <a:chExt cx="1552274" cy="1552274"/>
          </a:xfrm>
          <a:solidFill>
            <a:schemeClr val="accent1"/>
          </a:solidFill>
        </p:grpSpPr>
        <p:sp>
          <p:nvSpPr>
            <p:cNvPr id="28" name="Oval 26"/>
            <p:cNvSpPr/>
            <p:nvPr/>
          </p:nvSpPr>
          <p:spPr>
            <a:xfrm>
              <a:off x="3956297" y="2639898"/>
              <a:ext cx="1552274" cy="15522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130" dirty="0">
                  <a:latin typeface="Impact" panose="020B0806030902050204" pitchFamily="34" charset="0"/>
                  <a:ea typeface="微软雅黑" panose="020B0503020204020204" charset="-122"/>
                  <a:cs typeface="+mn-ea"/>
                  <a:sym typeface="Arial" panose="020B0604020202020204" pitchFamily="34" charset="0"/>
                </a:rPr>
                <a:t>02</a:t>
              </a:r>
            </a:p>
          </p:txBody>
        </p:sp>
        <p:sp>
          <p:nvSpPr>
            <p:cNvPr id="29" name="Freeform 6"/>
            <p:cNvSpPr/>
            <p:nvPr/>
          </p:nvSpPr>
          <p:spPr bwMode="auto">
            <a:xfrm>
              <a:off x="4874627" y="3277303"/>
              <a:ext cx="48760" cy="100230"/>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71353" tIns="85676" rIns="171353" bIns="85676" numCol="1" anchor="t" anchorCtr="0" compatLnSpc="1"/>
            <a:lstStyle/>
            <a:p>
              <a:endParaRPr lang="en-US" sz="4130" dirty="0">
                <a:latin typeface="Impact" panose="020B0806030902050204" pitchFamily="34" charset="0"/>
                <a:ea typeface="微软雅黑" panose="020B0503020204020204" charset="-122"/>
                <a:cs typeface="+mn-ea"/>
                <a:sym typeface="Arial" panose="020B0604020202020204" pitchFamily="34" charset="0"/>
              </a:endParaRPr>
            </a:p>
          </p:txBody>
        </p:sp>
      </p:grpSp>
      <p:sp>
        <p:nvSpPr>
          <p:cNvPr id="30" name="Oval 27"/>
          <p:cNvSpPr/>
          <p:nvPr/>
        </p:nvSpPr>
        <p:spPr>
          <a:xfrm>
            <a:off x="6683509" y="2653257"/>
            <a:ext cx="1551401" cy="15514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75" tIns="43337" rIns="86675" bIns="43337" rtlCol="0" anchor="ctr"/>
          <a:lstStyle/>
          <a:p>
            <a:pPr algn="ctr"/>
            <a:r>
              <a:rPr lang="en-AU" sz="4130" dirty="0">
                <a:latin typeface="Impact" panose="020B0806030902050204" pitchFamily="34" charset="0"/>
                <a:ea typeface="微软雅黑" panose="020B0503020204020204" charset="-122"/>
                <a:cs typeface="+mn-ea"/>
                <a:sym typeface="Arial" panose="020B0604020202020204" pitchFamily="34" charset="0"/>
              </a:rPr>
              <a:t>03</a:t>
            </a:r>
          </a:p>
        </p:txBody>
      </p:sp>
      <p:sp>
        <p:nvSpPr>
          <p:cNvPr id="31" name="Oval 28"/>
          <p:cNvSpPr/>
          <p:nvPr/>
        </p:nvSpPr>
        <p:spPr>
          <a:xfrm>
            <a:off x="9411108" y="2653257"/>
            <a:ext cx="1551401" cy="15514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75" tIns="43337" rIns="86675" bIns="43337" rtlCol="0" anchor="ctr"/>
          <a:lstStyle/>
          <a:p>
            <a:pPr algn="ctr"/>
            <a:r>
              <a:rPr lang="en-AU" sz="4130" dirty="0">
                <a:latin typeface="Impact" panose="020B0806030902050204" pitchFamily="34" charset="0"/>
                <a:ea typeface="微软雅黑" panose="020B0503020204020204" charset="-122"/>
                <a:cs typeface="+mn-ea"/>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 calcmode="lin" valueType="num">
                                      <p:cBhvr>
                                        <p:cTn id="18" dur="1000" fill="hold"/>
                                        <p:tgtEl>
                                          <p:spTgt spid="27"/>
                                        </p:tgtEl>
                                        <p:attrNameLst>
                                          <p:attrName>style.rotation</p:attrName>
                                        </p:attrNameLst>
                                      </p:cBhvr>
                                      <p:tavLst>
                                        <p:tav tm="0">
                                          <p:val>
                                            <p:fltVal val="90"/>
                                          </p:val>
                                        </p:tav>
                                        <p:tav tm="100000">
                                          <p:val>
                                            <p:fltVal val="0"/>
                                          </p:val>
                                        </p:tav>
                                      </p:tavLst>
                                    </p:anim>
                                    <p:animEffect transition="in" filter="fade">
                                      <p:cBhvr>
                                        <p:cTn id="19" dur="1000"/>
                                        <p:tgtEl>
                                          <p:spTgt spid="2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 calcmode="lin" valueType="num">
                                      <p:cBhvr>
                                        <p:cTn id="24" dur="1000" fill="hold"/>
                                        <p:tgtEl>
                                          <p:spTgt spid="26"/>
                                        </p:tgtEl>
                                        <p:attrNameLst>
                                          <p:attrName>style.rotation</p:attrName>
                                        </p:attrNameLst>
                                      </p:cBhvr>
                                      <p:tavLst>
                                        <p:tav tm="0">
                                          <p:val>
                                            <p:fltVal val="90"/>
                                          </p:val>
                                        </p:tav>
                                        <p:tav tm="100000">
                                          <p:val>
                                            <p:fltVal val="0"/>
                                          </p:val>
                                        </p:tav>
                                      </p:tavLst>
                                    </p:anim>
                                    <p:animEffect transition="in" filter="fade">
                                      <p:cBhvr>
                                        <p:cTn id="25" dur="1000"/>
                                        <p:tgtEl>
                                          <p:spTgt spid="2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 calcmode="lin" valueType="num">
                                      <p:cBhvr>
                                        <p:cTn id="30" dur="1000" fill="hold"/>
                                        <p:tgtEl>
                                          <p:spTgt spid="30"/>
                                        </p:tgtEl>
                                        <p:attrNameLst>
                                          <p:attrName>style.rotation</p:attrName>
                                        </p:attrNameLst>
                                      </p:cBhvr>
                                      <p:tavLst>
                                        <p:tav tm="0">
                                          <p:val>
                                            <p:fltVal val="90"/>
                                          </p:val>
                                        </p:tav>
                                        <p:tav tm="100000">
                                          <p:val>
                                            <p:fltVal val="0"/>
                                          </p:val>
                                        </p:tav>
                                      </p:tavLst>
                                    </p:anim>
                                    <p:animEffect transition="in" filter="fade">
                                      <p:cBhvr>
                                        <p:cTn id="31" dur="1000"/>
                                        <p:tgtEl>
                                          <p:spTgt spid="3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1000" fill="hold"/>
                                        <p:tgtEl>
                                          <p:spTgt spid="31"/>
                                        </p:tgtEl>
                                        <p:attrNameLst>
                                          <p:attrName>ppt_w</p:attrName>
                                        </p:attrNameLst>
                                      </p:cBhvr>
                                      <p:tavLst>
                                        <p:tav tm="0">
                                          <p:val>
                                            <p:fltVal val="0"/>
                                          </p:val>
                                        </p:tav>
                                        <p:tav tm="100000">
                                          <p:val>
                                            <p:strVal val="#ppt_w"/>
                                          </p:val>
                                        </p:tav>
                                      </p:tavLst>
                                    </p:anim>
                                    <p:anim calcmode="lin" valueType="num">
                                      <p:cBhvr>
                                        <p:cTn id="35" dur="1000" fill="hold"/>
                                        <p:tgtEl>
                                          <p:spTgt spid="31"/>
                                        </p:tgtEl>
                                        <p:attrNameLst>
                                          <p:attrName>ppt_h</p:attrName>
                                        </p:attrNameLst>
                                      </p:cBhvr>
                                      <p:tavLst>
                                        <p:tav tm="0">
                                          <p:val>
                                            <p:fltVal val="0"/>
                                          </p:val>
                                        </p:tav>
                                        <p:tav tm="100000">
                                          <p:val>
                                            <p:strVal val="#ppt_h"/>
                                          </p:val>
                                        </p:tav>
                                      </p:tavLst>
                                    </p:anim>
                                    <p:anim calcmode="lin" valueType="num">
                                      <p:cBhvr>
                                        <p:cTn id="36" dur="1000" fill="hold"/>
                                        <p:tgtEl>
                                          <p:spTgt spid="31"/>
                                        </p:tgtEl>
                                        <p:attrNameLst>
                                          <p:attrName>style.rotation</p:attrName>
                                        </p:attrNameLst>
                                      </p:cBhvr>
                                      <p:tavLst>
                                        <p:tav tm="0">
                                          <p:val>
                                            <p:fltVal val="90"/>
                                          </p:val>
                                        </p:tav>
                                        <p:tav tm="100000">
                                          <p:val>
                                            <p:fltVal val="0"/>
                                          </p:val>
                                        </p:tav>
                                      </p:tavLst>
                                    </p:anim>
                                    <p:animEffect transition="in" filter="fade">
                                      <p:cBhvr>
                                        <p:cTn id="37" dur="1000"/>
                                        <p:tgtEl>
                                          <p:spTgt spid="3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500"/>
                                        <p:tgtEl>
                                          <p:spTgt spid="18">
                                            <p:txEl>
                                              <p:pRg st="0" end="0"/>
                                            </p:txEl>
                                          </p:spTgt>
                                        </p:tgtEl>
                                      </p:cBhvr>
                                    </p:animEffect>
                                  </p:childTnLst>
                                </p:cTn>
                              </p:par>
                            </p:childTnLst>
                          </p:cTn>
                        </p:par>
                        <p:par>
                          <p:cTn id="42" fill="hold">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wipe(down)">
                                      <p:cBhvr>
                                        <p:cTn id="45" dur="500"/>
                                        <p:tgtEl>
                                          <p:spTgt spid="19">
                                            <p:txEl>
                                              <p:pRg st="0" end="0"/>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par>
                          <p:cTn id="58" fill="hold">
                            <p:stCondLst>
                              <p:cond delay="3500"/>
                            </p:stCondLst>
                            <p:childTnLst>
                              <p:par>
                                <p:cTn id="59" presetID="22" presetClass="entr" presetSubtype="4"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4500"/>
                            </p:stCondLst>
                            <p:childTnLst>
                              <p:par>
                                <p:cTn id="67" presetID="22" presetClass="entr" presetSubtype="4"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8" grpId="0" build="p"/>
      <p:bldP spid="19" grpId="0" build="p"/>
      <p:bldP spid="20" grpId="0"/>
      <p:bldP spid="21" grpId="0"/>
      <p:bldP spid="23" grpId="0"/>
      <p:bldP spid="24" grpId="0"/>
      <p:bldP spid="25" grpId="0"/>
      <p:bldP spid="26"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千图PPT彼岸天：ID 8661124库_组合 26"/>
          <p:cNvGrpSpPr/>
          <p:nvPr>
            <p:custDataLst>
              <p:tags r:id="rId1"/>
            </p:custDataLst>
          </p:nvPr>
        </p:nvGrpSpPr>
        <p:grpSpPr>
          <a:xfrm>
            <a:off x="6330556" y="2006967"/>
            <a:ext cx="4751565" cy="1552341"/>
            <a:chOff x="6330556" y="2006967"/>
            <a:chExt cx="4751565" cy="1552341"/>
          </a:xfrm>
        </p:grpSpPr>
        <p:sp>
          <p:nvSpPr>
            <p:cNvPr id="7" name="圆角矩形 1"/>
            <p:cNvSpPr/>
            <p:nvPr/>
          </p:nvSpPr>
          <p:spPr>
            <a:xfrm>
              <a:off x="6330556" y="2006967"/>
              <a:ext cx="4400242" cy="155234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8" name="圆角矩形 2"/>
            <p:cNvSpPr/>
            <p:nvPr/>
          </p:nvSpPr>
          <p:spPr>
            <a:xfrm>
              <a:off x="6480621" y="2006967"/>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9" name="矩形 8"/>
            <p:cNvSpPr/>
            <p:nvPr/>
          </p:nvSpPr>
          <p:spPr>
            <a:xfrm>
              <a:off x="7568910" y="2702809"/>
              <a:ext cx="3311954" cy="568470"/>
            </a:xfrm>
            <a:prstGeom prst="rect">
              <a:avLst/>
            </a:prstGeom>
          </p:spPr>
          <p:txBody>
            <a:bodyPr wrap="square">
              <a:normAutofit/>
            </a:bodyPr>
            <a:lstStyle/>
            <a:p>
              <a:pPr>
                <a:lnSpc>
                  <a:spcPct val="150000"/>
                </a:lnSpc>
                <a:buClr>
                  <a:schemeClr val="tx1">
                    <a:lumMod val="50000"/>
                    <a:lumOff val="50000"/>
                  </a:schemeClr>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10" name="任意多边形 69"/>
            <p:cNvSpPr/>
            <p:nvPr/>
          </p:nvSpPr>
          <p:spPr>
            <a:xfrm>
              <a:off x="6718979" y="2477350"/>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1" name="矩形 10"/>
            <p:cNvSpPr/>
            <p:nvPr/>
          </p:nvSpPr>
          <p:spPr>
            <a:xfrm>
              <a:off x="7568910" y="2269992"/>
              <a:ext cx="3311954" cy="338554"/>
            </a:xfrm>
            <a:prstGeom prst="rect">
              <a:avLst/>
            </a:prstGeom>
          </p:spPr>
          <p:txBody>
            <a:bodyPr wrap="none">
              <a:normAutofit/>
            </a:bodyPr>
            <a:lstStyle/>
            <a:p>
              <a:pPr algn="just">
                <a:buClr>
                  <a:schemeClr val="tx1">
                    <a:lumMod val="50000"/>
                    <a:lumOff val="50000"/>
                  </a:schemeClr>
                </a:buClr>
              </a:pPr>
              <a:r>
                <a:rPr lang="zh-CN" altLang="en-US" sz="1600" b="1" noProof="1">
                  <a:latin typeface="Arial" panose="020B0604020202020204" pitchFamily="34" charset="0"/>
                  <a:ea typeface="微软雅黑" panose="020B0503020204020204" charset="-122"/>
                  <a:cs typeface="+mn-ea"/>
                  <a:sym typeface="Arial" panose="020B0604020202020204" pitchFamily="34" charset="0"/>
                </a:rPr>
                <a:t>输入标题文本</a:t>
              </a:r>
            </a:p>
          </p:txBody>
        </p:sp>
      </p:grpSp>
      <p:grpSp>
        <p:nvGrpSpPr>
          <p:cNvPr id="12" name="千图PPT彼岸天：ID 8661124库_组合 27"/>
          <p:cNvGrpSpPr/>
          <p:nvPr>
            <p:custDataLst>
              <p:tags r:id="rId2"/>
            </p:custDataLst>
          </p:nvPr>
        </p:nvGrpSpPr>
        <p:grpSpPr>
          <a:xfrm>
            <a:off x="6330556" y="3784872"/>
            <a:ext cx="4751565" cy="1552341"/>
            <a:chOff x="6330556" y="3784872"/>
            <a:chExt cx="4751565" cy="1552341"/>
          </a:xfrm>
        </p:grpSpPr>
        <p:sp>
          <p:nvSpPr>
            <p:cNvPr id="13" name="圆角矩形 4"/>
            <p:cNvSpPr/>
            <p:nvPr/>
          </p:nvSpPr>
          <p:spPr>
            <a:xfrm>
              <a:off x="6330556" y="3784872"/>
              <a:ext cx="4400242" cy="1552341"/>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4" name="圆角矩形 5"/>
            <p:cNvSpPr/>
            <p:nvPr/>
          </p:nvSpPr>
          <p:spPr>
            <a:xfrm>
              <a:off x="6480621" y="3784872"/>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5" name="矩形 14"/>
            <p:cNvSpPr/>
            <p:nvPr/>
          </p:nvSpPr>
          <p:spPr>
            <a:xfrm>
              <a:off x="7568910" y="4480711"/>
              <a:ext cx="3311954" cy="568470"/>
            </a:xfrm>
            <a:prstGeom prst="rect">
              <a:avLst/>
            </a:prstGeom>
          </p:spPr>
          <p:txBody>
            <a:bodyPr wrap="square">
              <a:normAutofit/>
            </a:bodyPr>
            <a:lstStyle/>
            <a:p>
              <a:pPr>
                <a:lnSpc>
                  <a:spcPct val="150000"/>
                </a:lnSpc>
                <a:buClr>
                  <a:schemeClr val="tx1">
                    <a:lumMod val="50000"/>
                    <a:lumOff val="50000"/>
                  </a:schemeClr>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16" name="任意多边形 71"/>
            <p:cNvSpPr/>
            <p:nvPr/>
          </p:nvSpPr>
          <p:spPr>
            <a:xfrm>
              <a:off x="6718979" y="4258951"/>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7" name="矩形 16"/>
            <p:cNvSpPr/>
            <p:nvPr/>
          </p:nvSpPr>
          <p:spPr>
            <a:xfrm>
              <a:off x="7568910" y="4047894"/>
              <a:ext cx="3311954" cy="338554"/>
            </a:xfrm>
            <a:prstGeom prst="rect">
              <a:avLst/>
            </a:prstGeom>
          </p:spPr>
          <p:txBody>
            <a:bodyPr wrap="none">
              <a:normAutofit/>
            </a:bodyPr>
            <a:lstStyle/>
            <a:p>
              <a:pPr algn="just">
                <a:buClr>
                  <a:schemeClr val="tx1">
                    <a:lumMod val="50000"/>
                    <a:lumOff val="50000"/>
                  </a:schemeClr>
                </a:buClr>
              </a:pPr>
              <a:r>
                <a:rPr lang="zh-CN" altLang="en-US" sz="1600" b="1" noProof="1">
                  <a:latin typeface="Arial" panose="020B0604020202020204" pitchFamily="34" charset="0"/>
                  <a:ea typeface="微软雅黑" panose="020B0503020204020204" charset="-122"/>
                  <a:cs typeface="+mn-ea"/>
                  <a:sym typeface="Arial" panose="020B0604020202020204" pitchFamily="34" charset="0"/>
                </a:rPr>
                <a:t>输入标题文本</a:t>
              </a:r>
            </a:p>
          </p:txBody>
        </p:sp>
      </p:grpSp>
      <p:grpSp>
        <p:nvGrpSpPr>
          <p:cNvPr id="18" name="千图PPT彼岸天：ID 8661124库_组合 28"/>
          <p:cNvGrpSpPr/>
          <p:nvPr>
            <p:custDataLst>
              <p:tags r:id="rId3"/>
            </p:custDataLst>
          </p:nvPr>
        </p:nvGrpSpPr>
        <p:grpSpPr>
          <a:xfrm>
            <a:off x="1109880" y="3784872"/>
            <a:ext cx="4751565" cy="1552341"/>
            <a:chOff x="1109880" y="3784872"/>
            <a:chExt cx="4751565" cy="1552341"/>
          </a:xfrm>
        </p:grpSpPr>
        <p:sp>
          <p:nvSpPr>
            <p:cNvPr id="19" name="圆角矩形 10"/>
            <p:cNvSpPr/>
            <p:nvPr/>
          </p:nvSpPr>
          <p:spPr>
            <a:xfrm>
              <a:off x="1109880" y="3784872"/>
              <a:ext cx="4400242" cy="155234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0" name="圆角矩形 11"/>
            <p:cNvSpPr/>
            <p:nvPr/>
          </p:nvSpPr>
          <p:spPr>
            <a:xfrm>
              <a:off x="1259945" y="3784872"/>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1" name="矩形 20"/>
            <p:cNvSpPr/>
            <p:nvPr/>
          </p:nvSpPr>
          <p:spPr>
            <a:xfrm>
              <a:off x="2348234" y="4480711"/>
              <a:ext cx="3311954" cy="568470"/>
            </a:xfrm>
            <a:prstGeom prst="rect">
              <a:avLst/>
            </a:prstGeom>
          </p:spPr>
          <p:txBody>
            <a:bodyPr wrap="square">
              <a:normAutofit/>
            </a:bodyPr>
            <a:lstStyle/>
            <a:p>
              <a:pPr>
                <a:lnSpc>
                  <a:spcPct val="150000"/>
                </a:lnSpc>
                <a:buClr>
                  <a:schemeClr val="tx1">
                    <a:lumMod val="50000"/>
                    <a:lumOff val="50000"/>
                  </a:schemeClr>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22" name="任意多边形 70"/>
            <p:cNvSpPr/>
            <p:nvPr/>
          </p:nvSpPr>
          <p:spPr>
            <a:xfrm>
              <a:off x="1498302" y="4258951"/>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3" name="矩形 22"/>
            <p:cNvSpPr/>
            <p:nvPr/>
          </p:nvSpPr>
          <p:spPr>
            <a:xfrm>
              <a:off x="2348234" y="4047894"/>
              <a:ext cx="3311954" cy="338554"/>
            </a:xfrm>
            <a:prstGeom prst="rect">
              <a:avLst/>
            </a:prstGeom>
          </p:spPr>
          <p:txBody>
            <a:bodyPr wrap="none">
              <a:normAutofit/>
            </a:bodyPr>
            <a:lstStyle/>
            <a:p>
              <a:pPr algn="just">
                <a:buClr>
                  <a:schemeClr val="tx1">
                    <a:lumMod val="50000"/>
                    <a:lumOff val="50000"/>
                  </a:schemeClr>
                </a:buClr>
              </a:pPr>
              <a:r>
                <a:rPr lang="zh-CN" altLang="en-US" sz="1600" b="1" noProof="1">
                  <a:latin typeface="Arial" panose="020B0604020202020204" pitchFamily="34" charset="0"/>
                  <a:ea typeface="微软雅黑" panose="020B0503020204020204" charset="-122"/>
                  <a:cs typeface="+mn-ea"/>
                  <a:sym typeface="Arial" panose="020B0604020202020204" pitchFamily="34" charset="0"/>
                </a:rPr>
                <a:t>输入标题文本</a:t>
              </a:r>
            </a:p>
          </p:txBody>
        </p:sp>
      </p:grpSp>
      <p:grpSp>
        <p:nvGrpSpPr>
          <p:cNvPr id="24" name="千图PPT彼岸天：ID 8661124库_组合 1"/>
          <p:cNvGrpSpPr/>
          <p:nvPr>
            <p:custDataLst>
              <p:tags r:id="rId4"/>
            </p:custDataLst>
          </p:nvPr>
        </p:nvGrpSpPr>
        <p:grpSpPr>
          <a:xfrm>
            <a:off x="1109880" y="1969281"/>
            <a:ext cx="4754679" cy="1590027"/>
            <a:chOff x="1109880" y="1969281"/>
            <a:chExt cx="4754679" cy="1590027"/>
          </a:xfrm>
        </p:grpSpPr>
        <p:sp>
          <p:nvSpPr>
            <p:cNvPr id="25" name="圆角矩形 7"/>
            <p:cNvSpPr/>
            <p:nvPr/>
          </p:nvSpPr>
          <p:spPr>
            <a:xfrm>
              <a:off x="1109880" y="2006967"/>
              <a:ext cx="4400242" cy="155234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6" name="圆角矩形 8"/>
            <p:cNvSpPr/>
            <p:nvPr/>
          </p:nvSpPr>
          <p:spPr>
            <a:xfrm>
              <a:off x="1259945" y="2006967"/>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7" name="矩形 26"/>
            <p:cNvSpPr/>
            <p:nvPr/>
          </p:nvSpPr>
          <p:spPr>
            <a:xfrm>
              <a:off x="2348234" y="2702809"/>
              <a:ext cx="3311954" cy="568470"/>
            </a:xfrm>
            <a:prstGeom prst="rect">
              <a:avLst/>
            </a:prstGeom>
          </p:spPr>
          <p:txBody>
            <a:bodyPr wrap="square">
              <a:normAutofit/>
            </a:bodyPr>
            <a:lstStyle/>
            <a:p>
              <a:pPr>
                <a:lnSpc>
                  <a:spcPct val="150000"/>
                </a:lnSpc>
                <a:buClr>
                  <a:schemeClr val="tx1">
                    <a:lumMod val="50000"/>
                    <a:lumOff val="50000"/>
                  </a:schemeClr>
                </a:buClr>
              </a:pP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noProof="1">
                  <a:latin typeface="Arial" panose="020B0604020202020204" pitchFamily="34" charset="0"/>
                  <a:ea typeface="微软雅黑" panose="020B0503020204020204" charset="-122"/>
                  <a:cs typeface="+mn-ea"/>
                  <a:sym typeface="Arial" panose="020B0604020202020204" pitchFamily="34" charset="0"/>
                </a:rPr>
              </a:br>
              <a:r>
                <a:rPr lang="zh-CN" altLang="en-US" sz="11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28" name="任意多边形 68"/>
            <p:cNvSpPr/>
            <p:nvPr/>
          </p:nvSpPr>
          <p:spPr>
            <a:xfrm>
              <a:off x="1498302" y="2477350"/>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9" name="矩形 28"/>
            <p:cNvSpPr/>
            <p:nvPr/>
          </p:nvSpPr>
          <p:spPr>
            <a:xfrm>
              <a:off x="2348234" y="2269992"/>
              <a:ext cx="3311954" cy="338554"/>
            </a:xfrm>
            <a:prstGeom prst="rect">
              <a:avLst/>
            </a:prstGeom>
          </p:spPr>
          <p:txBody>
            <a:bodyPr wrap="none">
              <a:normAutofit/>
            </a:bodyPr>
            <a:lstStyle/>
            <a:p>
              <a:pPr algn="just">
                <a:buClr>
                  <a:schemeClr val="tx1">
                    <a:lumMod val="50000"/>
                    <a:lumOff val="50000"/>
                  </a:schemeClr>
                </a:buClr>
              </a:pPr>
              <a:r>
                <a:rPr lang="zh-CN" altLang="en-US" sz="1600" b="1" noProof="1">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30" name="斜纹 29"/>
            <p:cNvSpPr/>
            <p:nvPr/>
          </p:nvSpPr>
          <p:spPr>
            <a:xfrm flipH="1">
              <a:off x="5123892" y="2021365"/>
              <a:ext cx="740667" cy="740667"/>
            </a:xfrm>
            <a:prstGeom prst="diagStripe">
              <a:avLst>
                <a:gd name="adj" fmla="val 31417"/>
              </a:avLst>
            </a:prstGeom>
            <a:solidFill>
              <a:srgbClr val="F08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1" name="矩形 30"/>
            <p:cNvSpPr/>
            <p:nvPr/>
          </p:nvSpPr>
          <p:spPr>
            <a:xfrm rot="2700000">
              <a:off x="5306135" y="2153947"/>
              <a:ext cx="646331" cy="276999"/>
            </a:xfrm>
            <a:prstGeom prst="rect">
              <a:avLst/>
            </a:prstGeom>
          </p:spPr>
          <p:txBody>
            <a:bodyPr wrap="none">
              <a:normAutofit/>
            </a:bodyPr>
            <a:lstStyle/>
            <a:p>
              <a:pPr algn="ctr"/>
              <a:r>
                <a:rPr lang="zh-CN" altLang="en-US" sz="1200">
                  <a:solidFill>
                    <a:schemeClr val="bg1"/>
                  </a:solidFill>
                  <a:latin typeface="Arial" panose="020B0604020202020204" pitchFamily="34" charset="0"/>
                  <a:ea typeface="微软雅黑" panose="020B0503020204020204" charset="-122"/>
                  <a:cs typeface="+mn-ea"/>
                  <a:sym typeface="Arial" panose="020B0604020202020204" pitchFamily="34" charset="0"/>
                </a:rPr>
                <a:t>关键词</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53" presetClass="entr" presetSubtype="52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fltVal val="0.5"/>
                                          </p:val>
                                        </p:tav>
                                        <p:tav tm="100000">
                                          <p:val>
                                            <p:strVal val="#ppt_x"/>
                                          </p:val>
                                        </p:tav>
                                      </p:tavLst>
                                    </p:anim>
                                    <p:anim calcmode="lin" valueType="num">
                                      <p:cBhvr>
                                        <p:cTn id="20" dur="500" fill="hold"/>
                                        <p:tgtEl>
                                          <p:spTgt spid="24"/>
                                        </p:tgtEl>
                                        <p:attrNameLst>
                                          <p:attrName>ppt_y</p:attrName>
                                        </p:attrNameLst>
                                      </p:cBhvr>
                                      <p:tavLst>
                                        <p:tav tm="0">
                                          <p:val>
                                            <p:fltVal val="0.5"/>
                                          </p:val>
                                        </p:tav>
                                        <p:tav tm="100000">
                                          <p:val>
                                            <p:strVal val="#ppt_y"/>
                                          </p:val>
                                        </p:tav>
                                      </p:tavLst>
                                    </p:anim>
                                  </p:childTnLst>
                                </p:cTn>
                              </p:par>
                            </p:childTnLst>
                          </p:cTn>
                        </p:par>
                        <p:par>
                          <p:cTn id="21" fill="hold">
                            <p:stCondLst>
                              <p:cond delay="500"/>
                            </p:stCondLst>
                            <p:childTnLst>
                              <p:par>
                                <p:cTn id="22" presetID="53" presetClass="entr" presetSubtype="52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childTnLst>
                          </p:cTn>
                        </p:par>
                        <p:par>
                          <p:cTn id="29" fill="hold">
                            <p:stCondLst>
                              <p:cond delay="1000"/>
                            </p:stCondLst>
                            <p:childTnLst>
                              <p:par>
                                <p:cTn id="30" presetID="53" presetClass="entr" presetSubtype="52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fltVal val="0.5"/>
                                          </p:val>
                                        </p:tav>
                                        <p:tav tm="100000">
                                          <p:val>
                                            <p:strVal val="#ppt_x"/>
                                          </p:val>
                                        </p:tav>
                                      </p:tavLst>
                                    </p:anim>
                                    <p:anim calcmode="lin" valueType="num">
                                      <p:cBhvr>
                                        <p:cTn id="36" dur="500" fill="hold"/>
                                        <p:tgtEl>
                                          <p:spTgt spid="18"/>
                                        </p:tgtEl>
                                        <p:attrNameLst>
                                          <p:attrName>ppt_y</p:attrName>
                                        </p:attrNameLst>
                                      </p:cBhvr>
                                      <p:tavLst>
                                        <p:tav tm="0">
                                          <p:val>
                                            <p:fltVal val="0.5"/>
                                          </p:val>
                                        </p:tav>
                                        <p:tav tm="100000">
                                          <p:val>
                                            <p:strVal val="#ppt_y"/>
                                          </p:val>
                                        </p:tav>
                                      </p:tavLst>
                                    </p:anim>
                                  </p:childTnLst>
                                </p:cTn>
                              </p:par>
                            </p:childTnLst>
                          </p:cTn>
                        </p:par>
                        <p:par>
                          <p:cTn id="37" fill="hold">
                            <p:stCondLst>
                              <p:cond delay="1500"/>
                            </p:stCondLst>
                            <p:childTnLst>
                              <p:par>
                                <p:cTn id="38" presetID="53" presetClass="entr" presetSubtype="52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982226" y="3492410"/>
            <a:ext cx="4939602" cy="923330"/>
          </a:xfrm>
          <a:prstGeom prst="rect">
            <a:avLst/>
          </a:prstGeom>
          <a:noFill/>
        </p:spPr>
        <p:txBody>
          <a:bodyPr wrap="square" lIns="0" tIns="0" rIns="0" bIns="0" rtlCol="0">
            <a:spAutoFit/>
          </a:bodyPr>
          <a:lstStyle/>
          <a:p>
            <a:r>
              <a:rPr lang="zh-CN" altLang="en-US"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添加标题内容</a:t>
            </a:r>
            <a:endParaRPr lang="en-GB" altLang="zh-CN"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TextBox 49"/>
          <p:cNvSpPr txBox="1"/>
          <p:nvPr/>
        </p:nvSpPr>
        <p:spPr>
          <a:xfrm>
            <a:off x="982226" y="4627865"/>
            <a:ext cx="2922115" cy="492443"/>
          </a:xfrm>
          <a:prstGeom prst="rect">
            <a:avLst/>
          </a:prstGeom>
          <a:noFill/>
        </p:spPr>
        <p:txBody>
          <a:bodyPr wrap="square" lIns="0" tIns="0" rIns="0" bIns="0" rtlCol="0">
            <a:spAutoFit/>
          </a:bodyPr>
          <a:lstStyle/>
          <a:p>
            <a:pPr eaLnBrk="0" hangingPunct="0"/>
            <a:r>
              <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请替换文字内容，点击添加相关标题文字，修改文字内容</a:t>
            </a:r>
          </a:p>
        </p:txBody>
      </p:sp>
      <p:sp>
        <p:nvSpPr>
          <p:cNvPr id="10" name="矩形 259"/>
          <p:cNvSpPr>
            <a:spLocks noChangeArrowheads="1"/>
          </p:cNvSpPr>
          <p:nvPr/>
        </p:nvSpPr>
        <p:spPr bwMode="auto">
          <a:xfrm>
            <a:off x="628388" y="1496259"/>
            <a:ext cx="2082010" cy="209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75" tIns="43337" rIns="86675" bIns="4333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13065" cap="all" spc="284" dirty="0">
                <a:solidFill>
                  <a:schemeClr val="accent1"/>
                </a:solidFill>
                <a:latin typeface="Impact" panose="020B0806030902050204" pitchFamily="34" charset="0"/>
                <a:cs typeface="+mn-ea"/>
                <a:sym typeface="Arial" panose="020B0604020202020204" pitchFamily="34" charset="0"/>
              </a:rPr>
              <a:t>04</a:t>
            </a:r>
            <a:endParaRPr lang="zh-CN" altLang="en-US" sz="13065" cap="all" spc="284" dirty="0">
              <a:solidFill>
                <a:schemeClr val="accent1"/>
              </a:solidFill>
              <a:latin typeface="Impact" panose="020B0806030902050204" pitchFamily="34" charset="0"/>
              <a:cs typeface="+mn-ea"/>
              <a:sym typeface="Arial" panose="020B0604020202020204" pitchFamily="34" charset="0"/>
            </a:endParaRPr>
          </a:p>
        </p:txBody>
      </p:sp>
      <p:pic>
        <p:nvPicPr>
          <p:cNvPr id="11" name="图片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86160" y="851647"/>
            <a:ext cx="6228035" cy="6006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8"/>
                                        </p:tgtEl>
                                      </p:cBhvr>
                                      <p:to x="80000" y="100000"/>
                                    </p:animScale>
                                    <p:anim by="(#ppt_w*0.10)" calcmode="lin" valueType="num">
                                      <p:cBhvr>
                                        <p:cTn id="22" dur="50" autoRev="1" fill="hold">
                                          <p:stCondLst>
                                            <p:cond delay="0"/>
                                          </p:stCondLst>
                                        </p:cTn>
                                        <p:tgtEl>
                                          <p:spTgt spid="8"/>
                                        </p:tgtEl>
                                        <p:attrNameLst>
                                          <p:attrName>ppt_x</p:attrName>
                                        </p:attrNameLst>
                                      </p:cBhvr>
                                    </p:anim>
                                    <p:anim by="(-#ppt_w*0.10)" calcmode="lin" valueType="num">
                                      <p:cBhvr>
                                        <p:cTn id="23" dur="50" autoRev="1" fill="hold">
                                          <p:stCondLst>
                                            <p:cond delay="0"/>
                                          </p:stCondLst>
                                        </p:cTn>
                                        <p:tgtEl>
                                          <p:spTgt spid="8"/>
                                        </p:tgtEl>
                                        <p:attrNameLst>
                                          <p:attrName>ppt_y</p:attrName>
                                        </p:attrNameLst>
                                      </p:cBhvr>
                                    </p:anim>
                                    <p:animRot by="-480000">
                                      <p:cBhvr>
                                        <p:cTn id="24" dur="50" autoRev="1" fill="hold">
                                          <p:stCondLst>
                                            <p:cond delay="0"/>
                                          </p:stCondLst>
                                        </p:cTn>
                                        <p:tgtEl>
                                          <p:spTgt spid="8"/>
                                        </p:tgtEl>
                                        <p:attrNameLst>
                                          <p:attrName>r</p:attrName>
                                        </p:attrNameLst>
                                      </p:cBhvr>
                                    </p:animRot>
                                  </p:childTnLst>
                                </p:cTn>
                              </p:par>
                            </p:childTnLst>
                          </p:cTn>
                        </p:par>
                        <p:par>
                          <p:cTn id="25" fill="hold">
                            <p:stCondLst>
                              <p:cond delay="154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9"/>
                                        </p:tgtEl>
                                        <p:attrNameLst>
                                          <p:attrName>style.visibility</p:attrName>
                                        </p:attrNameLst>
                                      </p:cBhvr>
                                      <p:to>
                                        <p:strVal val="visible"/>
                                      </p:to>
                                    </p:set>
                                    <p:animEffect transition="in" filter="wipe(left)">
                                      <p:cBhvr>
                                        <p:cTn id="28" dur="200"/>
                                        <p:tgtEl>
                                          <p:spTgt spid="9"/>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9"/>
                                        </p:tgtEl>
                                      </p:cBhvr>
                                      <p:to x="80000" y="100000"/>
                                    </p:animScale>
                                    <p:anim by="(#ppt_w*0.10)" calcmode="lin" valueType="num">
                                      <p:cBhvr>
                                        <p:cTn id="31" dur="50" autoRev="1" fill="hold">
                                          <p:stCondLst>
                                            <p:cond delay="0"/>
                                          </p:stCondLst>
                                        </p:cTn>
                                        <p:tgtEl>
                                          <p:spTgt spid="9"/>
                                        </p:tgtEl>
                                        <p:attrNameLst>
                                          <p:attrName>ppt_x</p:attrName>
                                        </p:attrNameLst>
                                      </p:cBhvr>
                                    </p:anim>
                                    <p:anim by="(-#ppt_w*0.10)" calcmode="lin" valueType="num">
                                      <p:cBhvr>
                                        <p:cTn id="32" dur="50" autoRev="1" fill="hold">
                                          <p:stCondLst>
                                            <p:cond delay="0"/>
                                          </p:stCondLst>
                                        </p:cTn>
                                        <p:tgtEl>
                                          <p:spTgt spid="9"/>
                                        </p:tgtEl>
                                        <p:attrNameLst>
                                          <p:attrName>ppt_y</p:attrName>
                                        </p:attrNameLst>
                                      </p:cBhvr>
                                    </p:anim>
                                    <p:animRot by="-480000">
                                      <p:cBhvr>
                                        <p:cTn id="3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千图PPT彼岸天：ID 8661124库_组合 35"/>
          <p:cNvGrpSpPr/>
          <p:nvPr>
            <p:custDataLst>
              <p:tags r:id="rId1"/>
            </p:custDataLst>
          </p:nvPr>
        </p:nvGrpSpPr>
        <p:grpSpPr>
          <a:xfrm>
            <a:off x="2194923" y="2935238"/>
            <a:ext cx="6717583" cy="1363918"/>
            <a:chOff x="2194923" y="2557866"/>
            <a:chExt cx="6717583" cy="1363918"/>
          </a:xfrm>
        </p:grpSpPr>
        <p:sp>
          <p:nvSpPr>
            <p:cNvPr id="7" name="右箭头 2"/>
            <p:cNvSpPr/>
            <p:nvPr/>
          </p:nvSpPr>
          <p:spPr bwMode="auto">
            <a:xfrm>
              <a:off x="2209318" y="2557866"/>
              <a:ext cx="6703188" cy="914400"/>
            </a:xfrm>
            <a:prstGeom prst="rightArrow">
              <a:avLst>
                <a:gd name="adj1" fmla="val 50000"/>
                <a:gd name="adj2" fmla="val 80000"/>
              </a:avLst>
            </a:prstGeom>
            <a:solidFill>
              <a:schemeClr val="accent2"/>
            </a:solidFill>
            <a:ln w="19050">
              <a:solidFill>
                <a:schemeClr val="bg1"/>
              </a:solid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8" name="文本框 6"/>
            <p:cNvSpPr txBox="1"/>
            <p:nvPr/>
          </p:nvSpPr>
          <p:spPr>
            <a:xfrm>
              <a:off x="2728323" y="2891956"/>
              <a:ext cx="1231106" cy="246221"/>
            </a:xfrm>
            <a:prstGeom prst="rect">
              <a:avLst/>
            </a:prstGeom>
          </p:spPr>
          <p:txBody>
            <a:bodyPr wrap="none" lIns="0" tIns="0" rIns="0" bIns="0" anchor="ctr" anchorCtr="0">
              <a:normAutofit/>
            </a:bodyPr>
            <a:lstStyle/>
            <a:p>
              <a:pPr marL="0" marR="0" lvl="0" indent="0" algn="l" defTabSz="914400" rtl="0" eaLnBrk="1" fontAlgn="auto" latinLnBrk="0" hangingPunct="1">
                <a:spcBef>
                  <a:spcPct val="0"/>
                </a:spcBef>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9" name="文本框 10"/>
            <p:cNvSpPr txBox="1"/>
            <p:nvPr/>
          </p:nvSpPr>
          <p:spPr>
            <a:xfrm>
              <a:off x="2194923" y="3367786"/>
              <a:ext cx="1404804" cy="553998"/>
            </a:xfrm>
            <a:prstGeom prst="rect">
              <a:avLst/>
            </a:prstGeom>
            <a:noFill/>
          </p:spPr>
          <p:txBody>
            <a:bodyPr wrap="square" lIns="0" tIns="0" rIns="0" bIns="0">
              <a:normAutofit/>
            </a:bodyPr>
            <a:lstStyle/>
            <a:p>
              <a:pPr>
                <a:lnSpc>
                  <a:spcPct val="120000"/>
                </a:lnSpc>
              </a:pPr>
              <a:r>
                <a:rPr lang="zh-CN" altLang="en-US" sz="10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10" name="任意多边形 13"/>
            <p:cNvSpPr/>
            <p:nvPr/>
          </p:nvSpPr>
          <p:spPr bwMode="auto">
            <a:xfrm>
              <a:off x="2331374" y="2901852"/>
              <a:ext cx="243946" cy="19673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1" name="千图PPT彼岸天：ID 8661124库_组合 32"/>
          <p:cNvGrpSpPr/>
          <p:nvPr>
            <p:custDataLst>
              <p:tags r:id="rId2"/>
            </p:custDataLst>
          </p:nvPr>
        </p:nvGrpSpPr>
        <p:grpSpPr>
          <a:xfrm>
            <a:off x="0" y="2256065"/>
            <a:ext cx="8912506" cy="1379810"/>
            <a:chOff x="0" y="1878693"/>
            <a:chExt cx="8912506" cy="1379810"/>
          </a:xfrm>
        </p:grpSpPr>
        <p:sp>
          <p:nvSpPr>
            <p:cNvPr id="12" name="右箭头 1"/>
            <p:cNvSpPr/>
            <p:nvPr/>
          </p:nvSpPr>
          <p:spPr bwMode="auto">
            <a:xfrm>
              <a:off x="0" y="1878693"/>
              <a:ext cx="8912506" cy="914400"/>
            </a:xfrm>
            <a:prstGeom prst="rightArrow">
              <a:avLst>
                <a:gd name="adj1" fmla="val 50000"/>
                <a:gd name="adj2" fmla="val 80000"/>
              </a:avLst>
            </a:prstGeom>
            <a:solidFill>
              <a:schemeClr val="accent1"/>
            </a:solidFill>
            <a:ln w="19050">
              <a:solidFill>
                <a:schemeClr val="bg1"/>
              </a:solid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3" name="文本框 5"/>
            <p:cNvSpPr txBox="1"/>
            <p:nvPr/>
          </p:nvSpPr>
          <p:spPr>
            <a:xfrm>
              <a:off x="1187723" y="2212783"/>
              <a:ext cx="1231106" cy="246221"/>
            </a:xfrm>
            <a:prstGeom prst="rect">
              <a:avLst/>
            </a:prstGeom>
          </p:spPr>
          <p:txBody>
            <a:bodyPr wrap="none" lIns="0" tIns="0" rIns="0" bIns="0" anchor="ctr" anchorCtr="0">
              <a:normAutofit/>
            </a:bodyPr>
            <a:lstStyle/>
            <a:p>
              <a:pPr marL="0" marR="0" lvl="0" indent="0" algn="l" defTabSz="914400" rtl="0" eaLnBrk="1" fontAlgn="auto" latinLnBrk="0" hangingPunct="1">
                <a:spcBef>
                  <a:spcPct val="0"/>
                </a:spcBef>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4" name="文本框 9"/>
            <p:cNvSpPr txBox="1"/>
            <p:nvPr/>
          </p:nvSpPr>
          <p:spPr>
            <a:xfrm>
              <a:off x="719137" y="2704505"/>
              <a:ext cx="1320758" cy="553998"/>
            </a:xfrm>
            <a:prstGeom prst="rect">
              <a:avLst/>
            </a:prstGeom>
            <a:noFill/>
          </p:spPr>
          <p:txBody>
            <a:bodyPr wrap="square" lIns="0" tIns="0" rIns="0" bIns="0">
              <a:normAutofit/>
            </a:bodyPr>
            <a:lstStyle/>
            <a:p>
              <a:pPr>
                <a:lnSpc>
                  <a:spcPct val="120000"/>
                </a:lnSpc>
              </a:pPr>
              <a:r>
                <a:rPr lang="zh-CN" altLang="en-US" sz="10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15" name="任意多边形 14"/>
            <p:cNvSpPr/>
            <p:nvPr/>
          </p:nvSpPr>
          <p:spPr bwMode="auto">
            <a:xfrm>
              <a:off x="715903" y="2199974"/>
              <a:ext cx="266925" cy="266925"/>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6" name="千图PPT彼岸天：ID 8661124库_组合 33"/>
          <p:cNvGrpSpPr/>
          <p:nvPr>
            <p:custDataLst>
              <p:tags r:id="rId3"/>
            </p:custDataLst>
          </p:nvPr>
        </p:nvGrpSpPr>
        <p:grpSpPr>
          <a:xfrm>
            <a:off x="5547722" y="4306838"/>
            <a:ext cx="3364783" cy="1115210"/>
            <a:chOff x="5547722" y="3929466"/>
            <a:chExt cx="3364783" cy="1115210"/>
          </a:xfrm>
        </p:grpSpPr>
        <p:sp>
          <p:nvSpPr>
            <p:cNvPr id="17" name="右箭头 4"/>
            <p:cNvSpPr/>
            <p:nvPr/>
          </p:nvSpPr>
          <p:spPr bwMode="auto">
            <a:xfrm>
              <a:off x="5547722" y="3929466"/>
              <a:ext cx="3364783" cy="914400"/>
            </a:xfrm>
            <a:prstGeom prst="rightArrow">
              <a:avLst>
                <a:gd name="adj1" fmla="val 50000"/>
                <a:gd name="adj2" fmla="val 80000"/>
              </a:avLst>
            </a:prstGeom>
            <a:solidFill>
              <a:schemeClr val="accent4"/>
            </a:solidFill>
            <a:ln w="19050">
              <a:solidFill>
                <a:schemeClr val="bg1"/>
              </a:solid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8" name="文本框 8"/>
            <p:cNvSpPr txBox="1"/>
            <p:nvPr/>
          </p:nvSpPr>
          <p:spPr>
            <a:xfrm>
              <a:off x="6070490" y="4263556"/>
              <a:ext cx="1231106" cy="246221"/>
            </a:xfrm>
            <a:prstGeom prst="rect">
              <a:avLst/>
            </a:prstGeom>
          </p:spPr>
          <p:txBody>
            <a:bodyPr wrap="none" lIns="0" tIns="0" rIns="0" bIns="0" anchor="ctr" anchorCtr="0">
              <a:normAutofit/>
            </a:bodyPr>
            <a:lstStyle/>
            <a:p>
              <a:pPr marL="0" marR="0" lvl="0" indent="0" algn="l" defTabSz="914400" rtl="0" eaLnBrk="1" fontAlgn="auto" latinLnBrk="0" hangingPunct="1">
                <a:spcBef>
                  <a:spcPct val="0"/>
                </a:spcBef>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9" name="文本框 12"/>
            <p:cNvSpPr txBox="1"/>
            <p:nvPr/>
          </p:nvSpPr>
          <p:spPr>
            <a:xfrm>
              <a:off x="5569826" y="4675344"/>
              <a:ext cx="2057889" cy="369332"/>
            </a:xfrm>
            <a:prstGeom prst="rect">
              <a:avLst/>
            </a:prstGeom>
            <a:noFill/>
          </p:spPr>
          <p:txBody>
            <a:bodyPr wrap="square" lIns="0" tIns="0" rIns="0" bIns="0">
              <a:normAutofit/>
            </a:bodyPr>
            <a:lstStyle/>
            <a:p>
              <a:pPr>
                <a:lnSpc>
                  <a:spcPct val="120000"/>
                </a:lnSpc>
              </a:pPr>
              <a:r>
                <a:rPr lang="zh-CN" altLang="en-US" sz="10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20" name="任意多边形 15"/>
            <p:cNvSpPr/>
            <p:nvPr/>
          </p:nvSpPr>
          <p:spPr bwMode="auto">
            <a:xfrm>
              <a:off x="5655158" y="4243397"/>
              <a:ext cx="275378" cy="27537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 name="千图PPT彼岸天：ID 8661124库_组合 34"/>
          <p:cNvGrpSpPr/>
          <p:nvPr>
            <p:custDataLst>
              <p:tags r:id="rId4"/>
            </p:custDataLst>
          </p:nvPr>
        </p:nvGrpSpPr>
        <p:grpSpPr>
          <a:xfrm>
            <a:off x="3903314" y="3630977"/>
            <a:ext cx="5009192" cy="1344040"/>
            <a:chOff x="3903314" y="3253605"/>
            <a:chExt cx="5009192" cy="1344040"/>
          </a:xfrm>
        </p:grpSpPr>
        <p:sp>
          <p:nvSpPr>
            <p:cNvPr id="22" name="右箭头 3"/>
            <p:cNvSpPr/>
            <p:nvPr/>
          </p:nvSpPr>
          <p:spPr bwMode="auto">
            <a:xfrm>
              <a:off x="3903314" y="3253605"/>
              <a:ext cx="5009192" cy="914400"/>
            </a:xfrm>
            <a:prstGeom prst="rightArrow">
              <a:avLst>
                <a:gd name="adj1" fmla="val 50000"/>
                <a:gd name="adj2" fmla="val 80000"/>
              </a:avLst>
            </a:prstGeom>
            <a:solidFill>
              <a:schemeClr val="accent3"/>
            </a:solidFill>
            <a:ln w="19050">
              <a:solidFill>
                <a:schemeClr val="bg1"/>
              </a:solid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3" name="文本框 7"/>
            <p:cNvSpPr txBox="1"/>
            <p:nvPr/>
          </p:nvSpPr>
          <p:spPr>
            <a:xfrm>
              <a:off x="4510049" y="3587695"/>
              <a:ext cx="1231106" cy="246221"/>
            </a:xfrm>
            <a:prstGeom prst="rect">
              <a:avLst/>
            </a:prstGeom>
          </p:spPr>
          <p:txBody>
            <a:bodyPr wrap="none" lIns="0" tIns="0" rIns="0" bIns="0" anchor="ctr" anchorCtr="0">
              <a:normAutofit/>
            </a:bodyPr>
            <a:lstStyle/>
            <a:p>
              <a:pPr marL="0" marR="0" lvl="0" indent="0" algn="l" defTabSz="914400" rtl="0" eaLnBrk="1" fontAlgn="auto" latinLnBrk="0" hangingPunct="1">
                <a:spcBef>
                  <a:spcPct val="0"/>
                </a:spcBef>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4" name="文本框 11"/>
            <p:cNvSpPr txBox="1"/>
            <p:nvPr/>
          </p:nvSpPr>
          <p:spPr>
            <a:xfrm>
              <a:off x="3903315" y="4043647"/>
              <a:ext cx="1483306" cy="553998"/>
            </a:xfrm>
            <a:prstGeom prst="rect">
              <a:avLst/>
            </a:prstGeom>
            <a:noFill/>
          </p:spPr>
          <p:txBody>
            <a:bodyPr wrap="square" lIns="0" tIns="0" rIns="0" bIns="0">
              <a:normAutofit/>
            </a:bodyPr>
            <a:lstStyle/>
            <a:p>
              <a:pPr>
                <a:lnSpc>
                  <a:spcPct val="120000"/>
                </a:lnSpc>
              </a:pPr>
              <a:r>
                <a:rPr lang="zh-CN" altLang="en-US" sz="10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25" name="任意多边形 16"/>
            <p:cNvSpPr/>
            <p:nvPr/>
          </p:nvSpPr>
          <p:spPr bwMode="auto">
            <a:xfrm>
              <a:off x="4067926" y="3579125"/>
              <a:ext cx="287095" cy="265315"/>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6" name="千图PPT彼岸天：ID 8661124库_组合 1"/>
          <p:cNvGrpSpPr/>
          <p:nvPr>
            <p:custDataLst>
              <p:tags r:id="rId5"/>
            </p:custDataLst>
          </p:nvPr>
        </p:nvGrpSpPr>
        <p:grpSpPr>
          <a:xfrm>
            <a:off x="9742576" y="2577346"/>
            <a:ext cx="1307645" cy="2295976"/>
            <a:chOff x="9742576" y="2199974"/>
            <a:chExt cx="1307645" cy="2295976"/>
          </a:xfrm>
        </p:grpSpPr>
        <p:sp>
          <p:nvSpPr>
            <p:cNvPr id="27" name="任意多边形 18"/>
            <p:cNvSpPr/>
            <p:nvPr/>
          </p:nvSpPr>
          <p:spPr bwMode="auto">
            <a:xfrm>
              <a:off x="9742576" y="2199974"/>
              <a:ext cx="1307643" cy="1657363"/>
            </a:xfrm>
            <a:custGeom>
              <a:avLst/>
              <a:gdLst>
                <a:gd name="T0" fmla="*/ 211 w 260"/>
                <a:gd name="T1" fmla="*/ 0 h 328"/>
                <a:gd name="T2" fmla="*/ 47 w 260"/>
                <a:gd name="T3" fmla="*/ 14 h 328"/>
                <a:gd name="T4" fmla="*/ 0 w 260"/>
                <a:gd name="T5" fmla="*/ 112 h 328"/>
                <a:gd name="T6" fmla="*/ 1 w 260"/>
                <a:gd name="T7" fmla="*/ 118 h 328"/>
                <a:gd name="T8" fmla="*/ 6 w 260"/>
                <a:gd name="T9" fmla="*/ 133 h 328"/>
                <a:gd name="T10" fmla="*/ 20 w 260"/>
                <a:gd name="T11" fmla="*/ 152 h 328"/>
                <a:gd name="T12" fmla="*/ 39 w 260"/>
                <a:gd name="T13" fmla="*/ 165 h 328"/>
                <a:gd name="T14" fmla="*/ 61 w 260"/>
                <a:gd name="T15" fmla="*/ 174 h 328"/>
                <a:gd name="T16" fmla="*/ 70 w 260"/>
                <a:gd name="T17" fmla="*/ 185 h 328"/>
                <a:gd name="T18" fmla="*/ 90 w 260"/>
                <a:gd name="T19" fmla="*/ 201 h 328"/>
                <a:gd name="T20" fmla="*/ 102 w 260"/>
                <a:gd name="T21" fmla="*/ 292 h 328"/>
                <a:gd name="T22" fmla="*/ 50 w 260"/>
                <a:gd name="T23" fmla="*/ 328 h 328"/>
                <a:gd name="T24" fmla="*/ 208 w 260"/>
                <a:gd name="T25" fmla="*/ 292 h 328"/>
                <a:gd name="T26" fmla="*/ 156 w 260"/>
                <a:gd name="T27" fmla="*/ 206 h 328"/>
                <a:gd name="T28" fmla="*/ 168 w 260"/>
                <a:gd name="T29" fmla="*/ 201 h 328"/>
                <a:gd name="T30" fmla="*/ 188 w 260"/>
                <a:gd name="T31" fmla="*/ 185 h 328"/>
                <a:gd name="T32" fmla="*/ 195 w 260"/>
                <a:gd name="T33" fmla="*/ 176 h 328"/>
                <a:gd name="T34" fmla="*/ 219 w 260"/>
                <a:gd name="T35" fmla="*/ 167 h 328"/>
                <a:gd name="T36" fmla="*/ 240 w 260"/>
                <a:gd name="T37" fmla="*/ 153 h 328"/>
                <a:gd name="T38" fmla="*/ 254 w 260"/>
                <a:gd name="T39" fmla="*/ 134 h 328"/>
                <a:gd name="T40" fmla="*/ 259 w 260"/>
                <a:gd name="T41" fmla="*/ 123 h 328"/>
                <a:gd name="T42" fmla="*/ 260 w 260"/>
                <a:gd name="T43" fmla="*/ 112 h 328"/>
                <a:gd name="T44" fmla="*/ 211 w 260"/>
                <a:gd name="T45" fmla="*/ 14 h 328"/>
                <a:gd name="T46" fmla="*/ 26 w 260"/>
                <a:gd name="T47" fmla="*/ 40 h 328"/>
                <a:gd name="T48" fmla="*/ 47 w 260"/>
                <a:gd name="T49" fmla="*/ 130 h 328"/>
                <a:gd name="T50" fmla="*/ 48 w 260"/>
                <a:gd name="T51" fmla="*/ 141 h 328"/>
                <a:gd name="T52" fmla="*/ 39 w 260"/>
                <a:gd name="T53" fmla="*/ 134 h 328"/>
                <a:gd name="T54" fmla="*/ 28 w 260"/>
                <a:gd name="T55" fmla="*/ 120 h 328"/>
                <a:gd name="T56" fmla="*/ 26 w 260"/>
                <a:gd name="T57" fmla="*/ 112 h 328"/>
                <a:gd name="T58" fmla="*/ 234 w 260"/>
                <a:gd name="T59" fmla="*/ 112 h 328"/>
                <a:gd name="T60" fmla="*/ 232 w 260"/>
                <a:gd name="T61" fmla="*/ 120 h 328"/>
                <a:gd name="T62" fmla="*/ 227 w 260"/>
                <a:gd name="T63" fmla="*/ 129 h 328"/>
                <a:gd name="T64" fmla="*/ 210 w 260"/>
                <a:gd name="T65" fmla="*/ 142 h 328"/>
                <a:gd name="T66" fmla="*/ 211 w 260"/>
                <a:gd name="T67" fmla="*/ 130 h 328"/>
                <a:gd name="T68" fmla="*/ 234 w 260"/>
                <a:gd name="T69" fmla="*/ 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close/>
                  <a:moveTo>
                    <a:pt x="26" y="112"/>
                  </a:moveTo>
                  <a:lnTo>
                    <a:pt x="26" y="40"/>
                  </a:lnTo>
                  <a:lnTo>
                    <a:pt x="47" y="40"/>
                  </a:lnTo>
                  <a:lnTo>
                    <a:pt x="47" y="130"/>
                  </a:lnTo>
                  <a:lnTo>
                    <a:pt x="47" y="130"/>
                  </a:lnTo>
                  <a:lnTo>
                    <a:pt x="48" y="141"/>
                  </a:lnTo>
                  <a:lnTo>
                    <a:pt x="48" y="141"/>
                  </a:lnTo>
                  <a:lnTo>
                    <a:pt x="39" y="134"/>
                  </a:lnTo>
                  <a:lnTo>
                    <a:pt x="33" y="128"/>
                  </a:lnTo>
                  <a:lnTo>
                    <a:pt x="28" y="120"/>
                  </a:lnTo>
                  <a:lnTo>
                    <a:pt x="26" y="117"/>
                  </a:lnTo>
                  <a:lnTo>
                    <a:pt x="26" y="112"/>
                  </a:lnTo>
                  <a:close/>
                  <a:moveTo>
                    <a:pt x="234" y="112"/>
                  </a:moveTo>
                  <a:lnTo>
                    <a:pt x="234" y="112"/>
                  </a:lnTo>
                  <a:lnTo>
                    <a:pt x="234" y="117"/>
                  </a:lnTo>
                  <a:lnTo>
                    <a:pt x="232" y="120"/>
                  </a:lnTo>
                  <a:lnTo>
                    <a:pt x="230" y="124"/>
                  </a:lnTo>
                  <a:lnTo>
                    <a:pt x="227" y="129"/>
                  </a:lnTo>
                  <a:lnTo>
                    <a:pt x="219" y="135"/>
                  </a:lnTo>
                  <a:lnTo>
                    <a:pt x="210" y="142"/>
                  </a:lnTo>
                  <a:lnTo>
                    <a:pt x="210" y="142"/>
                  </a:lnTo>
                  <a:lnTo>
                    <a:pt x="211" y="130"/>
                  </a:lnTo>
                  <a:lnTo>
                    <a:pt x="211" y="40"/>
                  </a:lnTo>
                  <a:lnTo>
                    <a:pt x="234" y="40"/>
                  </a:lnTo>
                  <a:lnTo>
                    <a:pt x="234" y="112"/>
                  </a:lnTo>
                  <a:close/>
                </a:path>
              </a:pathLst>
            </a:custGeom>
            <a:solidFill>
              <a:srgbClr val="F082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8" name="任意多边形 19"/>
            <p:cNvSpPr/>
            <p:nvPr/>
          </p:nvSpPr>
          <p:spPr bwMode="auto">
            <a:xfrm>
              <a:off x="9742578" y="2199974"/>
              <a:ext cx="1307643" cy="1657363"/>
            </a:xfrm>
            <a:custGeom>
              <a:avLst/>
              <a:gdLst>
                <a:gd name="T0" fmla="*/ 211 w 260"/>
                <a:gd name="T1" fmla="*/ 14 h 328"/>
                <a:gd name="T2" fmla="*/ 211 w 260"/>
                <a:gd name="T3" fmla="*/ 0 h 328"/>
                <a:gd name="T4" fmla="*/ 47 w 260"/>
                <a:gd name="T5" fmla="*/ 0 h 328"/>
                <a:gd name="T6" fmla="*/ 47 w 260"/>
                <a:gd name="T7" fmla="*/ 14 h 328"/>
                <a:gd name="T8" fmla="*/ 0 w 260"/>
                <a:gd name="T9" fmla="*/ 14 h 328"/>
                <a:gd name="T10" fmla="*/ 0 w 260"/>
                <a:gd name="T11" fmla="*/ 112 h 328"/>
                <a:gd name="T12" fmla="*/ 0 w 260"/>
                <a:gd name="T13" fmla="*/ 112 h 328"/>
                <a:gd name="T14" fmla="*/ 1 w 260"/>
                <a:gd name="T15" fmla="*/ 118 h 328"/>
                <a:gd name="T16" fmla="*/ 1 w 260"/>
                <a:gd name="T17" fmla="*/ 123 h 328"/>
                <a:gd name="T18" fmla="*/ 6 w 260"/>
                <a:gd name="T19" fmla="*/ 133 h 328"/>
                <a:gd name="T20" fmla="*/ 12 w 260"/>
                <a:gd name="T21" fmla="*/ 143 h 328"/>
                <a:gd name="T22" fmla="*/ 20 w 260"/>
                <a:gd name="T23" fmla="*/ 152 h 328"/>
                <a:gd name="T24" fmla="*/ 28 w 260"/>
                <a:gd name="T25" fmla="*/ 159 h 328"/>
                <a:gd name="T26" fmla="*/ 39 w 260"/>
                <a:gd name="T27" fmla="*/ 165 h 328"/>
                <a:gd name="T28" fmla="*/ 50 w 260"/>
                <a:gd name="T29" fmla="*/ 170 h 328"/>
                <a:gd name="T30" fmla="*/ 61 w 260"/>
                <a:gd name="T31" fmla="*/ 174 h 328"/>
                <a:gd name="T32" fmla="*/ 61 w 260"/>
                <a:gd name="T33" fmla="*/ 174 h 328"/>
                <a:gd name="T34" fmla="*/ 70 w 260"/>
                <a:gd name="T35" fmla="*/ 185 h 328"/>
                <a:gd name="T36" fmla="*/ 79 w 260"/>
                <a:gd name="T37" fmla="*/ 194 h 328"/>
                <a:gd name="T38" fmla="*/ 90 w 260"/>
                <a:gd name="T39" fmla="*/ 201 h 328"/>
                <a:gd name="T40" fmla="*/ 102 w 260"/>
                <a:gd name="T41" fmla="*/ 206 h 328"/>
                <a:gd name="T42" fmla="*/ 102 w 260"/>
                <a:gd name="T43" fmla="*/ 292 h 328"/>
                <a:gd name="T44" fmla="*/ 50 w 260"/>
                <a:gd name="T45" fmla="*/ 292 h 328"/>
                <a:gd name="T46" fmla="*/ 50 w 260"/>
                <a:gd name="T47" fmla="*/ 328 h 328"/>
                <a:gd name="T48" fmla="*/ 208 w 260"/>
                <a:gd name="T49" fmla="*/ 328 h 328"/>
                <a:gd name="T50" fmla="*/ 208 w 260"/>
                <a:gd name="T51" fmla="*/ 292 h 328"/>
                <a:gd name="T52" fmla="*/ 156 w 260"/>
                <a:gd name="T53" fmla="*/ 292 h 328"/>
                <a:gd name="T54" fmla="*/ 156 w 260"/>
                <a:gd name="T55" fmla="*/ 206 h 328"/>
                <a:gd name="T56" fmla="*/ 156 w 260"/>
                <a:gd name="T57" fmla="*/ 206 h 328"/>
                <a:gd name="T58" fmla="*/ 168 w 260"/>
                <a:gd name="T59" fmla="*/ 201 h 328"/>
                <a:gd name="T60" fmla="*/ 178 w 260"/>
                <a:gd name="T61" fmla="*/ 194 h 328"/>
                <a:gd name="T62" fmla="*/ 188 w 260"/>
                <a:gd name="T63" fmla="*/ 185 h 328"/>
                <a:gd name="T64" fmla="*/ 195 w 260"/>
                <a:gd name="T65" fmla="*/ 176 h 328"/>
                <a:gd name="T66" fmla="*/ 195 w 260"/>
                <a:gd name="T67" fmla="*/ 176 h 328"/>
                <a:gd name="T68" fmla="*/ 207 w 260"/>
                <a:gd name="T69" fmla="*/ 171 h 328"/>
                <a:gd name="T70" fmla="*/ 219 w 260"/>
                <a:gd name="T71" fmla="*/ 167 h 328"/>
                <a:gd name="T72" fmla="*/ 230 w 260"/>
                <a:gd name="T73" fmla="*/ 160 h 328"/>
                <a:gd name="T74" fmla="*/ 240 w 260"/>
                <a:gd name="T75" fmla="*/ 153 h 328"/>
                <a:gd name="T76" fmla="*/ 248 w 260"/>
                <a:gd name="T77" fmla="*/ 144 h 328"/>
                <a:gd name="T78" fmla="*/ 254 w 260"/>
                <a:gd name="T79" fmla="*/ 134 h 328"/>
                <a:gd name="T80" fmla="*/ 256 w 260"/>
                <a:gd name="T81" fmla="*/ 129 h 328"/>
                <a:gd name="T82" fmla="*/ 259 w 260"/>
                <a:gd name="T83" fmla="*/ 123 h 328"/>
                <a:gd name="T84" fmla="*/ 260 w 260"/>
                <a:gd name="T85" fmla="*/ 119 h 328"/>
                <a:gd name="T86" fmla="*/ 260 w 260"/>
                <a:gd name="T87" fmla="*/ 112 h 328"/>
                <a:gd name="T88" fmla="*/ 260 w 260"/>
                <a:gd name="T89" fmla="*/ 14 h 328"/>
                <a:gd name="T90" fmla="*/ 211 w 260"/>
                <a:gd name="T9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9" name="任意多边形 20"/>
            <p:cNvSpPr/>
            <p:nvPr/>
          </p:nvSpPr>
          <p:spPr bwMode="auto">
            <a:xfrm>
              <a:off x="9864220" y="2397644"/>
              <a:ext cx="121642" cy="516973"/>
            </a:xfrm>
            <a:custGeom>
              <a:avLst/>
              <a:gdLst>
                <a:gd name="T0" fmla="*/ 0 w 22"/>
                <a:gd name="T1" fmla="*/ 72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13 w 22"/>
                <a:gd name="T15" fmla="*/ 94 h 101"/>
                <a:gd name="T16" fmla="*/ 7 w 22"/>
                <a:gd name="T17" fmla="*/ 88 h 101"/>
                <a:gd name="T18" fmla="*/ 2 w 22"/>
                <a:gd name="T19" fmla="*/ 80 h 101"/>
                <a:gd name="T20" fmla="*/ 0 w 22"/>
                <a:gd name="T21" fmla="*/ 77 h 101"/>
                <a:gd name="T22" fmla="*/ 0 w 22"/>
                <a:gd name="T23" fmla="*/ 7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1">
                  <a:moveTo>
                    <a:pt x="0" y="72"/>
                  </a:moveTo>
                  <a:lnTo>
                    <a:pt x="0" y="0"/>
                  </a:lnTo>
                  <a:lnTo>
                    <a:pt x="21" y="0"/>
                  </a:lnTo>
                  <a:lnTo>
                    <a:pt x="21" y="90"/>
                  </a:lnTo>
                  <a:lnTo>
                    <a:pt x="21" y="90"/>
                  </a:lnTo>
                  <a:lnTo>
                    <a:pt x="22" y="101"/>
                  </a:lnTo>
                  <a:lnTo>
                    <a:pt x="22" y="101"/>
                  </a:lnTo>
                  <a:lnTo>
                    <a:pt x="13" y="94"/>
                  </a:lnTo>
                  <a:lnTo>
                    <a:pt x="7" y="88"/>
                  </a:lnTo>
                  <a:lnTo>
                    <a:pt x="2" y="80"/>
                  </a:lnTo>
                  <a:lnTo>
                    <a:pt x="0" y="77"/>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0" name="任意多边形 21"/>
            <p:cNvSpPr/>
            <p:nvPr/>
          </p:nvSpPr>
          <p:spPr bwMode="auto">
            <a:xfrm>
              <a:off x="10806939" y="2397644"/>
              <a:ext cx="121642" cy="516973"/>
            </a:xfrm>
            <a:custGeom>
              <a:avLst/>
              <a:gdLst>
                <a:gd name="T0" fmla="*/ 24 w 24"/>
                <a:gd name="T1" fmla="*/ 72 h 102"/>
                <a:gd name="T2" fmla="*/ 24 w 24"/>
                <a:gd name="T3" fmla="*/ 72 h 102"/>
                <a:gd name="T4" fmla="*/ 24 w 24"/>
                <a:gd name="T5" fmla="*/ 77 h 102"/>
                <a:gd name="T6" fmla="*/ 22 w 24"/>
                <a:gd name="T7" fmla="*/ 80 h 102"/>
                <a:gd name="T8" fmla="*/ 20 w 24"/>
                <a:gd name="T9" fmla="*/ 84 h 102"/>
                <a:gd name="T10" fmla="*/ 17 w 24"/>
                <a:gd name="T11" fmla="*/ 89 h 102"/>
                <a:gd name="T12" fmla="*/ 9 w 24"/>
                <a:gd name="T13" fmla="*/ 95 h 102"/>
                <a:gd name="T14" fmla="*/ 0 w 24"/>
                <a:gd name="T15" fmla="*/ 102 h 102"/>
                <a:gd name="T16" fmla="*/ 0 w 24"/>
                <a:gd name="T17" fmla="*/ 102 h 102"/>
                <a:gd name="T18" fmla="*/ 1 w 24"/>
                <a:gd name="T19" fmla="*/ 90 h 102"/>
                <a:gd name="T20" fmla="*/ 1 w 24"/>
                <a:gd name="T21" fmla="*/ 0 h 102"/>
                <a:gd name="T22" fmla="*/ 24 w 24"/>
                <a:gd name="T23" fmla="*/ 0 h 102"/>
                <a:gd name="T24" fmla="*/ 24 w 24"/>
                <a:gd name="T25" fmla="*/ 7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2">
                  <a:moveTo>
                    <a:pt x="24" y="72"/>
                  </a:moveTo>
                  <a:lnTo>
                    <a:pt x="24" y="72"/>
                  </a:lnTo>
                  <a:lnTo>
                    <a:pt x="24" y="77"/>
                  </a:lnTo>
                  <a:lnTo>
                    <a:pt x="22" y="80"/>
                  </a:lnTo>
                  <a:lnTo>
                    <a:pt x="20" y="84"/>
                  </a:lnTo>
                  <a:lnTo>
                    <a:pt x="17" y="89"/>
                  </a:lnTo>
                  <a:lnTo>
                    <a:pt x="9" y="95"/>
                  </a:lnTo>
                  <a:lnTo>
                    <a:pt x="0" y="102"/>
                  </a:lnTo>
                  <a:lnTo>
                    <a:pt x="0" y="102"/>
                  </a:lnTo>
                  <a:lnTo>
                    <a:pt x="1" y="90"/>
                  </a:lnTo>
                  <a:lnTo>
                    <a:pt x="1" y="0"/>
                  </a:lnTo>
                  <a:lnTo>
                    <a:pt x="24" y="0"/>
                  </a:lnTo>
                  <a:lnTo>
                    <a:pt x="2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1" name="任意多边形 22"/>
            <p:cNvSpPr/>
            <p:nvPr/>
          </p:nvSpPr>
          <p:spPr bwMode="auto">
            <a:xfrm>
              <a:off x="9742578" y="2199974"/>
              <a:ext cx="653826" cy="1657363"/>
            </a:xfrm>
            <a:custGeom>
              <a:avLst/>
              <a:gdLst>
                <a:gd name="T0" fmla="*/ 26 w 130"/>
                <a:gd name="T1" fmla="*/ 40 h 328"/>
                <a:gd name="T2" fmla="*/ 26 w 130"/>
                <a:gd name="T3" fmla="*/ 40 h 328"/>
                <a:gd name="T4" fmla="*/ 47 w 130"/>
                <a:gd name="T5" fmla="*/ 40 h 328"/>
                <a:gd name="T6" fmla="*/ 47 w 130"/>
                <a:gd name="T7" fmla="*/ 130 h 328"/>
                <a:gd name="T8" fmla="*/ 47 w 130"/>
                <a:gd name="T9" fmla="*/ 130 h 328"/>
                <a:gd name="T10" fmla="*/ 48 w 130"/>
                <a:gd name="T11" fmla="*/ 141 h 328"/>
                <a:gd name="T12" fmla="*/ 48 w 130"/>
                <a:gd name="T13" fmla="*/ 141 h 328"/>
                <a:gd name="T14" fmla="*/ 48 w 130"/>
                <a:gd name="T15" fmla="*/ 141 h 328"/>
                <a:gd name="T16" fmla="*/ 48 w 130"/>
                <a:gd name="T17" fmla="*/ 141 h 328"/>
                <a:gd name="T18" fmla="*/ 39 w 130"/>
                <a:gd name="T19" fmla="*/ 134 h 328"/>
                <a:gd name="T20" fmla="*/ 33 w 130"/>
                <a:gd name="T21" fmla="*/ 128 h 328"/>
                <a:gd name="T22" fmla="*/ 28 w 130"/>
                <a:gd name="T23" fmla="*/ 120 h 328"/>
                <a:gd name="T24" fmla="*/ 26 w 130"/>
                <a:gd name="T25" fmla="*/ 117 h 328"/>
                <a:gd name="T26" fmla="*/ 26 w 130"/>
                <a:gd name="T27" fmla="*/ 112 h 328"/>
                <a:gd name="T28" fmla="*/ 26 w 130"/>
                <a:gd name="T29" fmla="*/ 40 h 328"/>
                <a:gd name="T30" fmla="*/ 130 w 130"/>
                <a:gd name="T31" fmla="*/ 0 h 328"/>
                <a:gd name="T32" fmla="*/ 47 w 130"/>
                <a:gd name="T33" fmla="*/ 0 h 328"/>
                <a:gd name="T34" fmla="*/ 47 w 130"/>
                <a:gd name="T35" fmla="*/ 14 h 328"/>
                <a:gd name="T36" fmla="*/ 0 w 130"/>
                <a:gd name="T37" fmla="*/ 14 h 328"/>
                <a:gd name="T38" fmla="*/ 0 w 130"/>
                <a:gd name="T39" fmla="*/ 112 h 328"/>
                <a:gd name="T40" fmla="*/ 0 w 130"/>
                <a:gd name="T41" fmla="*/ 112 h 328"/>
                <a:gd name="T42" fmla="*/ 1 w 130"/>
                <a:gd name="T43" fmla="*/ 118 h 328"/>
                <a:gd name="T44" fmla="*/ 1 w 130"/>
                <a:gd name="T45" fmla="*/ 123 h 328"/>
                <a:gd name="T46" fmla="*/ 6 w 130"/>
                <a:gd name="T47" fmla="*/ 133 h 328"/>
                <a:gd name="T48" fmla="*/ 12 w 130"/>
                <a:gd name="T49" fmla="*/ 143 h 328"/>
                <a:gd name="T50" fmla="*/ 20 w 130"/>
                <a:gd name="T51" fmla="*/ 152 h 328"/>
                <a:gd name="T52" fmla="*/ 28 w 130"/>
                <a:gd name="T53" fmla="*/ 159 h 328"/>
                <a:gd name="T54" fmla="*/ 39 w 130"/>
                <a:gd name="T55" fmla="*/ 165 h 328"/>
                <a:gd name="T56" fmla="*/ 50 w 130"/>
                <a:gd name="T57" fmla="*/ 170 h 328"/>
                <a:gd name="T58" fmla="*/ 61 w 130"/>
                <a:gd name="T59" fmla="*/ 174 h 328"/>
                <a:gd name="T60" fmla="*/ 61 w 130"/>
                <a:gd name="T61" fmla="*/ 174 h 328"/>
                <a:gd name="T62" fmla="*/ 70 w 130"/>
                <a:gd name="T63" fmla="*/ 185 h 328"/>
                <a:gd name="T64" fmla="*/ 79 w 130"/>
                <a:gd name="T65" fmla="*/ 194 h 328"/>
                <a:gd name="T66" fmla="*/ 90 w 130"/>
                <a:gd name="T67" fmla="*/ 201 h 328"/>
                <a:gd name="T68" fmla="*/ 102 w 130"/>
                <a:gd name="T69" fmla="*/ 206 h 328"/>
                <a:gd name="T70" fmla="*/ 102 w 130"/>
                <a:gd name="T71" fmla="*/ 292 h 328"/>
                <a:gd name="T72" fmla="*/ 50 w 130"/>
                <a:gd name="T73" fmla="*/ 292 h 328"/>
                <a:gd name="T74" fmla="*/ 50 w 130"/>
                <a:gd name="T75" fmla="*/ 328 h 328"/>
                <a:gd name="T76" fmla="*/ 130 w 130"/>
                <a:gd name="T77" fmla="*/ 328 h 328"/>
                <a:gd name="T78" fmla="*/ 130 w 130"/>
                <a:gd name="T7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328">
                  <a:moveTo>
                    <a:pt x="26" y="40"/>
                  </a:moveTo>
                  <a:lnTo>
                    <a:pt x="26" y="40"/>
                  </a:lnTo>
                  <a:lnTo>
                    <a:pt x="47" y="40"/>
                  </a:lnTo>
                  <a:lnTo>
                    <a:pt x="47" y="130"/>
                  </a:lnTo>
                  <a:lnTo>
                    <a:pt x="47" y="130"/>
                  </a:lnTo>
                  <a:lnTo>
                    <a:pt x="48" y="141"/>
                  </a:lnTo>
                  <a:lnTo>
                    <a:pt x="48" y="141"/>
                  </a:lnTo>
                  <a:lnTo>
                    <a:pt x="48" y="141"/>
                  </a:lnTo>
                  <a:lnTo>
                    <a:pt x="48" y="141"/>
                  </a:lnTo>
                  <a:lnTo>
                    <a:pt x="39" y="134"/>
                  </a:lnTo>
                  <a:lnTo>
                    <a:pt x="33" y="128"/>
                  </a:lnTo>
                  <a:lnTo>
                    <a:pt x="28" y="120"/>
                  </a:lnTo>
                  <a:lnTo>
                    <a:pt x="26" y="117"/>
                  </a:lnTo>
                  <a:lnTo>
                    <a:pt x="26" y="112"/>
                  </a:lnTo>
                  <a:lnTo>
                    <a:pt x="26" y="40"/>
                  </a:lnTo>
                  <a:close/>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close/>
                </a:path>
              </a:pathLst>
            </a:custGeom>
            <a:solidFill>
              <a:srgbClr val="F7DDAF">
                <a:alpha val="31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2" name="任意多边形 23"/>
            <p:cNvSpPr/>
            <p:nvPr/>
          </p:nvSpPr>
          <p:spPr bwMode="auto">
            <a:xfrm>
              <a:off x="9864220" y="2397644"/>
              <a:ext cx="121642" cy="516973"/>
            </a:xfrm>
            <a:custGeom>
              <a:avLst/>
              <a:gdLst>
                <a:gd name="T0" fmla="*/ 0 w 22"/>
                <a:gd name="T1" fmla="*/ 0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22 w 22"/>
                <a:gd name="T15" fmla="*/ 101 h 101"/>
                <a:gd name="T16" fmla="*/ 22 w 22"/>
                <a:gd name="T17" fmla="*/ 101 h 101"/>
                <a:gd name="T18" fmla="*/ 13 w 22"/>
                <a:gd name="T19" fmla="*/ 94 h 101"/>
                <a:gd name="T20" fmla="*/ 7 w 22"/>
                <a:gd name="T21" fmla="*/ 88 h 101"/>
                <a:gd name="T22" fmla="*/ 2 w 22"/>
                <a:gd name="T23" fmla="*/ 80 h 101"/>
                <a:gd name="T24" fmla="*/ 0 w 22"/>
                <a:gd name="T25" fmla="*/ 77 h 101"/>
                <a:gd name="T26" fmla="*/ 0 w 22"/>
                <a:gd name="T27" fmla="*/ 72 h 101"/>
                <a:gd name="T28" fmla="*/ 0 w 22"/>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1">
                  <a:moveTo>
                    <a:pt x="0" y="0"/>
                  </a:moveTo>
                  <a:lnTo>
                    <a:pt x="0" y="0"/>
                  </a:lnTo>
                  <a:lnTo>
                    <a:pt x="21" y="0"/>
                  </a:lnTo>
                  <a:lnTo>
                    <a:pt x="21" y="90"/>
                  </a:lnTo>
                  <a:lnTo>
                    <a:pt x="21" y="90"/>
                  </a:lnTo>
                  <a:lnTo>
                    <a:pt x="22" y="101"/>
                  </a:lnTo>
                  <a:lnTo>
                    <a:pt x="22" y="101"/>
                  </a:lnTo>
                  <a:lnTo>
                    <a:pt x="22" y="101"/>
                  </a:lnTo>
                  <a:lnTo>
                    <a:pt x="22" y="101"/>
                  </a:lnTo>
                  <a:lnTo>
                    <a:pt x="13" y="94"/>
                  </a:lnTo>
                  <a:lnTo>
                    <a:pt x="7" y="88"/>
                  </a:lnTo>
                  <a:lnTo>
                    <a:pt x="2" y="80"/>
                  </a:lnTo>
                  <a:lnTo>
                    <a:pt x="0" y="77"/>
                  </a:lnTo>
                  <a:lnTo>
                    <a:pt x="0" y="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3" name="任意多边形 24"/>
            <p:cNvSpPr/>
            <p:nvPr/>
          </p:nvSpPr>
          <p:spPr bwMode="auto">
            <a:xfrm>
              <a:off x="9742578" y="2199974"/>
              <a:ext cx="653826" cy="1657363"/>
            </a:xfrm>
            <a:custGeom>
              <a:avLst/>
              <a:gdLst>
                <a:gd name="T0" fmla="*/ 130 w 130"/>
                <a:gd name="T1" fmla="*/ 0 h 328"/>
                <a:gd name="T2" fmla="*/ 47 w 130"/>
                <a:gd name="T3" fmla="*/ 0 h 328"/>
                <a:gd name="T4" fmla="*/ 47 w 130"/>
                <a:gd name="T5" fmla="*/ 14 h 328"/>
                <a:gd name="T6" fmla="*/ 0 w 130"/>
                <a:gd name="T7" fmla="*/ 14 h 328"/>
                <a:gd name="T8" fmla="*/ 0 w 130"/>
                <a:gd name="T9" fmla="*/ 112 h 328"/>
                <a:gd name="T10" fmla="*/ 0 w 130"/>
                <a:gd name="T11" fmla="*/ 112 h 328"/>
                <a:gd name="T12" fmla="*/ 1 w 130"/>
                <a:gd name="T13" fmla="*/ 118 h 328"/>
                <a:gd name="T14" fmla="*/ 1 w 130"/>
                <a:gd name="T15" fmla="*/ 123 h 328"/>
                <a:gd name="T16" fmla="*/ 6 w 130"/>
                <a:gd name="T17" fmla="*/ 133 h 328"/>
                <a:gd name="T18" fmla="*/ 12 w 130"/>
                <a:gd name="T19" fmla="*/ 143 h 328"/>
                <a:gd name="T20" fmla="*/ 20 w 130"/>
                <a:gd name="T21" fmla="*/ 152 h 328"/>
                <a:gd name="T22" fmla="*/ 28 w 130"/>
                <a:gd name="T23" fmla="*/ 159 h 328"/>
                <a:gd name="T24" fmla="*/ 39 w 130"/>
                <a:gd name="T25" fmla="*/ 165 h 328"/>
                <a:gd name="T26" fmla="*/ 50 w 130"/>
                <a:gd name="T27" fmla="*/ 170 h 328"/>
                <a:gd name="T28" fmla="*/ 61 w 130"/>
                <a:gd name="T29" fmla="*/ 174 h 328"/>
                <a:gd name="T30" fmla="*/ 61 w 130"/>
                <a:gd name="T31" fmla="*/ 174 h 328"/>
                <a:gd name="T32" fmla="*/ 70 w 130"/>
                <a:gd name="T33" fmla="*/ 185 h 328"/>
                <a:gd name="T34" fmla="*/ 79 w 130"/>
                <a:gd name="T35" fmla="*/ 194 h 328"/>
                <a:gd name="T36" fmla="*/ 90 w 130"/>
                <a:gd name="T37" fmla="*/ 201 h 328"/>
                <a:gd name="T38" fmla="*/ 102 w 130"/>
                <a:gd name="T39" fmla="*/ 206 h 328"/>
                <a:gd name="T40" fmla="*/ 102 w 130"/>
                <a:gd name="T41" fmla="*/ 292 h 328"/>
                <a:gd name="T42" fmla="*/ 50 w 130"/>
                <a:gd name="T43" fmla="*/ 292 h 328"/>
                <a:gd name="T44" fmla="*/ 50 w 130"/>
                <a:gd name="T45" fmla="*/ 328 h 328"/>
                <a:gd name="T46" fmla="*/ 130 w 130"/>
                <a:gd name="T47" fmla="*/ 328 h 328"/>
                <a:gd name="T48" fmla="*/ 130 w 130"/>
                <a:gd name="T4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328">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4" name="圆角矩形 25"/>
            <p:cNvSpPr/>
            <p:nvPr/>
          </p:nvSpPr>
          <p:spPr bwMode="auto">
            <a:xfrm>
              <a:off x="9772989" y="3857335"/>
              <a:ext cx="1231621" cy="638615"/>
            </a:xfrm>
            <a:prstGeom prst="round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5" name="矩形 34"/>
            <p:cNvSpPr/>
            <p:nvPr/>
          </p:nvSpPr>
          <p:spPr bwMode="auto">
            <a:xfrm>
              <a:off x="9772989" y="3857335"/>
              <a:ext cx="1231621" cy="6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6" name="矩形 35"/>
            <p:cNvSpPr/>
            <p:nvPr/>
          </p:nvSpPr>
          <p:spPr bwMode="auto">
            <a:xfrm>
              <a:off x="9955450" y="4039798"/>
              <a:ext cx="881898" cy="2736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anchor="ctr" anchorCtr="0" compatLnSpc="1">
              <a:normAutofit fontScale="92500" lnSpcReduction="20000"/>
            </a:bodyPr>
            <a:lstStyle/>
            <a:p>
              <a:pPr algn="ctr">
                <a:lnSpc>
                  <a:spcPct val="110000"/>
                </a:lnSpc>
              </a:pPr>
              <a:r>
                <a:rPr lang="zh-CN" altLang="en-US" sz="1400" b="1">
                  <a:latin typeface="Arial" panose="020B0604020202020204" pitchFamily="34" charset="0"/>
                  <a:ea typeface="微软雅黑" panose="020B0503020204020204" charset="-122"/>
                  <a:cs typeface="+mn-ea"/>
                  <a:sym typeface="Arial" panose="020B0604020202020204" pitchFamily="34" charset="0"/>
                </a:rPr>
                <a:t>关键词</a:t>
              </a:r>
            </a:p>
          </p:txBody>
        </p:sp>
        <p:sp>
          <p:nvSpPr>
            <p:cNvPr id="37" name="矩形 36"/>
            <p:cNvSpPr/>
            <p:nvPr/>
          </p:nvSpPr>
          <p:spPr bwMode="auto">
            <a:xfrm>
              <a:off x="9955450" y="4039798"/>
              <a:ext cx="881898" cy="2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8" name="矩形 37"/>
            <p:cNvSpPr/>
            <p:nvPr/>
          </p:nvSpPr>
          <p:spPr bwMode="auto">
            <a:xfrm>
              <a:off x="9955450" y="4039798"/>
              <a:ext cx="440955" cy="2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1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ppt_x</p:attrName>
                                        </p:attrNameLst>
                                      </p:cBhvr>
                                      <p:tavLst>
                                        <p:tav tm="0">
                                          <p:val>
                                            <p:strVal val="#ppt_x-#ppt_w*1.125000"/>
                                          </p:val>
                                        </p:tav>
                                        <p:tav tm="100000">
                                          <p:val>
                                            <p:strVal val="#ppt_x"/>
                                          </p:val>
                                        </p:tav>
                                      </p:tavLst>
                                    </p:anim>
                                    <p:animEffect transition="in" filter="wipe(right)">
                                      <p:cBhvr>
                                        <p:cTn id="22" dur="500"/>
                                        <p:tgtEl>
                                          <p:spTgt spid="6"/>
                                        </p:tgtEl>
                                      </p:cBhvr>
                                    </p:animEffect>
                                  </p:childTnLst>
                                </p:cTn>
                              </p:par>
                            </p:childTnLst>
                          </p:cTn>
                        </p:par>
                        <p:par>
                          <p:cTn id="23" fill="hold">
                            <p:stCondLst>
                              <p:cond delay="1000"/>
                            </p:stCondLst>
                            <p:childTnLst>
                              <p:par>
                                <p:cTn id="24" presetID="1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ppt_x</p:attrName>
                                        </p:attrNameLst>
                                      </p:cBhvr>
                                      <p:tavLst>
                                        <p:tav tm="0">
                                          <p:val>
                                            <p:strVal val="#ppt_x-#ppt_w*1.125000"/>
                                          </p:val>
                                        </p:tav>
                                        <p:tav tm="100000">
                                          <p:val>
                                            <p:strVal val="#ppt_x"/>
                                          </p:val>
                                        </p:tav>
                                      </p:tavLst>
                                    </p:anim>
                                    <p:animEffect transition="in" filter="wipe(right)">
                                      <p:cBhvr>
                                        <p:cTn id="27" dur="500"/>
                                        <p:tgtEl>
                                          <p:spTgt spid="21"/>
                                        </p:tgtEl>
                                      </p:cBhvr>
                                    </p:animEffect>
                                  </p:childTnLst>
                                </p:cTn>
                              </p:par>
                            </p:childTnLst>
                          </p:cTn>
                        </p:par>
                        <p:par>
                          <p:cTn id="28" fill="hold">
                            <p:stCondLst>
                              <p:cond delay="1500"/>
                            </p:stCondLst>
                            <p:childTnLst>
                              <p:par>
                                <p:cTn id="29" presetID="1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千图PPT彼岸天：ID 8661124库_组合 3"/>
          <p:cNvGrpSpPr/>
          <p:nvPr>
            <p:custDataLst>
              <p:tags r:id="rId1"/>
            </p:custDataLst>
          </p:nvPr>
        </p:nvGrpSpPr>
        <p:grpSpPr>
          <a:xfrm>
            <a:off x="3431704" y="1130581"/>
            <a:ext cx="5046381" cy="4132163"/>
            <a:chOff x="6405305" y="-11575"/>
            <a:chExt cx="5046381" cy="4132163"/>
          </a:xfrm>
        </p:grpSpPr>
        <p:grpSp>
          <p:nvGrpSpPr>
            <p:cNvPr id="7" name="组合 6"/>
            <p:cNvGrpSpPr/>
            <p:nvPr/>
          </p:nvGrpSpPr>
          <p:grpSpPr>
            <a:xfrm flipV="1">
              <a:off x="6529730" y="-4"/>
              <a:ext cx="4921956" cy="3829975"/>
              <a:chOff x="1936288" y="2151441"/>
              <a:chExt cx="4520199" cy="3517350"/>
            </a:xfrm>
          </p:grpSpPr>
          <p:sp>
            <p:nvSpPr>
              <p:cNvPr id="13" name="任意多边形: 形状 24"/>
              <p:cNvSpPr/>
              <p:nvPr/>
            </p:nvSpPr>
            <p:spPr bwMode="auto">
              <a:xfrm>
                <a:off x="3591513" y="2151441"/>
                <a:ext cx="1139878" cy="1013223"/>
              </a:xfrm>
              <a:custGeom>
                <a:avLst/>
                <a:gdLst/>
                <a:ahLst/>
                <a:cxnLst>
                  <a:cxn ang="0">
                    <a:pos x="261" y="232"/>
                  </a:cxn>
                  <a:cxn ang="0">
                    <a:pos x="0" y="232"/>
                  </a:cxn>
                  <a:cxn ang="0">
                    <a:pos x="128" y="0"/>
                  </a:cxn>
                  <a:cxn ang="0">
                    <a:pos x="261" y="232"/>
                  </a:cxn>
                </a:cxnLst>
                <a:rect l="0" t="0" r="r" b="b"/>
                <a:pathLst>
                  <a:path w="261" h="232">
                    <a:moveTo>
                      <a:pt x="261" y="232"/>
                    </a:moveTo>
                    <a:lnTo>
                      <a:pt x="0" y="232"/>
                    </a:lnTo>
                    <a:lnTo>
                      <a:pt x="128" y="0"/>
                    </a:lnTo>
                    <a:lnTo>
                      <a:pt x="261" y="232"/>
                    </a:lnTo>
                    <a:close/>
                  </a:path>
                </a:pathLst>
              </a:custGeom>
              <a:solidFill>
                <a:schemeClr val="accent5"/>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4" name="任意多边形: 形状 25"/>
              <p:cNvSpPr/>
              <p:nvPr/>
            </p:nvSpPr>
            <p:spPr bwMode="auto">
              <a:xfrm>
                <a:off x="3215922" y="3210932"/>
                <a:ext cx="1908529" cy="510980"/>
              </a:xfrm>
              <a:custGeom>
                <a:avLst/>
                <a:gdLst/>
                <a:ahLst/>
                <a:cxnLst>
                  <a:cxn ang="0">
                    <a:pos x="64" y="0"/>
                  </a:cxn>
                  <a:cxn ang="0">
                    <a:pos x="370" y="0"/>
                  </a:cxn>
                  <a:cxn ang="0">
                    <a:pos x="437" y="117"/>
                  </a:cxn>
                  <a:cxn ang="0">
                    <a:pos x="0" y="117"/>
                  </a:cxn>
                  <a:cxn ang="0">
                    <a:pos x="64" y="0"/>
                  </a:cxn>
                </a:cxnLst>
                <a:rect l="0" t="0" r="r" b="b"/>
                <a:pathLst>
                  <a:path w="437" h="117">
                    <a:moveTo>
                      <a:pt x="64" y="0"/>
                    </a:moveTo>
                    <a:lnTo>
                      <a:pt x="370" y="0"/>
                    </a:lnTo>
                    <a:lnTo>
                      <a:pt x="437" y="117"/>
                    </a:lnTo>
                    <a:lnTo>
                      <a:pt x="0" y="117"/>
                    </a:lnTo>
                    <a:lnTo>
                      <a:pt x="64" y="0"/>
                    </a:lnTo>
                    <a:close/>
                  </a:path>
                </a:pathLst>
              </a:custGeom>
              <a:solidFill>
                <a:schemeClr val="accent4"/>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5" name="任意多边形: 形状 26"/>
              <p:cNvSpPr/>
              <p:nvPr/>
            </p:nvSpPr>
            <p:spPr bwMode="auto">
              <a:xfrm>
                <a:off x="2787922" y="3768180"/>
                <a:ext cx="2777629" cy="602692"/>
              </a:xfrm>
              <a:custGeom>
                <a:avLst/>
                <a:gdLst/>
                <a:ahLst/>
                <a:cxnLst>
                  <a:cxn ang="0">
                    <a:pos x="77" y="0"/>
                  </a:cxn>
                  <a:cxn ang="0">
                    <a:pos x="557" y="0"/>
                  </a:cxn>
                  <a:cxn ang="0">
                    <a:pos x="636" y="138"/>
                  </a:cxn>
                  <a:cxn ang="0">
                    <a:pos x="0" y="138"/>
                  </a:cxn>
                  <a:cxn ang="0">
                    <a:pos x="77" y="0"/>
                  </a:cxn>
                </a:cxnLst>
                <a:rect l="0" t="0" r="r" b="b"/>
                <a:pathLst>
                  <a:path w="636" h="138">
                    <a:moveTo>
                      <a:pt x="77" y="0"/>
                    </a:moveTo>
                    <a:lnTo>
                      <a:pt x="557" y="0"/>
                    </a:lnTo>
                    <a:lnTo>
                      <a:pt x="636" y="138"/>
                    </a:lnTo>
                    <a:lnTo>
                      <a:pt x="0" y="138"/>
                    </a:lnTo>
                    <a:lnTo>
                      <a:pt x="77" y="0"/>
                    </a:lnTo>
                    <a:close/>
                  </a:path>
                </a:pathLst>
              </a:custGeom>
              <a:solidFill>
                <a:schemeClr val="accent3"/>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6" name="任意多边形: 形状 27"/>
              <p:cNvSpPr/>
              <p:nvPr/>
            </p:nvSpPr>
            <p:spPr bwMode="auto">
              <a:xfrm>
                <a:off x="1936288" y="5066099"/>
                <a:ext cx="4520199" cy="602692"/>
              </a:xfrm>
              <a:custGeom>
                <a:avLst/>
                <a:gdLst/>
                <a:ahLst/>
                <a:cxnLst>
                  <a:cxn ang="0">
                    <a:pos x="1035" y="138"/>
                  </a:cxn>
                  <a:cxn ang="0">
                    <a:pos x="0" y="138"/>
                  </a:cxn>
                  <a:cxn ang="0">
                    <a:pos x="76" y="0"/>
                  </a:cxn>
                  <a:cxn ang="0">
                    <a:pos x="955" y="0"/>
                  </a:cxn>
                  <a:cxn ang="0">
                    <a:pos x="1035" y="138"/>
                  </a:cxn>
                </a:cxnLst>
                <a:rect l="0" t="0" r="r" b="b"/>
                <a:pathLst>
                  <a:path w="1035" h="138">
                    <a:moveTo>
                      <a:pt x="1035" y="138"/>
                    </a:moveTo>
                    <a:lnTo>
                      <a:pt x="0" y="138"/>
                    </a:lnTo>
                    <a:lnTo>
                      <a:pt x="76" y="0"/>
                    </a:lnTo>
                    <a:lnTo>
                      <a:pt x="955" y="0"/>
                    </a:lnTo>
                    <a:lnTo>
                      <a:pt x="1035" y="138"/>
                    </a:lnTo>
                    <a:close/>
                  </a:path>
                </a:pathLst>
              </a:custGeom>
              <a:solidFill>
                <a:schemeClr val="accent1"/>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7" name="任意多边形: 形状 28"/>
              <p:cNvSpPr/>
              <p:nvPr/>
            </p:nvSpPr>
            <p:spPr bwMode="auto">
              <a:xfrm>
                <a:off x="2364288" y="4417140"/>
                <a:ext cx="3646730" cy="602692"/>
              </a:xfrm>
              <a:custGeom>
                <a:avLst/>
                <a:gdLst/>
                <a:ahLst/>
                <a:cxnLst>
                  <a:cxn ang="0">
                    <a:pos x="835" y="138"/>
                  </a:cxn>
                  <a:cxn ang="0">
                    <a:pos x="0" y="138"/>
                  </a:cxn>
                  <a:cxn ang="0">
                    <a:pos x="76" y="0"/>
                  </a:cxn>
                  <a:cxn ang="0">
                    <a:pos x="756" y="0"/>
                  </a:cxn>
                  <a:cxn ang="0">
                    <a:pos x="835" y="138"/>
                  </a:cxn>
                </a:cxnLst>
                <a:rect l="0" t="0" r="r" b="b"/>
                <a:pathLst>
                  <a:path w="835" h="138">
                    <a:moveTo>
                      <a:pt x="835" y="138"/>
                    </a:moveTo>
                    <a:lnTo>
                      <a:pt x="0" y="138"/>
                    </a:lnTo>
                    <a:lnTo>
                      <a:pt x="76" y="0"/>
                    </a:lnTo>
                    <a:lnTo>
                      <a:pt x="756" y="0"/>
                    </a:lnTo>
                    <a:lnTo>
                      <a:pt x="835" y="138"/>
                    </a:lnTo>
                    <a:close/>
                  </a:path>
                </a:pathLst>
              </a:custGeom>
              <a:solidFill>
                <a:schemeClr val="accent2"/>
              </a:solidFill>
              <a:ln w="9525">
                <a:noFill/>
                <a:roun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sp>
          <p:nvSpPr>
            <p:cNvPr id="8" name="文本框 3"/>
            <p:cNvSpPr txBox="1"/>
            <p:nvPr/>
          </p:nvSpPr>
          <p:spPr>
            <a:xfrm>
              <a:off x="7805784" y="140259"/>
              <a:ext cx="2369848" cy="375740"/>
            </a:xfrm>
            <a:prstGeom prst="rect">
              <a:avLst/>
            </a:prstGeom>
          </p:spPr>
          <p:txBody>
            <a:bodyPr vert="horz" lIns="91440" tIns="45720" rIns="91440" bIns="45720" anchor="ctr">
              <a:noAutofit/>
            </a:bodyPr>
            <a:lstStyle/>
            <a:p>
              <a:pPr algn="ctr"/>
              <a:r>
                <a:rPr lang="zh-CN" altLang="en-US" sz="16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9" name="任意多边形: 形状 20"/>
            <p:cNvSpPr/>
            <p:nvPr/>
          </p:nvSpPr>
          <p:spPr>
            <a:xfrm flipV="1">
              <a:off x="6405305" y="-11575"/>
              <a:ext cx="2712763" cy="4132163"/>
            </a:xfrm>
            <a:custGeom>
              <a:avLst/>
              <a:gdLst>
                <a:gd name="connsiteX0" fmla="*/ 0 w 4779882"/>
                <a:gd name="connsiteY0" fmla="*/ 4120588 h 4120588"/>
                <a:gd name="connsiteX1" fmla="*/ 2389941 w 4779882"/>
                <a:gd name="connsiteY1" fmla="*/ 0 h 4120588"/>
                <a:gd name="connsiteX2" fmla="*/ 4779882 w 4779882"/>
                <a:gd name="connsiteY2" fmla="*/ 4120588 h 4120588"/>
                <a:gd name="connsiteX3" fmla="*/ 0 w 4779882"/>
                <a:gd name="connsiteY3" fmla="*/ 4120588 h 4120588"/>
                <a:gd name="connsiteX0-1" fmla="*/ 0 w 4779882"/>
                <a:gd name="connsiteY0-2" fmla="*/ 4120588 h 4132162"/>
                <a:gd name="connsiteX1-3" fmla="*/ 2389941 w 4779882"/>
                <a:gd name="connsiteY1-4" fmla="*/ 0 h 4132162"/>
                <a:gd name="connsiteX2-5" fmla="*/ 4779882 w 4779882"/>
                <a:gd name="connsiteY2-6" fmla="*/ 4120588 h 4132162"/>
                <a:gd name="connsiteX3-7" fmla="*/ 843344 w 4779882"/>
                <a:gd name="connsiteY3-8" fmla="*/ 4132162 h 4132162"/>
                <a:gd name="connsiteX4" fmla="*/ 0 w 4779882"/>
                <a:gd name="connsiteY4" fmla="*/ 4120588 h 4132162"/>
                <a:gd name="connsiteX0-9" fmla="*/ 0 w 2389941"/>
                <a:gd name="connsiteY0-10" fmla="*/ 4120588 h 4132162"/>
                <a:gd name="connsiteX1-11" fmla="*/ 2389941 w 2389941"/>
                <a:gd name="connsiteY1-12" fmla="*/ 0 h 4132162"/>
                <a:gd name="connsiteX2-13" fmla="*/ 843344 w 2389941"/>
                <a:gd name="connsiteY2-14" fmla="*/ 4132162 h 4132162"/>
                <a:gd name="connsiteX3-15" fmla="*/ 0 w 2389941"/>
                <a:gd name="connsiteY3-16" fmla="*/ 4120588 h 4132162"/>
              </a:gdLst>
              <a:ahLst/>
              <a:cxnLst>
                <a:cxn ang="0">
                  <a:pos x="connsiteX0-1" y="connsiteY0-2"/>
                </a:cxn>
                <a:cxn ang="0">
                  <a:pos x="connsiteX1-3" y="connsiteY1-4"/>
                </a:cxn>
                <a:cxn ang="0">
                  <a:pos x="connsiteX2-5" y="connsiteY2-6"/>
                </a:cxn>
                <a:cxn ang="0">
                  <a:pos x="connsiteX3-7" y="connsiteY3-8"/>
                </a:cxn>
              </a:cxnLst>
              <a:rect l="l" t="t" r="r" b="b"/>
              <a:pathLst>
                <a:path w="2389941" h="4132162">
                  <a:moveTo>
                    <a:pt x="0" y="4120588"/>
                  </a:moveTo>
                  <a:lnTo>
                    <a:pt x="2389941" y="0"/>
                  </a:lnTo>
                  <a:lnTo>
                    <a:pt x="843344" y="4132162"/>
                  </a:lnTo>
                  <a:lnTo>
                    <a:pt x="0" y="4120588"/>
                  </a:ln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0" name="文本框 5"/>
            <p:cNvSpPr txBox="1"/>
            <p:nvPr/>
          </p:nvSpPr>
          <p:spPr>
            <a:xfrm>
              <a:off x="7805784" y="855367"/>
              <a:ext cx="2369848" cy="375740"/>
            </a:xfrm>
            <a:prstGeom prst="rect">
              <a:avLst/>
            </a:prstGeom>
          </p:spPr>
          <p:txBody>
            <a:bodyPr vert="horz" lIns="91440" tIns="45720" rIns="91440" bIns="45720" anchor="ctr">
              <a:noAutofit/>
            </a:bodyPr>
            <a:lstStyle/>
            <a:p>
              <a:pPr algn="ctr"/>
              <a:r>
                <a:rPr lang="zh-CN" altLang="en-US" sz="1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1" name="文本框 6"/>
            <p:cNvSpPr txBox="1"/>
            <p:nvPr/>
          </p:nvSpPr>
          <p:spPr>
            <a:xfrm>
              <a:off x="7805784" y="1547029"/>
              <a:ext cx="2369848" cy="375740"/>
            </a:xfrm>
            <a:prstGeom prst="rect">
              <a:avLst/>
            </a:prstGeom>
          </p:spPr>
          <p:txBody>
            <a:bodyPr vert="horz" lIns="91440" tIns="45720" rIns="91440" bIns="45720" anchor="ctr">
              <a:noAutofit/>
            </a:bodyPr>
            <a:lstStyle/>
            <a:p>
              <a:pPr algn="ctr"/>
              <a:r>
                <a:rPr lang="zh-CN" altLang="en-US" sz="1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2" name="文本框 7"/>
            <p:cNvSpPr txBox="1"/>
            <p:nvPr/>
          </p:nvSpPr>
          <p:spPr>
            <a:xfrm>
              <a:off x="7805784" y="2180075"/>
              <a:ext cx="2369848" cy="375740"/>
            </a:xfrm>
            <a:prstGeom prst="rect">
              <a:avLst/>
            </a:prstGeom>
          </p:spPr>
          <p:txBody>
            <a:bodyPr vert="horz" lIns="91440" tIns="45720" rIns="91440" bIns="45720" anchor="ctr">
              <a:noAutofit/>
            </a:bodyPr>
            <a:lstStyle/>
            <a:p>
              <a:pPr algn="ctr"/>
              <a:r>
                <a:rPr lang="zh-CN" altLang="en-US" sz="1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grpSp>
        <p:nvGrpSpPr>
          <p:cNvPr id="18" name="千图PPT彼岸天：ID 8661124库_组合 30"/>
          <p:cNvGrpSpPr/>
          <p:nvPr>
            <p:custDataLst>
              <p:tags r:id="rId2"/>
            </p:custDataLst>
          </p:nvPr>
        </p:nvGrpSpPr>
        <p:grpSpPr>
          <a:xfrm>
            <a:off x="7505132" y="2609884"/>
            <a:ext cx="3123312" cy="930817"/>
            <a:chOff x="7505132" y="2609884"/>
            <a:chExt cx="3123312" cy="930817"/>
          </a:xfrm>
        </p:grpSpPr>
        <p:cxnSp>
          <p:nvCxnSpPr>
            <p:cNvPr id="19" name="直接连接符 18"/>
            <p:cNvCxnSpPr/>
            <p:nvPr/>
          </p:nvCxnSpPr>
          <p:spPr>
            <a:xfrm>
              <a:off x="7648997" y="2985441"/>
              <a:ext cx="29794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4"/>
            <p:cNvSpPr txBox="1"/>
            <p:nvPr/>
          </p:nvSpPr>
          <p:spPr>
            <a:xfrm>
              <a:off x="8258596" y="2609884"/>
              <a:ext cx="2369848" cy="375740"/>
            </a:xfrm>
            <a:prstGeom prst="rect">
              <a:avLst/>
            </a:prstGeom>
          </p:spPr>
          <p:txBody>
            <a:bodyPr vert="horz" lIns="91440" tIns="45720" rIns="91440" bIns="45720" anchor="ctr">
              <a:noAutofit/>
            </a:bodyPr>
            <a:lstStyle/>
            <a:p>
              <a:pPr algn="r"/>
              <a:r>
                <a:rPr lang="zh-CN" altLang="en-US" sz="18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1" name="矩形 20"/>
            <p:cNvSpPr/>
            <p:nvPr/>
          </p:nvSpPr>
          <p:spPr>
            <a:xfrm>
              <a:off x="7505132" y="3042103"/>
              <a:ext cx="3123312" cy="498598"/>
            </a:xfrm>
            <a:prstGeom prst="rect">
              <a:avLst/>
            </a:prstGeom>
          </p:spPr>
          <p:txBody>
            <a:bodyPr wrap="square">
              <a:spAutoFit/>
            </a:bodyPr>
            <a:lstStyle/>
            <a:p>
              <a:pPr algn="r">
                <a:lnSpc>
                  <a:spcPct val="120000"/>
                </a:lnSpc>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a:p>
              <a:pPr algn="r">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22" name="千图PPT彼岸天：ID 8661124库_组合 29"/>
          <p:cNvGrpSpPr/>
          <p:nvPr>
            <p:custDataLst>
              <p:tags r:id="rId3"/>
            </p:custDataLst>
          </p:nvPr>
        </p:nvGrpSpPr>
        <p:grpSpPr>
          <a:xfrm>
            <a:off x="1274347" y="2609884"/>
            <a:ext cx="3123312" cy="930817"/>
            <a:chOff x="1274347" y="2609884"/>
            <a:chExt cx="3123312" cy="930817"/>
          </a:xfrm>
        </p:grpSpPr>
        <p:cxnSp>
          <p:nvCxnSpPr>
            <p:cNvPr id="23" name="直接连接符 22"/>
            <p:cNvCxnSpPr/>
            <p:nvPr/>
          </p:nvCxnSpPr>
          <p:spPr>
            <a:xfrm>
              <a:off x="1274347" y="2985441"/>
              <a:ext cx="29794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17"/>
            <p:cNvSpPr txBox="1"/>
            <p:nvPr/>
          </p:nvSpPr>
          <p:spPr>
            <a:xfrm>
              <a:off x="1274347" y="2609884"/>
              <a:ext cx="2369848" cy="375740"/>
            </a:xfrm>
            <a:prstGeom prst="rect">
              <a:avLst/>
            </a:prstGeom>
          </p:spPr>
          <p:txBody>
            <a:bodyPr vert="horz" lIns="91440" tIns="45720" rIns="91440" bIns="45720" anchor="ctr">
              <a:noAutofit/>
            </a:bodyPr>
            <a:lstStyle/>
            <a:p>
              <a:pPr algn="l"/>
              <a:r>
                <a:rPr lang="zh-CN" altLang="en-US" sz="18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5" name="矩形 24"/>
            <p:cNvSpPr/>
            <p:nvPr/>
          </p:nvSpPr>
          <p:spPr>
            <a:xfrm>
              <a:off x="1274347" y="3042103"/>
              <a:ext cx="3123312" cy="498598"/>
            </a:xfrm>
            <a:prstGeom prst="rect">
              <a:avLst/>
            </a:prstGeom>
          </p:spPr>
          <p:txBody>
            <a:bodyPr wrap="square">
              <a:spAutoFit/>
            </a:bodyPr>
            <a:lstStyle/>
            <a:p>
              <a:pPr>
                <a:lnSpc>
                  <a:spcPct val="120000"/>
                </a:lnSpc>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a:p>
              <a:pPr>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26" name="千图PPT彼岸天：ID 8661124库_组合 31"/>
          <p:cNvGrpSpPr/>
          <p:nvPr>
            <p:custDataLst>
              <p:tags r:id="rId4"/>
            </p:custDataLst>
          </p:nvPr>
        </p:nvGrpSpPr>
        <p:grpSpPr>
          <a:xfrm>
            <a:off x="7505132" y="4287066"/>
            <a:ext cx="3123312" cy="930817"/>
            <a:chOff x="7505132" y="4287066"/>
            <a:chExt cx="3123312" cy="930817"/>
          </a:xfrm>
        </p:grpSpPr>
        <p:cxnSp>
          <p:nvCxnSpPr>
            <p:cNvPr id="27" name="直接连接符 26"/>
            <p:cNvCxnSpPr/>
            <p:nvPr/>
          </p:nvCxnSpPr>
          <p:spPr>
            <a:xfrm>
              <a:off x="7648997" y="4662623"/>
              <a:ext cx="29794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0"/>
            <p:cNvSpPr txBox="1"/>
            <p:nvPr/>
          </p:nvSpPr>
          <p:spPr>
            <a:xfrm>
              <a:off x="8258596" y="4287066"/>
              <a:ext cx="2369848" cy="375740"/>
            </a:xfrm>
            <a:prstGeom prst="rect">
              <a:avLst/>
            </a:prstGeom>
          </p:spPr>
          <p:txBody>
            <a:bodyPr vert="horz" lIns="91440" tIns="45720" rIns="91440" bIns="45720" anchor="ctr">
              <a:noAutofit/>
            </a:bodyPr>
            <a:lstStyle/>
            <a:p>
              <a:pPr algn="r"/>
              <a:r>
                <a:rPr lang="zh-CN" altLang="en-US" sz="18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9" name="矩形 28"/>
            <p:cNvSpPr/>
            <p:nvPr/>
          </p:nvSpPr>
          <p:spPr>
            <a:xfrm>
              <a:off x="7505132" y="4719285"/>
              <a:ext cx="3123312" cy="498598"/>
            </a:xfrm>
            <a:prstGeom prst="rect">
              <a:avLst/>
            </a:prstGeom>
          </p:spPr>
          <p:txBody>
            <a:bodyPr wrap="square">
              <a:spAutoFit/>
            </a:bodyPr>
            <a:lstStyle/>
            <a:p>
              <a:pPr algn="r">
                <a:lnSpc>
                  <a:spcPct val="120000"/>
                </a:lnSpc>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a:p>
              <a:pPr algn="r">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30" name="千图PPT彼岸天：ID 8661124库_组合 32"/>
          <p:cNvGrpSpPr/>
          <p:nvPr>
            <p:custDataLst>
              <p:tags r:id="rId5"/>
            </p:custDataLst>
          </p:nvPr>
        </p:nvGrpSpPr>
        <p:grpSpPr>
          <a:xfrm>
            <a:off x="1274347" y="4287066"/>
            <a:ext cx="3123312" cy="930817"/>
            <a:chOff x="1274347" y="4287066"/>
            <a:chExt cx="3123312" cy="930817"/>
          </a:xfrm>
        </p:grpSpPr>
        <p:cxnSp>
          <p:nvCxnSpPr>
            <p:cNvPr id="31" name="直接连接符 30"/>
            <p:cNvCxnSpPr/>
            <p:nvPr/>
          </p:nvCxnSpPr>
          <p:spPr>
            <a:xfrm>
              <a:off x="1274347" y="4662623"/>
              <a:ext cx="29794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文本框 23"/>
            <p:cNvSpPr txBox="1"/>
            <p:nvPr/>
          </p:nvSpPr>
          <p:spPr>
            <a:xfrm>
              <a:off x="1274347" y="4287066"/>
              <a:ext cx="2369848" cy="375740"/>
            </a:xfrm>
            <a:prstGeom prst="rect">
              <a:avLst/>
            </a:prstGeom>
          </p:spPr>
          <p:txBody>
            <a:bodyPr vert="horz" lIns="91440" tIns="45720" rIns="91440" bIns="45720" anchor="ctr">
              <a:noAutofit/>
            </a:bodyPr>
            <a:lstStyle/>
            <a:p>
              <a:pPr algn="l"/>
              <a:r>
                <a:rPr lang="zh-CN" altLang="en-US" sz="18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33" name="矩形 32"/>
            <p:cNvSpPr/>
            <p:nvPr/>
          </p:nvSpPr>
          <p:spPr>
            <a:xfrm>
              <a:off x="1274347" y="4719285"/>
              <a:ext cx="3123312" cy="498598"/>
            </a:xfrm>
            <a:prstGeom prst="rect">
              <a:avLst/>
            </a:prstGeom>
          </p:spPr>
          <p:txBody>
            <a:bodyPr wrap="square">
              <a:spAutoFit/>
            </a:bodyPr>
            <a:lstStyle/>
            <a:p>
              <a:pPr>
                <a:lnSpc>
                  <a:spcPct val="120000"/>
                </a:lnSpc>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a:p>
              <a:pPr>
                <a:buClr>
                  <a:srgbClr val="E24848"/>
                </a:buClr>
                <a:defRPr/>
              </a:pPr>
              <a:r>
                <a:rPr lang="zh-CN" altLang="en-US" sz="1200" noProof="1">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34" name="千图PPT彼岸天：ID 8661124库_组合 1"/>
          <p:cNvGrpSpPr/>
          <p:nvPr>
            <p:custDataLst>
              <p:tags r:id="rId6"/>
            </p:custDataLst>
          </p:nvPr>
        </p:nvGrpSpPr>
        <p:grpSpPr>
          <a:xfrm>
            <a:off x="3984385" y="5110063"/>
            <a:ext cx="3979530" cy="792088"/>
            <a:chOff x="3984385" y="5110063"/>
            <a:chExt cx="3979530" cy="792088"/>
          </a:xfrm>
        </p:grpSpPr>
        <p:sp>
          <p:nvSpPr>
            <p:cNvPr id="35" name="椭圆 34"/>
            <p:cNvSpPr/>
            <p:nvPr/>
          </p:nvSpPr>
          <p:spPr>
            <a:xfrm>
              <a:off x="3984385" y="5110063"/>
              <a:ext cx="3979530" cy="792088"/>
            </a:xfrm>
            <a:prstGeom prst="ellipse">
              <a:avLst/>
            </a:prstGeom>
            <a:solidFill>
              <a:schemeClr val="tx1">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6" name="文本框 26"/>
            <p:cNvSpPr txBox="1"/>
            <p:nvPr/>
          </p:nvSpPr>
          <p:spPr>
            <a:xfrm>
              <a:off x="4788085" y="5300251"/>
              <a:ext cx="2369848" cy="375740"/>
            </a:xfrm>
            <a:prstGeom prst="rect">
              <a:avLst/>
            </a:prstGeom>
          </p:spPr>
          <p:txBody>
            <a:bodyPr vert="horz" lIns="91440" tIns="45720" rIns="91440" bIns="45720" anchor="ctr">
              <a:noAutofit/>
            </a:bodyPr>
            <a:lstStyle/>
            <a:p>
              <a:pPr algn="ctr"/>
              <a:r>
                <a:rPr lang="zh-CN" altLang="en-US" sz="1800" b="1" dirty="0">
                  <a:latin typeface="Arial" panose="020B0604020202020204" pitchFamily="34" charset="0"/>
                  <a:ea typeface="微软雅黑" panose="020B0503020204020204" charset="-122"/>
                  <a:cs typeface="+mn-ea"/>
                  <a:sym typeface="Arial" panose="020B0604020202020204" pitchFamily="34" charset="0"/>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17" presetClass="entr" presetSubtype="4"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100000">
                                          <p:val>
                                            <p:strVal val="#ppt_x"/>
                                          </p:val>
                                        </p:tav>
                                      </p:tavLst>
                                    </p:anim>
                                    <p:anim calcmode="lin" valueType="num">
                                      <p:cBhvr>
                                        <p:cTn id="17" dur="500" fill="hold"/>
                                        <p:tgtEl>
                                          <p:spTgt spid="34"/>
                                        </p:tgtEl>
                                        <p:attrNameLst>
                                          <p:attrName>ppt_y</p:attrName>
                                        </p:attrNameLst>
                                      </p:cBhvr>
                                      <p:tavLst>
                                        <p:tav tm="0">
                                          <p:val>
                                            <p:strVal val="#ppt_y+#ppt_h/2"/>
                                          </p:val>
                                        </p:tav>
                                        <p:tav tm="100000">
                                          <p:val>
                                            <p:strVal val="#ppt_y"/>
                                          </p:val>
                                        </p:tav>
                                      </p:tavLst>
                                    </p:anim>
                                    <p:anim calcmode="lin" valueType="num">
                                      <p:cBhvr>
                                        <p:cTn id="18" dur="500" fill="hold"/>
                                        <p:tgtEl>
                                          <p:spTgt spid="34"/>
                                        </p:tgtEl>
                                        <p:attrNameLst>
                                          <p:attrName>ppt_w</p:attrName>
                                        </p:attrNameLst>
                                      </p:cBhvr>
                                      <p:tavLst>
                                        <p:tav tm="0">
                                          <p:val>
                                            <p:strVal val="#ppt_w"/>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7"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ppt_h/2"/>
                                          </p:val>
                                        </p:tav>
                                        <p:tav tm="100000">
                                          <p:val>
                                            <p:strVal val="#ppt_y"/>
                                          </p:val>
                                        </p:tav>
                                      </p:tavLst>
                                    </p:anim>
                                    <p:anim calcmode="lin" valueType="num">
                                      <p:cBhvr>
                                        <p:cTn id="25" dur="500" fill="hold"/>
                                        <p:tgtEl>
                                          <p:spTgt spid="6"/>
                                        </p:tgtEl>
                                        <p:attrNameLst>
                                          <p:attrName>ppt_w</p:attrName>
                                        </p:attrNameLst>
                                      </p:cBhvr>
                                      <p:tavLst>
                                        <p:tav tm="0">
                                          <p:val>
                                            <p:strVal val="#ppt_w"/>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53" presetClass="entr" presetSubtype="52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fltVal val="0.5"/>
                                          </p:val>
                                        </p:tav>
                                        <p:tav tm="100000">
                                          <p:val>
                                            <p:strVal val="#ppt_x"/>
                                          </p:val>
                                        </p:tav>
                                      </p:tavLst>
                                    </p:anim>
                                    <p:anim calcmode="lin" valueType="num">
                                      <p:cBhvr>
                                        <p:cTn id="34" dur="500" fill="hold"/>
                                        <p:tgtEl>
                                          <p:spTgt spid="22"/>
                                        </p:tgtEl>
                                        <p:attrNameLst>
                                          <p:attrName>ppt_y</p:attrName>
                                        </p:attrNameLst>
                                      </p:cBhvr>
                                      <p:tavLst>
                                        <p:tav tm="0">
                                          <p:val>
                                            <p:fltVal val="0.5"/>
                                          </p:val>
                                        </p:tav>
                                        <p:tav tm="100000">
                                          <p:val>
                                            <p:strVal val="#ppt_y"/>
                                          </p:val>
                                        </p:tav>
                                      </p:tavLst>
                                    </p:anim>
                                  </p:childTnLst>
                                </p:cTn>
                              </p:par>
                            </p:childTnLst>
                          </p:cTn>
                        </p:par>
                        <p:par>
                          <p:cTn id="35" fill="hold">
                            <p:stCondLst>
                              <p:cond delay="1500"/>
                            </p:stCondLst>
                            <p:childTnLst>
                              <p:par>
                                <p:cTn id="36" presetID="53" presetClass="entr" presetSubtype="52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fltVal val="0.5"/>
                                          </p:val>
                                        </p:tav>
                                        <p:tav tm="100000">
                                          <p:val>
                                            <p:strVal val="#ppt_x"/>
                                          </p:val>
                                        </p:tav>
                                      </p:tavLst>
                                    </p:anim>
                                    <p:anim calcmode="lin" valueType="num">
                                      <p:cBhvr>
                                        <p:cTn id="42" dur="500" fill="hold"/>
                                        <p:tgtEl>
                                          <p:spTgt spid="18"/>
                                        </p:tgtEl>
                                        <p:attrNameLst>
                                          <p:attrName>ppt_y</p:attrName>
                                        </p:attrNameLst>
                                      </p:cBhvr>
                                      <p:tavLst>
                                        <p:tav tm="0">
                                          <p:val>
                                            <p:fltVal val="0.5"/>
                                          </p:val>
                                        </p:tav>
                                        <p:tav tm="100000">
                                          <p:val>
                                            <p:strVal val="#ppt_y"/>
                                          </p:val>
                                        </p:tav>
                                      </p:tavLst>
                                    </p:anim>
                                  </p:childTnLst>
                                </p:cTn>
                              </p:par>
                            </p:childTnLst>
                          </p:cTn>
                        </p:par>
                        <p:par>
                          <p:cTn id="43" fill="hold">
                            <p:stCondLst>
                              <p:cond delay="2000"/>
                            </p:stCondLst>
                            <p:childTnLst>
                              <p:par>
                                <p:cTn id="44" presetID="53" presetClass="entr" presetSubtype="528"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anim calcmode="lin" valueType="num">
                                      <p:cBhvr>
                                        <p:cTn id="49" dur="500" fill="hold"/>
                                        <p:tgtEl>
                                          <p:spTgt spid="30"/>
                                        </p:tgtEl>
                                        <p:attrNameLst>
                                          <p:attrName>ppt_x</p:attrName>
                                        </p:attrNameLst>
                                      </p:cBhvr>
                                      <p:tavLst>
                                        <p:tav tm="0">
                                          <p:val>
                                            <p:fltVal val="0.5"/>
                                          </p:val>
                                        </p:tav>
                                        <p:tav tm="100000">
                                          <p:val>
                                            <p:strVal val="#ppt_x"/>
                                          </p:val>
                                        </p:tav>
                                      </p:tavLst>
                                    </p:anim>
                                    <p:anim calcmode="lin" valueType="num">
                                      <p:cBhvr>
                                        <p:cTn id="50" dur="500" fill="hold"/>
                                        <p:tgtEl>
                                          <p:spTgt spid="30"/>
                                        </p:tgtEl>
                                        <p:attrNameLst>
                                          <p:attrName>ppt_y</p:attrName>
                                        </p:attrNameLst>
                                      </p:cBhvr>
                                      <p:tavLst>
                                        <p:tav tm="0">
                                          <p:val>
                                            <p:fltVal val="0.5"/>
                                          </p:val>
                                        </p:tav>
                                        <p:tav tm="100000">
                                          <p:val>
                                            <p:strVal val="#ppt_y"/>
                                          </p:val>
                                        </p:tav>
                                      </p:tavLst>
                                    </p:anim>
                                  </p:childTnLst>
                                </p:cTn>
                              </p:par>
                            </p:childTnLst>
                          </p:cTn>
                        </p:par>
                        <p:par>
                          <p:cTn id="51" fill="hold">
                            <p:stCondLst>
                              <p:cond delay="2500"/>
                            </p:stCondLst>
                            <p:childTnLst>
                              <p:par>
                                <p:cTn id="52" presetID="53" presetClass="entr" presetSubtype="528"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spect="1"/>
          </p:cNvSpPr>
          <p:nvPr/>
        </p:nvSpPr>
        <p:spPr bwMode="auto">
          <a:xfrm>
            <a:off x="5507038" y="1261093"/>
            <a:ext cx="11779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7" name="千图PPT彼岸天：ID 8661124库_任意多边形 8"/>
          <p:cNvSpPr/>
          <p:nvPr>
            <p:custDataLst>
              <p:tags r:id="rId1"/>
            </p:custDataLst>
          </p:nvPr>
        </p:nvSpPr>
        <p:spPr bwMode="auto">
          <a:xfrm>
            <a:off x="5702301" y="5228256"/>
            <a:ext cx="801688" cy="785813"/>
          </a:xfrm>
          <a:custGeom>
            <a:avLst/>
            <a:gdLst>
              <a:gd name="T0" fmla="*/ 136 w 341"/>
              <a:gd name="T1" fmla="*/ 336 h 336"/>
              <a:gd name="T2" fmla="*/ 120 w 341"/>
              <a:gd name="T3" fmla="*/ 330 h 336"/>
              <a:gd name="T4" fmla="*/ 3 w 341"/>
              <a:gd name="T5" fmla="*/ 163 h 336"/>
              <a:gd name="T6" fmla="*/ 134 w 341"/>
              <a:gd name="T7" fmla="*/ 15 h 336"/>
              <a:gd name="T8" fmla="*/ 322 w 341"/>
              <a:gd name="T9" fmla="*/ 139 h 336"/>
              <a:gd name="T10" fmla="*/ 202 w 341"/>
              <a:gd name="T11" fmla="*/ 332 h 336"/>
              <a:gd name="T12" fmla="*/ 190 w 341"/>
              <a:gd name="T13" fmla="*/ 336 h 336"/>
              <a:gd name="T14" fmla="*/ 136 w 341"/>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36">
                <a:moveTo>
                  <a:pt x="136" y="336"/>
                </a:moveTo>
                <a:cubicBezTo>
                  <a:pt x="132" y="331"/>
                  <a:pt x="126" y="331"/>
                  <a:pt x="120" y="330"/>
                </a:cubicBezTo>
                <a:cubicBezTo>
                  <a:pt x="48" y="310"/>
                  <a:pt x="0" y="241"/>
                  <a:pt x="3" y="163"/>
                </a:cubicBezTo>
                <a:cubicBezTo>
                  <a:pt x="7" y="91"/>
                  <a:pt x="63" y="27"/>
                  <a:pt x="134" y="15"/>
                </a:cubicBezTo>
                <a:cubicBezTo>
                  <a:pt x="222" y="0"/>
                  <a:pt x="304" y="54"/>
                  <a:pt x="322" y="139"/>
                </a:cubicBezTo>
                <a:cubicBezTo>
                  <a:pt x="341" y="227"/>
                  <a:pt x="289" y="309"/>
                  <a:pt x="202" y="332"/>
                </a:cubicBezTo>
                <a:cubicBezTo>
                  <a:pt x="198" y="333"/>
                  <a:pt x="192" y="331"/>
                  <a:pt x="190" y="336"/>
                </a:cubicBezTo>
                <a:cubicBezTo>
                  <a:pt x="172" y="336"/>
                  <a:pt x="154" y="336"/>
                  <a:pt x="136" y="336"/>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千图PPT彼岸天：ID 8661124库_组合 19"/>
          <p:cNvGrpSpPr/>
          <p:nvPr>
            <p:custDataLst>
              <p:tags r:id="rId2"/>
            </p:custDataLst>
          </p:nvPr>
        </p:nvGrpSpPr>
        <p:grpSpPr>
          <a:xfrm>
            <a:off x="1579741" y="1261093"/>
            <a:ext cx="5102826" cy="1654272"/>
            <a:chOff x="1579741" y="1052513"/>
            <a:chExt cx="5102826" cy="1654272"/>
          </a:xfrm>
        </p:grpSpPr>
        <p:sp>
          <p:nvSpPr>
            <p:cNvPr id="9" name="任意多边形: 形状 4"/>
            <p:cNvSpPr/>
            <p:nvPr/>
          </p:nvSpPr>
          <p:spPr bwMode="auto">
            <a:xfrm>
              <a:off x="5507038" y="1052513"/>
              <a:ext cx="1175529" cy="862053"/>
            </a:xfrm>
            <a:custGeom>
              <a:avLst/>
              <a:gdLst>
                <a:gd name="connsiteX0" fmla="*/ 528666 w 1175529"/>
                <a:gd name="connsiteY0" fmla="*/ 0 h 862053"/>
                <a:gd name="connsiteX1" fmla="*/ 655546 w 1175529"/>
                <a:gd name="connsiteY1" fmla="*/ 0 h 862053"/>
                <a:gd name="connsiteX2" fmla="*/ 829419 w 1175529"/>
                <a:gd name="connsiteY2" fmla="*/ 32768 h 862053"/>
                <a:gd name="connsiteX3" fmla="*/ 1156017 w 1175529"/>
                <a:gd name="connsiteY3" fmla="*/ 390873 h 862053"/>
                <a:gd name="connsiteX4" fmla="*/ 1172464 w 1175529"/>
                <a:gd name="connsiteY4" fmla="*/ 622588 h 862053"/>
                <a:gd name="connsiteX5" fmla="*/ 1163066 w 1175529"/>
                <a:gd name="connsiteY5" fmla="*/ 856644 h 862053"/>
                <a:gd name="connsiteX6" fmla="*/ 1162757 w 1175529"/>
                <a:gd name="connsiteY6" fmla="*/ 862053 h 862053"/>
                <a:gd name="connsiteX7" fmla="*/ 9402 w 1175529"/>
                <a:gd name="connsiteY7" fmla="*/ 862053 h 862053"/>
                <a:gd name="connsiteX8" fmla="*/ 7049 w 1175529"/>
                <a:gd name="connsiteY8" fmla="*/ 800471 h 862053"/>
                <a:gd name="connsiteX9" fmla="*/ 0 w 1175529"/>
                <a:gd name="connsiteY9" fmla="*/ 688124 h 862053"/>
                <a:gd name="connsiteX10" fmla="*/ 0 w 1175529"/>
                <a:gd name="connsiteY10" fmla="*/ 554712 h 862053"/>
                <a:gd name="connsiteX11" fmla="*/ 7049 w 1175529"/>
                <a:gd name="connsiteY11" fmla="*/ 500879 h 862053"/>
                <a:gd name="connsiteX12" fmla="*/ 298403 w 1175529"/>
                <a:gd name="connsiteY12" fmla="*/ 63195 h 862053"/>
                <a:gd name="connsiteX13" fmla="*/ 528666 w 1175529"/>
                <a:gd name="connsiteY13" fmla="*/ 0 h 86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529" h="862053">
                  <a:moveTo>
                    <a:pt x="528666" y="0"/>
                  </a:moveTo>
                  <a:cubicBezTo>
                    <a:pt x="570960" y="0"/>
                    <a:pt x="613253" y="0"/>
                    <a:pt x="655546" y="0"/>
                  </a:cubicBezTo>
                  <a:cubicBezTo>
                    <a:pt x="714287" y="9362"/>
                    <a:pt x="773028" y="7022"/>
                    <a:pt x="829419" y="32768"/>
                  </a:cubicBezTo>
                  <a:cubicBezTo>
                    <a:pt x="986844" y="107666"/>
                    <a:pt x="1101975" y="222353"/>
                    <a:pt x="1156017" y="390873"/>
                  </a:cubicBezTo>
                  <a:cubicBezTo>
                    <a:pt x="1179513" y="465771"/>
                    <a:pt x="1177164" y="545350"/>
                    <a:pt x="1172464" y="622588"/>
                  </a:cubicBezTo>
                  <a:cubicBezTo>
                    <a:pt x="1167765" y="702167"/>
                    <a:pt x="1167765" y="779406"/>
                    <a:pt x="1163066" y="856644"/>
                  </a:cubicBezTo>
                  <a:lnTo>
                    <a:pt x="1162757" y="862053"/>
                  </a:lnTo>
                  <a:lnTo>
                    <a:pt x="9402" y="862053"/>
                  </a:lnTo>
                  <a:lnTo>
                    <a:pt x="7049" y="800471"/>
                  </a:lnTo>
                  <a:cubicBezTo>
                    <a:pt x="4700" y="763022"/>
                    <a:pt x="4700" y="725573"/>
                    <a:pt x="0" y="688124"/>
                  </a:cubicBezTo>
                  <a:cubicBezTo>
                    <a:pt x="0" y="643653"/>
                    <a:pt x="0" y="599183"/>
                    <a:pt x="0" y="554712"/>
                  </a:cubicBezTo>
                  <a:cubicBezTo>
                    <a:pt x="7049" y="535988"/>
                    <a:pt x="4700" y="517263"/>
                    <a:pt x="7049" y="500879"/>
                  </a:cubicBezTo>
                  <a:cubicBezTo>
                    <a:pt x="25846" y="301932"/>
                    <a:pt x="133929" y="166180"/>
                    <a:pt x="298403" y="63195"/>
                  </a:cubicBezTo>
                  <a:cubicBezTo>
                    <a:pt x="368892" y="18725"/>
                    <a:pt x="448779" y="7022"/>
                    <a:pt x="528666"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normAutofit/>
            </a:bodyPr>
            <a:lstStyle/>
            <a:p>
              <a:pPr algn="ctr"/>
              <a:r>
                <a:rPr lang="en-US" altLang="zh-CN" sz="2400">
                  <a:solidFill>
                    <a:schemeClr val="bg1"/>
                  </a:solidFill>
                  <a:latin typeface="Arial" panose="020B0604020202020204" pitchFamily="34" charset="0"/>
                  <a:ea typeface="微软雅黑" panose="020B0503020204020204" charset="-122"/>
                  <a:cs typeface="+mn-ea"/>
                  <a:sym typeface="Arial" panose="020B0604020202020204" pitchFamily="34" charset="0"/>
                </a:rPr>
                <a:t>01</a:t>
              </a:r>
            </a:p>
          </p:txBody>
        </p:sp>
        <p:sp>
          <p:nvSpPr>
            <p:cNvPr id="10" name="矩形 9"/>
            <p:cNvSpPr/>
            <p:nvPr/>
          </p:nvSpPr>
          <p:spPr>
            <a:xfrm>
              <a:off x="1579741" y="1924553"/>
              <a:ext cx="2587220" cy="246221"/>
            </a:xfrm>
            <a:prstGeom prst="rect">
              <a:avLst/>
            </a:prstGeom>
          </p:spPr>
          <p:txBody>
            <a:bodyPr wrap="none" lIns="144000" tIns="0" rIns="144000" bIns="0">
              <a:normAutofit/>
            </a:bodyPr>
            <a:lstStyle/>
            <a:p>
              <a:pPr algn="r"/>
              <a:r>
                <a:rPr lang="zh-CN" altLang="en-US" sz="1600" b="1" dirty="0">
                  <a:solidFill>
                    <a:schemeClr val="accent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1" name="矩形 10"/>
            <p:cNvSpPr/>
            <p:nvPr/>
          </p:nvSpPr>
          <p:spPr>
            <a:xfrm>
              <a:off x="1579741" y="2170774"/>
              <a:ext cx="2587220" cy="536011"/>
            </a:xfrm>
            <a:prstGeom prst="rect">
              <a:avLst/>
            </a:prstGeom>
          </p:spPr>
          <p:txBody>
            <a:bodyPr wrap="square" lIns="144000" tIns="0" rIns="144000" bIns="0">
              <a:normAutofit/>
            </a:bodyPr>
            <a:lstStyle/>
            <a:p>
              <a:pPr algn="r">
                <a:lnSpc>
                  <a:spcPct val="120000"/>
                </a:lnSpc>
              </a:pP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12" name="千图PPT彼岸天：ID 8661124库_组合 17"/>
          <p:cNvGrpSpPr/>
          <p:nvPr>
            <p:custDataLst>
              <p:tags r:id="rId3"/>
            </p:custDataLst>
          </p:nvPr>
        </p:nvGrpSpPr>
        <p:grpSpPr>
          <a:xfrm>
            <a:off x="1579741" y="3206928"/>
            <a:ext cx="5008387" cy="1935099"/>
            <a:chOff x="1579741" y="2998348"/>
            <a:chExt cx="5008387" cy="1935099"/>
          </a:xfrm>
        </p:grpSpPr>
        <p:sp>
          <p:nvSpPr>
            <p:cNvPr id="13" name="任意多边形: 形状 6"/>
            <p:cNvSpPr/>
            <p:nvPr/>
          </p:nvSpPr>
          <p:spPr bwMode="auto">
            <a:xfrm>
              <a:off x="5600533" y="2998348"/>
              <a:ext cx="987595" cy="867758"/>
            </a:xfrm>
            <a:custGeom>
              <a:avLst/>
              <a:gdLst>
                <a:gd name="connsiteX0" fmla="*/ 0 w 987595"/>
                <a:gd name="connsiteY0" fmla="*/ 0 h 867758"/>
                <a:gd name="connsiteX1" fmla="*/ 987595 w 987595"/>
                <a:gd name="connsiteY1" fmla="*/ 0 h 867758"/>
                <a:gd name="connsiteX2" fmla="*/ 966187 w 987595"/>
                <a:gd name="connsiteY2" fmla="*/ 263652 h 867758"/>
                <a:gd name="connsiteX3" fmla="*/ 940341 w 987595"/>
                <a:gd name="connsiteY3" fmla="*/ 579627 h 867758"/>
                <a:gd name="connsiteX4" fmla="*/ 918756 w 987595"/>
                <a:gd name="connsiteY4" fmla="*/ 867758 h 867758"/>
                <a:gd name="connsiteX5" fmla="*/ 74328 w 987595"/>
                <a:gd name="connsiteY5" fmla="*/ 867758 h 867758"/>
                <a:gd name="connsiteX6" fmla="*/ 70979 w 987595"/>
                <a:gd name="connsiteY6" fmla="*/ 827726 h 867758"/>
                <a:gd name="connsiteX7" fmla="*/ 16938 w 987595"/>
                <a:gd name="connsiteY7" fmla="*/ 205138 h 867758"/>
                <a:gd name="connsiteX8" fmla="*/ 0 w 987595"/>
                <a:gd name="connsiteY8" fmla="*/ 0 h 8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595" h="867758">
                  <a:moveTo>
                    <a:pt x="0" y="0"/>
                  </a:moveTo>
                  <a:lnTo>
                    <a:pt x="987595" y="0"/>
                  </a:lnTo>
                  <a:lnTo>
                    <a:pt x="966187" y="263652"/>
                  </a:lnTo>
                  <a:cubicBezTo>
                    <a:pt x="959138" y="368977"/>
                    <a:pt x="949740" y="474302"/>
                    <a:pt x="940341" y="579627"/>
                  </a:cubicBezTo>
                  <a:lnTo>
                    <a:pt x="918756" y="867758"/>
                  </a:lnTo>
                  <a:lnTo>
                    <a:pt x="74328" y="867758"/>
                  </a:lnTo>
                  <a:lnTo>
                    <a:pt x="70979" y="827726"/>
                  </a:lnTo>
                  <a:cubicBezTo>
                    <a:pt x="54532" y="619416"/>
                    <a:pt x="35735" y="411107"/>
                    <a:pt x="16938" y="205138"/>
                  </a:cubicBezTo>
                  <a:lnTo>
                    <a:pt x="0" y="0"/>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normAutofit/>
            </a:bodyPr>
            <a:lstStyle/>
            <a:p>
              <a:pPr algn="ctr"/>
              <a:r>
                <a:rPr lang="en-US" altLang="zh-CN" sz="2400">
                  <a:solidFill>
                    <a:schemeClr val="bg1"/>
                  </a:solidFill>
                  <a:latin typeface="Arial" panose="020B0604020202020204" pitchFamily="34" charset="0"/>
                  <a:ea typeface="微软雅黑" panose="020B0503020204020204" charset="-122"/>
                  <a:cs typeface="+mn-ea"/>
                  <a:sym typeface="Arial" panose="020B0604020202020204" pitchFamily="34" charset="0"/>
                </a:rPr>
                <a:t>03</a:t>
              </a:r>
            </a:p>
          </p:txBody>
        </p:sp>
        <p:sp>
          <p:nvSpPr>
            <p:cNvPr id="14" name="矩形 13"/>
            <p:cNvSpPr/>
            <p:nvPr/>
          </p:nvSpPr>
          <p:spPr>
            <a:xfrm>
              <a:off x="1579741" y="4151215"/>
              <a:ext cx="2587220" cy="246221"/>
            </a:xfrm>
            <a:prstGeom prst="rect">
              <a:avLst/>
            </a:prstGeom>
          </p:spPr>
          <p:txBody>
            <a:bodyPr wrap="none" lIns="144000" tIns="0" rIns="144000" bIns="0">
              <a:normAutofit/>
            </a:bodyPr>
            <a:lstStyle/>
            <a:p>
              <a:pPr algn="r"/>
              <a:r>
                <a:rPr lang="zh-CN" altLang="en-US" sz="1600" b="1" dirty="0">
                  <a:solidFill>
                    <a:schemeClr val="accent3"/>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5" name="矩形 14"/>
            <p:cNvSpPr/>
            <p:nvPr/>
          </p:nvSpPr>
          <p:spPr>
            <a:xfrm>
              <a:off x="1579741" y="4397436"/>
              <a:ext cx="2587220" cy="536011"/>
            </a:xfrm>
            <a:prstGeom prst="rect">
              <a:avLst/>
            </a:prstGeom>
          </p:spPr>
          <p:txBody>
            <a:bodyPr wrap="square" lIns="144000" tIns="0" rIns="144000" bIns="0">
              <a:normAutofit/>
            </a:bodyPr>
            <a:lstStyle/>
            <a:p>
              <a:pPr algn="r">
                <a:lnSpc>
                  <a:spcPct val="120000"/>
                </a:lnSpc>
              </a:pP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16" name="千图PPT彼岸天：ID 8661124库_组合 18"/>
          <p:cNvGrpSpPr/>
          <p:nvPr>
            <p:custDataLst>
              <p:tags r:id="rId4"/>
            </p:custDataLst>
          </p:nvPr>
        </p:nvGrpSpPr>
        <p:grpSpPr>
          <a:xfrm>
            <a:off x="5521336" y="2133133"/>
            <a:ext cx="5090923" cy="965783"/>
            <a:chOff x="5521336" y="1924553"/>
            <a:chExt cx="5090923" cy="965783"/>
          </a:xfrm>
        </p:grpSpPr>
        <p:sp>
          <p:nvSpPr>
            <p:cNvPr id="17" name="任意多边形: 形状 5"/>
            <p:cNvSpPr/>
            <p:nvPr/>
          </p:nvSpPr>
          <p:spPr bwMode="auto">
            <a:xfrm>
              <a:off x="5521336" y="2022578"/>
              <a:ext cx="1142276" cy="867758"/>
            </a:xfrm>
            <a:custGeom>
              <a:avLst/>
              <a:gdLst>
                <a:gd name="connsiteX0" fmla="*/ 0 w 1142276"/>
                <a:gd name="connsiteY0" fmla="*/ 0 h 867758"/>
                <a:gd name="connsiteX1" fmla="*/ 1142276 w 1142276"/>
                <a:gd name="connsiteY1" fmla="*/ 0 h 867758"/>
                <a:gd name="connsiteX2" fmla="*/ 1137313 w 1142276"/>
                <a:gd name="connsiteY2" fmla="*/ 86697 h 867758"/>
                <a:gd name="connsiteX3" fmla="*/ 1120572 w 1142276"/>
                <a:gd name="connsiteY3" fmla="*/ 286815 h 867758"/>
                <a:gd name="connsiteX4" fmla="*/ 1101775 w 1142276"/>
                <a:gd name="connsiteY4" fmla="*/ 523211 h 867758"/>
                <a:gd name="connsiteX5" fmla="*/ 1075326 w 1142276"/>
                <a:gd name="connsiteY5" fmla="*/ 867758 h 867758"/>
                <a:gd name="connsiteX6" fmla="*/ 70278 w 1142276"/>
                <a:gd name="connsiteY6" fmla="*/ 867758 h 867758"/>
                <a:gd name="connsiteX7" fmla="*/ 51492 w 1142276"/>
                <a:gd name="connsiteY7" fmla="*/ 640239 h 867758"/>
                <a:gd name="connsiteX8" fmla="*/ 6849 w 1142276"/>
                <a:gd name="connsiteY8" fmla="*/ 108932 h 867758"/>
                <a:gd name="connsiteX9" fmla="*/ 0 w 1142276"/>
                <a:gd name="connsiteY9" fmla="*/ 0 h 8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6" h="867758">
                  <a:moveTo>
                    <a:pt x="0" y="0"/>
                  </a:moveTo>
                  <a:lnTo>
                    <a:pt x="1142276" y="0"/>
                  </a:lnTo>
                  <a:lnTo>
                    <a:pt x="1137313" y="86697"/>
                  </a:lnTo>
                  <a:cubicBezTo>
                    <a:pt x="1132320" y="153403"/>
                    <a:pt x="1126446" y="220109"/>
                    <a:pt x="1120572" y="286815"/>
                  </a:cubicBezTo>
                  <a:cubicBezTo>
                    <a:pt x="1113523" y="366394"/>
                    <a:pt x="1108824" y="443632"/>
                    <a:pt x="1101775" y="523211"/>
                  </a:cubicBezTo>
                  <a:lnTo>
                    <a:pt x="1075326" y="867758"/>
                  </a:lnTo>
                  <a:lnTo>
                    <a:pt x="70278" y="867758"/>
                  </a:lnTo>
                  <a:lnTo>
                    <a:pt x="51492" y="640239"/>
                  </a:lnTo>
                  <a:cubicBezTo>
                    <a:pt x="37394" y="462357"/>
                    <a:pt x="23296" y="284474"/>
                    <a:pt x="6849" y="108932"/>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normAutofit/>
            </a:bodyPr>
            <a:lstStyle/>
            <a:p>
              <a:pPr algn="ctr"/>
              <a:r>
                <a:rPr lang="en-US" altLang="zh-CN" sz="2400">
                  <a:solidFill>
                    <a:schemeClr val="bg1"/>
                  </a:solidFill>
                  <a:latin typeface="Arial" panose="020B0604020202020204" pitchFamily="34" charset="0"/>
                  <a:ea typeface="微软雅黑" panose="020B0503020204020204" charset="-122"/>
                  <a:cs typeface="+mn-ea"/>
                  <a:sym typeface="Arial" panose="020B0604020202020204" pitchFamily="34" charset="0"/>
                </a:rPr>
                <a:t>02</a:t>
              </a:r>
            </a:p>
          </p:txBody>
        </p:sp>
        <p:sp>
          <p:nvSpPr>
            <p:cNvPr id="18" name="矩形 17"/>
            <p:cNvSpPr/>
            <p:nvPr/>
          </p:nvSpPr>
          <p:spPr>
            <a:xfrm>
              <a:off x="8025039" y="1924553"/>
              <a:ext cx="2587220" cy="246221"/>
            </a:xfrm>
            <a:prstGeom prst="rect">
              <a:avLst/>
            </a:prstGeom>
          </p:spPr>
          <p:txBody>
            <a:bodyPr wrap="none" lIns="144000" tIns="0" rIns="144000" bIns="0">
              <a:normAutofit/>
            </a:bodyPr>
            <a:lstStyle/>
            <a:p>
              <a:r>
                <a:rPr lang="zh-CN" altLang="en-US" sz="1600" b="1" dirty="0">
                  <a:solidFill>
                    <a:schemeClr val="accent2"/>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9" name="矩形 18"/>
            <p:cNvSpPr/>
            <p:nvPr/>
          </p:nvSpPr>
          <p:spPr>
            <a:xfrm>
              <a:off x="8025039" y="2170774"/>
              <a:ext cx="2587220" cy="536011"/>
            </a:xfrm>
            <a:prstGeom prst="rect">
              <a:avLst/>
            </a:prstGeom>
          </p:spPr>
          <p:txBody>
            <a:bodyPr wrap="square" lIns="144000" tIns="0" rIns="144000" bIns="0">
              <a:normAutofit/>
            </a:bodyPr>
            <a:lstStyle/>
            <a:p>
              <a:pPr>
                <a:lnSpc>
                  <a:spcPct val="120000"/>
                </a:lnSpc>
              </a:pP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grpSp>
        <p:nvGrpSpPr>
          <p:cNvPr id="20" name="千图PPT彼岸天：ID 8661124库_组合 1"/>
          <p:cNvGrpSpPr/>
          <p:nvPr>
            <p:custDataLst>
              <p:tags r:id="rId5"/>
            </p:custDataLst>
          </p:nvPr>
        </p:nvGrpSpPr>
        <p:grpSpPr>
          <a:xfrm>
            <a:off x="5683897" y="4182698"/>
            <a:ext cx="4928362" cy="959329"/>
            <a:chOff x="5683897" y="3974118"/>
            <a:chExt cx="4928362" cy="959329"/>
          </a:xfrm>
        </p:grpSpPr>
        <p:sp>
          <p:nvSpPr>
            <p:cNvPr id="21" name="任意多边形: 形状 7"/>
            <p:cNvSpPr/>
            <p:nvPr/>
          </p:nvSpPr>
          <p:spPr bwMode="auto">
            <a:xfrm>
              <a:off x="5683897" y="3974118"/>
              <a:ext cx="827159" cy="865458"/>
            </a:xfrm>
            <a:custGeom>
              <a:avLst/>
              <a:gdLst>
                <a:gd name="connsiteX0" fmla="*/ 0 w 827159"/>
                <a:gd name="connsiteY0" fmla="*/ 0 h 865458"/>
                <a:gd name="connsiteX1" fmla="*/ 827159 w 827159"/>
                <a:gd name="connsiteY1" fmla="*/ 0 h 865458"/>
                <a:gd name="connsiteX2" fmla="*/ 809985 w 827159"/>
                <a:gd name="connsiteY2" fmla="*/ 224105 h 865458"/>
                <a:gd name="connsiteX3" fmla="*/ 784139 w 827159"/>
                <a:gd name="connsiteY3" fmla="*/ 526037 h 865458"/>
                <a:gd name="connsiteX4" fmla="*/ 429345 w 827159"/>
                <a:gd name="connsiteY4" fmla="*/ 865418 h 865458"/>
                <a:gd name="connsiteX5" fmla="*/ 58104 w 827159"/>
                <a:gd name="connsiteY5" fmla="*/ 600935 h 865458"/>
                <a:gd name="connsiteX6" fmla="*/ 39307 w 827159"/>
                <a:gd name="connsiteY6" fmla="*/ 469863 h 865458"/>
                <a:gd name="connsiteX7" fmla="*/ 0 w 827159"/>
                <a:gd name="connsiteY7" fmla="*/ 0 h 8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159" h="865458">
                  <a:moveTo>
                    <a:pt x="0" y="0"/>
                  </a:moveTo>
                  <a:lnTo>
                    <a:pt x="827159" y="0"/>
                  </a:lnTo>
                  <a:lnTo>
                    <a:pt x="809985" y="224105"/>
                  </a:lnTo>
                  <a:cubicBezTo>
                    <a:pt x="800586" y="324749"/>
                    <a:pt x="791188" y="425393"/>
                    <a:pt x="784139" y="526037"/>
                  </a:cubicBezTo>
                  <a:cubicBezTo>
                    <a:pt x="774740" y="713281"/>
                    <a:pt x="619665" y="863077"/>
                    <a:pt x="429345" y="865418"/>
                  </a:cubicBezTo>
                  <a:cubicBezTo>
                    <a:pt x="248424" y="867758"/>
                    <a:pt x="107446" y="769455"/>
                    <a:pt x="58104" y="600935"/>
                  </a:cubicBezTo>
                  <a:cubicBezTo>
                    <a:pt x="46356" y="558805"/>
                    <a:pt x="44006" y="514334"/>
                    <a:pt x="39307" y="469863"/>
                  </a:cubicBezTo>
                  <a:lnTo>
                    <a:pt x="0" y="0"/>
                  </a:ln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normAutofit/>
            </a:bodyPr>
            <a:lstStyle/>
            <a:p>
              <a:pPr algn="ctr"/>
              <a:r>
                <a:rPr lang="en-US" altLang="zh-CN" sz="2400">
                  <a:solidFill>
                    <a:schemeClr val="bg1"/>
                  </a:solidFill>
                  <a:latin typeface="Arial" panose="020B0604020202020204" pitchFamily="34" charset="0"/>
                  <a:ea typeface="微软雅黑" panose="020B0503020204020204" charset="-122"/>
                  <a:cs typeface="+mn-ea"/>
                  <a:sym typeface="Arial" panose="020B0604020202020204" pitchFamily="34" charset="0"/>
                </a:rPr>
                <a:t>04</a:t>
              </a:r>
            </a:p>
          </p:txBody>
        </p:sp>
        <p:sp>
          <p:nvSpPr>
            <p:cNvPr id="22" name="矩形 21"/>
            <p:cNvSpPr/>
            <p:nvPr/>
          </p:nvSpPr>
          <p:spPr>
            <a:xfrm>
              <a:off x="8025039" y="4151215"/>
              <a:ext cx="2587220" cy="246221"/>
            </a:xfrm>
            <a:prstGeom prst="rect">
              <a:avLst/>
            </a:prstGeom>
          </p:spPr>
          <p:txBody>
            <a:bodyPr wrap="none" lIns="144000" tIns="0" rIns="144000" bIns="0">
              <a:normAutofit/>
            </a:bodyPr>
            <a:lstStyle/>
            <a:p>
              <a:r>
                <a:rPr lang="zh-CN" altLang="en-US" sz="1600" b="1" dirty="0">
                  <a:solidFill>
                    <a:schemeClr val="accent4"/>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3" name="矩形 22"/>
            <p:cNvSpPr/>
            <p:nvPr/>
          </p:nvSpPr>
          <p:spPr>
            <a:xfrm>
              <a:off x="8025039" y="4397436"/>
              <a:ext cx="2587220" cy="536011"/>
            </a:xfrm>
            <a:prstGeom prst="rect">
              <a:avLst/>
            </a:prstGeom>
          </p:spPr>
          <p:txBody>
            <a:bodyPr wrap="square" lIns="144000" tIns="0" rIns="144000" bIns="0">
              <a:normAutofit/>
            </a:bodyPr>
            <a:lstStyle/>
            <a:p>
              <a:pPr>
                <a:lnSpc>
                  <a:spcPct val="120000"/>
                </a:lnSpc>
              </a:pP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17"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ppt_h/2"/>
                                          </p:val>
                                        </p:tav>
                                        <p:tav tm="100000">
                                          <p:val>
                                            <p:strVal val="#ppt_y"/>
                                          </p:val>
                                        </p:tav>
                                      </p:tavLst>
                                    </p:anim>
                                    <p:anim calcmode="lin" valueType="num">
                                      <p:cBhvr>
                                        <p:cTn id="18" dur="500" fill="hold"/>
                                        <p:tgtEl>
                                          <p:spTgt spid="7"/>
                                        </p:tgtEl>
                                        <p:attrNameLst>
                                          <p:attrName>ppt_w</p:attrName>
                                        </p:attrNameLst>
                                      </p:cBhvr>
                                      <p:tavLst>
                                        <p:tav tm="0">
                                          <p:val>
                                            <p:strVal val="#ppt_w"/>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7"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ppt_h/2"/>
                                          </p:val>
                                        </p:tav>
                                        <p:tav tm="100000">
                                          <p:val>
                                            <p:strVal val="#ppt_y"/>
                                          </p:val>
                                        </p:tav>
                                      </p:tavLst>
                                    </p:anim>
                                    <p:anim calcmode="lin" valueType="num">
                                      <p:cBhvr>
                                        <p:cTn id="25" dur="500" fill="hold"/>
                                        <p:tgtEl>
                                          <p:spTgt spid="20"/>
                                        </p:tgtEl>
                                        <p:attrNameLst>
                                          <p:attrName>ppt_w</p:attrName>
                                        </p:attrNameLst>
                                      </p:cBhvr>
                                      <p:tavLst>
                                        <p:tav tm="0">
                                          <p:val>
                                            <p:strVal val="#ppt_w"/>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17"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ppt_h/2"/>
                                          </p:val>
                                        </p:tav>
                                        <p:tav tm="100000">
                                          <p:val>
                                            <p:strVal val="#ppt_y"/>
                                          </p:val>
                                        </p:tav>
                                      </p:tavLst>
                                    </p:anim>
                                    <p:anim calcmode="lin" valueType="num">
                                      <p:cBhvr>
                                        <p:cTn id="32" dur="500" fill="hold"/>
                                        <p:tgtEl>
                                          <p:spTgt spid="12"/>
                                        </p:tgtEl>
                                        <p:attrNameLst>
                                          <p:attrName>ppt_w</p:attrName>
                                        </p:attrNameLst>
                                      </p:cBhvr>
                                      <p:tavLst>
                                        <p:tav tm="0">
                                          <p:val>
                                            <p:strVal val="#ppt_w"/>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par>
                          <p:cTn id="34" fill="hold">
                            <p:stCondLst>
                              <p:cond delay="1500"/>
                            </p:stCondLst>
                            <p:childTnLst>
                              <p:par>
                                <p:cTn id="35" presetID="17"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ppt_h/2"/>
                                          </p:val>
                                        </p:tav>
                                        <p:tav tm="100000">
                                          <p:val>
                                            <p:strVal val="#ppt_y"/>
                                          </p:val>
                                        </p:tav>
                                      </p:tavLst>
                                    </p:anim>
                                    <p:anim calcmode="lin" valueType="num">
                                      <p:cBhvr>
                                        <p:cTn id="39" dur="500" fill="hold"/>
                                        <p:tgtEl>
                                          <p:spTgt spid="16"/>
                                        </p:tgtEl>
                                        <p:attrNameLst>
                                          <p:attrName>ppt_w</p:attrName>
                                        </p:attrNameLst>
                                      </p:cBhvr>
                                      <p:tavLst>
                                        <p:tav tm="0">
                                          <p:val>
                                            <p:strVal val="#ppt_w"/>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17"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ppt_h/2"/>
                                          </p:val>
                                        </p:tav>
                                        <p:tav tm="100000">
                                          <p:val>
                                            <p:strVal val="#ppt_y"/>
                                          </p:val>
                                        </p:tav>
                                      </p:tavLst>
                                    </p:anim>
                                    <p:anim calcmode="lin" valueType="num">
                                      <p:cBhvr>
                                        <p:cTn id="46" dur="500" fill="hold"/>
                                        <p:tgtEl>
                                          <p:spTgt spid="8"/>
                                        </p:tgtEl>
                                        <p:attrNameLst>
                                          <p:attrName>ppt_w</p:attrName>
                                        </p:attrNameLst>
                                      </p:cBhvr>
                                      <p:tavLst>
                                        <p:tav tm="0">
                                          <p:val>
                                            <p:strVal val="#ppt_w"/>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千图PPT彼岸天：ID 8661124组合 60"/>
          <p:cNvGrpSpPr/>
          <p:nvPr>
            <p:custDataLst>
              <p:tags r:id="rId1"/>
            </p:custDataLst>
          </p:nvPr>
        </p:nvGrpSpPr>
        <p:grpSpPr>
          <a:xfrm>
            <a:off x="4852904" y="1521464"/>
            <a:ext cx="2486192" cy="847828"/>
            <a:chOff x="4616965" y="865577"/>
            <a:chExt cx="2486192" cy="847828"/>
          </a:xfrm>
        </p:grpSpPr>
        <p:sp>
          <p:nvSpPr>
            <p:cNvPr id="7" name="Rectangle 51"/>
            <p:cNvSpPr/>
            <p:nvPr/>
          </p:nvSpPr>
          <p:spPr>
            <a:xfrm>
              <a:off x="4616965" y="1268821"/>
              <a:ext cx="2486192" cy="444584"/>
            </a:xfrm>
            <a:prstGeom prst="rect">
              <a:avLst/>
            </a:prstGeom>
            <a:noFill/>
            <a:ln w="12700" cap="flat">
              <a:noFill/>
              <a:miter lim="400000"/>
            </a:ln>
            <a:effectLst/>
          </p:spPr>
          <p:txBody>
            <a:bodyPr wrap="square" lIns="0" tIns="0" rIns="0" bIns="0" anchor="ctr">
              <a:normAutofit/>
            </a:bodyPr>
            <a:lstStyle/>
            <a:p>
              <a:pPr algn="ct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8" name="Rectangle 52"/>
            <p:cNvSpPr/>
            <p:nvPr/>
          </p:nvSpPr>
          <p:spPr>
            <a:xfrm>
              <a:off x="4922472" y="865577"/>
              <a:ext cx="1875179" cy="355881"/>
            </a:xfrm>
            <a:prstGeom prst="rect">
              <a:avLst/>
            </a:prstGeom>
            <a:noFill/>
            <a:ln w="12700" cap="flat">
              <a:noFill/>
              <a:miter lim="400000"/>
            </a:ln>
            <a:effectLst/>
          </p:spPr>
          <p:txBody>
            <a:bodyPr wrap="none" lIns="0" tIns="0" rIns="0" bIns="0" anchor="b">
              <a:normAutofit/>
            </a:bodyPr>
            <a:lstStyle/>
            <a:p>
              <a:pPr algn="ctr"/>
              <a:r>
                <a:rPr lang="zh-CN" altLang="en-US" sz="1760" dirty="0">
                  <a:solidFill>
                    <a:schemeClr val="accent4">
                      <a:lumMod val="10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9" name="千图PPT彼岸天：ID 8661124Freeform: Shape 49"/>
          <p:cNvSpPr/>
          <p:nvPr>
            <p:custDataLst>
              <p:tags r:id="rId2"/>
            </p:custDataLst>
          </p:nvPr>
        </p:nvSpPr>
        <p:spPr>
          <a:xfrm>
            <a:off x="5535747" y="2369725"/>
            <a:ext cx="1121938" cy="2116729"/>
          </a:xfrm>
          <a:custGeom>
            <a:avLst/>
            <a:gdLst/>
            <a:ahLst/>
            <a:cxnLst>
              <a:cxn ang="0">
                <a:pos x="wd2" y="hd2"/>
              </a:cxn>
              <a:cxn ang="5400000">
                <a:pos x="wd2" y="hd2"/>
              </a:cxn>
              <a:cxn ang="10800000">
                <a:pos x="wd2" y="hd2"/>
              </a:cxn>
              <a:cxn ang="16200000">
                <a:pos x="wd2" y="hd2"/>
              </a:cxn>
            </a:cxnLst>
            <a:rect l="0" t="0" r="r" b="b"/>
            <a:pathLst>
              <a:path w="21600" h="21600" extrusionOk="0">
                <a:moveTo>
                  <a:pt x="5609" y="4862"/>
                </a:moveTo>
                <a:lnTo>
                  <a:pt x="0" y="4862"/>
                </a:lnTo>
                <a:lnTo>
                  <a:pt x="10800" y="0"/>
                </a:lnTo>
                <a:lnTo>
                  <a:pt x="21600" y="4862"/>
                </a:lnTo>
                <a:lnTo>
                  <a:pt x="15991" y="4862"/>
                </a:lnTo>
                <a:lnTo>
                  <a:pt x="15991" y="21600"/>
                </a:lnTo>
                <a:lnTo>
                  <a:pt x="5609" y="21600"/>
                </a:lnTo>
                <a:close/>
              </a:path>
            </a:pathLst>
          </a:custGeom>
          <a:solidFill>
            <a:schemeClr val="accent4">
              <a:lumMod val="10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0" name="千图PPT彼岸天：ID 8661124矩形 50"/>
          <p:cNvSpPr/>
          <p:nvPr>
            <p:custDataLst>
              <p:tags r:id="rId3"/>
            </p:custDataLst>
          </p:nvPr>
        </p:nvSpPr>
        <p:spPr>
          <a:xfrm rot="16200000">
            <a:off x="5460803" y="3299587"/>
            <a:ext cx="1250120" cy="355882"/>
          </a:xfrm>
          <a:prstGeom prst="rect">
            <a:avLst/>
          </a:prstGeom>
          <a:noFill/>
          <a:ln w="12700" cap="flat">
            <a:noFill/>
            <a:miter lim="400000"/>
          </a:ln>
          <a:effectLst/>
          <a:extLst>
            <a:ext uri="{909E8E84-426E-40DD-AFC4-6F175D3DCCD1}">
              <a14:hiddenFill xmlns:a14="http://schemas.microsoft.com/office/drawing/2010/main">
                <a:solidFill>
                  <a:schemeClr val="bg1">
                    <a:lumMod val="75000"/>
                  </a:schemeClr>
                </a:solidFill>
              </a14:hiddenFill>
            </a:ext>
          </a:ex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nvGrpSpPr>
          <p:cNvPr id="11" name="千图PPT彼岸天：ID 8661124组合 63"/>
          <p:cNvGrpSpPr/>
          <p:nvPr>
            <p:custDataLst>
              <p:tags r:id="rId4"/>
            </p:custDataLst>
          </p:nvPr>
        </p:nvGrpSpPr>
        <p:grpSpPr>
          <a:xfrm>
            <a:off x="1093166" y="4946046"/>
            <a:ext cx="2486192" cy="848262"/>
            <a:chOff x="1161901" y="4290159"/>
            <a:chExt cx="2486192" cy="848262"/>
          </a:xfrm>
        </p:grpSpPr>
        <p:sp>
          <p:nvSpPr>
            <p:cNvPr id="12" name="Rectangle 45"/>
            <p:cNvSpPr/>
            <p:nvPr/>
          </p:nvSpPr>
          <p:spPr>
            <a:xfrm>
              <a:off x="1161901" y="4693837"/>
              <a:ext cx="2486192" cy="444584"/>
            </a:xfrm>
            <a:prstGeom prst="rect">
              <a:avLst/>
            </a:prstGeom>
            <a:noFill/>
            <a:ln w="12700" cap="flat">
              <a:noFill/>
              <a:miter lim="400000"/>
            </a:ln>
            <a:effectLst/>
          </p:spPr>
          <p:txBody>
            <a:bodyPr wrap="square" lIns="0" tIns="0" rIns="0" bIns="0" anchor="ctr">
              <a:norm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13" name="Rectangle 46"/>
            <p:cNvSpPr/>
            <p:nvPr/>
          </p:nvSpPr>
          <p:spPr>
            <a:xfrm>
              <a:off x="1161901" y="4290159"/>
              <a:ext cx="2486192" cy="355881"/>
            </a:xfrm>
            <a:prstGeom prst="rect">
              <a:avLst/>
            </a:prstGeom>
            <a:noFill/>
            <a:ln w="12700" cap="flat">
              <a:noFill/>
              <a:miter lim="400000"/>
            </a:ln>
            <a:effectLst/>
          </p:spPr>
          <p:txBody>
            <a:bodyPr wrap="none" lIns="0" tIns="0" rIns="0" bIns="0" anchor="b">
              <a:normAutofit/>
            </a:bodyPr>
            <a:lstStyle/>
            <a:p>
              <a:r>
                <a:rPr lang="zh-CN" altLang="en-US" sz="1760" dirty="0">
                  <a:solidFill>
                    <a:schemeClr val="accent1">
                      <a:lumMod val="10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14" name="千图PPT彼岸天：ID 8661124Freeform: Shape 43"/>
          <p:cNvSpPr/>
          <p:nvPr>
            <p:custDataLst>
              <p:tags r:id="rId5"/>
            </p:custDataLst>
          </p:nvPr>
        </p:nvSpPr>
        <p:spPr>
          <a:xfrm>
            <a:off x="3726404" y="4842866"/>
            <a:ext cx="2133657" cy="1114669"/>
          </a:xfrm>
          <a:custGeom>
            <a:avLst/>
            <a:gdLst/>
            <a:ahLst/>
            <a:cxnLst>
              <a:cxn ang="0">
                <a:pos x="wd2" y="hd2"/>
              </a:cxn>
              <a:cxn ang="5400000">
                <a:pos x="wd2" y="hd2"/>
              </a:cxn>
              <a:cxn ang="10800000">
                <a:pos x="wd2" y="hd2"/>
              </a:cxn>
              <a:cxn ang="16200000">
                <a:pos x="wd2" y="hd2"/>
              </a:cxn>
            </a:cxnLst>
            <a:rect l="0" t="0" r="r" b="b"/>
            <a:pathLst>
              <a:path w="21600" h="21600" extrusionOk="0">
                <a:moveTo>
                  <a:pt x="5102" y="5609"/>
                </a:moveTo>
                <a:lnTo>
                  <a:pt x="5438" y="0"/>
                </a:lnTo>
                <a:lnTo>
                  <a:pt x="0" y="9751"/>
                </a:lnTo>
                <a:lnTo>
                  <a:pt x="4147" y="21600"/>
                </a:lnTo>
                <a:lnTo>
                  <a:pt x="4482" y="15991"/>
                </a:lnTo>
                <a:lnTo>
                  <a:pt x="20980" y="19603"/>
                </a:lnTo>
                <a:lnTo>
                  <a:pt x="21600" y="9222"/>
                </a:lnTo>
                <a:close/>
              </a:path>
            </a:pathLst>
          </a:custGeom>
          <a:solidFill>
            <a:schemeClr val="accent1">
              <a:lumMod val="10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5" name="千图PPT彼岸天：ID 8661124矩形 44"/>
          <p:cNvSpPr/>
          <p:nvPr>
            <p:custDataLst>
              <p:tags r:id="rId6"/>
            </p:custDataLst>
          </p:nvPr>
        </p:nvSpPr>
        <p:spPr>
          <a:xfrm rot="420000">
            <a:off x="4253076" y="5305657"/>
            <a:ext cx="1250120" cy="355882"/>
          </a:xfrm>
          <a:prstGeom prst="rect">
            <a:avLst/>
          </a:prstGeom>
          <a:noFill/>
          <a:ln w="12700" cap="flat">
            <a:noFill/>
            <a:miter lim="400000"/>
          </a:ln>
          <a:effec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nvGrpSpPr>
          <p:cNvPr id="16" name="千图PPT彼岸天：ID 8661124组合 66"/>
          <p:cNvGrpSpPr/>
          <p:nvPr>
            <p:custDataLst>
              <p:tags r:id="rId7"/>
            </p:custDataLst>
          </p:nvPr>
        </p:nvGrpSpPr>
        <p:grpSpPr>
          <a:xfrm>
            <a:off x="8579756" y="4946046"/>
            <a:ext cx="2486192" cy="848262"/>
            <a:chOff x="8522850" y="4290159"/>
            <a:chExt cx="2486192" cy="848262"/>
          </a:xfrm>
        </p:grpSpPr>
        <p:sp>
          <p:nvSpPr>
            <p:cNvPr id="17" name="Rectangle 39"/>
            <p:cNvSpPr/>
            <p:nvPr/>
          </p:nvSpPr>
          <p:spPr>
            <a:xfrm>
              <a:off x="8522850" y="4693837"/>
              <a:ext cx="2486192" cy="444584"/>
            </a:xfrm>
            <a:prstGeom prst="rect">
              <a:avLst/>
            </a:prstGeom>
            <a:noFill/>
            <a:ln w="12700" cap="flat">
              <a:noFill/>
              <a:miter lim="400000"/>
            </a:ln>
            <a:effectLst/>
          </p:spPr>
          <p:txBody>
            <a:bodyPr wrap="square" lIns="0" tIns="0" rIns="0" bIns="0" anchor="ctr">
              <a:norm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18" name="Rectangle 40"/>
            <p:cNvSpPr/>
            <p:nvPr/>
          </p:nvSpPr>
          <p:spPr>
            <a:xfrm>
              <a:off x="8522850" y="4290159"/>
              <a:ext cx="2486192" cy="355881"/>
            </a:xfrm>
            <a:prstGeom prst="rect">
              <a:avLst/>
            </a:prstGeom>
            <a:noFill/>
            <a:ln w="12700" cap="flat">
              <a:noFill/>
              <a:miter lim="400000"/>
            </a:ln>
            <a:effectLst/>
          </p:spPr>
          <p:txBody>
            <a:bodyPr wrap="none" lIns="0" tIns="0" rIns="0" bIns="0" anchor="b">
              <a:normAutofit/>
            </a:bodyPr>
            <a:lstStyle/>
            <a:p>
              <a:r>
                <a:rPr lang="zh-CN" altLang="en-US" sz="1760" dirty="0">
                  <a:solidFill>
                    <a:schemeClr val="accent1">
                      <a:lumMod val="60000"/>
                      <a:lumOff val="4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19" name="千图PPT彼岸天：ID 8661124Freeform: Shape 37"/>
          <p:cNvSpPr/>
          <p:nvPr>
            <p:custDataLst>
              <p:tags r:id="rId8"/>
            </p:custDataLst>
          </p:nvPr>
        </p:nvSpPr>
        <p:spPr>
          <a:xfrm>
            <a:off x="6331942" y="4842866"/>
            <a:ext cx="2133657" cy="1114669"/>
          </a:xfrm>
          <a:custGeom>
            <a:avLst/>
            <a:gdLst/>
            <a:ahLst/>
            <a:cxnLst>
              <a:cxn ang="0">
                <a:pos x="wd2" y="hd2"/>
              </a:cxn>
              <a:cxn ang="5400000">
                <a:pos x="wd2" y="hd2"/>
              </a:cxn>
              <a:cxn ang="10800000">
                <a:pos x="wd2" y="hd2"/>
              </a:cxn>
              <a:cxn ang="16200000">
                <a:pos x="wd2" y="hd2"/>
              </a:cxn>
            </a:cxnLst>
            <a:rect l="0" t="0" r="r" b="b"/>
            <a:pathLst>
              <a:path w="21600" h="21600" extrusionOk="0">
                <a:moveTo>
                  <a:pt x="16498" y="5609"/>
                </a:moveTo>
                <a:lnTo>
                  <a:pt x="16162" y="0"/>
                </a:lnTo>
                <a:lnTo>
                  <a:pt x="21600" y="9751"/>
                </a:lnTo>
                <a:lnTo>
                  <a:pt x="17453" y="21600"/>
                </a:lnTo>
                <a:lnTo>
                  <a:pt x="17118" y="15991"/>
                </a:lnTo>
                <a:lnTo>
                  <a:pt x="620" y="19603"/>
                </a:lnTo>
                <a:lnTo>
                  <a:pt x="0" y="9222"/>
                </a:lnTo>
                <a:close/>
              </a:path>
            </a:pathLst>
          </a:custGeom>
          <a:solidFill>
            <a:schemeClr val="accent1">
              <a:lumMod val="60000"/>
              <a:lumOff val="4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0" name="千图PPT彼岸天：ID 8661124矩形 38"/>
          <p:cNvSpPr/>
          <p:nvPr>
            <p:custDataLst>
              <p:tags r:id="rId9"/>
            </p:custDataLst>
          </p:nvPr>
        </p:nvSpPr>
        <p:spPr>
          <a:xfrm rot="21180000">
            <a:off x="6637570" y="5305657"/>
            <a:ext cx="1250120" cy="355882"/>
          </a:xfrm>
          <a:prstGeom prst="rect">
            <a:avLst/>
          </a:prstGeom>
          <a:noFill/>
          <a:ln w="12700" cap="flat">
            <a:noFill/>
            <a:miter lim="400000"/>
          </a:ln>
          <a:effec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nvGrpSpPr>
          <p:cNvPr id="21" name="千图PPT彼岸天：ID 8661124组合 62"/>
          <p:cNvGrpSpPr/>
          <p:nvPr>
            <p:custDataLst>
              <p:tags r:id="rId10"/>
            </p:custDataLst>
          </p:nvPr>
        </p:nvGrpSpPr>
        <p:grpSpPr>
          <a:xfrm>
            <a:off x="1161901" y="3796893"/>
            <a:ext cx="2486192" cy="848262"/>
            <a:chOff x="1161901" y="3141006"/>
            <a:chExt cx="2486192" cy="848262"/>
          </a:xfrm>
        </p:grpSpPr>
        <p:sp>
          <p:nvSpPr>
            <p:cNvPr id="22" name="Rectangle 33"/>
            <p:cNvSpPr/>
            <p:nvPr/>
          </p:nvSpPr>
          <p:spPr>
            <a:xfrm>
              <a:off x="1161901" y="3544684"/>
              <a:ext cx="2486192" cy="444584"/>
            </a:xfrm>
            <a:prstGeom prst="rect">
              <a:avLst/>
            </a:prstGeom>
            <a:noFill/>
            <a:ln w="12700" cap="flat">
              <a:noFill/>
              <a:miter lim="400000"/>
            </a:ln>
            <a:effectLst/>
          </p:spPr>
          <p:txBody>
            <a:bodyPr wrap="square" lIns="0" tIns="0" rIns="0" bIns="0" anchor="ctr">
              <a:norm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23" name="Rectangle 34"/>
            <p:cNvSpPr/>
            <p:nvPr/>
          </p:nvSpPr>
          <p:spPr>
            <a:xfrm>
              <a:off x="1161901" y="3141006"/>
              <a:ext cx="2486192" cy="355881"/>
            </a:xfrm>
            <a:prstGeom prst="rect">
              <a:avLst/>
            </a:prstGeom>
            <a:noFill/>
            <a:ln w="12700" cap="flat">
              <a:noFill/>
              <a:miter lim="400000"/>
            </a:ln>
            <a:effectLst/>
          </p:spPr>
          <p:txBody>
            <a:bodyPr wrap="none" lIns="0" tIns="0" rIns="0" bIns="0" anchor="b">
              <a:normAutofit/>
            </a:bodyPr>
            <a:lstStyle/>
            <a:p>
              <a:r>
                <a:rPr lang="zh-CN" altLang="en-US" sz="1760" dirty="0">
                  <a:solidFill>
                    <a:schemeClr val="accent2">
                      <a:lumMod val="10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24" name="千图PPT彼岸天：ID 8661124Freeform: Shape 31"/>
          <p:cNvSpPr/>
          <p:nvPr>
            <p:custDataLst>
              <p:tags r:id="rId11"/>
            </p:custDataLst>
          </p:nvPr>
        </p:nvSpPr>
        <p:spPr>
          <a:xfrm>
            <a:off x="3834180" y="3841539"/>
            <a:ext cx="2149597" cy="1500654"/>
          </a:xfrm>
          <a:custGeom>
            <a:avLst/>
            <a:gdLst/>
            <a:ahLst/>
            <a:cxnLst>
              <a:cxn ang="0">
                <a:pos x="wd2" y="hd2"/>
              </a:cxn>
              <a:cxn ang="5400000">
                <a:pos x="wd2" y="hd2"/>
              </a:cxn>
              <a:cxn ang="10800000">
                <a:pos x="wd2" y="hd2"/>
              </a:cxn>
              <a:cxn ang="16200000">
                <a:pos x="wd2" y="hd2"/>
              </a:cxn>
            </a:cxnLst>
            <a:rect l="0" t="0" r="r" b="b"/>
            <a:pathLst>
              <a:path w="21600" h="21600" extrusionOk="0">
                <a:moveTo>
                  <a:pt x="5484" y="3801"/>
                </a:moveTo>
                <a:lnTo>
                  <a:pt x="6721" y="0"/>
                </a:lnTo>
                <a:lnTo>
                  <a:pt x="0" y="4420"/>
                </a:lnTo>
                <a:lnTo>
                  <a:pt x="1957" y="14636"/>
                </a:lnTo>
                <a:lnTo>
                  <a:pt x="3194" y="10835"/>
                </a:lnTo>
                <a:lnTo>
                  <a:pt x="19310" y="21600"/>
                </a:lnTo>
                <a:lnTo>
                  <a:pt x="21600" y="14565"/>
                </a:lnTo>
                <a:close/>
              </a:path>
            </a:pathLst>
          </a:custGeom>
          <a:solidFill>
            <a:schemeClr val="accent2">
              <a:lumMod val="10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5" name="千图PPT彼岸天：ID 8661124矩形 32"/>
          <p:cNvSpPr/>
          <p:nvPr>
            <p:custDataLst>
              <p:tags r:id="rId12"/>
            </p:custDataLst>
          </p:nvPr>
        </p:nvSpPr>
        <p:spPr>
          <a:xfrm rot="1500000">
            <a:off x="4253076" y="4458116"/>
            <a:ext cx="1250120" cy="355882"/>
          </a:xfrm>
          <a:prstGeom prst="rect">
            <a:avLst/>
          </a:prstGeom>
          <a:noFill/>
          <a:ln w="12700" cap="flat">
            <a:noFill/>
            <a:miter lim="400000"/>
          </a:ln>
          <a:effec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nvGrpSpPr>
          <p:cNvPr id="26" name="千图PPT彼岸天：ID 8661124组合 65"/>
          <p:cNvGrpSpPr/>
          <p:nvPr>
            <p:custDataLst>
              <p:tags r:id="rId13"/>
            </p:custDataLst>
          </p:nvPr>
        </p:nvGrpSpPr>
        <p:grpSpPr>
          <a:xfrm>
            <a:off x="8522850" y="3796893"/>
            <a:ext cx="2486192" cy="848262"/>
            <a:chOff x="8522850" y="3141006"/>
            <a:chExt cx="2486192" cy="848262"/>
          </a:xfrm>
        </p:grpSpPr>
        <p:sp>
          <p:nvSpPr>
            <p:cNvPr id="27" name="Rectangle 27"/>
            <p:cNvSpPr/>
            <p:nvPr/>
          </p:nvSpPr>
          <p:spPr>
            <a:xfrm>
              <a:off x="8522850" y="3544684"/>
              <a:ext cx="2486192" cy="444584"/>
            </a:xfrm>
            <a:prstGeom prst="rect">
              <a:avLst/>
            </a:prstGeom>
            <a:noFill/>
            <a:ln w="12700" cap="flat">
              <a:noFill/>
              <a:miter lim="400000"/>
            </a:ln>
            <a:effectLst/>
          </p:spPr>
          <p:txBody>
            <a:bodyPr wrap="square" lIns="0" tIns="0" rIns="0" bIns="0" anchor="ctr">
              <a:norm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28" name="Rectangle 28"/>
            <p:cNvSpPr/>
            <p:nvPr/>
          </p:nvSpPr>
          <p:spPr>
            <a:xfrm>
              <a:off x="8522850" y="3141006"/>
              <a:ext cx="2486192" cy="355881"/>
            </a:xfrm>
            <a:prstGeom prst="rect">
              <a:avLst/>
            </a:prstGeom>
            <a:noFill/>
            <a:ln w="12700" cap="flat">
              <a:noFill/>
              <a:miter lim="400000"/>
            </a:ln>
            <a:effectLst/>
          </p:spPr>
          <p:txBody>
            <a:bodyPr wrap="none" lIns="0" tIns="0" rIns="0" bIns="0" anchor="b">
              <a:normAutofit/>
            </a:bodyPr>
            <a:lstStyle/>
            <a:p>
              <a:r>
                <a:rPr lang="zh-CN" altLang="en-US" sz="1760" dirty="0">
                  <a:solidFill>
                    <a:schemeClr val="accent6">
                      <a:lumMod val="10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29" name="千图PPT彼岸天：ID 8661124Freeform: Shape 25"/>
          <p:cNvSpPr/>
          <p:nvPr>
            <p:custDataLst>
              <p:tags r:id="rId14"/>
            </p:custDataLst>
          </p:nvPr>
        </p:nvSpPr>
        <p:spPr>
          <a:xfrm>
            <a:off x="6208227" y="3841539"/>
            <a:ext cx="2149597" cy="1500654"/>
          </a:xfrm>
          <a:custGeom>
            <a:avLst/>
            <a:gdLst/>
            <a:ahLst/>
            <a:cxnLst>
              <a:cxn ang="0">
                <a:pos x="wd2" y="hd2"/>
              </a:cxn>
              <a:cxn ang="5400000">
                <a:pos x="wd2" y="hd2"/>
              </a:cxn>
              <a:cxn ang="10800000">
                <a:pos x="wd2" y="hd2"/>
              </a:cxn>
              <a:cxn ang="16200000">
                <a:pos x="wd2" y="hd2"/>
              </a:cxn>
            </a:cxnLst>
            <a:rect l="0" t="0" r="r" b="b"/>
            <a:pathLst>
              <a:path w="21600" h="21600" extrusionOk="0">
                <a:moveTo>
                  <a:pt x="16116" y="3801"/>
                </a:moveTo>
                <a:lnTo>
                  <a:pt x="14879" y="0"/>
                </a:lnTo>
                <a:lnTo>
                  <a:pt x="21600" y="4420"/>
                </a:lnTo>
                <a:lnTo>
                  <a:pt x="19643" y="14636"/>
                </a:lnTo>
                <a:lnTo>
                  <a:pt x="18406" y="10835"/>
                </a:lnTo>
                <a:lnTo>
                  <a:pt x="2290" y="21600"/>
                </a:lnTo>
                <a:lnTo>
                  <a:pt x="0" y="14565"/>
                </a:lnTo>
                <a:close/>
              </a:path>
            </a:pathLst>
          </a:custGeom>
          <a:solidFill>
            <a:schemeClr val="accent6">
              <a:lumMod val="10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0" name="千图PPT彼岸天：ID 8661124矩形 26"/>
          <p:cNvSpPr/>
          <p:nvPr>
            <p:custDataLst>
              <p:tags r:id="rId15"/>
            </p:custDataLst>
          </p:nvPr>
        </p:nvSpPr>
        <p:spPr>
          <a:xfrm rot="20100000">
            <a:off x="6729401" y="4449186"/>
            <a:ext cx="1250120" cy="355882"/>
          </a:xfrm>
          <a:prstGeom prst="rect">
            <a:avLst/>
          </a:prstGeom>
          <a:noFill/>
          <a:ln w="12700" cap="flat">
            <a:noFill/>
            <a:miter lim="400000"/>
          </a:ln>
          <a:effec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nvGrpSpPr>
          <p:cNvPr id="31" name="千图PPT彼岸天：ID 8661124组合 61"/>
          <p:cNvGrpSpPr/>
          <p:nvPr>
            <p:custDataLst>
              <p:tags r:id="rId16"/>
            </p:custDataLst>
          </p:nvPr>
        </p:nvGrpSpPr>
        <p:grpSpPr>
          <a:xfrm>
            <a:off x="1753834" y="2647740"/>
            <a:ext cx="2486192" cy="848261"/>
            <a:chOff x="1161901" y="1991853"/>
            <a:chExt cx="2486192" cy="848261"/>
          </a:xfrm>
        </p:grpSpPr>
        <p:sp>
          <p:nvSpPr>
            <p:cNvPr id="32" name="Rectangle 21"/>
            <p:cNvSpPr/>
            <p:nvPr/>
          </p:nvSpPr>
          <p:spPr>
            <a:xfrm>
              <a:off x="1161901" y="2395530"/>
              <a:ext cx="2486192" cy="444584"/>
            </a:xfrm>
            <a:prstGeom prst="rect">
              <a:avLst/>
            </a:prstGeom>
            <a:noFill/>
            <a:ln w="12700" cap="flat">
              <a:noFill/>
              <a:miter lim="400000"/>
            </a:ln>
            <a:effectLst/>
          </p:spPr>
          <p:txBody>
            <a:bodyPr wrap="square" lIns="0" tIns="0" rIns="0" bIns="0" anchor="ctr">
              <a:norm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33" name="Rectangle 22"/>
            <p:cNvSpPr/>
            <p:nvPr/>
          </p:nvSpPr>
          <p:spPr>
            <a:xfrm>
              <a:off x="1161901" y="1991853"/>
              <a:ext cx="2486192" cy="355881"/>
            </a:xfrm>
            <a:prstGeom prst="rect">
              <a:avLst/>
            </a:prstGeom>
            <a:noFill/>
            <a:ln w="12700" cap="flat">
              <a:noFill/>
              <a:miter lim="400000"/>
            </a:ln>
            <a:effectLst/>
          </p:spPr>
          <p:txBody>
            <a:bodyPr wrap="none" lIns="0" tIns="0" rIns="0" bIns="0" anchor="b">
              <a:normAutofit/>
            </a:bodyPr>
            <a:lstStyle/>
            <a:p>
              <a:r>
                <a:rPr lang="zh-CN" altLang="en-US" sz="1760" dirty="0">
                  <a:solidFill>
                    <a:schemeClr val="accent3">
                      <a:lumMod val="10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34" name="千图PPT彼岸天：ID 8661124Freeform: Shape 19"/>
          <p:cNvSpPr/>
          <p:nvPr>
            <p:custDataLst>
              <p:tags r:id="rId17"/>
            </p:custDataLst>
          </p:nvPr>
        </p:nvSpPr>
        <p:spPr>
          <a:xfrm>
            <a:off x="4402709" y="2941251"/>
            <a:ext cx="1689336" cy="1794815"/>
          </a:xfrm>
          <a:custGeom>
            <a:avLst/>
            <a:gdLst/>
            <a:ahLst/>
            <a:cxnLst>
              <a:cxn ang="0">
                <a:pos x="wd2" y="hd2"/>
              </a:cxn>
              <a:cxn ang="5400000">
                <a:pos x="wd2" y="hd2"/>
              </a:cxn>
              <a:cxn ang="10800000">
                <a:pos x="wd2" y="hd2"/>
              </a:cxn>
              <a:cxn ang="16200000">
                <a:pos x="wd2" y="hd2"/>
              </a:cxn>
            </a:cxnLst>
            <a:rect l="0" t="0" r="r" b="b"/>
            <a:pathLst>
              <a:path w="21600" h="21600" extrusionOk="0">
                <a:moveTo>
                  <a:pt x="1581" y="0"/>
                </a:moveTo>
                <a:lnTo>
                  <a:pt x="0" y="8731"/>
                </a:lnTo>
                <a:lnTo>
                  <a:pt x="2854" y="6478"/>
                </a:lnTo>
                <a:lnTo>
                  <a:pt x="16334" y="21600"/>
                </a:lnTo>
                <a:lnTo>
                  <a:pt x="17657" y="20556"/>
                </a:lnTo>
                <a:lnTo>
                  <a:pt x="21600" y="17406"/>
                </a:lnTo>
                <a:lnTo>
                  <a:pt x="8135" y="2304"/>
                </a:lnTo>
                <a:lnTo>
                  <a:pt x="10989" y="50"/>
                </a:lnTo>
                <a:lnTo>
                  <a:pt x="1581" y="0"/>
                </a:lnTo>
                <a:close/>
              </a:path>
            </a:pathLst>
          </a:custGeom>
          <a:solidFill>
            <a:schemeClr val="accent3">
              <a:lumMod val="10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5" name="千图PPT彼岸天：ID 8661124矩形 20"/>
          <p:cNvSpPr/>
          <p:nvPr>
            <p:custDataLst>
              <p:tags r:id="rId18"/>
            </p:custDataLst>
          </p:nvPr>
        </p:nvSpPr>
        <p:spPr>
          <a:xfrm rot="3000000">
            <a:off x="4700947" y="3735034"/>
            <a:ext cx="1250121" cy="355882"/>
          </a:xfrm>
          <a:prstGeom prst="rect">
            <a:avLst/>
          </a:prstGeom>
          <a:noFill/>
          <a:ln w="12700" cap="flat">
            <a:noFill/>
            <a:miter lim="400000"/>
          </a:ln>
          <a:effec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nvGrpSpPr>
          <p:cNvPr id="36" name="千图PPT彼岸天：ID 8661124组合 64"/>
          <p:cNvGrpSpPr/>
          <p:nvPr>
            <p:custDataLst>
              <p:tags r:id="rId19"/>
            </p:custDataLst>
          </p:nvPr>
        </p:nvGrpSpPr>
        <p:grpSpPr>
          <a:xfrm>
            <a:off x="7996159" y="2647739"/>
            <a:ext cx="2486192" cy="848262"/>
            <a:chOff x="8522850" y="1991852"/>
            <a:chExt cx="2486192" cy="848262"/>
          </a:xfrm>
        </p:grpSpPr>
        <p:sp>
          <p:nvSpPr>
            <p:cNvPr id="37" name="Rectangle 15"/>
            <p:cNvSpPr/>
            <p:nvPr/>
          </p:nvSpPr>
          <p:spPr>
            <a:xfrm>
              <a:off x="8522850" y="2395530"/>
              <a:ext cx="2486192" cy="444584"/>
            </a:xfrm>
            <a:prstGeom prst="rect">
              <a:avLst/>
            </a:prstGeom>
            <a:noFill/>
            <a:ln w="12700" cap="flat">
              <a:noFill/>
              <a:miter lim="400000"/>
            </a:ln>
            <a:effectLst/>
          </p:spPr>
          <p:txBody>
            <a:bodyPr wrap="square" lIns="0" tIns="0" rIns="0" bIns="0" anchor="ctr">
              <a:norm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br>
                <a:rPr lang="zh-CN" altLang="en-US" sz="1200" dirty="0">
                  <a:latin typeface="Arial" panose="020B0604020202020204" pitchFamily="34" charset="0"/>
                  <a:ea typeface="微软雅黑" panose="020B0503020204020204" charset="-122"/>
                  <a:cs typeface="+mn-ea"/>
                  <a:sym typeface="Arial" panose="020B0604020202020204" pitchFamily="34" charset="0"/>
                </a:rPr>
              </a:br>
              <a:r>
                <a:rPr lang="zh-CN" altLang="en-US" sz="120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a:t>
              </a:r>
            </a:p>
          </p:txBody>
        </p:sp>
        <p:sp>
          <p:nvSpPr>
            <p:cNvPr id="38" name="Rectangle 16"/>
            <p:cNvSpPr/>
            <p:nvPr/>
          </p:nvSpPr>
          <p:spPr>
            <a:xfrm>
              <a:off x="8522850" y="1991852"/>
              <a:ext cx="2486192" cy="355881"/>
            </a:xfrm>
            <a:prstGeom prst="rect">
              <a:avLst/>
            </a:prstGeom>
            <a:noFill/>
            <a:ln w="12700" cap="flat">
              <a:noFill/>
              <a:miter lim="400000"/>
            </a:ln>
            <a:effectLst/>
          </p:spPr>
          <p:txBody>
            <a:bodyPr wrap="none" lIns="0" tIns="0" rIns="0" bIns="0" anchor="b">
              <a:normAutofit/>
            </a:bodyPr>
            <a:lstStyle/>
            <a:p>
              <a:r>
                <a:rPr lang="zh-CN" altLang="en-US" sz="1760" dirty="0">
                  <a:solidFill>
                    <a:schemeClr val="accent5">
                      <a:lumMod val="100000"/>
                    </a:schemeClr>
                  </a:solidFill>
                  <a:latin typeface="Arial" panose="020B0604020202020204" pitchFamily="34" charset="0"/>
                  <a:ea typeface="微软雅黑" panose="020B0503020204020204" charset="-122"/>
                  <a:cs typeface="+mn-ea"/>
                  <a:sym typeface="Arial" panose="020B0604020202020204" pitchFamily="34" charset="0"/>
                </a:rPr>
                <a:t>输入标题文本</a:t>
              </a:r>
            </a:p>
          </p:txBody>
        </p:sp>
      </p:grpSp>
      <p:sp>
        <p:nvSpPr>
          <p:cNvPr id="39" name="千图PPT彼岸天：ID 8661124Freeform: Shape 13"/>
          <p:cNvSpPr/>
          <p:nvPr>
            <p:custDataLst>
              <p:tags r:id="rId20"/>
            </p:custDataLst>
          </p:nvPr>
        </p:nvSpPr>
        <p:spPr>
          <a:xfrm>
            <a:off x="6098634" y="2941133"/>
            <a:ext cx="1690618" cy="1794820"/>
          </a:xfrm>
          <a:custGeom>
            <a:avLst/>
            <a:gdLst/>
            <a:ahLst/>
            <a:cxnLst>
              <a:cxn ang="0">
                <a:pos x="wd2" y="hd2"/>
              </a:cxn>
              <a:cxn ang="5400000">
                <a:pos x="wd2" y="hd2"/>
              </a:cxn>
              <a:cxn ang="10800000">
                <a:pos x="wd2" y="hd2"/>
              </a:cxn>
              <a:cxn ang="16200000">
                <a:pos x="wd2" y="hd2"/>
              </a:cxn>
            </a:cxnLst>
            <a:rect l="0" t="0" r="r" b="b"/>
            <a:pathLst>
              <a:path w="21600" h="21600" extrusionOk="0">
                <a:moveTo>
                  <a:pt x="13471" y="2307"/>
                </a:moveTo>
                <a:lnTo>
                  <a:pt x="10619" y="53"/>
                </a:lnTo>
                <a:lnTo>
                  <a:pt x="20023" y="0"/>
                </a:lnTo>
                <a:lnTo>
                  <a:pt x="21600" y="8732"/>
                </a:lnTo>
                <a:lnTo>
                  <a:pt x="18749" y="6478"/>
                </a:lnTo>
                <a:lnTo>
                  <a:pt x="5278" y="21600"/>
                </a:lnTo>
                <a:lnTo>
                  <a:pt x="0" y="17429"/>
                </a:lnTo>
                <a:close/>
              </a:path>
            </a:pathLst>
          </a:custGeom>
          <a:solidFill>
            <a:schemeClr val="accent5">
              <a:lumMod val="10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40" name="千图PPT彼岸天：ID 8661124矩形 14"/>
          <p:cNvSpPr/>
          <p:nvPr>
            <p:custDataLst>
              <p:tags r:id="rId21"/>
            </p:custDataLst>
          </p:nvPr>
        </p:nvSpPr>
        <p:spPr>
          <a:xfrm rot="18600000">
            <a:off x="6220658" y="3735035"/>
            <a:ext cx="1250121" cy="355882"/>
          </a:xfrm>
          <a:prstGeom prst="rect">
            <a:avLst/>
          </a:prstGeom>
          <a:noFill/>
          <a:ln w="12700" cap="flat">
            <a:noFill/>
            <a:miter lim="400000"/>
          </a:ln>
          <a:effectLst/>
        </p:spPr>
        <p:txBody>
          <a:bodyPr wrap="none" lIns="0" tIns="0" rIns="0" bIns="0" anchor="ctr">
            <a:normAutofit/>
          </a:bodyPr>
          <a:lstStyle/>
          <a:p>
            <a:pPr algn="ctr"/>
            <a:r>
              <a:rPr lang="zh-CN" altLang="en-US" sz="12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44" name="千图PPT彼岸天：ID 8661124Freeform: Shape 3"/>
          <p:cNvSpPr/>
          <p:nvPr>
            <p:custDataLst>
              <p:tags r:id="rId22"/>
            </p:custDataLst>
          </p:nvPr>
        </p:nvSpPr>
        <p:spPr>
          <a:xfrm>
            <a:off x="5270500" y="4383265"/>
            <a:ext cx="1652431" cy="3130950"/>
          </a:xfrm>
          <a:custGeom>
            <a:avLst/>
            <a:gdLst/>
            <a:ahLst/>
            <a:cxnLst>
              <a:cxn ang="0">
                <a:pos x="wd2" y="hd2"/>
              </a:cxn>
              <a:cxn ang="5400000">
                <a:pos x="wd2" y="hd2"/>
              </a:cxn>
              <a:cxn ang="10800000">
                <a:pos x="wd2" y="hd2"/>
              </a:cxn>
              <a:cxn ang="16200000">
                <a:pos x="wd2" y="hd2"/>
              </a:cxn>
            </a:cxnLst>
            <a:rect l="0" t="0" r="r" b="b"/>
            <a:pathLst>
              <a:path w="21600" h="21600" extrusionOk="0">
                <a:moveTo>
                  <a:pt x="15991" y="4841"/>
                </a:moveTo>
                <a:lnTo>
                  <a:pt x="21600" y="4841"/>
                </a:lnTo>
                <a:lnTo>
                  <a:pt x="10800" y="0"/>
                </a:lnTo>
                <a:lnTo>
                  <a:pt x="0" y="4841"/>
                </a:lnTo>
                <a:lnTo>
                  <a:pt x="5609" y="4841"/>
                </a:lnTo>
                <a:lnTo>
                  <a:pt x="5609" y="21600"/>
                </a:lnTo>
                <a:lnTo>
                  <a:pt x="15991" y="21600"/>
                </a:lnTo>
                <a:lnTo>
                  <a:pt x="15991" y="4841"/>
                </a:lnTo>
                <a:close/>
              </a:path>
            </a:pathLst>
          </a:custGeom>
          <a:solidFill>
            <a:schemeClr val="accent1">
              <a:lumMod val="20000"/>
              <a:lumOff val="80000"/>
            </a:schemeClr>
          </a:solidFill>
          <a:ln w="12700" cap="flat">
            <a:noFill/>
            <a:miter lim="400000"/>
          </a:ln>
          <a:effectLst/>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53" presetClass="entr" presetSubtype="52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309"/>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14"/>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fltVal val="0.5"/>
                                          </p:val>
                                        </p:tav>
                                        <p:tav tm="100000">
                                          <p:val>
                                            <p:strVal val="#ppt_x"/>
                                          </p:val>
                                        </p:tav>
                                      </p:tavLst>
                                    </p:anim>
                                    <p:anim calcmode="lin" valueType="num">
                                      <p:cBhvr>
                                        <p:cTn id="34" dur="500" fill="hold"/>
                                        <p:tgtEl>
                                          <p:spTgt spid="10"/>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121"/>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285"/>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fltVal val="0.5"/>
                                          </p:val>
                                        </p:tav>
                                        <p:tav tm="100000">
                                          <p:val>
                                            <p:strVal val="#ppt_x"/>
                                          </p:val>
                                        </p:tav>
                                      </p:tavLst>
                                    </p:anim>
                                    <p:anim calcmode="lin" valueType="num">
                                      <p:cBhvr>
                                        <p:cTn id="48" dur="500" fill="hold"/>
                                        <p:tgtEl>
                                          <p:spTgt spid="14"/>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87"/>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anim calcmode="lin" valueType="num">
                                      <p:cBhvr>
                                        <p:cTn id="54" dur="500" fill="hold"/>
                                        <p:tgtEl>
                                          <p:spTgt spid="15"/>
                                        </p:tgtEl>
                                        <p:attrNameLst>
                                          <p:attrName>ppt_x</p:attrName>
                                        </p:attrNameLst>
                                      </p:cBhvr>
                                      <p:tavLst>
                                        <p:tav tm="0">
                                          <p:val>
                                            <p:fltVal val="0.5"/>
                                          </p:val>
                                        </p:tav>
                                        <p:tav tm="100000">
                                          <p:val>
                                            <p:strVal val="#ppt_x"/>
                                          </p:val>
                                        </p:tav>
                                      </p:tavLst>
                                    </p:anim>
                                    <p:anim calcmode="lin" valueType="num">
                                      <p:cBhvr>
                                        <p:cTn id="55" dur="500" fill="hold"/>
                                        <p:tgtEl>
                                          <p:spTgt spid="15"/>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264"/>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fltVal val="0.5"/>
                                          </p:val>
                                        </p:tav>
                                        <p:tav tm="100000">
                                          <p:val>
                                            <p:strVal val="#ppt_x"/>
                                          </p:val>
                                        </p:tav>
                                      </p:tavLst>
                                    </p:anim>
                                    <p:anim calcmode="lin" valueType="num">
                                      <p:cBhvr>
                                        <p:cTn id="62" dur="500" fill="hold"/>
                                        <p:tgtEl>
                                          <p:spTgt spid="16"/>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73"/>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anim calcmode="lin" valueType="num">
                                      <p:cBhvr>
                                        <p:cTn id="68" dur="500" fill="hold"/>
                                        <p:tgtEl>
                                          <p:spTgt spid="19"/>
                                        </p:tgtEl>
                                        <p:attrNameLst>
                                          <p:attrName>ppt_x</p:attrName>
                                        </p:attrNameLst>
                                      </p:cBhvr>
                                      <p:tavLst>
                                        <p:tav tm="0">
                                          <p:val>
                                            <p:fltVal val="0.5"/>
                                          </p:val>
                                        </p:tav>
                                        <p:tav tm="100000">
                                          <p:val>
                                            <p:strVal val="#ppt_x"/>
                                          </p:val>
                                        </p:tav>
                                      </p:tavLst>
                                    </p:anim>
                                    <p:anim calcmode="lin" valueType="num">
                                      <p:cBhvr>
                                        <p:cTn id="69" dur="500" fill="hold"/>
                                        <p:tgtEl>
                                          <p:spTgt spid="19"/>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19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anim calcmode="lin" valueType="num">
                                      <p:cBhvr>
                                        <p:cTn id="75" dur="500" fill="hold"/>
                                        <p:tgtEl>
                                          <p:spTgt spid="20"/>
                                        </p:tgtEl>
                                        <p:attrNameLst>
                                          <p:attrName>ppt_x</p:attrName>
                                        </p:attrNameLst>
                                      </p:cBhvr>
                                      <p:tavLst>
                                        <p:tav tm="0">
                                          <p:val>
                                            <p:fltVal val="0.5"/>
                                          </p:val>
                                        </p:tav>
                                        <p:tav tm="100000">
                                          <p:val>
                                            <p:strVal val="#ppt_x"/>
                                          </p:val>
                                        </p:tav>
                                      </p:tavLst>
                                    </p:anim>
                                    <p:anim calcmode="lin" valueType="num">
                                      <p:cBhvr>
                                        <p:cTn id="76" dur="500" fill="hold"/>
                                        <p:tgtEl>
                                          <p:spTgt spid="20"/>
                                        </p:tgtEl>
                                        <p:attrNameLst>
                                          <p:attrName>ppt_y</p:attrName>
                                        </p:attrNameLst>
                                      </p:cBhvr>
                                      <p:tavLst>
                                        <p:tav tm="0">
                                          <p:val>
                                            <p:fltVal val="0.5"/>
                                          </p:val>
                                        </p:tav>
                                        <p:tav tm="100000">
                                          <p:val>
                                            <p:strVal val="#ppt_y"/>
                                          </p:val>
                                        </p:tav>
                                      </p:tavLst>
                                    </p:anim>
                                  </p:childTnLst>
                                </p:cTn>
                              </p:par>
                              <p:par>
                                <p:cTn id="77" presetID="53" presetClass="entr" presetSubtype="528" fill="hold" nodeType="withEffect">
                                  <p:stCondLst>
                                    <p:cond delay="233"/>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255"/>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fltVal val="0.5"/>
                                          </p:val>
                                        </p:tav>
                                        <p:tav tm="100000">
                                          <p:val>
                                            <p:strVal val="#ppt_x"/>
                                          </p:val>
                                        </p:tav>
                                      </p:tavLst>
                                    </p:anim>
                                    <p:anim calcmode="lin" valueType="num">
                                      <p:cBhvr>
                                        <p:cTn id="90" dur="500" fill="hold"/>
                                        <p:tgtEl>
                                          <p:spTgt spid="24"/>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224"/>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Effect transition="in" filter="fade">
                                      <p:cBhvr>
                                        <p:cTn id="95" dur="500"/>
                                        <p:tgtEl>
                                          <p:spTgt spid="25"/>
                                        </p:tgtEl>
                                      </p:cBhvr>
                                    </p:animEffect>
                                    <p:anim calcmode="lin" valueType="num">
                                      <p:cBhvr>
                                        <p:cTn id="96" dur="500" fill="hold"/>
                                        <p:tgtEl>
                                          <p:spTgt spid="25"/>
                                        </p:tgtEl>
                                        <p:attrNameLst>
                                          <p:attrName>ppt_x</p:attrName>
                                        </p:attrNameLst>
                                      </p:cBhvr>
                                      <p:tavLst>
                                        <p:tav tm="0">
                                          <p:val>
                                            <p:fltVal val="0.5"/>
                                          </p:val>
                                        </p:tav>
                                        <p:tav tm="100000">
                                          <p:val>
                                            <p:strVal val="#ppt_x"/>
                                          </p:val>
                                        </p:tav>
                                      </p:tavLst>
                                    </p:anim>
                                    <p:anim calcmode="lin" valueType="num">
                                      <p:cBhvr>
                                        <p:cTn id="97" dur="500" fill="hold"/>
                                        <p:tgtEl>
                                          <p:spTgt spid="25"/>
                                        </p:tgtEl>
                                        <p:attrNameLst>
                                          <p:attrName>ppt_y</p:attrName>
                                        </p:attrNameLst>
                                      </p:cBhvr>
                                      <p:tavLst>
                                        <p:tav tm="0">
                                          <p:val>
                                            <p:fltVal val="0.5"/>
                                          </p:val>
                                        </p:tav>
                                        <p:tav tm="100000">
                                          <p:val>
                                            <p:strVal val="#ppt_y"/>
                                          </p:val>
                                        </p:tav>
                                      </p:tavLst>
                                    </p:anim>
                                  </p:childTnLst>
                                </p:cTn>
                              </p:par>
                              <p:par>
                                <p:cTn id="98" presetID="53" presetClass="entr" presetSubtype="528" fill="hold" nodeType="withEffect">
                                  <p:stCondLst>
                                    <p:cond delay="7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500" fill="hold"/>
                                        <p:tgtEl>
                                          <p:spTgt spid="26"/>
                                        </p:tgtEl>
                                        <p:attrNameLst>
                                          <p:attrName>ppt_w</p:attrName>
                                        </p:attrNameLst>
                                      </p:cBhvr>
                                      <p:tavLst>
                                        <p:tav tm="0">
                                          <p:val>
                                            <p:fltVal val="0"/>
                                          </p:val>
                                        </p:tav>
                                        <p:tav tm="100000">
                                          <p:val>
                                            <p:strVal val="#ppt_w"/>
                                          </p:val>
                                        </p:tav>
                                      </p:tavLst>
                                    </p:anim>
                                    <p:anim calcmode="lin" valueType="num">
                                      <p:cBhvr>
                                        <p:cTn id="101" dur="500" fill="hold"/>
                                        <p:tgtEl>
                                          <p:spTgt spid="26"/>
                                        </p:tgtEl>
                                        <p:attrNameLst>
                                          <p:attrName>ppt_h</p:attrName>
                                        </p:attrNameLst>
                                      </p:cBhvr>
                                      <p:tavLst>
                                        <p:tav tm="0">
                                          <p:val>
                                            <p:fltVal val="0"/>
                                          </p:val>
                                        </p:tav>
                                        <p:tav tm="100000">
                                          <p:val>
                                            <p:strVal val="#ppt_h"/>
                                          </p:val>
                                        </p:tav>
                                      </p:tavLst>
                                    </p:anim>
                                    <p:animEffect transition="in" filter="fade">
                                      <p:cBhvr>
                                        <p:cTn id="102" dur="500"/>
                                        <p:tgtEl>
                                          <p:spTgt spid="26"/>
                                        </p:tgtEl>
                                      </p:cBhvr>
                                    </p:animEffect>
                                    <p:anim calcmode="lin" valueType="num">
                                      <p:cBhvr>
                                        <p:cTn id="103" dur="500" fill="hold"/>
                                        <p:tgtEl>
                                          <p:spTgt spid="26"/>
                                        </p:tgtEl>
                                        <p:attrNameLst>
                                          <p:attrName>ppt_x</p:attrName>
                                        </p:attrNameLst>
                                      </p:cBhvr>
                                      <p:tavLst>
                                        <p:tav tm="0">
                                          <p:val>
                                            <p:fltVal val="0.5"/>
                                          </p:val>
                                        </p:tav>
                                        <p:tav tm="100000">
                                          <p:val>
                                            <p:strVal val="#ppt_x"/>
                                          </p:val>
                                        </p:tav>
                                      </p:tavLst>
                                    </p:anim>
                                    <p:anim calcmode="lin" valueType="num">
                                      <p:cBhvr>
                                        <p:cTn id="104" dur="500" fill="hold"/>
                                        <p:tgtEl>
                                          <p:spTgt spid="26"/>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4"/>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fltVal val="0"/>
                                          </p:val>
                                        </p:tav>
                                        <p:tav tm="100000">
                                          <p:val>
                                            <p:strVal val="#ppt_h"/>
                                          </p:val>
                                        </p:tav>
                                      </p:tavLst>
                                    </p:anim>
                                    <p:animEffect transition="in" filter="fade">
                                      <p:cBhvr>
                                        <p:cTn id="109" dur="500"/>
                                        <p:tgtEl>
                                          <p:spTgt spid="29"/>
                                        </p:tgtEl>
                                      </p:cBhvr>
                                    </p:animEffect>
                                    <p:anim calcmode="lin" valueType="num">
                                      <p:cBhvr>
                                        <p:cTn id="110" dur="500" fill="hold"/>
                                        <p:tgtEl>
                                          <p:spTgt spid="29"/>
                                        </p:tgtEl>
                                        <p:attrNameLst>
                                          <p:attrName>ppt_x</p:attrName>
                                        </p:attrNameLst>
                                      </p:cBhvr>
                                      <p:tavLst>
                                        <p:tav tm="0">
                                          <p:val>
                                            <p:fltVal val="0.5"/>
                                          </p:val>
                                        </p:tav>
                                        <p:tav tm="100000">
                                          <p:val>
                                            <p:strVal val="#ppt_x"/>
                                          </p:val>
                                        </p:tav>
                                      </p:tavLst>
                                    </p:anim>
                                    <p:anim calcmode="lin" valueType="num">
                                      <p:cBhvr>
                                        <p:cTn id="111" dur="500" fill="hold"/>
                                        <p:tgtEl>
                                          <p:spTgt spid="29"/>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274"/>
                                  </p:stCondLst>
                                  <p:childTnLst>
                                    <p:set>
                                      <p:cBhvr>
                                        <p:cTn id="113" dur="1" fill="hold">
                                          <p:stCondLst>
                                            <p:cond delay="0"/>
                                          </p:stCondLst>
                                        </p:cTn>
                                        <p:tgtEl>
                                          <p:spTgt spid="30"/>
                                        </p:tgtEl>
                                        <p:attrNameLst>
                                          <p:attrName>style.visibility</p:attrName>
                                        </p:attrNameLst>
                                      </p:cBhvr>
                                      <p:to>
                                        <p:strVal val="visible"/>
                                      </p:to>
                                    </p:set>
                                    <p:anim calcmode="lin" valueType="num">
                                      <p:cBhvr>
                                        <p:cTn id="114" dur="500" fill="hold"/>
                                        <p:tgtEl>
                                          <p:spTgt spid="30"/>
                                        </p:tgtEl>
                                        <p:attrNameLst>
                                          <p:attrName>ppt_w</p:attrName>
                                        </p:attrNameLst>
                                      </p:cBhvr>
                                      <p:tavLst>
                                        <p:tav tm="0">
                                          <p:val>
                                            <p:fltVal val="0"/>
                                          </p:val>
                                        </p:tav>
                                        <p:tav tm="100000">
                                          <p:val>
                                            <p:strVal val="#ppt_w"/>
                                          </p:val>
                                        </p:tav>
                                      </p:tavLst>
                                    </p:anim>
                                    <p:anim calcmode="lin" valueType="num">
                                      <p:cBhvr>
                                        <p:cTn id="115" dur="500" fill="hold"/>
                                        <p:tgtEl>
                                          <p:spTgt spid="30"/>
                                        </p:tgtEl>
                                        <p:attrNameLst>
                                          <p:attrName>ppt_h</p:attrName>
                                        </p:attrNameLst>
                                      </p:cBhvr>
                                      <p:tavLst>
                                        <p:tav tm="0">
                                          <p:val>
                                            <p:fltVal val="0"/>
                                          </p:val>
                                        </p:tav>
                                        <p:tav tm="100000">
                                          <p:val>
                                            <p:strVal val="#ppt_h"/>
                                          </p:val>
                                        </p:tav>
                                      </p:tavLst>
                                    </p:anim>
                                    <p:animEffect transition="in" filter="fade">
                                      <p:cBhvr>
                                        <p:cTn id="116" dur="500"/>
                                        <p:tgtEl>
                                          <p:spTgt spid="30"/>
                                        </p:tgtEl>
                                      </p:cBhvr>
                                    </p:animEffect>
                                    <p:anim calcmode="lin" valueType="num">
                                      <p:cBhvr>
                                        <p:cTn id="117" dur="500" fill="hold"/>
                                        <p:tgtEl>
                                          <p:spTgt spid="30"/>
                                        </p:tgtEl>
                                        <p:attrNameLst>
                                          <p:attrName>ppt_x</p:attrName>
                                        </p:attrNameLst>
                                      </p:cBhvr>
                                      <p:tavLst>
                                        <p:tav tm="0">
                                          <p:val>
                                            <p:fltVal val="0.5"/>
                                          </p:val>
                                        </p:tav>
                                        <p:tav tm="100000">
                                          <p:val>
                                            <p:strVal val="#ppt_x"/>
                                          </p:val>
                                        </p:tav>
                                      </p:tavLst>
                                    </p:anim>
                                    <p:anim calcmode="lin" valueType="num">
                                      <p:cBhvr>
                                        <p:cTn id="118" dur="500" fill="hold"/>
                                        <p:tgtEl>
                                          <p:spTgt spid="30"/>
                                        </p:tgtEl>
                                        <p:attrNameLst>
                                          <p:attrName>ppt_y</p:attrName>
                                        </p:attrNameLst>
                                      </p:cBhvr>
                                      <p:tavLst>
                                        <p:tav tm="0">
                                          <p:val>
                                            <p:fltVal val="0.5"/>
                                          </p:val>
                                        </p:tav>
                                        <p:tav tm="100000">
                                          <p:val>
                                            <p:strVal val="#ppt_y"/>
                                          </p:val>
                                        </p:tav>
                                      </p:tavLst>
                                    </p:anim>
                                  </p:childTnLst>
                                </p:cTn>
                              </p:par>
                              <p:par>
                                <p:cTn id="119" presetID="53" presetClass="entr" presetSubtype="528" fill="hold" nodeType="withEffect">
                                  <p:stCondLst>
                                    <p:cond delay="293"/>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anim calcmode="lin" valueType="num">
                                      <p:cBhvr>
                                        <p:cTn id="124" dur="500" fill="hold"/>
                                        <p:tgtEl>
                                          <p:spTgt spid="31"/>
                                        </p:tgtEl>
                                        <p:attrNameLst>
                                          <p:attrName>ppt_x</p:attrName>
                                        </p:attrNameLst>
                                      </p:cBhvr>
                                      <p:tavLst>
                                        <p:tav tm="0">
                                          <p:val>
                                            <p:fltVal val="0.5"/>
                                          </p:val>
                                        </p:tav>
                                        <p:tav tm="100000">
                                          <p:val>
                                            <p:strVal val="#ppt_x"/>
                                          </p:val>
                                        </p:tav>
                                      </p:tavLst>
                                    </p:anim>
                                    <p:anim calcmode="lin" valueType="num">
                                      <p:cBhvr>
                                        <p:cTn id="125" dur="500" fill="hold"/>
                                        <p:tgtEl>
                                          <p:spTgt spid="31"/>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255"/>
                                  </p:stCondLst>
                                  <p:childTnLst>
                                    <p:set>
                                      <p:cBhvr>
                                        <p:cTn id="127" dur="1" fill="hold">
                                          <p:stCondLst>
                                            <p:cond delay="0"/>
                                          </p:stCondLst>
                                        </p:cTn>
                                        <p:tgtEl>
                                          <p:spTgt spid="34"/>
                                        </p:tgtEl>
                                        <p:attrNameLst>
                                          <p:attrName>style.visibility</p:attrName>
                                        </p:attrNameLst>
                                      </p:cBhvr>
                                      <p:to>
                                        <p:strVal val="visible"/>
                                      </p:to>
                                    </p:set>
                                    <p:anim calcmode="lin" valueType="num">
                                      <p:cBhvr>
                                        <p:cTn id="128" dur="500" fill="hold"/>
                                        <p:tgtEl>
                                          <p:spTgt spid="34"/>
                                        </p:tgtEl>
                                        <p:attrNameLst>
                                          <p:attrName>ppt_w</p:attrName>
                                        </p:attrNameLst>
                                      </p:cBhvr>
                                      <p:tavLst>
                                        <p:tav tm="0">
                                          <p:val>
                                            <p:fltVal val="0"/>
                                          </p:val>
                                        </p:tav>
                                        <p:tav tm="100000">
                                          <p:val>
                                            <p:strVal val="#ppt_w"/>
                                          </p:val>
                                        </p:tav>
                                      </p:tavLst>
                                    </p:anim>
                                    <p:anim calcmode="lin" valueType="num">
                                      <p:cBhvr>
                                        <p:cTn id="129" dur="500" fill="hold"/>
                                        <p:tgtEl>
                                          <p:spTgt spid="34"/>
                                        </p:tgtEl>
                                        <p:attrNameLst>
                                          <p:attrName>ppt_h</p:attrName>
                                        </p:attrNameLst>
                                      </p:cBhvr>
                                      <p:tavLst>
                                        <p:tav tm="0">
                                          <p:val>
                                            <p:fltVal val="0"/>
                                          </p:val>
                                        </p:tav>
                                        <p:tav tm="100000">
                                          <p:val>
                                            <p:strVal val="#ppt_h"/>
                                          </p:val>
                                        </p:tav>
                                      </p:tavLst>
                                    </p:anim>
                                    <p:animEffect transition="in" filter="fade">
                                      <p:cBhvr>
                                        <p:cTn id="130" dur="500"/>
                                        <p:tgtEl>
                                          <p:spTgt spid="34"/>
                                        </p:tgtEl>
                                      </p:cBhvr>
                                    </p:animEffect>
                                    <p:anim calcmode="lin" valueType="num">
                                      <p:cBhvr>
                                        <p:cTn id="131" dur="500" fill="hold"/>
                                        <p:tgtEl>
                                          <p:spTgt spid="34"/>
                                        </p:tgtEl>
                                        <p:attrNameLst>
                                          <p:attrName>ppt_x</p:attrName>
                                        </p:attrNameLst>
                                      </p:cBhvr>
                                      <p:tavLst>
                                        <p:tav tm="0">
                                          <p:val>
                                            <p:fltVal val="0.5"/>
                                          </p:val>
                                        </p:tav>
                                        <p:tav tm="100000">
                                          <p:val>
                                            <p:strVal val="#ppt_x"/>
                                          </p:val>
                                        </p:tav>
                                      </p:tavLst>
                                    </p:anim>
                                    <p:anim calcmode="lin" valueType="num">
                                      <p:cBhvr>
                                        <p:cTn id="132" dur="500" fill="hold"/>
                                        <p:tgtEl>
                                          <p:spTgt spid="34"/>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233"/>
                                  </p:stCondLst>
                                  <p:childTnLst>
                                    <p:set>
                                      <p:cBhvr>
                                        <p:cTn id="134" dur="1" fill="hold">
                                          <p:stCondLst>
                                            <p:cond delay="0"/>
                                          </p:stCondLst>
                                        </p:cTn>
                                        <p:tgtEl>
                                          <p:spTgt spid="35"/>
                                        </p:tgtEl>
                                        <p:attrNameLst>
                                          <p:attrName>style.visibility</p:attrName>
                                        </p:attrNameLst>
                                      </p:cBhvr>
                                      <p:to>
                                        <p:strVal val="visible"/>
                                      </p:to>
                                    </p:set>
                                    <p:anim calcmode="lin" valueType="num">
                                      <p:cBhvr>
                                        <p:cTn id="135" dur="500" fill="hold"/>
                                        <p:tgtEl>
                                          <p:spTgt spid="35"/>
                                        </p:tgtEl>
                                        <p:attrNameLst>
                                          <p:attrName>ppt_w</p:attrName>
                                        </p:attrNameLst>
                                      </p:cBhvr>
                                      <p:tavLst>
                                        <p:tav tm="0">
                                          <p:val>
                                            <p:fltVal val="0"/>
                                          </p:val>
                                        </p:tav>
                                        <p:tav tm="100000">
                                          <p:val>
                                            <p:strVal val="#ppt_w"/>
                                          </p:val>
                                        </p:tav>
                                      </p:tavLst>
                                    </p:anim>
                                    <p:anim calcmode="lin" valueType="num">
                                      <p:cBhvr>
                                        <p:cTn id="136" dur="500" fill="hold"/>
                                        <p:tgtEl>
                                          <p:spTgt spid="35"/>
                                        </p:tgtEl>
                                        <p:attrNameLst>
                                          <p:attrName>ppt_h</p:attrName>
                                        </p:attrNameLst>
                                      </p:cBhvr>
                                      <p:tavLst>
                                        <p:tav tm="0">
                                          <p:val>
                                            <p:fltVal val="0"/>
                                          </p:val>
                                        </p:tav>
                                        <p:tav tm="100000">
                                          <p:val>
                                            <p:strVal val="#ppt_h"/>
                                          </p:val>
                                        </p:tav>
                                      </p:tavLst>
                                    </p:anim>
                                    <p:animEffect transition="in" filter="fade">
                                      <p:cBhvr>
                                        <p:cTn id="137" dur="500"/>
                                        <p:tgtEl>
                                          <p:spTgt spid="35"/>
                                        </p:tgtEl>
                                      </p:cBhvr>
                                    </p:animEffect>
                                    <p:anim calcmode="lin" valueType="num">
                                      <p:cBhvr>
                                        <p:cTn id="138" dur="500" fill="hold"/>
                                        <p:tgtEl>
                                          <p:spTgt spid="35"/>
                                        </p:tgtEl>
                                        <p:attrNameLst>
                                          <p:attrName>ppt_x</p:attrName>
                                        </p:attrNameLst>
                                      </p:cBhvr>
                                      <p:tavLst>
                                        <p:tav tm="0">
                                          <p:val>
                                            <p:fltVal val="0.5"/>
                                          </p:val>
                                        </p:tav>
                                        <p:tav tm="100000">
                                          <p:val>
                                            <p:strVal val="#ppt_x"/>
                                          </p:val>
                                        </p:tav>
                                      </p:tavLst>
                                    </p:anim>
                                    <p:anim calcmode="lin" valueType="num">
                                      <p:cBhvr>
                                        <p:cTn id="139" dur="500" fill="hold"/>
                                        <p:tgtEl>
                                          <p:spTgt spid="35"/>
                                        </p:tgtEl>
                                        <p:attrNameLst>
                                          <p:attrName>ppt_y</p:attrName>
                                        </p:attrNameLst>
                                      </p:cBhvr>
                                      <p:tavLst>
                                        <p:tav tm="0">
                                          <p:val>
                                            <p:fltVal val="0.5"/>
                                          </p:val>
                                        </p:tav>
                                        <p:tav tm="100000">
                                          <p:val>
                                            <p:strVal val="#ppt_y"/>
                                          </p:val>
                                        </p:tav>
                                      </p:tavLst>
                                    </p:anim>
                                  </p:childTnLst>
                                </p:cTn>
                              </p:par>
                              <p:par>
                                <p:cTn id="140" presetID="53" presetClass="entr" presetSubtype="528" fill="hold" nodeType="withEffect">
                                  <p:stCondLst>
                                    <p:cond delay="244"/>
                                  </p:stCondLst>
                                  <p:childTnLst>
                                    <p:set>
                                      <p:cBhvr>
                                        <p:cTn id="141" dur="1" fill="hold">
                                          <p:stCondLst>
                                            <p:cond delay="0"/>
                                          </p:stCondLst>
                                        </p:cTn>
                                        <p:tgtEl>
                                          <p:spTgt spid="36"/>
                                        </p:tgtEl>
                                        <p:attrNameLst>
                                          <p:attrName>style.visibility</p:attrName>
                                        </p:attrNameLst>
                                      </p:cBhvr>
                                      <p:to>
                                        <p:strVal val="visible"/>
                                      </p:to>
                                    </p:set>
                                    <p:anim calcmode="lin" valueType="num">
                                      <p:cBhvr>
                                        <p:cTn id="142" dur="500" fill="hold"/>
                                        <p:tgtEl>
                                          <p:spTgt spid="36"/>
                                        </p:tgtEl>
                                        <p:attrNameLst>
                                          <p:attrName>ppt_w</p:attrName>
                                        </p:attrNameLst>
                                      </p:cBhvr>
                                      <p:tavLst>
                                        <p:tav tm="0">
                                          <p:val>
                                            <p:fltVal val="0"/>
                                          </p:val>
                                        </p:tav>
                                        <p:tav tm="100000">
                                          <p:val>
                                            <p:strVal val="#ppt_w"/>
                                          </p:val>
                                        </p:tav>
                                      </p:tavLst>
                                    </p:anim>
                                    <p:anim calcmode="lin" valueType="num">
                                      <p:cBhvr>
                                        <p:cTn id="143" dur="500" fill="hold"/>
                                        <p:tgtEl>
                                          <p:spTgt spid="36"/>
                                        </p:tgtEl>
                                        <p:attrNameLst>
                                          <p:attrName>ppt_h</p:attrName>
                                        </p:attrNameLst>
                                      </p:cBhvr>
                                      <p:tavLst>
                                        <p:tav tm="0">
                                          <p:val>
                                            <p:fltVal val="0"/>
                                          </p:val>
                                        </p:tav>
                                        <p:tav tm="100000">
                                          <p:val>
                                            <p:strVal val="#ppt_h"/>
                                          </p:val>
                                        </p:tav>
                                      </p:tavLst>
                                    </p:anim>
                                    <p:animEffect transition="in" filter="fade">
                                      <p:cBhvr>
                                        <p:cTn id="144" dur="500"/>
                                        <p:tgtEl>
                                          <p:spTgt spid="36"/>
                                        </p:tgtEl>
                                      </p:cBhvr>
                                    </p:animEffect>
                                    <p:anim calcmode="lin" valueType="num">
                                      <p:cBhvr>
                                        <p:cTn id="145" dur="500" fill="hold"/>
                                        <p:tgtEl>
                                          <p:spTgt spid="36"/>
                                        </p:tgtEl>
                                        <p:attrNameLst>
                                          <p:attrName>ppt_x</p:attrName>
                                        </p:attrNameLst>
                                      </p:cBhvr>
                                      <p:tavLst>
                                        <p:tav tm="0">
                                          <p:val>
                                            <p:fltVal val="0.5"/>
                                          </p:val>
                                        </p:tav>
                                        <p:tav tm="100000">
                                          <p:val>
                                            <p:strVal val="#ppt_x"/>
                                          </p:val>
                                        </p:tav>
                                      </p:tavLst>
                                    </p:anim>
                                    <p:anim calcmode="lin" valueType="num">
                                      <p:cBhvr>
                                        <p:cTn id="146" dur="500" fill="hold"/>
                                        <p:tgtEl>
                                          <p:spTgt spid="36"/>
                                        </p:tgtEl>
                                        <p:attrNameLst>
                                          <p:attrName>ppt_y</p:attrName>
                                        </p:attrNameLst>
                                      </p:cBhvr>
                                      <p:tavLst>
                                        <p:tav tm="0">
                                          <p:val>
                                            <p:fltVal val="0.5"/>
                                          </p:val>
                                        </p:tav>
                                        <p:tav tm="100000">
                                          <p:val>
                                            <p:strVal val="#ppt_y"/>
                                          </p:val>
                                        </p:tav>
                                      </p:tavLst>
                                    </p:anim>
                                  </p:childTnLst>
                                </p:cTn>
                              </p:par>
                              <p:par>
                                <p:cTn id="147" presetID="53" presetClass="entr" presetSubtype="528" fill="hold" grpId="0" nodeType="withEffect">
                                  <p:stCondLst>
                                    <p:cond delay="46"/>
                                  </p:stCondLst>
                                  <p:childTnLst>
                                    <p:set>
                                      <p:cBhvr>
                                        <p:cTn id="148" dur="1" fill="hold">
                                          <p:stCondLst>
                                            <p:cond delay="0"/>
                                          </p:stCondLst>
                                        </p:cTn>
                                        <p:tgtEl>
                                          <p:spTgt spid="39"/>
                                        </p:tgtEl>
                                        <p:attrNameLst>
                                          <p:attrName>style.visibility</p:attrName>
                                        </p:attrNameLst>
                                      </p:cBhvr>
                                      <p:to>
                                        <p:strVal val="visible"/>
                                      </p:to>
                                    </p:set>
                                    <p:anim calcmode="lin" valueType="num">
                                      <p:cBhvr>
                                        <p:cTn id="149" dur="500" fill="hold"/>
                                        <p:tgtEl>
                                          <p:spTgt spid="39"/>
                                        </p:tgtEl>
                                        <p:attrNameLst>
                                          <p:attrName>ppt_w</p:attrName>
                                        </p:attrNameLst>
                                      </p:cBhvr>
                                      <p:tavLst>
                                        <p:tav tm="0">
                                          <p:val>
                                            <p:fltVal val="0"/>
                                          </p:val>
                                        </p:tav>
                                        <p:tav tm="100000">
                                          <p:val>
                                            <p:strVal val="#ppt_w"/>
                                          </p:val>
                                        </p:tav>
                                      </p:tavLst>
                                    </p:anim>
                                    <p:anim calcmode="lin" valueType="num">
                                      <p:cBhvr>
                                        <p:cTn id="150" dur="500" fill="hold"/>
                                        <p:tgtEl>
                                          <p:spTgt spid="39"/>
                                        </p:tgtEl>
                                        <p:attrNameLst>
                                          <p:attrName>ppt_h</p:attrName>
                                        </p:attrNameLst>
                                      </p:cBhvr>
                                      <p:tavLst>
                                        <p:tav tm="0">
                                          <p:val>
                                            <p:fltVal val="0"/>
                                          </p:val>
                                        </p:tav>
                                        <p:tav tm="100000">
                                          <p:val>
                                            <p:strVal val="#ppt_h"/>
                                          </p:val>
                                        </p:tav>
                                      </p:tavLst>
                                    </p:anim>
                                    <p:animEffect transition="in" filter="fade">
                                      <p:cBhvr>
                                        <p:cTn id="151" dur="500"/>
                                        <p:tgtEl>
                                          <p:spTgt spid="39"/>
                                        </p:tgtEl>
                                      </p:cBhvr>
                                    </p:animEffect>
                                    <p:anim calcmode="lin" valueType="num">
                                      <p:cBhvr>
                                        <p:cTn id="152" dur="500" fill="hold"/>
                                        <p:tgtEl>
                                          <p:spTgt spid="39"/>
                                        </p:tgtEl>
                                        <p:attrNameLst>
                                          <p:attrName>ppt_x</p:attrName>
                                        </p:attrNameLst>
                                      </p:cBhvr>
                                      <p:tavLst>
                                        <p:tav tm="0">
                                          <p:val>
                                            <p:fltVal val="0.5"/>
                                          </p:val>
                                        </p:tav>
                                        <p:tav tm="100000">
                                          <p:val>
                                            <p:strVal val="#ppt_x"/>
                                          </p:val>
                                        </p:tav>
                                      </p:tavLst>
                                    </p:anim>
                                    <p:anim calcmode="lin" valueType="num">
                                      <p:cBhvr>
                                        <p:cTn id="153" dur="500" fill="hold"/>
                                        <p:tgtEl>
                                          <p:spTgt spid="39"/>
                                        </p:tgtEl>
                                        <p:attrNameLst>
                                          <p:attrName>ppt_y</p:attrName>
                                        </p:attrNameLst>
                                      </p:cBhvr>
                                      <p:tavLst>
                                        <p:tav tm="0">
                                          <p:val>
                                            <p:fltVal val="0.5"/>
                                          </p:val>
                                        </p:tav>
                                        <p:tav tm="100000">
                                          <p:val>
                                            <p:strVal val="#ppt_y"/>
                                          </p:val>
                                        </p:tav>
                                      </p:tavLst>
                                    </p:anim>
                                  </p:childTnLst>
                                </p:cTn>
                              </p:par>
                              <p:par>
                                <p:cTn id="154" presetID="53" presetClass="entr" presetSubtype="528" fill="hold" grpId="0" nodeType="withEffect">
                                  <p:stCondLst>
                                    <p:cond delay="51"/>
                                  </p:stCondLst>
                                  <p:childTnLst>
                                    <p:set>
                                      <p:cBhvr>
                                        <p:cTn id="155" dur="1" fill="hold">
                                          <p:stCondLst>
                                            <p:cond delay="0"/>
                                          </p:stCondLst>
                                        </p:cTn>
                                        <p:tgtEl>
                                          <p:spTgt spid="40"/>
                                        </p:tgtEl>
                                        <p:attrNameLst>
                                          <p:attrName>style.visibility</p:attrName>
                                        </p:attrNameLst>
                                      </p:cBhvr>
                                      <p:to>
                                        <p:strVal val="visible"/>
                                      </p:to>
                                    </p:set>
                                    <p:anim calcmode="lin" valueType="num">
                                      <p:cBhvr>
                                        <p:cTn id="156" dur="500" fill="hold"/>
                                        <p:tgtEl>
                                          <p:spTgt spid="40"/>
                                        </p:tgtEl>
                                        <p:attrNameLst>
                                          <p:attrName>ppt_w</p:attrName>
                                        </p:attrNameLst>
                                      </p:cBhvr>
                                      <p:tavLst>
                                        <p:tav tm="0">
                                          <p:val>
                                            <p:fltVal val="0"/>
                                          </p:val>
                                        </p:tav>
                                        <p:tav tm="100000">
                                          <p:val>
                                            <p:strVal val="#ppt_w"/>
                                          </p:val>
                                        </p:tav>
                                      </p:tavLst>
                                    </p:anim>
                                    <p:anim calcmode="lin" valueType="num">
                                      <p:cBhvr>
                                        <p:cTn id="157" dur="500" fill="hold"/>
                                        <p:tgtEl>
                                          <p:spTgt spid="40"/>
                                        </p:tgtEl>
                                        <p:attrNameLst>
                                          <p:attrName>ppt_h</p:attrName>
                                        </p:attrNameLst>
                                      </p:cBhvr>
                                      <p:tavLst>
                                        <p:tav tm="0">
                                          <p:val>
                                            <p:fltVal val="0"/>
                                          </p:val>
                                        </p:tav>
                                        <p:tav tm="100000">
                                          <p:val>
                                            <p:strVal val="#ppt_h"/>
                                          </p:val>
                                        </p:tav>
                                      </p:tavLst>
                                    </p:anim>
                                    <p:animEffect transition="in" filter="fade">
                                      <p:cBhvr>
                                        <p:cTn id="158" dur="500"/>
                                        <p:tgtEl>
                                          <p:spTgt spid="40"/>
                                        </p:tgtEl>
                                      </p:cBhvr>
                                    </p:animEffect>
                                    <p:anim calcmode="lin" valueType="num">
                                      <p:cBhvr>
                                        <p:cTn id="159" dur="500" fill="hold"/>
                                        <p:tgtEl>
                                          <p:spTgt spid="40"/>
                                        </p:tgtEl>
                                        <p:attrNameLst>
                                          <p:attrName>ppt_x</p:attrName>
                                        </p:attrNameLst>
                                      </p:cBhvr>
                                      <p:tavLst>
                                        <p:tav tm="0">
                                          <p:val>
                                            <p:fltVal val="0.5"/>
                                          </p:val>
                                        </p:tav>
                                        <p:tav tm="100000">
                                          <p:val>
                                            <p:strVal val="#ppt_x"/>
                                          </p:val>
                                        </p:tav>
                                      </p:tavLst>
                                    </p:anim>
                                    <p:anim calcmode="lin" valueType="num">
                                      <p:cBhvr>
                                        <p:cTn id="160" dur="500" fill="hold"/>
                                        <p:tgtEl>
                                          <p:spTgt spid="40"/>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281"/>
                                  </p:stCondLst>
                                  <p:childTnLst>
                                    <p:set>
                                      <p:cBhvr>
                                        <p:cTn id="162" dur="1" fill="hold">
                                          <p:stCondLst>
                                            <p:cond delay="0"/>
                                          </p:stCondLst>
                                        </p:cTn>
                                        <p:tgtEl>
                                          <p:spTgt spid="44"/>
                                        </p:tgtEl>
                                        <p:attrNameLst>
                                          <p:attrName>style.visibility</p:attrName>
                                        </p:attrNameLst>
                                      </p:cBhvr>
                                      <p:to>
                                        <p:strVal val="visible"/>
                                      </p:to>
                                    </p:set>
                                    <p:anim calcmode="lin" valueType="num">
                                      <p:cBhvr>
                                        <p:cTn id="163" dur="500" fill="hold"/>
                                        <p:tgtEl>
                                          <p:spTgt spid="44"/>
                                        </p:tgtEl>
                                        <p:attrNameLst>
                                          <p:attrName>ppt_w</p:attrName>
                                        </p:attrNameLst>
                                      </p:cBhvr>
                                      <p:tavLst>
                                        <p:tav tm="0">
                                          <p:val>
                                            <p:fltVal val="0"/>
                                          </p:val>
                                        </p:tav>
                                        <p:tav tm="100000">
                                          <p:val>
                                            <p:strVal val="#ppt_w"/>
                                          </p:val>
                                        </p:tav>
                                      </p:tavLst>
                                    </p:anim>
                                    <p:anim calcmode="lin" valueType="num">
                                      <p:cBhvr>
                                        <p:cTn id="164" dur="500" fill="hold"/>
                                        <p:tgtEl>
                                          <p:spTgt spid="44"/>
                                        </p:tgtEl>
                                        <p:attrNameLst>
                                          <p:attrName>ppt_h</p:attrName>
                                        </p:attrNameLst>
                                      </p:cBhvr>
                                      <p:tavLst>
                                        <p:tav tm="0">
                                          <p:val>
                                            <p:fltVal val="0"/>
                                          </p:val>
                                        </p:tav>
                                        <p:tav tm="100000">
                                          <p:val>
                                            <p:strVal val="#ppt_h"/>
                                          </p:val>
                                        </p:tav>
                                      </p:tavLst>
                                    </p:anim>
                                    <p:animEffect transition="in" filter="fade">
                                      <p:cBhvr>
                                        <p:cTn id="165" dur="500"/>
                                        <p:tgtEl>
                                          <p:spTgt spid="44"/>
                                        </p:tgtEl>
                                      </p:cBhvr>
                                    </p:animEffect>
                                    <p:anim calcmode="lin" valueType="num">
                                      <p:cBhvr>
                                        <p:cTn id="166" dur="500" fill="hold"/>
                                        <p:tgtEl>
                                          <p:spTgt spid="44"/>
                                        </p:tgtEl>
                                        <p:attrNameLst>
                                          <p:attrName>ppt_x</p:attrName>
                                        </p:attrNameLst>
                                      </p:cBhvr>
                                      <p:tavLst>
                                        <p:tav tm="0">
                                          <p:val>
                                            <p:fltVal val="0.5"/>
                                          </p:val>
                                        </p:tav>
                                        <p:tav tm="100000">
                                          <p:val>
                                            <p:strVal val="#ppt_x"/>
                                          </p:val>
                                        </p:tav>
                                      </p:tavLst>
                                    </p:anim>
                                    <p:anim calcmode="lin" valueType="num">
                                      <p:cBhvr>
                                        <p:cTn id="167" dur="50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9" grpId="0" animBg="1"/>
      <p:bldP spid="10" grpId="0"/>
      <p:bldP spid="14" grpId="0" animBg="1"/>
      <p:bldP spid="15" grpId="0"/>
      <p:bldP spid="19" grpId="0" animBg="1"/>
      <p:bldP spid="20" grpId="0"/>
      <p:bldP spid="24" grpId="0" animBg="1"/>
      <p:bldP spid="25" grpId="0"/>
      <p:bldP spid="29" grpId="0" animBg="1"/>
      <p:bldP spid="30" grpId="0"/>
      <p:bldP spid="34" grpId="0" animBg="1"/>
      <p:bldP spid="35" grpId="0"/>
      <p:bldP spid="39" grpId="0" animBg="1"/>
      <p:bldP spid="40" grpId="0"/>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3"/>
          <p:cNvSpPr/>
          <p:nvPr/>
        </p:nvSpPr>
        <p:spPr>
          <a:xfrm>
            <a:off x="2006454" y="2394426"/>
            <a:ext cx="9218200" cy="2033005"/>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accent5"/>
            </a:solidFill>
            <a:prstDash val="dash"/>
            <a:round/>
            <a:headEnd type="none" w="med" len="med"/>
            <a:tailEnd type="none" w="med" len="med"/>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7" name="椭圆 6"/>
          <p:cNvSpPr/>
          <p:nvPr/>
        </p:nvSpPr>
        <p:spPr>
          <a:xfrm>
            <a:off x="4051771" y="4134379"/>
            <a:ext cx="590227" cy="590227"/>
          </a:xfrm>
          <a:prstGeom prst="ellipse">
            <a:avLst/>
          </a:prstGeom>
          <a:solidFill>
            <a:schemeClr val="accent4"/>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8" name="椭圆 7"/>
          <p:cNvSpPr/>
          <p:nvPr/>
        </p:nvSpPr>
        <p:spPr>
          <a:xfrm>
            <a:off x="6780687" y="4134379"/>
            <a:ext cx="590227" cy="590227"/>
          </a:xfrm>
          <a:prstGeom prst="ellipse">
            <a:avLst/>
          </a:prstGeom>
          <a:solidFill>
            <a:schemeClr val="accent4"/>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9" name="椭圆 8"/>
          <p:cNvSpPr/>
          <p:nvPr/>
        </p:nvSpPr>
        <p:spPr>
          <a:xfrm>
            <a:off x="9509602" y="4134379"/>
            <a:ext cx="590227" cy="590227"/>
          </a:xfrm>
          <a:prstGeom prst="ellipse">
            <a:avLst/>
          </a:prstGeom>
          <a:solidFill>
            <a:schemeClr val="accent4"/>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0" name="椭圆 9"/>
          <p:cNvSpPr/>
          <p:nvPr/>
        </p:nvSpPr>
        <p:spPr>
          <a:xfrm>
            <a:off x="4051771" y="2096852"/>
            <a:ext cx="590227" cy="590227"/>
          </a:xfrm>
          <a:prstGeom prst="ellipse">
            <a:avLst/>
          </a:prstGeom>
          <a:solidFill>
            <a:schemeClr val="accent3"/>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1" name="椭圆 10"/>
          <p:cNvSpPr/>
          <p:nvPr/>
        </p:nvSpPr>
        <p:spPr>
          <a:xfrm>
            <a:off x="1696454" y="3374785"/>
            <a:ext cx="607166" cy="607166"/>
          </a:xfrm>
          <a:prstGeom prst="ellipse">
            <a:avLst/>
          </a:prstGeom>
          <a:solidFill>
            <a:schemeClr val="accen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2" name="文本框 8"/>
          <p:cNvSpPr txBox="1"/>
          <p:nvPr/>
        </p:nvSpPr>
        <p:spPr>
          <a:xfrm>
            <a:off x="3322150" y="2873062"/>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3" name="文本框 9"/>
          <p:cNvSpPr txBox="1"/>
          <p:nvPr/>
        </p:nvSpPr>
        <p:spPr>
          <a:xfrm>
            <a:off x="3322150" y="3167007"/>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14" name="文本框 10"/>
          <p:cNvSpPr txBox="1"/>
          <p:nvPr/>
        </p:nvSpPr>
        <p:spPr>
          <a:xfrm>
            <a:off x="967347" y="4186651"/>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5" name="文本框 11"/>
          <p:cNvSpPr txBox="1"/>
          <p:nvPr/>
        </p:nvSpPr>
        <p:spPr>
          <a:xfrm>
            <a:off x="967347" y="4480596"/>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16" name="文本框 12"/>
          <p:cNvSpPr txBox="1"/>
          <p:nvPr/>
        </p:nvSpPr>
        <p:spPr>
          <a:xfrm>
            <a:off x="6051063" y="2873062"/>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7" name="文本框 13"/>
          <p:cNvSpPr txBox="1"/>
          <p:nvPr/>
        </p:nvSpPr>
        <p:spPr>
          <a:xfrm>
            <a:off x="6051063" y="3167007"/>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18" name="文本框 14"/>
          <p:cNvSpPr txBox="1"/>
          <p:nvPr/>
        </p:nvSpPr>
        <p:spPr>
          <a:xfrm>
            <a:off x="8779980" y="2873062"/>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19" name="文本框 15"/>
          <p:cNvSpPr txBox="1"/>
          <p:nvPr/>
        </p:nvSpPr>
        <p:spPr>
          <a:xfrm>
            <a:off x="8779980" y="3167007"/>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20" name="文本框 16"/>
          <p:cNvSpPr txBox="1"/>
          <p:nvPr/>
        </p:nvSpPr>
        <p:spPr>
          <a:xfrm>
            <a:off x="3322150" y="4926025"/>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1" name="文本框 17"/>
          <p:cNvSpPr txBox="1"/>
          <p:nvPr/>
        </p:nvSpPr>
        <p:spPr>
          <a:xfrm>
            <a:off x="3322150" y="5219969"/>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22" name="文本框 18"/>
          <p:cNvSpPr txBox="1"/>
          <p:nvPr/>
        </p:nvSpPr>
        <p:spPr>
          <a:xfrm>
            <a:off x="6051063" y="4926025"/>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3" name="文本框 19"/>
          <p:cNvSpPr txBox="1"/>
          <p:nvPr/>
        </p:nvSpPr>
        <p:spPr>
          <a:xfrm>
            <a:off x="6051063" y="5219970"/>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24" name="文本框 20"/>
          <p:cNvSpPr txBox="1"/>
          <p:nvPr/>
        </p:nvSpPr>
        <p:spPr>
          <a:xfrm>
            <a:off x="8779980" y="4926025"/>
            <a:ext cx="2049472" cy="218530"/>
          </a:xfrm>
          <a:prstGeom prst="rect">
            <a:avLst/>
          </a:prstGeom>
          <a:noFill/>
          <a:ln>
            <a:noFill/>
          </a:ln>
        </p:spPr>
        <p:txBody>
          <a:bodyPr wrap="none" lIns="0" tIns="0" rIns="0" bIns="0" anchor="t" anchorCtr="0">
            <a:normAutofit/>
          </a:bodyPr>
          <a:lstStyle/>
          <a:p>
            <a:pPr marL="0" marR="0" lvl="0" indent="0" algn="ctr" rtl="0">
              <a:buSzPct val="25000"/>
              <a:buNone/>
            </a:pPr>
            <a:r>
              <a:rPr lang="zh-CN" altLang="en-US" sz="1400" b="1" i="0" u="none" strike="noStrike" cap="none" baseline="0" dirty="0">
                <a:latin typeface="Arial" panose="020B0604020202020204" pitchFamily="34" charset="0"/>
                <a:ea typeface="微软雅黑" panose="020B0503020204020204" charset="-122"/>
                <a:cs typeface="+mn-ea"/>
                <a:sym typeface="Arial" panose="020B0604020202020204" pitchFamily="34" charset="0"/>
              </a:rPr>
              <a:t>输入标题文本</a:t>
            </a:r>
          </a:p>
        </p:txBody>
      </p:sp>
      <p:sp>
        <p:nvSpPr>
          <p:cNvPr id="25" name="文本框 21"/>
          <p:cNvSpPr txBox="1"/>
          <p:nvPr/>
        </p:nvSpPr>
        <p:spPr>
          <a:xfrm>
            <a:off x="8779980" y="5219969"/>
            <a:ext cx="2049472" cy="405274"/>
          </a:xfrm>
          <a:prstGeom prst="rect">
            <a:avLst/>
          </a:prstGeom>
          <a:noFill/>
          <a:ln>
            <a:noFill/>
          </a:ln>
        </p:spPr>
        <p:txBody>
          <a:bodyPr wrap="square" lIns="0" tIns="0" rIns="0" bIns="0" anchor="t" anchorCtr="0">
            <a:normAutofit/>
          </a:bodyPr>
          <a:lstStyle/>
          <a:p>
            <a:pPr marL="0" marR="0" lvl="0" indent="0" algn="ctr" rtl="0">
              <a:lnSpc>
                <a:spcPct val="120000"/>
              </a:lnSpc>
              <a:buSzPct val="25000"/>
              <a:buNone/>
            </a:pPr>
            <a:r>
              <a:rPr lang="zh-CN" altLang="en-US" sz="1000" b="0" i="0" u="none" strike="noStrike" cap="none" baseline="0" dirty="0">
                <a:latin typeface="Arial" panose="020B0604020202020204" pitchFamily="34" charset="0"/>
                <a:ea typeface="微软雅黑" panose="020B0503020204020204" charset="-122"/>
                <a:cs typeface="+mn-ea"/>
                <a:sym typeface="Arial" panose="020B0604020202020204" pitchFamily="34" charset="0"/>
              </a:rPr>
              <a:t>请替换文字内容复制你的内容到此请替换文字内容复制你的内容到此。</a:t>
            </a:r>
          </a:p>
        </p:txBody>
      </p:sp>
      <p:sp>
        <p:nvSpPr>
          <p:cNvPr id="26" name="任意多边形: 形状 23"/>
          <p:cNvSpPr/>
          <p:nvPr/>
        </p:nvSpPr>
        <p:spPr>
          <a:xfrm>
            <a:off x="4194483" y="4257677"/>
            <a:ext cx="307822" cy="311669"/>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7" name="任意多边形: 形状 24"/>
          <p:cNvSpPr/>
          <p:nvPr/>
        </p:nvSpPr>
        <p:spPr>
          <a:xfrm>
            <a:off x="1861354" y="3495362"/>
            <a:ext cx="270544" cy="394845"/>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8" name="任意多边形: 形状 25"/>
          <p:cNvSpPr/>
          <p:nvPr/>
        </p:nvSpPr>
        <p:spPr>
          <a:xfrm>
            <a:off x="4208341" y="2213059"/>
            <a:ext cx="274915" cy="273228"/>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9" name="任意多边形: 形状 26"/>
          <p:cNvSpPr/>
          <p:nvPr/>
        </p:nvSpPr>
        <p:spPr>
          <a:xfrm>
            <a:off x="6877339" y="4251188"/>
            <a:ext cx="393365" cy="299176"/>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0" name="任意多边形: 形状 27"/>
          <p:cNvSpPr/>
          <p:nvPr/>
        </p:nvSpPr>
        <p:spPr>
          <a:xfrm>
            <a:off x="9680212" y="4246745"/>
            <a:ext cx="269717" cy="323657"/>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1" name="椭圆 30"/>
          <p:cNvSpPr/>
          <p:nvPr/>
        </p:nvSpPr>
        <p:spPr>
          <a:xfrm>
            <a:off x="6780687" y="2096852"/>
            <a:ext cx="590227" cy="590227"/>
          </a:xfrm>
          <a:prstGeom prst="ellipse">
            <a:avLst/>
          </a:prstGeom>
          <a:solidFill>
            <a:schemeClr val="accent3"/>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2" name="椭圆 31"/>
          <p:cNvSpPr/>
          <p:nvPr/>
        </p:nvSpPr>
        <p:spPr>
          <a:xfrm>
            <a:off x="9509602" y="2096852"/>
            <a:ext cx="590227" cy="590227"/>
          </a:xfrm>
          <a:prstGeom prst="ellipse">
            <a:avLst/>
          </a:prstGeom>
          <a:solidFill>
            <a:schemeClr val="accent3"/>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3" name="任意多边形: 形状 30"/>
          <p:cNvSpPr/>
          <p:nvPr/>
        </p:nvSpPr>
        <p:spPr>
          <a:xfrm>
            <a:off x="6909449" y="2225362"/>
            <a:ext cx="315170" cy="315166"/>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34" name="任意多边形: 形状 31"/>
          <p:cNvSpPr/>
          <p:nvPr/>
        </p:nvSpPr>
        <p:spPr>
          <a:xfrm>
            <a:off x="9659594" y="2240727"/>
            <a:ext cx="289636" cy="291423"/>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chemeClr val="lt1"/>
          </a:solidFill>
          <a:ln>
            <a:noFill/>
          </a:ln>
        </p:spPr>
        <p:txBody>
          <a:bodyPr anchor="ctr"/>
          <a:lstStyle/>
          <a:p>
            <a:pPr algn="ctr"/>
            <a:endParaRPr>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childTnLst>
                                </p:cTn>
                              </p:par>
                              <p:par>
                                <p:cTn id="90" presetID="23"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childTnLst>
                                </p:cTn>
                              </p:par>
                              <p:par>
                                <p:cTn id="94" presetID="23" presetClass="entr" presetSubtype="16"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childTnLst>
                                </p:cTn>
                              </p:par>
                              <p:par>
                                <p:cTn id="98" presetID="23" presetClass="entr" presetSubtype="16"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500" fill="hold"/>
                                        <p:tgtEl>
                                          <p:spTgt spid="31"/>
                                        </p:tgtEl>
                                        <p:attrNameLst>
                                          <p:attrName>ppt_w</p:attrName>
                                        </p:attrNameLst>
                                      </p:cBhvr>
                                      <p:tavLst>
                                        <p:tav tm="0">
                                          <p:val>
                                            <p:fltVal val="0"/>
                                          </p:val>
                                        </p:tav>
                                        <p:tav tm="100000">
                                          <p:val>
                                            <p:strVal val="#ppt_w"/>
                                          </p:val>
                                        </p:tav>
                                      </p:tavLst>
                                    </p:anim>
                                    <p:anim calcmode="lin" valueType="num">
                                      <p:cBhvr>
                                        <p:cTn id="117" dur="500" fill="hold"/>
                                        <p:tgtEl>
                                          <p:spTgt spid="31"/>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childTnLst>
                                </p:cTn>
                              </p:par>
                              <p:par>
                                <p:cTn id="122" presetID="23" presetClass="entr" presetSubtype="16"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500" fill="hold"/>
                                        <p:tgtEl>
                                          <p:spTgt spid="33"/>
                                        </p:tgtEl>
                                        <p:attrNameLst>
                                          <p:attrName>ppt_w</p:attrName>
                                        </p:attrNameLst>
                                      </p:cBhvr>
                                      <p:tavLst>
                                        <p:tav tm="0">
                                          <p:val>
                                            <p:fltVal val="0"/>
                                          </p:val>
                                        </p:tav>
                                        <p:tav tm="100000">
                                          <p:val>
                                            <p:strVal val="#ppt_w"/>
                                          </p:val>
                                        </p:tav>
                                      </p:tavLst>
                                    </p:anim>
                                    <p:anim calcmode="lin" valueType="num">
                                      <p:cBhvr>
                                        <p:cTn id="125" dur="500" fill="hold"/>
                                        <p:tgtEl>
                                          <p:spTgt spid="33"/>
                                        </p:tgtEl>
                                        <p:attrNameLst>
                                          <p:attrName>ppt_h</p:attrName>
                                        </p:attrNameLst>
                                      </p:cBhvr>
                                      <p:tavLst>
                                        <p:tav tm="0">
                                          <p:val>
                                            <p:fltVal val="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34"/>
                                        </p:tgtEl>
                                        <p:attrNameLst>
                                          <p:attrName>style.visibility</p:attrName>
                                        </p:attrNameLst>
                                      </p:cBhvr>
                                      <p:to>
                                        <p:strVal val="visible"/>
                                      </p:to>
                                    </p:set>
                                    <p:anim calcmode="lin" valueType="num">
                                      <p:cBhvr>
                                        <p:cTn id="128" dur="500" fill="hold"/>
                                        <p:tgtEl>
                                          <p:spTgt spid="34"/>
                                        </p:tgtEl>
                                        <p:attrNameLst>
                                          <p:attrName>ppt_w</p:attrName>
                                        </p:attrNameLst>
                                      </p:cBhvr>
                                      <p:tavLst>
                                        <p:tav tm="0">
                                          <p:val>
                                            <p:fltVal val="0"/>
                                          </p:val>
                                        </p:tav>
                                        <p:tav tm="100000">
                                          <p:val>
                                            <p:strVal val="#ppt_w"/>
                                          </p:val>
                                        </p:tav>
                                      </p:tavLst>
                                    </p:anim>
                                    <p:anim calcmode="lin" valueType="num">
                                      <p:cBhvr>
                                        <p:cTn id="129"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86160" y="851647"/>
            <a:ext cx="6228035" cy="6006353"/>
          </a:xfrm>
          <a:prstGeom prst="rect">
            <a:avLst/>
          </a:prstGeom>
        </p:spPr>
      </p:pic>
      <p:sp>
        <p:nvSpPr>
          <p:cNvPr id="26" name="TextBox 25"/>
          <p:cNvSpPr txBox="1"/>
          <p:nvPr/>
        </p:nvSpPr>
        <p:spPr>
          <a:xfrm>
            <a:off x="620994" y="2574887"/>
            <a:ext cx="4418197" cy="502573"/>
          </a:xfrm>
          <a:prstGeom prst="rect">
            <a:avLst/>
          </a:prstGeom>
          <a:noFill/>
        </p:spPr>
        <p:txBody>
          <a:bodyPr wrap="none" rtlCol="0">
            <a:spAutoFit/>
          </a:bodyPr>
          <a:lstStyle/>
          <a:p>
            <a:r>
              <a:rPr lang="en-US" altLang="zh-CN" sz="26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YOUR COMOANY’S NAME</a:t>
            </a:r>
            <a:endParaRPr lang="zh-CN" altLang="en-US" sz="26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TextBox 26"/>
          <p:cNvSpPr txBox="1"/>
          <p:nvPr/>
        </p:nvSpPr>
        <p:spPr>
          <a:xfrm>
            <a:off x="576984" y="2955350"/>
            <a:ext cx="5617243" cy="912879"/>
          </a:xfrm>
          <a:prstGeom prst="rect">
            <a:avLst/>
          </a:prstGeom>
          <a:noFill/>
        </p:spPr>
        <p:txBody>
          <a:bodyPr wrap="none" rtlCol="0">
            <a:spAutoFit/>
          </a:bodyPr>
          <a:lstStyle/>
          <a:p>
            <a:r>
              <a:rPr lang="zh-CN" altLang="en-US" sz="533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数据分析</a:t>
            </a:r>
            <a:r>
              <a:rPr lang="en-US" altLang="zh-CN" sz="533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PPT</a:t>
            </a:r>
            <a:r>
              <a:rPr lang="zh-CN" altLang="en-US" sz="533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模版</a:t>
            </a:r>
          </a:p>
        </p:txBody>
      </p:sp>
      <p:sp>
        <p:nvSpPr>
          <p:cNvPr id="28" name="TextBox 32"/>
          <p:cNvSpPr txBox="1"/>
          <p:nvPr/>
        </p:nvSpPr>
        <p:spPr>
          <a:xfrm>
            <a:off x="611242" y="3854823"/>
            <a:ext cx="3972562" cy="379463"/>
          </a:xfrm>
          <a:prstGeom prst="rect">
            <a:avLst/>
          </a:prstGeom>
          <a:noFill/>
        </p:spPr>
        <p:txBody>
          <a:bodyPr wrap="none" rtlCol="0">
            <a:spAutoFit/>
          </a:bodyPr>
          <a:lstStyle/>
          <a:p>
            <a:pPr algn="ctr" eaLnBrk="1" hangingPunct="1">
              <a:buFont typeface="Arial" panose="020B0604020202020204" pitchFamily="34" charset="0"/>
              <a:buNone/>
            </a:pPr>
            <a:r>
              <a:rPr lang="zh-CN" altLang="en-US"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适用于商务总结</a:t>
            </a:r>
            <a:r>
              <a:rPr lang="en-US" altLang="zh-CN"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r>
              <a:rPr lang="zh-CN" altLang="en-US"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工作总结</a:t>
            </a:r>
            <a:r>
              <a:rPr lang="en-US" altLang="zh-CN"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r>
              <a:rPr lang="zh-CN" altLang="en-US" sz="186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工作计划</a:t>
            </a:r>
          </a:p>
        </p:txBody>
      </p:sp>
      <p:sp>
        <p:nvSpPr>
          <p:cNvPr id="29" name="TextBox 33"/>
          <p:cNvSpPr txBox="1"/>
          <p:nvPr/>
        </p:nvSpPr>
        <p:spPr>
          <a:xfrm>
            <a:off x="584463" y="4207805"/>
            <a:ext cx="6091593" cy="584775"/>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CCTV FUTURE ADVERTISING COMPANYIS CCTV </a:t>
            </a:r>
          </a:p>
          <a:p>
            <a:r>
              <a:rPr lang="en-US" altLang="zh-CN"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TO EXOLORE</a:t>
            </a:r>
            <a:endPar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12"/>
          <p:cNvSpPr txBox="1"/>
          <p:nvPr/>
        </p:nvSpPr>
        <p:spPr>
          <a:xfrm>
            <a:off x="576984" y="1284500"/>
            <a:ext cx="2183611" cy="1569340"/>
          </a:xfrm>
          <a:prstGeom prst="rect">
            <a:avLst/>
          </a:prstGeom>
          <a:noFill/>
        </p:spPr>
        <p:txBody>
          <a:bodyPr wrap="none" rtlCol="0">
            <a:spAutoFit/>
          </a:bodyPr>
          <a:lstStyle/>
          <a:p>
            <a:r>
              <a:rPr lang="en-US" altLang="zh-CN" sz="9600" b="1" spc="-400" dirty="0">
                <a:solidFill>
                  <a:schemeClr val="tx1">
                    <a:lumMod val="75000"/>
                    <a:lumOff val="25000"/>
                  </a:schemeClr>
                </a:solidFill>
                <a:latin typeface="Agency FB" panose="020B0503020202020204" pitchFamily="34" charset="0"/>
                <a:ea typeface="微软雅黑" panose="020B0503020204020204" charset="-122"/>
                <a:cs typeface="+mn-ea"/>
                <a:sym typeface="Arial" panose="020B0604020202020204" pitchFamily="34" charset="0"/>
              </a:rPr>
              <a:t>LOGO</a:t>
            </a:r>
            <a:endParaRPr lang="zh-CN" altLang="en-US" sz="9600" b="1" spc="-400" dirty="0">
              <a:solidFill>
                <a:schemeClr val="tx1">
                  <a:lumMod val="75000"/>
                  <a:lumOff val="25000"/>
                </a:schemeClr>
              </a:solidFill>
              <a:latin typeface="Agency FB" panose="020B0503020202020204" pitchFamily="34" charset="0"/>
              <a:ea typeface="微软雅黑" panose="020B0503020204020204" charset="-122"/>
              <a:cs typeface="+mn-ea"/>
              <a:sym typeface="Arial" panose="020B0604020202020204" pitchFamily="34" charset="0"/>
            </a:endParaRPr>
          </a:p>
        </p:txBody>
      </p:sp>
      <p:sp>
        <p:nvSpPr>
          <p:cNvPr id="31" name="TextBox 33"/>
          <p:cNvSpPr txBox="1"/>
          <p:nvPr/>
        </p:nvSpPr>
        <p:spPr>
          <a:xfrm>
            <a:off x="620994" y="5317459"/>
            <a:ext cx="5899622" cy="337185"/>
          </a:xfrm>
          <a:prstGeom prst="rect">
            <a:avLst/>
          </a:prstGeom>
          <a:noFill/>
        </p:spPr>
        <p:txBody>
          <a:bodyPr wrap="square" rtlCol="0">
            <a:spAutoFit/>
          </a:bodyPr>
          <a:lstStyle/>
          <a:p>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汇报人：</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xiazaii      </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时间：</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xx</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年</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xx</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月</a:t>
            </a:r>
            <a:r>
              <a:rPr lang="en-US" altLang="zh-CN"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xx</a:t>
            </a:r>
            <a:r>
              <a:rPr lang="zh-CN" altLang="en-US" sz="16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日</a:t>
            </a:r>
            <a:endPar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ripp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ppt_w</p:attrName>
                                        </p:attrNameLst>
                                      </p:cBhvr>
                                      <p:tavLst>
                                        <p:tav tm="0" fmla="#ppt_w*sin(2.5*pi*$)">
                                          <p:val>
                                            <p:fltVal val="0"/>
                                          </p:val>
                                        </p:tav>
                                        <p:tav tm="100000">
                                          <p:val>
                                            <p:fltVal val="1"/>
                                          </p:val>
                                        </p:tav>
                                      </p:tavLst>
                                    </p:anim>
                                    <p:anim calcmode="lin" valueType="num">
                                      <p:cBhvr>
                                        <p:cTn id="14" dur="1000" fill="hold"/>
                                        <p:tgtEl>
                                          <p:spTgt spid="30"/>
                                        </p:tgtEl>
                                        <p:attrNameLst>
                                          <p:attrName>ppt_h</p:attrName>
                                        </p:attrNameLst>
                                      </p:cBhvr>
                                      <p:tavLst>
                                        <p:tav tm="0">
                                          <p:val>
                                            <p:strVal val="#ppt_h"/>
                                          </p:val>
                                        </p:tav>
                                        <p:tav tm="100000">
                                          <p:val>
                                            <p:strVal val="#ppt_h"/>
                                          </p:val>
                                        </p:tav>
                                      </p:tavLst>
                                    </p:anim>
                                  </p:childTnLst>
                                </p:cTn>
                              </p:par>
                            </p:childTnLst>
                          </p:cTn>
                        </p:par>
                        <p:par>
                          <p:cTn id="15" fill="hold">
                            <p:stCondLst>
                              <p:cond delay="1799"/>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7"/>
                                        </p:tgtEl>
                                        <p:attrNameLst>
                                          <p:attrName>style.visibility</p:attrName>
                                        </p:attrNameLst>
                                      </p:cBhvr>
                                      <p:to>
                                        <p:strVal val="visible"/>
                                      </p:to>
                                    </p:set>
                                    <p:anim by="(-#ppt_w*2)" calcmode="lin" valueType="num">
                                      <p:cBhvr rctx="PPT">
                                        <p:cTn id="18" dur="500" autoRev="1" fill="hold">
                                          <p:stCondLst>
                                            <p:cond delay="0"/>
                                          </p:stCondLst>
                                        </p:cTn>
                                        <p:tgtEl>
                                          <p:spTgt spid="27"/>
                                        </p:tgtEl>
                                        <p:attrNameLst>
                                          <p:attrName>ppt_w</p:attrName>
                                        </p:attrNameLst>
                                      </p:cBhvr>
                                    </p:anim>
                                    <p:anim by="(#ppt_w*0.50)" calcmode="lin" valueType="num">
                                      <p:cBhvr>
                                        <p:cTn id="19" dur="500" decel="50000" autoRev="1" fill="hold">
                                          <p:stCondLst>
                                            <p:cond delay="0"/>
                                          </p:stCondLst>
                                        </p:cTn>
                                        <p:tgtEl>
                                          <p:spTgt spid="27"/>
                                        </p:tgtEl>
                                        <p:attrNameLst>
                                          <p:attrName>ppt_x</p:attrName>
                                        </p:attrNameLst>
                                      </p:cBhvr>
                                    </p:anim>
                                    <p:anim from="(-#ppt_h/2)" to="(#ppt_y)" calcmode="lin" valueType="num">
                                      <p:cBhvr>
                                        <p:cTn id="20" dur="1000" fill="hold">
                                          <p:stCondLst>
                                            <p:cond delay="0"/>
                                          </p:stCondLst>
                                        </p:cTn>
                                        <p:tgtEl>
                                          <p:spTgt spid="27"/>
                                        </p:tgtEl>
                                        <p:attrNameLst>
                                          <p:attrName>ppt_y</p:attrName>
                                        </p:attrNameLst>
                                      </p:cBhvr>
                                    </p:anim>
                                    <p:animRot by="21600000">
                                      <p:cBhvr>
                                        <p:cTn id="21" dur="1000" fill="hold">
                                          <p:stCondLst>
                                            <p:cond delay="0"/>
                                          </p:stCondLst>
                                        </p:cTn>
                                        <p:tgtEl>
                                          <p:spTgt spid="27"/>
                                        </p:tgtEl>
                                        <p:attrNameLst>
                                          <p:attrName>r</p:attrName>
                                        </p:attrNameLst>
                                      </p:cBhvr>
                                    </p:animRot>
                                  </p:childTnLst>
                                </p:cTn>
                              </p:par>
                            </p:childTnLst>
                          </p:cTn>
                        </p:par>
                        <p:par>
                          <p:cTn id="22" fill="hold">
                            <p:stCondLst>
                              <p:cond delay="3599"/>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1"/>
                                          </p:val>
                                        </p:tav>
                                        <p:tav tm="100000">
                                          <p:val>
                                            <p:strVal val="#ppt_x"/>
                                          </p:val>
                                        </p:tav>
                                      </p:tavLst>
                                    </p:anim>
                                    <p:anim calcmode="lin" valueType="num">
                                      <p:cBhvr>
                                        <p:cTn id="27" dur="10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6199"/>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7199"/>
                            </p:stCondLst>
                            <p:childTnLst>
                              <p:par>
                                <p:cTn id="35" presetID="42"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982226" y="3492410"/>
            <a:ext cx="4939602" cy="923330"/>
          </a:xfrm>
          <a:prstGeom prst="rect">
            <a:avLst/>
          </a:prstGeom>
          <a:noFill/>
        </p:spPr>
        <p:txBody>
          <a:bodyPr wrap="square" lIns="0" tIns="0" rIns="0" bIns="0" rtlCol="0">
            <a:spAutoFit/>
          </a:bodyPr>
          <a:lstStyle/>
          <a:p>
            <a:r>
              <a:rPr lang="zh-CN" altLang="en-US"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添加标题内容</a:t>
            </a:r>
            <a:endParaRPr lang="en-GB" altLang="zh-CN"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TextBox 49"/>
          <p:cNvSpPr txBox="1"/>
          <p:nvPr/>
        </p:nvSpPr>
        <p:spPr>
          <a:xfrm>
            <a:off x="982226" y="4627865"/>
            <a:ext cx="2922115" cy="492443"/>
          </a:xfrm>
          <a:prstGeom prst="rect">
            <a:avLst/>
          </a:prstGeom>
          <a:noFill/>
        </p:spPr>
        <p:txBody>
          <a:bodyPr wrap="square" lIns="0" tIns="0" rIns="0" bIns="0" rtlCol="0">
            <a:spAutoFit/>
          </a:bodyPr>
          <a:lstStyle/>
          <a:p>
            <a:pPr eaLnBrk="0" hangingPunct="0"/>
            <a:r>
              <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请替换文字内容，点击添加相关标题文字，修改文字内容</a:t>
            </a:r>
          </a:p>
        </p:txBody>
      </p:sp>
      <p:sp>
        <p:nvSpPr>
          <p:cNvPr id="10" name="矩形 259"/>
          <p:cNvSpPr>
            <a:spLocks noChangeArrowheads="1"/>
          </p:cNvSpPr>
          <p:nvPr/>
        </p:nvSpPr>
        <p:spPr bwMode="auto">
          <a:xfrm>
            <a:off x="628388" y="1496259"/>
            <a:ext cx="2082010" cy="209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75" tIns="43337" rIns="86675" bIns="4333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13065" cap="all" spc="284" dirty="0">
                <a:solidFill>
                  <a:schemeClr val="accent1"/>
                </a:solidFill>
                <a:latin typeface="Impact" panose="020B0806030902050204" pitchFamily="34" charset="0"/>
                <a:cs typeface="+mn-ea"/>
                <a:sym typeface="Arial" panose="020B0604020202020204" pitchFamily="34" charset="0"/>
              </a:rPr>
              <a:t>01</a:t>
            </a:r>
            <a:endParaRPr lang="zh-CN" altLang="en-US" sz="13065" cap="all" spc="284" dirty="0">
              <a:solidFill>
                <a:schemeClr val="accent1"/>
              </a:solidFill>
              <a:latin typeface="Impact" panose="020B0806030902050204" pitchFamily="34" charset="0"/>
              <a:cs typeface="+mn-ea"/>
              <a:sym typeface="Arial" panose="020B0604020202020204" pitchFamily="34" charset="0"/>
            </a:endParaRPr>
          </a:p>
        </p:txBody>
      </p:sp>
      <p:pic>
        <p:nvPicPr>
          <p:cNvPr id="11" name="图片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86160" y="851647"/>
            <a:ext cx="6228035" cy="6006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8"/>
                                        </p:tgtEl>
                                      </p:cBhvr>
                                      <p:to x="80000" y="100000"/>
                                    </p:animScale>
                                    <p:anim by="(#ppt_w*0.10)" calcmode="lin" valueType="num">
                                      <p:cBhvr>
                                        <p:cTn id="22" dur="50" autoRev="1" fill="hold">
                                          <p:stCondLst>
                                            <p:cond delay="0"/>
                                          </p:stCondLst>
                                        </p:cTn>
                                        <p:tgtEl>
                                          <p:spTgt spid="8"/>
                                        </p:tgtEl>
                                        <p:attrNameLst>
                                          <p:attrName>ppt_x</p:attrName>
                                        </p:attrNameLst>
                                      </p:cBhvr>
                                    </p:anim>
                                    <p:anim by="(-#ppt_w*0.10)" calcmode="lin" valueType="num">
                                      <p:cBhvr>
                                        <p:cTn id="23" dur="50" autoRev="1" fill="hold">
                                          <p:stCondLst>
                                            <p:cond delay="0"/>
                                          </p:stCondLst>
                                        </p:cTn>
                                        <p:tgtEl>
                                          <p:spTgt spid="8"/>
                                        </p:tgtEl>
                                        <p:attrNameLst>
                                          <p:attrName>ppt_y</p:attrName>
                                        </p:attrNameLst>
                                      </p:cBhvr>
                                    </p:anim>
                                    <p:animRot by="-480000">
                                      <p:cBhvr>
                                        <p:cTn id="24" dur="50" autoRev="1" fill="hold">
                                          <p:stCondLst>
                                            <p:cond delay="0"/>
                                          </p:stCondLst>
                                        </p:cTn>
                                        <p:tgtEl>
                                          <p:spTgt spid="8"/>
                                        </p:tgtEl>
                                        <p:attrNameLst>
                                          <p:attrName>r</p:attrName>
                                        </p:attrNameLst>
                                      </p:cBhvr>
                                    </p:animRot>
                                  </p:childTnLst>
                                </p:cTn>
                              </p:par>
                            </p:childTnLst>
                          </p:cTn>
                        </p:par>
                        <p:par>
                          <p:cTn id="25" fill="hold">
                            <p:stCondLst>
                              <p:cond delay="154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9"/>
                                        </p:tgtEl>
                                        <p:attrNameLst>
                                          <p:attrName>style.visibility</p:attrName>
                                        </p:attrNameLst>
                                      </p:cBhvr>
                                      <p:to>
                                        <p:strVal val="visible"/>
                                      </p:to>
                                    </p:set>
                                    <p:animEffect transition="in" filter="wipe(left)">
                                      <p:cBhvr>
                                        <p:cTn id="28" dur="200"/>
                                        <p:tgtEl>
                                          <p:spTgt spid="9"/>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9"/>
                                        </p:tgtEl>
                                      </p:cBhvr>
                                      <p:to x="80000" y="100000"/>
                                    </p:animScale>
                                    <p:anim by="(#ppt_w*0.10)" calcmode="lin" valueType="num">
                                      <p:cBhvr>
                                        <p:cTn id="31" dur="50" autoRev="1" fill="hold">
                                          <p:stCondLst>
                                            <p:cond delay="0"/>
                                          </p:stCondLst>
                                        </p:cTn>
                                        <p:tgtEl>
                                          <p:spTgt spid="9"/>
                                        </p:tgtEl>
                                        <p:attrNameLst>
                                          <p:attrName>ppt_x</p:attrName>
                                        </p:attrNameLst>
                                      </p:cBhvr>
                                    </p:anim>
                                    <p:anim by="(-#ppt_w*0.10)" calcmode="lin" valueType="num">
                                      <p:cBhvr>
                                        <p:cTn id="32" dur="50" autoRev="1" fill="hold">
                                          <p:stCondLst>
                                            <p:cond delay="0"/>
                                          </p:stCondLst>
                                        </p:cTn>
                                        <p:tgtEl>
                                          <p:spTgt spid="9"/>
                                        </p:tgtEl>
                                        <p:attrNameLst>
                                          <p:attrName>ppt_y</p:attrName>
                                        </p:attrNameLst>
                                      </p:cBhvr>
                                    </p:anim>
                                    <p:animRot by="-480000">
                                      <p:cBhvr>
                                        <p:cTn id="3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Group 6"/>
          <p:cNvGrpSpPr/>
          <p:nvPr/>
        </p:nvGrpSpPr>
        <p:grpSpPr>
          <a:xfrm>
            <a:off x="7123456" y="3223196"/>
            <a:ext cx="3484591" cy="644216"/>
            <a:chOff x="7125311" y="3386950"/>
            <a:chExt cx="3485499" cy="644384"/>
          </a:xfrm>
          <a:solidFill>
            <a:schemeClr val="bg1">
              <a:lumMod val="85000"/>
            </a:schemeClr>
          </a:solidFill>
        </p:grpSpPr>
        <p:sp>
          <p:nvSpPr>
            <p:cNvPr id="45"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46"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grpSp>
      <p:grpSp>
        <p:nvGrpSpPr>
          <p:cNvPr id="47" name="Group 10"/>
          <p:cNvGrpSpPr/>
          <p:nvPr/>
        </p:nvGrpSpPr>
        <p:grpSpPr>
          <a:xfrm>
            <a:off x="1545357" y="3223196"/>
            <a:ext cx="3493026" cy="644216"/>
            <a:chOff x="1545760" y="3386950"/>
            <a:chExt cx="3493936" cy="644384"/>
          </a:xfrm>
          <a:solidFill>
            <a:schemeClr val="bg1">
              <a:lumMod val="85000"/>
            </a:schemeClr>
          </a:solidFill>
        </p:grpSpPr>
        <p:sp>
          <p:nvSpPr>
            <p:cNvPr id="48"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49"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grpSp>
      <p:grpSp>
        <p:nvGrpSpPr>
          <p:cNvPr id="50" name="Group 14"/>
          <p:cNvGrpSpPr/>
          <p:nvPr/>
        </p:nvGrpSpPr>
        <p:grpSpPr>
          <a:xfrm>
            <a:off x="6770891" y="1797244"/>
            <a:ext cx="3839113" cy="859848"/>
            <a:chOff x="6772654" y="2152648"/>
            <a:chExt cx="3840113" cy="860072"/>
          </a:xfrm>
          <a:solidFill>
            <a:schemeClr val="bg1">
              <a:lumMod val="85000"/>
            </a:schemeClr>
          </a:solidFill>
        </p:grpSpPr>
        <p:sp>
          <p:nvSpPr>
            <p:cNvPr id="51"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52"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grpSp>
      <p:grpSp>
        <p:nvGrpSpPr>
          <p:cNvPr id="53" name="Group 18"/>
          <p:cNvGrpSpPr/>
          <p:nvPr/>
        </p:nvGrpSpPr>
        <p:grpSpPr>
          <a:xfrm>
            <a:off x="1545358" y="1797244"/>
            <a:ext cx="3852811" cy="859848"/>
            <a:chOff x="1545760" y="2152648"/>
            <a:chExt cx="3853814" cy="860072"/>
          </a:xfrm>
          <a:solidFill>
            <a:schemeClr val="bg1">
              <a:lumMod val="85000"/>
            </a:schemeClr>
          </a:solidFill>
        </p:grpSpPr>
        <p:sp>
          <p:nvSpPr>
            <p:cNvPr id="54"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55"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grpSp>
      <p:grpSp>
        <p:nvGrpSpPr>
          <p:cNvPr id="56" name="Group 21"/>
          <p:cNvGrpSpPr/>
          <p:nvPr/>
        </p:nvGrpSpPr>
        <p:grpSpPr>
          <a:xfrm>
            <a:off x="6758300" y="4489958"/>
            <a:ext cx="3868834" cy="859848"/>
            <a:chOff x="6760059" y="4457519"/>
            <a:chExt cx="3869841" cy="860072"/>
          </a:xfrm>
          <a:solidFill>
            <a:schemeClr val="bg1">
              <a:lumMod val="85000"/>
            </a:schemeClr>
          </a:solidFill>
        </p:grpSpPr>
        <p:sp>
          <p:nvSpPr>
            <p:cNvPr id="57"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58"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grpSp>
      <p:grpSp>
        <p:nvGrpSpPr>
          <p:cNvPr id="59" name="Group 24"/>
          <p:cNvGrpSpPr/>
          <p:nvPr/>
        </p:nvGrpSpPr>
        <p:grpSpPr>
          <a:xfrm>
            <a:off x="1545357" y="4489958"/>
            <a:ext cx="3852804" cy="859848"/>
            <a:chOff x="1545760" y="4457519"/>
            <a:chExt cx="3853808" cy="860072"/>
          </a:xfrm>
          <a:solidFill>
            <a:schemeClr val="bg1">
              <a:lumMod val="85000"/>
            </a:schemeClr>
          </a:solidFill>
        </p:grpSpPr>
        <p:sp>
          <p:nvSpPr>
            <p:cNvPr id="60"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1"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grpSp>
      <p:sp>
        <p:nvSpPr>
          <p:cNvPr id="62" name="Shape 558"/>
          <p:cNvSpPr/>
          <p:nvPr/>
        </p:nvSpPr>
        <p:spPr>
          <a:xfrm>
            <a:off x="1546134" y="2030020"/>
            <a:ext cx="197175" cy="186834"/>
          </a:xfrm>
          <a:prstGeom prst="rect">
            <a:avLst/>
          </a:prstGeom>
          <a:solidFill>
            <a:schemeClr val="accent1"/>
          </a:solid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3" name="Shape 562"/>
          <p:cNvSpPr/>
          <p:nvPr/>
        </p:nvSpPr>
        <p:spPr>
          <a:xfrm>
            <a:off x="1546134" y="3457854"/>
            <a:ext cx="197175" cy="186834"/>
          </a:xfrm>
          <a:prstGeom prst="rect">
            <a:avLst/>
          </a:prstGeom>
          <a:solidFill>
            <a:schemeClr val="accent1"/>
          </a:solid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4" name="Shape 566"/>
          <p:cNvSpPr/>
          <p:nvPr/>
        </p:nvSpPr>
        <p:spPr>
          <a:xfrm>
            <a:off x="1546134" y="4951263"/>
            <a:ext cx="197175" cy="186834"/>
          </a:xfrm>
          <a:prstGeom prst="rect">
            <a:avLst/>
          </a:prstGeom>
          <a:solidFill>
            <a:schemeClr val="accent1"/>
          </a:solid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5" name="Shape 568"/>
          <p:cNvSpPr/>
          <p:nvPr/>
        </p:nvSpPr>
        <p:spPr>
          <a:xfrm>
            <a:off x="10416588" y="2030020"/>
            <a:ext cx="197175" cy="186834"/>
          </a:xfrm>
          <a:prstGeom prst="rect">
            <a:avLst/>
          </a:prstGeom>
          <a:solidFill>
            <a:schemeClr val="accent1"/>
          </a:solid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6" name="Shape 572"/>
          <p:cNvSpPr/>
          <p:nvPr/>
        </p:nvSpPr>
        <p:spPr>
          <a:xfrm>
            <a:off x="10416588" y="3457854"/>
            <a:ext cx="197175" cy="186834"/>
          </a:xfrm>
          <a:prstGeom prst="rect">
            <a:avLst/>
          </a:prstGeom>
          <a:solidFill>
            <a:schemeClr val="accent1"/>
          </a:solid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7" name="Shape 576"/>
          <p:cNvSpPr/>
          <p:nvPr/>
        </p:nvSpPr>
        <p:spPr>
          <a:xfrm>
            <a:off x="10416588" y="4951263"/>
            <a:ext cx="197175" cy="186834"/>
          </a:xfrm>
          <a:prstGeom prst="rect">
            <a:avLst/>
          </a:prstGeom>
          <a:solidFill>
            <a:schemeClr val="accent1"/>
          </a:solidFill>
          <a:ln w="12700" cap="flat">
            <a:noFill/>
            <a:miter lim="400000"/>
          </a:ln>
          <a:effectLst/>
        </p:spPr>
        <p:txBody>
          <a:bodyPr wrap="square" lIns="50787" tIns="50787" rIns="50787" bIns="50787"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68" name="Text Placeholder 12"/>
          <p:cNvSpPr txBox="1"/>
          <p:nvPr/>
        </p:nvSpPr>
        <p:spPr>
          <a:xfrm>
            <a:off x="1999729" y="1978737"/>
            <a:ext cx="2611565" cy="3828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69" name="Text Placeholder 12"/>
          <p:cNvSpPr txBox="1"/>
          <p:nvPr/>
        </p:nvSpPr>
        <p:spPr>
          <a:xfrm>
            <a:off x="1999729" y="3401581"/>
            <a:ext cx="2611565" cy="3828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70" name="Text Placeholder 12"/>
          <p:cNvSpPr txBox="1"/>
          <p:nvPr/>
        </p:nvSpPr>
        <p:spPr>
          <a:xfrm>
            <a:off x="1999728" y="4881837"/>
            <a:ext cx="2611565" cy="3828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71" name="Text Placeholder 12"/>
          <p:cNvSpPr txBox="1"/>
          <p:nvPr/>
        </p:nvSpPr>
        <p:spPr>
          <a:xfrm>
            <a:off x="7544970" y="1978737"/>
            <a:ext cx="2611565" cy="3828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72" name="Text Placeholder 12"/>
          <p:cNvSpPr txBox="1"/>
          <p:nvPr/>
        </p:nvSpPr>
        <p:spPr>
          <a:xfrm>
            <a:off x="7544970" y="3401581"/>
            <a:ext cx="2611565" cy="3828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73" name="Text Placeholder 12"/>
          <p:cNvSpPr txBox="1"/>
          <p:nvPr/>
        </p:nvSpPr>
        <p:spPr>
          <a:xfrm>
            <a:off x="7544969" y="4881837"/>
            <a:ext cx="2611565" cy="3828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74" name="Text Placeholder 12"/>
          <p:cNvSpPr txBox="1"/>
          <p:nvPr/>
        </p:nvSpPr>
        <p:spPr>
          <a:xfrm>
            <a:off x="1999727" y="2621112"/>
            <a:ext cx="2366945" cy="16520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5" name="Text Placeholder 12"/>
          <p:cNvSpPr txBox="1"/>
          <p:nvPr/>
        </p:nvSpPr>
        <p:spPr>
          <a:xfrm>
            <a:off x="1999726" y="4051100"/>
            <a:ext cx="2366945" cy="16520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6" name="Text Placeholder 12"/>
          <p:cNvSpPr txBox="1"/>
          <p:nvPr/>
        </p:nvSpPr>
        <p:spPr>
          <a:xfrm>
            <a:off x="1999726" y="5567448"/>
            <a:ext cx="2366945" cy="16520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7" name="Text Placeholder 12"/>
          <p:cNvSpPr txBox="1"/>
          <p:nvPr/>
        </p:nvSpPr>
        <p:spPr>
          <a:xfrm>
            <a:off x="7918141" y="2625285"/>
            <a:ext cx="2242640" cy="161037"/>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8" name="Text Placeholder 12"/>
          <p:cNvSpPr txBox="1"/>
          <p:nvPr/>
        </p:nvSpPr>
        <p:spPr>
          <a:xfrm>
            <a:off x="7918140" y="4055272"/>
            <a:ext cx="2242640" cy="161037"/>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9" name="Text Placeholder 12"/>
          <p:cNvSpPr txBox="1"/>
          <p:nvPr/>
        </p:nvSpPr>
        <p:spPr>
          <a:xfrm>
            <a:off x="7918140" y="5571620"/>
            <a:ext cx="2242640" cy="161037"/>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grpSp>
        <p:nvGrpSpPr>
          <p:cNvPr id="80" name="组合 79"/>
          <p:cNvGrpSpPr/>
          <p:nvPr/>
        </p:nvGrpSpPr>
        <p:grpSpPr>
          <a:xfrm>
            <a:off x="4754627" y="2237533"/>
            <a:ext cx="2663236" cy="2663234"/>
            <a:chOff x="3566899" y="1605909"/>
            <a:chExt cx="1997947" cy="1997946"/>
          </a:xfrm>
        </p:grpSpPr>
        <p:sp>
          <p:nvSpPr>
            <p:cNvPr id="81"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50787" tIns="50787" rIns="50787" bIns="50787" anchor="ctr"/>
            <a:lstStyle/>
            <a:p>
              <a:pPr>
                <a:spcBef>
                  <a:spcPts val="4500"/>
                </a:spcBef>
                <a:defRPr sz="2500">
                  <a:latin typeface="Aller Light"/>
                  <a:ea typeface="Aller Light"/>
                  <a:cs typeface="Aller Light"/>
                  <a:sym typeface="Aller Light"/>
                </a:defRPr>
              </a:pPr>
              <a:endParaRPr sz="3335">
                <a:latin typeface="微软雅黑" panose="020B0503020204020204" charset="-122"/>
                <a:ea typeface="微软雅黑" panose="020B0503020204020204" charset="-122"/>
              </a:endParaRPr>
            </a:p>
          </p:txBody>
        </p:sp>
        <p:sp>
          <p:nvSpPr>
            <p:cNvPr id="82" name="椭圆 81"/>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accent1"/>
                  </a:solidFill>
                  <a:latin typeface="微软雅黑" panose="020B0503020204020204" charset="-122"/>
                  <a:ea typeface="微软雅黑" panose="020B0503020204020204" charset="-122"/>
                </a:rPr>
                <a:t>年度工作</a:t>
              </a:r>
              <a:endParaRPr lang="en-US" altLang="zh-CN" sz="2665" b="1" dirty="0">
                <a:solidFill>
                  <a:schemeClr val="accent1"/>
                </a:solidFill>
                <a:latin typeface="微软雅黑" panose="020B0503020204020204" charset="-122"/>
                <a:ea typeface="微软雅黑" panose="020B0503020204020204" charset="-122"/>
              </a:endParaRPr>
            </a:p>
            <a:p>
              <a:pPr algn="ctr"/>
              <a:r>
                <a:rPr lang="zh-CN" altLang="en-US" sz="2665" b="1" dirty="0">
                  <a:solidFill>
                    <a:schemeClr val="accent1"/>
                  </a:solidFill>
                  <a:latin typeface="微软雅黑" panose="020B0503020204020204" charset="-122"/>
                  <a:ea typeface="微软雅黑" panose="020B0503020204020204" charset="-122"/>
                </a:rPr>
                <a:t>内容概述</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p:cTn id="16" dur="500" fill="hold"/>
                                        <p:tgtEl>
                                          <p:spTgt spid="80"/>
                                        </p:tgtEl>
                                        <p:attrNameLst>
                                          <p:attrName>ppt_w</p:attrName>
                                        </p:attrNameLst>
                                      </p:cBhvr>
                                      <p:tavLst>
                                        <p:tav tm="0">
                                          <p:val>
                                            <p:fltVal val="0"/>
                                          </p:val>
                                        </p:tav>
                                        <p:tav tm="100000">
                                          <p:val>
                                            <p:strVal val="#ppt_w"/>
                                          </p:val>
                                        </p:tav>
                                      </p:tavLst>
                                    </p:anim>
                                    <p:anim calcmode="lin" valueType="num">
                                      <p:cBhvr>
                                        <p:cTn id="17" dur="500" fill="hold"/>
                                        <p:tgtEl>
                                          <p:spTgt spid="80"/>
                                        </p:tgtEl>
                                        <p:attrNameLst>
                                          <p:attrName>ppt_h</p:attrName>
                                        </p:attrNameLst>
                                      </p:cBhvr>
                                      <p:tavLst>
                                        <p:tav tm="0">
                                          <p:val>
                                            <p:fltVal val="0"/>
                                          </p:val>
                                        </p:tav>
                                        <p:tav tm="100000">
                                          <p:val>
                                            <p:strVal val="#ppt_h"/>
                                          </p:val>
                                        </p:tav>
                                      </p:tavLst>
                                    </p:anim>
                                    <p:animEffect transition="in" filter="fade">
                                      <p:cBhvr>
                                        <p:cTn id="18" dur="500"/>
                                        <p:tgtEl>
                                          <p:spTgt spid="80"/>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right)">
                                      <p:cBhvr>
                                        <p:cTn id="22" dur="500"/>
                                        <p:tgtEl>
                                          <p:spTgt spid="5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8">
                                            <p:txEl>
                                              <p:pRg st="0" end="0"/>
                                            </p:txEl>
                                          </p:spTgt>
                                        </p:tgtEl>
                                        <p:attrNameLst>
                                          <p:attrName>style.visibility</p:attrName>
                                        </p:attrNameLst>
                                      </p:cBhvr>
                                      <p:to>
                                        <p:strVal val="visible"/>
                                      </p:to>
                                    </p:set>
                                    <p:animEffect transition="in" filter="fade">
                                      <p:cBhvr>
                                        <p:cTn id="26" dur="500"/>
                                        <p:tgtEl>
                                          <p:spTgt spid="68">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74">
                                            <p:txEl>
                                              <p:pRg st="0" end="0"/>
                                            </p:txEl>
                                          </p:spTgt>
                                        </p:tgtEl>
                                        <p:attrNameLst>
                                          <p:attrName>style.visibility</p:attrName>
                                        </p:attrNameLst>
                                      </p:cBhvr>
                                      <p:to>
                                        <p:strVal val="visible"/>
                                      </p:to>
                                    </p:set>
                                    <p:animEffect transition="in" filter="fade">
                                      <p:cBhvr>
                                        <p:cTn id="33" dur="500"/>
                                        <p:tgtEl>
                                          <p:spTgt spid="74">
                                            <p:txEl>
                                              <p:pRg st="0" end="0"/>
                                            </p:txEl>
                                          </p:spTgt>
                                        </p:tgtEl>
                                      </p:cBhvr>
                                    </p:animEffect>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right)">
                                      <p:cBhvr>
                                        <p:cTn id="37" dur="500"/>
                                        <p:tgtEl>
                                          <p:spTgt spid="47"/>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69">
                                            <p:txEl>
                                              <p:pRg st="0" end="0"/>
                                            </p:txEl>
                                          </p:spTgt>
                                        </p:tgtEl>
                                        <p:attrNameLst>
                                          <p:attrName>style.visibility</p:attrName>
                                        </p:attrNameLst>
                                      </p:cBhvr>
                                      <p:to>
                                        <p:strVal val="visible"/>
                                      </p:to>
                                    </p:set>
                                    <p:animEffect transition="in" filter="fade">
                                      <p:cBhvr>
                                        <p:cTn id="41" dur="500"/>
                                        <p:tgtEl>
                                          <p:spTgt spid="69">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childTnLst>
                          </p:cTn>
                        </p:par>
                        <p:par>
                          <p:cTn id="49" fill="hold">
                            <p:stCondLst>
                              <p:cond delay="3500"/>
                            </p:stCondLst>
                            <p:childTnLst>
                              <p:par>
                                <p:cTn id="50" presetID="22" presetClass="entr" presetSubtype="2"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500"/>
                                        <p:tgtEl>
                                          <p:spTgt spid="70">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76">
                                            <p:txEl>
                                              <p:pRg st="0" end="0"/>
                                            </p:txEl>
                                          </p:spTgt>
                                        </p:tgtEl>
                                        <p:attrNameLst>
                                          <p:attrName>style.visibility</p:attrName>
                                        </p:attrNameLst>
                                      </p:cBhvr>
                                      <p:to>
                                        <p:strVal val="visible"/>
                                      </p:to>
                                    </p:set>
                                    <p:animEffect transition="in" filter="fade">
                                      <p:cBhvr>
                                        <p:cTn id="63" dur="500"/>
                                        <p:tgtEl>
                                          <p:spTgt spid="76">
                                            <p:txEl>
                                              <p:pRg st="0" end="0"/>
                                            </p:txEl>
                                          </p:spTgt>
                                        </p:tgtEl>
                                      </p:cBhvr>
                                    </p:animEffect>
                                  </p:childTnLst>
                                </p:cTn>
                              </p:par>
                            </p:childTnLst>
                          </p:cTn>
                        </p:par>
                        <p:par>
                          <p:cTn id="64" fill="hold">
                            <p:stCondLst>
                              <p:cond delay="5000"/>
                            </p:stCondLst>
                            <p:childTnLst>
                              <p:par>
                                <p:cTn id="65" presetID="22" presetClass="entr" presetSubtype="8"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71">
                                            <p:txEl>
                                              <p:pRg st="0" end="0"/>
                                            </p:txEl>
                                          </p:spTgt>
                                        </p:tgtEl>
                                        <p:attrNameLst>
                                          <p:attrName>style.visibility</p:attrName>
                                        </p:attrNameLst>
                                      </p:cBhvr>
                                      <p:to>
                                        <p:strVal val="visible"/>
                                      </p:to>
                                    </p:set>
                                    <p:animEffect transition="in" filter="fade">
                                      <p:cBhvr>
                                        <p:cTn id="71" dur="500"/>
                                        <p:tgtEl>
                                          <p:spTgt spid="71">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77">
                                            <p:txEl>
                                              <p:pRg st="0" end="0"/>
                                            </p:txEl>
                                          </p:spTgt>
                                        </p:tgtEl>
                                        <p:attrNameLst>
                                          <p:attrName>style.visibility</p:attrName>
                                        </p:attrNameLst>
                                      </p:cBhvr>
                                      <p:to>
                                        <p:strVal val="visible"/>
                                      </p:to>
                                    </p:set>
                                    <p:animEffect transition="in" filter="fade">
                                      <p:cBhvr>
                                        <p:cTn id="78" dur="500"/>
                                        <p:tgtEl>
                                          <p:spTgt spid="77">
                                            <p:txEl>
                                              <p:pRg st="0" end="0"/>
                                            </p:txEl>
                                          </p:spTgt>
                                        </p:tgtEl>
                                      </p:cBhvr>
                                    </p:animEffect>
                                  </p:childTnLst>
                                </p:cTn>
                              </p:par>
                            </p:childTnLst>
                          </p:cTn>
                        </p:par>
                        <p:par>
                          <p:cTn id="79" fill="hold">
                            <p:stCondLst>
                              <p:cond delay="6500"/>
                            </p:stCondLst>
                            <p:childTnLst>
                              <p:par>
                                <p:cTn id="80" presetID="22" presetClass="entr" presetSubtype="8"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72">
                                            <p:txEl>
                                              <p:pRg st="0" end="0"/>
                                            </p:txEl>
                                          </p:spTgt>
                                        </p:tgtEl>
                                        <p:attrNameLst>
                                          <p:attrName>style.visibility</p:attrName>
                                        </p:attrNameLst>
                                      </p:cBhvr>
                                      <p:to>
                                        <p:strVal val="visible"/>
                                      </p:to>
                                    </p:set>
                                    <p:animEffect transition="in" filter="fade">
                                      <p:cBhvr>
                                        <p:cTn id="86" dur="500"/>
                                        <p:tgtEl>
                                          <p:spTgt spid="7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par>
                          <p:cTn id="90" fill="hold">
                            <p:stCondLst>
                              <p:cond delay="7500"/>
                            </p:stCondLst>
                            <p:childTnLst>
                              <p:par>
                                <p:cTn id="91" presetID="10" presetClass="entr" presetSubtype="0" fill="hold" grpId="0" nodeType="afterEffect">
                                  <p:stCondLst>
                                    <p:cond delay="0"/>
                                  </p:stCondLst>
                                  <p:childTnLst>
                                    <p:set>
                                      <p:cBhvr>
                                        <p:cTn id="92" dur="1" fill="hold">
                                          <p:stCondLst>
                                            <p:cond delay="0"/>
                                          </p:stCondLst>
                                        </p:cTn>
                                        <p:tgtEl>
                                          <p:spTgt spid="78">
                                            <p:txEl>
                                              <p:pRg st="0" end="0"/>
                                            </p:txEl>
                                          </p:spTgt>
                                        </p:tgtEl>
                                        <p:attrNameLst>
                                          <p:attrName>style.visibility</p:attrName>
                                        </p:attrNameLst>
                                      </p:cBhvr>
                                      <p:to>
                                        <p:strVal val="visible"/>
                                      </p:to>
                                    </p:set>
                                    <p:animEffect transition="in" filter="fade">
                                      <p:cBhvr>
                                        <p:cTn id="93" dur="500"/>
                                        <p:tgtEl>
                                          <p:spTgt spid="78">
                                            <p:txEl>
                                              <p:pRg st="0" end="0"/>
                                            </p:txEl>
                                          </p:spTgt>
                                        </p:tgtEl>
                                      </p:cBhvr>
                                    </p:animEffect>
                                  </p:childTnLst>
                                </p:cTn>
                              </p:par>
                            </p:childTnLst>
                          </p:cTn>
                        </p:par>
                        <p:par>
                          <p:cTn id="94" fill="hold">
                            <p:stCondLst>
                              <p:cond delay="8000"/>
                            </p:stCondLst>
                            <p:childTnLst>
                              <p:par>
                                <p:cTn id="95" presetID="22" presetClass="entr" presetSubtype="8" fill="hold"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left)">
                                      <p:cBhvr>
                                        <p:cTn id="97" dur="500"/>
                                        <p:tgtEl>
                                          <p:spTgt spid="56"/>
                                        </p:tgtEl>
                                      </p:cBhvr>
                                    </p:animEffect>
                                  </p:childTnLst>
                                </p:cTn>
                              </p:par>
                            </p:childTnLst>
                          </p:cTn>
                        </p:par>
                        <p:par>
                          <p:cTn id="98" fill="hold">
                            <p:stCondLst>
                              <p:cond delay="8500"/>
                            </p:stCondLst>
                            <p:childTnLst>
                              <p:par>
                                <p:cTn id="99" presetID="10" presetClass="entr" presetSubtype="0" fill="hold" grpId="0" nodeType="afterEffect">
                                  <p:stCondLst>
                                    <p:cond delay="0"/>
                                  </p:stCondLst>
                                  <p:childTnLst>
                                    <p:set>
                                      <p:cBhvr>
                                        <p:cTn id="100" dur="1" fill="hold">
                                          <p:stCondLst>
                                            <p:cond delay="0"/>
                                          </p:stCondLst>
                                        </p:cTn>
                                        <p:tgtEl>
                                          <p:spTgt spid="73">
                                            <p:txEl>
                                              <p:pRg st="0" end="0"/>
                                            </p:txEl>
                                          </p:spTgt>
                                        </p:tgtEl>
                                        <p:attrNameLst>
                                          <p:attrName>style.visibility</p:attrName>
                                        </p:attrNameLst>
                                      </p:cBhvr>
                                      <p:to>
                                        <p:strVal val="visible"/>
                                      </p:to>
                                    </p:set>
                                    <p:animEffect transition="in" filter="fade">
                                      <p:cBhvr>
                                        <p:cTn id="101" dur="500"/>
                                        <p:tgtEl>
                                          <p:spTgt spid="73">
                                            <p:txEl>
                                              <p:pRg st="0" end="0"/>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childTnLst>
                                </p:cTn>
                              </p:par>
                            </p:childTnLst>
                          </p:cTn>
                        </p:par>
                        <p:par>
                          <p:cTn id="105" fill="hold">
                            <p:stCondLst>
                              <p:cond delay="9000"/>
                            </p:stCondLst>
                            <p:childTnLst>
                              <p:par>
                                <p:cTn id="106" presetID="10" presetClass="entr" presetSubtype="0" fill="hold" grpId="0" nodeType="afterEffect">
                                  <p:stCondLst>
                                    <p:cond delay="0"/>
                                  </p:stCondLst>
                                  <p:childTnLst>
                                    <p:set>
                                      <p:cBhvr>
                                        <p:cTn id="107" dur="1" fill="hold">
                                          <p:stCondLst>
                                            <p:cond delay="0"/>
                                          </p:stCondLst>
                                        </p:cTn>
                                        <p:tgtEl>
                                          <p:spTgt spid="79">
                                            <p:txEl>
                                              <p:pRg st="0" end="0"/>
                                            </p:txEl>
                                          </p:spTgt>
                                        </p:tgtEl>
                                        <p:attrNameLst>
                                          <p:attrName>style.visibility</p:attrName>
                                        </p:attrNameLst>
                                      </p:cBhvr>
                                      <p:to>
                                        <p:strVal val="visible"/>
                                      </p:to>
                                    </p:set>
                                    <p:animEffect transition="in" filter="fade">
                                      <p:cBhvr>
                                        <p:cTn id="108"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2" grpId="0" animBg="1"/>
      <p:bldP spid="63" grpId="0" animBg="1"/>
      <p:bldP spid="64" grpId="0" animBg="1"/>
      <p:bldP spid="65" grpId="0" animBg="1"/>
      <p:bldP spid="66" grpId="0" animBg="1"/>
      <p:bldP spid="67" grpId="0" animBg="1"/>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10" presetClass="entr" presetSubtype="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p:cNvCxnSpPr/>
          <p:nvPr/>
        </p:nvCxnSpPr>
        <p:spPr>
          <a:xfrm>
            <a:off x="7316346" y="3080910"/>
            <a:ext cx="2160000" cy="287"/>
          </a:xfrm>
          <a:prstGeom prst="line">
            <a:avLst/>
          </a:prstGeom>
          <a:noFill/>
          <a:ln w="12700" cap="flat" cmpd="sng">
            <a:solidFill>
              <a:schemeClr val="tx1">
                <a:lumMod val="75000"/>
                <a:lumOff val="25000"/>
              </a:schemeClr>
            </a:solidFill>
            <a:prstDash val="dash"/>
            <a:bevel/>
            <a:headEnd type="none" w="sm" len="sm"/>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p:cNvCxnSpPr/>
          <p:nvPr/>
        </p:nvCxnSpPr>
        <p:spPr>
          <a:xfrm>
            <a:off x="8652726" y="5323571"/>
            <a:ext cx="2160000" cy="287"/>
          </a:xfrm>
          <a:prstGeom prst="line">
            <a:avLst/>
          </a:prstGeom>
          <a:noFill/>
          <a:ln w="12700" cap="flat" cmpd="sng">
            <a:solidFill>
              <a:schemeClr val="tx1">
                <a:lumMod val="75000"/>
                <a:lumOff val="25000"/>
              </a:schemeClr>
            </a:solidFill>
            <a:prstDash val="dash"/>
            <a:bevel/>
            <a:headEnd type="none" w="sm" len="sm"/>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p:cNvCxnSpPr/>
          <p:nvPr/>
        </p:nvCxnSpPr>
        <p:spPr>
          <a:xfrm>
            <a:off x="1375050" y="4785356"/>
            <a:ext cx="2160000" cy="287"/>
          </a:xfrm>
          <a:prstGeom prst="line">
            <a:avLst/>
          </a:prstGeom>
          <a:noFill/>
          <a:ln w="12700" cap="flat" cmpd="sng">
            <a:solidFill>
              <a:schemeClr val="tx1">
                <a:lumMod val="75000"/>
                <a:lumOff val="25000"/>
              </a:schemeClr>
            </a:solidFill>
            <a:prstDash val="dash"/>
            <a:bevel/>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9" name="文本"/>
          <p:cNvSpPr/>
          <p:nvPr/>
        </p:nvSpPr>
        <p:spPr>
          <a:xfrm>
            <a:off x="8888177" y="4112255"/>
            <a:ext cx="2869939" cy="1077218"/>
          </a:xfrm>
          <a:prstGeom prst="rect">
            <a:avLst/>
          </a:prstGeom>
          <a:noFill/>
        </p:spPr>
        <p:txBody>
          <a:bodyPr wrap="square" rtlCol="0" anchor="b">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0" name="文本"/>
          <p:cNvSpPr/>
          <p:nvPr/>
        </p:nvSpPr>
        <p:spPr>
          <a:xfrm>
            <a:off x="7804862" y="1785909"/>
            <a:ext cx="2869939" cy="1077218"/>
          </a:xfrm>
          <a:prstGeom prst="rect">
            <a:avLst/>
          </a:prstGeom>
          <a:noFill/>
        </p:spPr>
        <p:txBody>
          <a:bodyPr wrap="square" rtlCol="0" anchor="b">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1" name="文本"/>
          <p:cNvSpPr/>
          <p:nvPr/>
        </p:nvSpPr>
        <p:spPr>
          <a:xfrm>
            <a:off x="705309" y="3509926"/>
            <a:ext cx="2869939" cy="1077218"/>
          </a:xfrm>
          <a:prstGeom prst="rect">
            <a:avLst/>
          </a:prstGeom>
          <a:noFill/>
        </p:spPr>
        <p:txBody>
          <a:bodyPr wrap="square" rtlCol="0" anchor="b">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2" name="任意多边形"/>
          <p:cNvSpPr/>
          <p:nvPr/>
        </p:nvSpPr>
        <p:spPr>
          <a:xfrm>
            <a:off x="4790959" y="3909875"/>
            <a:ext cx="2616832" cy="2117495"/>
          </a:xfrm>
          <a:custGeom>
            <a:avLst/>
            <a:gdLst>
              <a:gd name="connsiteX0" fmla="*/ 0 w 2709333"/>
              <a:gd name="connsiteY0" fmla="*/ 2709333 h 2709333"/>
              <a:gd name="connsiteX1" fmla="*/ 1354667 w 2709333"/>
              <a:gd name="connsiteY1" fmla="*/ 0 h 2709333"/>
              <a:gd name="connsiteX2" fmla="*/ 2709333 w 2709333"/>
              <a:gd name="connsiteY2" fmla="*/ 2709333 h 2709333"/>
              <a:gd name="connsiteX3" fmla="*/ 0 w 2709333"/>
              <a:gd name="connsiteY3" fmla="*/ 2709333 h 2709333"/>
            </a:gdLst>
            <a:ahLst/>
            <a:cxnLst>
              <a:cxn ang="0">
                <a:pos x="connsiteX0" y="connsiteY0"/>
              </a:cxn>
              <a:cxn ang="0">
                <a:pos x="connsiteX1" y="connsiteY1"/>
              </a:cxn>
              <a:cxn ang="0">
                <a:pos x="connsiteX2" y="connsiteY2"/>
              </a:cxn>
              <a:cxn ang="0">
                <a:pos x="connsiteX3" y="connsiteY3"/>
              </a:cxn>
            </a:cxnLst>
            <a:rect l="l" t="t" r="r" b="b"/>
            <a:pathLst>
              <a:path w="2709333" h="2709333">
                <a:moveTo>
                  <a:pt x="2709333" y="0"/>
                </a:moveTo>
                <a:lnTo>
                  <a:pt x="1354666" y="2709333"/>
                </a:lnTo>
                <a:lnTo>
                  <a:pt x="0" y="0"/>
                </a:lnTo>
                <a:lnTo>
                  <a:pt x="2709333"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493" tIns="137161" rIns="814493" bIns="1491827" numCol="1" spcCol="1270" anchor="ctr" anchorCtr="0">
            <a:noAutofit/>
          </a:bodyPr>
          <a:lstStyle/>
          <a:p>
            <a:pPr lvl="0" algn="ctr" defTabSz="1600200">
              <a:lnSpc>
                <a:spcPct val="90000"/>
              </a:lnSpc>
              <a:spcBef>
                <a:spcPct val="0"/>
              </a:spcBef>
              <a:spcAft>
                <a:spcPct val="35000"/>
              </a:spcAft>
            </a:pPr>
            <a:endParaRPr lang="zh-CN" altLang="en-US" sz="3600" kern="1200"/>
          </a:p>
        </p:txBody>
      </p:sp>
      <p:grpSp>
        <p:nvGrpSpPr>
          <p:cNvPr id="13" name="组合"/>
          <p:cNvGrpSpPr/>
          <p:nvPr/>
        </p:nvGrpSpPr>
        <p:grpSpPr>
          <a:xfrm>
            <a:off x="4787584" y="1638653"/>
            <a:ext cx="2616833" cy="2117495"/>
            <a:chOff x="4392335" y="1207084"/>
            <a:chExt cx="2985137" cy="2415520"/>
          </a:xfrm>
        </p:grpSpPr>
        <p:sp>
          <p:nvSpPr>
            <p:cNvPr id="14" name="任意多边形"/>
            <p:cNvSpPr/>
            <p:nvPr/>
          </p:nvSpPr>
          <p:spPr>
            <a:xfrm>
              <a:off x="4392335" y="1207084"/>
              <a:ext cx="2985137" cy="2415520"/>
            </a:xfrm>
            <a:custGeom>
              <a:avLst/>
              <a:gdLst>
                <a:gd name="connsiteX0" fmla="*/ 0 w 2709333"/>
                <a:gd name="connsiteY0" fmla="*/ 2709333 h 2709333"/>
                <a:gd name="connsiteX1" fmla="*/ 1354667 w 2709333"/>
                <a:gd name="connsiteY1" fmla="*/ 0 h 2709333"/>
                <a:gd name="connsiteX2" fmla="*/ 2709333 w 2709333"/>
                <a:gd name="connsiteY2" fmla="*/ 2709333 h 2709333"/>
                <a:gd name="connsiteX3" fmla="*/ 0 w 2709333"/>
                <a:gd name="connsiteY3" fmla="*/ 2709333 h 2709333"/>
              </a:gdLst>
              <a:ahLst/>
              <a:cxnLst>
                <a:cxn ang="0">
                  <a:pos x="connsiteX0" y="connsiteY0"/>
                </a:cxn>
                <a:cxn ang="0">
                  <a:pos x="connsiteX1" y="connsiteY1"/>
                </a:cxn>
                <a:cxn ang="0">
                  <a:pos x="connsiteX2" y="connsiteY2"/>
                </a:cxn>
                <a:cxn ang="0">
                  <a:pos x="connsiteX3" y="connsiteY3"/>
                </a:cxn>
              </a:cxnLst>
              <a:rect l="l" t="t" r="r" b="b"/>
              <a:pathLst>
                <a:path w="2709333" h="2709333">
                  <a:moveTo>
                    <a:pt x="0" y="2709333"/>
                  </a:moveTo>
                  <a:lnTo>
                    <a:pt x="1354667" y="0"/>
                  </a:lnTo>
                  <a:lnTo>
                    <a:pt x="2709333" y="2709333"/>
                  </a:lnTo>
                  <a:lnTo>
                    <a:pt x="0" y="27093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493" tIns="1491827" rIns="814493" bIns="13716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15" name="箭头"/>
            <p:cNvSpPr/>
            <p:nvPr/>
          </p:nvSpPr>
          <p:spPr>
            <a:xfrm rot="16200000">
              <a:off x="5647959" y="2896109"/>
              <a:ext cx="469231" cy="983756"/>
            </a:xfrm>
            <a:prstGeom prst="rightArrow">
              <a:avLst>
                <a:gd name="adj1" fmla="val 50000"/>
                <a:gd name="adj2" fmla="val 653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p:cNvGrpSpPr/>
          <p:nvPr/>
        </p:nvGrpSpPr>
        <p:grpSpPr>
          <a:xfrm>
            <a:off x="3325439" y="3909876"/>
            <a:ext cx="2616833" cy="2117495"/>
            <a:chOff x="2899766" y="3622604"/>
            <a:chExt cx="2985137" cy="2415520"/>
          </a:xfrm>
        </p:grpSpPr>
        <p:sp>
          <p:nvSpPr>
            <p:cNvPr id="17" name="任意多边形"/>
            <p:cNvSpPr/>
            <p:nvPr/>
          </p:nvSpPr>
          <p:spPr>
            <a:xfrm>
              <a:off x="2899766" y="3622604"/>
              <a:ext cx="2985137" cy="2415520"/>
            </a:xfrm>
            <a:custGeom>
              <a:avLst/>
              <a:gdLst>
                <a:gd name="connsiteX0" fmla="*/ 0 w 2709333"/>
                <a:gd name="connsiteY0" fmla="*/ 2709333 h 2709333"/>
                <a:gd name="connsiteX1" fmla="*/ 1354667 w 2709333"/>
                <a:gd name="connsiteY1" fmla="*/ 0 h 2709333"/>
                <a:gd name="connsiteX2" fmla="*/ 2709333 w 2709333"/>
                <a:gd name="connsiteY2" fmla="*/ 2709333 h 2709333"/>
                <a:gd name="connsiteX3" fmla="*/ 0 w 2709333"/>
                <a:gd name="connsiteY3" fmla="*/ 2709333 h 2709333"/>
              </a:gdLst>
              <a:ahLst/>
              <a:cxnLst>
                <a:cxn ang="0">
                  <a:pos x="connsiteX0" y="connsiteY0"/>
                </a:cxn>
                <a:cxn ang="0">
                  <a:pos x="connsiteX1" y="connsiteY1"/>
                </a:cxn>
                <a:cxn ang="0">
                  <a:pos x="connsiteX2" y="connsiteY2"/>
                </a:cxn>
                <a:cxn ang="0">
                  <a:pos x="connsiteX3" y="connsiteY3"/>
                </a:cxn>
              </a:cxnLst>
              <a:rect l="l" t="t" r="r" b="b"/>
              <a:pathLst>
                <a:path w="2709333" h="2709333">
                  <a:moveTo>
                    <a:pt x="0" y="2709333"/>
                  </a:moveTo>
                  <a:lnTo>
                    <a:pt x="1354667" y="0"/>
                  </a:lnTo>
                  <a:lnTo>
                    <a:pt x="2709333" y="2709333"/>
                  </a:lnTo>
                  <a:lnTo>
                    <a:pt x="0" y="27093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493" tIns="1491827" rIns="814493" bIns="13716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18" name="箭头"/>
            <p:cNvSpPr/>
            <p:nvPr/>
          </p:nvSpPr>
          <p:spPr>
            <a:xfrm rot="8880000">
              <a:off x="4696459" y="4438266"/>
              <a:ext cx="469231" cy="983756"/>
            </a:xfrm>
            <a:prstGeom prst="rightArrow">
              <a:avLst>
                <a:gd name="adj1" fmla="val 50000"/>
                <a:gd name="adj2" fmla="val 653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p:cNvGrpSpPr/>
          <p:nvPr/>
        </p:nvGrpSpPr>
        <p:grpSpPr>
          <a:xfrm>
            <a:off x="6249729" y="3909875"/>
            <a:ext cx="2616833" cy="2117495"/>
            <a:chOff x="5884905" y="3622603"/>
            <a:chExt cx="2985137" cy="2415520"/>
          </a:xfrm>
        </p:grpSpPr>
        <p:sp>
          <p:nvSpPr>
            <p:cNvPr id="20" name="任意多边形"/>
            <p:cNvSpPr/>
            <p:nvPr/>
          </p:nvSpPr>
          <p:spPr>
            <a:xfrm>
              <a:off x="5884905" y="3622603"/>
              <a:ext cx="2985137" cy="2415520"/>
            </a:xfrm>
            <a:custGeom>
              <a:avLst/>
              <a:gdLst>
                <a:gd name="connsiteX0" fmla="*/ 0 w 2709333"/>
                <a:gd name="connsiteY0" fmla="*/ 2709333 h 2709333"/>
                <a:gd name="connsiteX1" fmla="*/ 1354667 w 2709333"/>
                <a:gd name="connsiteY1" fmla="*/ 0 h 2709333"/>
                <a:gd name="connsiteX2" fmla="*/ 2709333 w 2709333"/>
                <a:gd name="connsiteY2" fmla="*/ 2709333 h 2709333"/>
                <a:gd name="connsiteX3" fmla="*/ 0 w 2709333"/>
                <a:gd name="connsiteY3" fmla="*/ 2709333 h 2709333"/>
              </a:gdLst>
              <a:ahLst/>
              <a:cxnLst>
                <a:cxn ang="0">
                  <a:pos x="connsiteX0" y="connsiteY0"/>
                </a:cxn>
                <a:cxn ang="0">
                  <a:pos x="connsiteX1" y="connsiteY1"/>
                </a:cxn>
                <a:cxn ang="0">
                  <a:pos x="connsiteX2" y="connsiteY2"/>
                </a:cxn>
                <a:cxn ang="0">
                  <a:pos x="connsiteX3" y="connsiteY3"/>
                </a:cxn>
              </a:cxnLst>
              <a:rect l="l" t="t" r="r" b="b"/>
              <a:pathLst>
                <a:path w="2709333" h="2709333">
                  <a:moveTo>
                    <a:pt x="0" y="2709333"/>
                  </a:moveTo>
                  <a:lnTo>
                    <a:pt x="1354667" y="0"/>
                  </a:lnTo>
                  <a:lnTo>
                    <a:pt x="2709333" y="2709333"/>
                  </a:lnTo>
                  <a:lnTo>
                    <a:pt x="0" y="27093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493" tIns="1491827" rIns="814493" bIns="13716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21" name="箭头"/>
            <p:cNvSpPr/>
            <p:nvPr/>
          </p:nvSpPr>
          <p:spPr>
            <a:xfrm rot="1923912">
              <a:off x="6599791" y="4463461"/>
              <a:ext cx="469231" cy="983756"/>
            </a:xfrm>
            <a:prstGeom prst="rightArrow">
              <a:avLst>
                <a:gd name="adj1" fmla="val 50000"/>
                <a:gd name="adj2" fmla="val 653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
          <p:cNvSpPr/>
          <p:nvPr/>
        </p:nvSpPr>
        <p:spPr>
          <a:xfrm>
            <a:off x="5425717" y="2789430"/>
            <a:ext cx="1338828" cy="400110"/>
          </a:xfrm>
          <a:prstGeom prst="rect">
            <a:avLst/>
          </a:prstGeom>
        </p:spPr>
        <p:txBody>
          <a:bodyPr wrap="none">
            <a:spAutoFit/>
          </a:bodyPr>
          <a:lstStyle/>
          <a:p>
            <a:r>
              <a:rPr lang="zh-CN" altLang="en-US" sz="2000" b="1" spc="250" dirty="0">
                <a:solidFill>
                  <a:schemeClr val="bg1"/>
                </a:solidFill>
                <a:latin typeface="+mn-ea"/>
              </a:rPr>
              <a:t>添加标题</a:t>
            </a:r>
          </a:p>
        </p:txBody>
      </p:sp>
      <p:sp>
        <p:nvSpPr>
          <p:cNvPr id="23" name="文本"/>
          <p:cNvSpPr/>
          <p:nvPr/>
        </p:nvSpPr>
        <p:spPr>
          <a:xfrm>
            <a:off x="3868821" y="5401796"/>
            <a:ext cx="1338828" cy="400110"/>
          </a:xfrm>
          <a:prstGeom prst="rect">
            <a:avLst/>
          </a:prstGeom>
        </p:spPr>
        <p:txBody>
          <a:bodyPr wrap="none">
            <a:spAutoFit/>
          </a:bodyPr>
          <a:lstStyle/>
          <a:p>
            <a:r>
              <a:rPr lang="zh-CN" altLang="en-US" sz="2000" b="1" spc="250" dirty="0">
                <a:solidFill>
                  <a:schemeClr val="bg1"/>
                </a:solidFill>
                <a:latin typeface="+mn-ea"/>
              </a:rPr>
              <a:t>添加标题</a:t>
            </a:r>
          </a:p>
        </p:txBody>
      </p:sp>
      <p:sp>
        <p:nvSpPr>
          <p:cNvPr id="24" name="文本"/>
          <p:cNvSpPr/>
          <p:nvPr/>
        </p:nvSpPr>
        <p:spPr>
          <a:xfrm>
            <a:off x="6980851" y="5402489"/>
            <a:ext cx="1338828" cy="400110"/>
          </a:xfrm>
          <a:prstGeom prst="rect">
            <a:avLst/>
          </a:prstGeom>
        </p:spPr>
        <p:txBody>
          <a:bodyPr wrap="none">
            <a:spAutoFit/>
          </a:bodyPr>
          <a:lstStyle/>
          <a:p>
            <a:r>
              <a:rPr lang="zh-CN" altLang="en-US" sz="2000" b="1" spc="250" dirty="0">
                <a:solidFill>
                  <a:schemeClr val="bg1"/>
                </a:solidFill>
                <a:latin typeface="+mn-ea"/>
              </a:rPr>
              <a:t>添加标题</a:t>
            </a:r>
          </a:p>
        </p:txBody>
      </p:sp>
      <p:sp>
        <p:nvSpPr>
          <p:cNvPr id="25" name="图标"/>
          <p:cNvSpPr>
            <a:spLocks noEditPoints="1" noChangeArrowheads="1"/>
          </p:cNvSpPr>
          <p:nvPr/>
        </p:nvSpPr>
        <p:spPr bwMode="auto">
          <a:xfrm>
            <a:off x="5817216" y="4220115"/>
            <a:ext cx="564120" cy="686811"/>
          </a:xfrm>
          <a:custGeom>
            <a:avLst/>
            <a:gdLst>
              <a:gd name="T0" fmla="*/ 2147483647 w 74"/>
              <a:gd name="T1" fmla="*/ 0 h 97"/>
              <a:gd name="T2" fmla="*/ 2147483647 w 74"/>
              <a:gd name="T3" fmla="*/ 2147483647 h 97"/>
              <a:gd name="T4" fmla="*/ 2147483647 w 74"/>
              <a:gd name="T5" fmla="*/ 2147483647 h 97"/>
              <a:gd name="T6" fmla="*/ 2147483647 w 74"/>
              <a:gd name="T7" fmla="*/ 2147483647 h 97"/>
              <a:gd name="T8" fmla="*/ 2147483647 w 74"/>
              <a:gd name="T9" fmla="*/ 2147483647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2147483647 w 74"/>
              <a:gd name="T19" fmla="*/ 2147483647 h 97"/>
              <a:gd name="T20" fmla="*/ 2147483647 w 74"/>
              <a:gd name="T21" fmla="*/ 2147483647 h 97"/>
              <a:gd name="T22" fmla="*/ 2147483647 w 74"/>
              <a:gd name="T23" fmla="*/ 2147483647 h 97"/>
              <a:gd name="T24" fmla="*/ 2147483647 w 74"/>
              <a:gd name="T25" fmla="*/ 2147483647 h 97"/>
              <a:gd name="T26" fmla="*/ 2147483647 w 74"/>
              <a:gd name="T27" fmla="*/ 2147483647 h 97"/>
              <a:gd name="T28" fmla="*/ 2147483647 w 74"/>
              <a:gd name="T29" fmla="*/ 2147483647 h 97"/>
              <a:gd name="T30" fmla="*/ 0 w 74"/>
              <a:gd name="T31" fmla="*/ 2147483647 h 97"/>
              <a:gd name="T32" fmla="*/ 2147483647 w 74"/>
              <a:gd name="T33" fmla="*/ 2147483647 h 97"/>
              <a:gd name="T34" fmla="*/ 2147483647 w 74"/>
              <a:gd name="T35" fmla="*/ 0 h 97"/>
              <a:gd name="T36" fmla="*/ 2147483647 w 74"/>
              <a:gd name="T37" fmla="*/ 2147483647 h 97"/>
              <a:gd name="T38" fmla="*/ 2147483647 w 74"/>
              <a:gd name="T39" fmla="*/ 2147483647 h 97"/>
              <a:gd name="T40" fmla="*/ 2147483647 w 74"/>
              <a:gd name="T41" fmla="*/ 2147483647 h 97"/>
              <a:gd name="T42" fmla="*/ 2147483647 w 74"/>
              <a:gd name="T43" fmla="*/ 2147483647 h 97"/>
              <a:gd name="T44" fmla="*/ 2147483647 w 74"/>
              <a:gd name="T45" fmla="*/ 2147483647 h 97"/>
              <a:gd name="T46" fmla="*/ 2147483647 w 74"/>
              <a:gd name="T47" fmla="*/ 2147483647 h 97"/>
              <a:gd name="T48" fmla="*/ 2147483647 w 74"/>
              <a:gd name="T49" fmla="*/ 2147483647 h 97"/>
              <a:gd name="T50" fmla="*/ 2147483647 w 74"/>
              <a:gd name="T51" fmla="*/ 2147483647 h 97"/>
              <a:gd name="T52" fmla="*/ 2147483647 w 74"/>
              <a:gd name="T53" fmla="*/ 2147483647 h 97"/>
              <a:gd name="T54" fmla="*/ 2147483647 w 74"/>
              <a:gd name="T55" fmla="*/ 2147483647 h 97"/>
              <a:gd name="T56" fmla="*/ 2147483647 w 74"/>
              <a:gd name="T57" fmla="*/ 2147483647 h 97"/>
              <a:gd name="T58" fmla="*/ 2147483647 w 74"/>
              <a:gd name="T59" fmla="*/ 2147483647 h 97"/>
              <a:gd name="T60" fmla="*/ 2147483647 w 74"/>
              <a:gd name="T61" fmla="*/ 2147483647 h 97"/>
              <a:gd name="T62" fmla="*/ 2147483647 w 74"/>
              <a:gd name="T63" fmla="*/ 2147483647 h 97"/>
              <a:gd name="T64" fmla="*/ 2147483647 w 74"/>
              <a:gd name="T65" fmla="*/ 2147483647 h 97"/>
              <a:gd name="T66" fmla="*/ 2147483647 w 74"/>
              <a:gd name="T67" fmla="*/ 2147483647 h 97"/>
              <a:gd name="T68" fmla="*/ 2147483647 w 74"/>
              <a:gd name="T69" fmla="*/ 2147483647 h 97"/>
              <a:gd name="T70" fmla="*/ 2147483647 w 74"/>
              <a:gd name="T71" fmla="*/ 2147483647 h 97"/>
              <a:gd name="T72" fmla="*/ 2147483647 w 74"/>
              <a:gd name="T73" fmla="*/ 2147483647 h 97"/>
              <a:gd name="T74" fmla="*/ 2147483647 w 74"/>
              <a:gd name="T75" fmla="*/ 2147483647 h 97"/>
              <a:gd name="T76" fmla="*/ 2147483647 w 74"/>
              <a:gd name="T77" fmla="*/ 2147483647 h 97"/>
              <a:gd name="T78" fmla="*/ 2147483647 w 74"/>
              <a:gd name="T79" fmla="*/ 2147483647 h 97"/>
              <a:gd name="T80" fmla="*/ 2147483647 w 74"/>
              <a:gd name="T81" fmla="*/ 2147483647 h 97"/>
              <a:gd name="T82" fmla="*/ 2147483647 w 74"/>
              <a:gd name="T83" fmla="*/ 2147483647 h 97"/>
              <a:gd name="T84" fmla="*/ 2147483647 w 74"/>
              <a:gd name="T85" fmla="*/ 2147483647 h 97"/>
              <a:gd name="T86" fmla="*/ 2147483647 w 74"/>
              <a:gd name="T87" fmla="*/ 2147483647 h 97"/>
              <a:gd name="T88" fmla="*/ 2147483647 w 74"/>
              <a:gd name="T89" fmla="*/ 2147483647 h 97"/>
              <a:gd name="T90" fmla="*/ 2147483647 w 74"/>
              <a:gd name="T91" fmla="*/ 2147483647 h 97"/>
              <a:gd name="T92" fmla="*/ 2147483647 w 74"/>
              <a:gd name="T93" fmla="*/ 2147483647 h 97"/>
              <a:gd name="T94" fmla="*/ 2147483647 w 74"/>
              <a:gd name="T95" fmla="*/ 2147483647 h 97"/>
              <a:gd name="T96" fmla="*/ 2147483647 w 74"/>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7"/>
              <a:gd name="T149" fmla="*/ 74 w 74"/>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3" presetClass="entr" presetSubtype="3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6*min(max(#ppt_w*#ppt_h,.3),1)-7.4)/-.7*#ppt_w"/>
                                          </p:val>
                                        </p:tav>
                                        <p:tav tm="100000">
                                          <p:val>
                                            <p:strVal val="#ppt_w"/>
                                          </p:val>
                                        </p:tav>
                                      </p:tavLst>
                                    </p:anim>
                                    <p:anim calcmode="lin" valueType="num">
                                      <p:cBhvr>
                                        <p:cTn id="17" dur="500" fill="hold"/>
                                        <p:tgtEl>
                                          <p:spTgt spid="12"/>
                                        </p:tgtEl>
                                        <p:attrNameLst>
                                          <p:attrName>ppt_h</p:attrName>
                                        </p:attrNameLst>
                                      </p:cBhvr>
                                      <p:tavLst>
                                        <p:tav tm="0">
                                          <p:val>
                                            <p:strVal val="(6*min(max(#ppt_w*#ppt_h,.3),1)-7.4)/-.7*#ppt_h"/>
                                          </p:val>
                                        </p:tav>
                                        <p:tav tm="100000">
                                          <p:val>
                                            <p:strVal val="#ppt_h"/>
                                          </p:val>
                                        </p:tav>
                                      </p:tavLst>
                                    </p:anim>
                                    <p:anim calcmode="lin" valueType="num">
                                      <p:cBhvr>
                                        <p:cTn id="18" dur="500" fill="hold"/>
                                        <p:tgtEl>
                                          <p:spTgt spid="12"/>
                                        </p:tgtEl>
                                        <p:attrNameLst>
                                          <p:attrName>ppt_x</p:attrName>
                                        </p:attrNameLst>
                                      </p:cBhvr>
                                      <p:tavLst>
                                        <p:tav tm="0">
                                          <p:val>
                                            <p:fltVal val="0.5"/>
                                          </p:val>
                                        </p:tav>
                                        <p:tav tm="100000">
                                          <p:val>
                                            <p:strVal val="#ppt_x"/>
                                          </p:val>
                                        </p:tav>
                                      </p:tavLst>
                                    </p:anim>
                                    <p:anim calcmode="lin" valueType="num">
                                      <p:cBhvr>
                                        <p:cTn id="1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ppt_y</p:attrName>
                                        </p:attrNameLst>
                                      </p:cBhvr>
                                      <p:tavLst>
                                        <p:tav tm="0">
                                          <p:val>
                                            <p:strVal val="#ppt_y+#ppt_h*1.125000"/>
                                          </p:val>
                                        </p:tav>
                                        <p:tav tm="100000">
                                          <p:val>
                                            <p:strVal val="#ppt_y"/>
                                          </p:val>
                                        </p:tav>
                                      </p:tavLst>
                                    </p:anim>
                                    <p:animEffect transition="in" filter="wipe(up)">
                                      <p:cBhvr>
                                        <p:cTn id="24" dur="500"/>
                                        <p:tgtEl>
                                          <p:spTgt spid="25"/>
                                        </p:tgtEl>
                                      </p:cBhvr>
                                    </p:animEffect>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16" presetClass="entr" presetSubtype="37"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outVertical)">
                                      <p:cBhvr>
                                        <p:cTn id="33" dur="500"/>
                                        <p:tgtEl>
                                          <p:spTgt spid="22"/>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outVertical)">
                                      <p:cBhvr>
                                        <p:cTn id="50" dur="500"/>
                                        <p:tgtEl>
                                          <p:spTgt spid="23"/>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5000"/>
                            </p:stCondLst>
                            <p:childTnLst>
                              <p:par>
                                <p:cTn id="60" presetID="23" presetClass="entr" presetSubtype="16"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childTnLst>
                                </p:cTn>
                              </p:par>
                            </p:childTnLst>
                          </p:cTn>
                        </p:par>
                        <p:par>
                          <p:cTn id="64" fill="hold">
                            <p:stCondLst>
                              <p:cond delay="5500"/>
                            </p:stCondLst>
                            <p:childTnLst>
                              <p:par>
                                <p:cTn id="65" presetID="16" presetClass="entr" presetSubtype="37"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outVertical)">
                                      <p:cBhvr>
                                        <p:cTn id="67" dur="500"/>
                                        <p:tgtEl>
                                          <p:spTgt spid="24"/>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9" grpId="0"/>
      <p:bldP spid="10" grpId="0"/>
      <p:bldP spid="11" grpId="0"/>
      <p:bldP spid="12" grpId="0" animBg="1"/>
      <p:bldP spid="22" grpId="0"/>
      <p:bldP spid="23" grpId="0"/>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p:cNvSpPr/>
          <p:nvPr/>
        </p:nvSpPr>
        <p:spPr>
          <a:xfrm>
            <a:off x="3756000" y="1452255"/>
            <a:ext cx="4680000" cy="4680000"/>
          </a:xfrm>
          <a:prstGeom prst="diamond">
            <a:avLst/>
          </a:prstGeom>
          <a:solidFill>
            <a:schemeClr val="bg1">
              <a:lumMod val="85000"/>
            </a:schemeClr>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任意多边形"/>
          <p:cNvSpPr/>
          <p:nvPr/>
        </p:nvSpPr>
        <p:spPr>
          <a:xfrm>
            <a:off x="4472266" y="2168520"/>
            <a:ext cx="1563596" cy="1563596"/>
          </a:xfrm>
          <a:custGeom>
            <a:avLst/>
            <a:gdLst>
              <a:gd name="connsiteX0" fmla="*/ 0 w 1332714"/>
              <a:gd name="connsiteY0" fmla="*/ 222123 h 1332714"/>
              <a:gd name="connsiteX1" fmla="*/ 222123 w 1332714"/>
              <a:gd name="connsiteY1" fmla="*/ 0 h 1332714"/>
              <a:gd name="connsiteX2" fmla="*/ 1110591 w 1332714"/>
              <a:gd name="connsiteY2" fmla="*/ 0 h 1332714"/>
              <a:gd name="connsiteX3" fmla="*/ 1332714 w 1332714"/>
              <a:gd name="connsiteY3" fmla="*/ 222123 h 1332714"/>
              <a:gd name="connsiteX4" fmla="*/ 1332714 w 1332714"/>
              <a:gd name="connsiteY4" fmla="*/ 1110591 h 1332714"/>
              <a:gd name="connsiteX5" fmla="*/ 1110591 w 1332714"/>
              <a:gd name="connsiteY5" fmla="*/ 1332714 h 1332714"/>
              <a:gd name="connsiteX6" fmla="*/ 222123 w 1332714"/>
              <a:gd name="connsiteY6" fmla="*/ 1332714 h 1332714"/>
              <a:gd name="connsiteX7" fmla="*/ 0 w 1332714"/>
              <a:gd name="connsiteY7" fmla="*/ 1110591 h 1332714"/>
              <a:gd name="connsiteX8" fmla="*/ 0 w 1332714"/>
              <a:gd name="connsiteY8" fmla="*/ 222123 h 13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14" h="1332714">
                <a:moveTo>
                  <a:pt x="0" y="222123"/>
                </a:moveTo>
                <a:cubicBezTo>
                  <a:pt x="0" y="99448"/>
                  <a:pt x="99448" y="0"/>
                  <a:pt x="222123" y="0"/>
                </a:cubicBezTo>
                <a:lnTo>
                  <a:pt x="1110591" y="0"/>
                </a:lnTo>
                <a:cubicBezTo>
                  <a:pt x="1233266" y="0"/>
                  <a:pt x="1332714" y="99448"/>
                  <a:pt x="1332714" y="222123"/>
                </a:cubicBezTo>
                <a:lnTo>
                  <a:pt x="1332714" y="1110591"/>
                </a:lnTo>
                <a:cubicBezTo>
                  <a:pt x="1332714" y="1233266"/>
                  <a:pt x="1233266" y="1332714"/>
                  <a:pt x="1110591" y="1332714"/>
                </a:cubicBezTo>
                <a:lnTo>
                  <a:pt x="222123" y="1332714"/>
                </a:lnTo>
                <a:cubicBezTo>
                  <a:pt x="99448" y="1332714"/>
                  <a:pt x="0" y="1233266"/>
                  <a:pt x="0" y="1110591"/>
                </a:cubicBezTo>
                <a:lnTo>
                  <a:pt x="0" y="222123"/>
                </a:lnTo>
                <a:close/>
              </a:path>
            </a:pathLst>
          </a:custGeom>
          <a:solidFill>
            <a:schemeClr val="accent1"/>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398" tIns="118398" rIns="118398" bIns="118398" numCol="1" spcCol="1270" anchor="ctr" anchorCtr="0">
            <a:noAutofit/>
          </a:bodyPr>
          <a:lstStyle/>
          <a:p>
            <a:pPr lvl="0" algn="ctr" defTabSz="622300">
              <a:lnSpc>
                <a:spcPct val="90000"/>
              </a:lnSpc>
              <a:spcBef>
                <a:spcPct val="0"/>
              </a:spcBef>
              <a:spcAft>
                <a:spcPct val="35000"/>
              </a:spcAft>
            </a:pPr>
            <a:r>
              <a:rPr lang="zh-CN" altLang="en-US" b="1" kern="1200" spc="200" dirty="0">
                <a:latin typeface="+mn-ea"/>
              </a:rPr>
              <a:t>添加标题</a:t>
            </a:r>
          </a:p>
        </p:txBody>
      </p:sp>
      <p:sp>
        <p:nvSpPr>
          <p:cNvPr id="8" name="任意多边形"/>
          <p:cNvSpPr/>
          <p:nvPr/>
        </p:nvSpPr>
        <p:spPr>
          <a:xfrm>
            <a:off x="6156139" y="2168520"/>
            <a:ext cx="1563596" cy="1563596"/>
          </a:xfrm>
          <a:custGeom>
            <a:avLst/>
            <a:gdLst>
              <a:gd name="connsiteX0" fmla="*/ 0 w 1332714"/>
              <a:gd name="connsiteY0" fmla="*/ 222123 h 1332714"/>
              <a:gd name="connsiteX1" fmla="*/ 222123 w 1332714"/>
              <a:gd name="connsiteY1" fmla="*/ 0 h 1332714"/>
              <a:gd name="connsiteX2" fmla="*/ 1110591 w 1332714"/>
              <a:gd name="connsiteY2" fmla="*/ 0 h 1332714"/>
              <a:gd name="connsiteX3" fmla="*/ 1332714 w 1332714"/>
              <a:gd name="connsiteY3" fmla="*/ 222123 h 1332714"/>
              <a:gd name="connsiteX4" fmla="*/ 1332714 w 1332714"/>
              <a:gd name="connsiteY4" fmla="*/ 1110591 h 1332714"/>
              <a:gd name="connsiteX5" fmla="*/ 1110591 w 1332714"/>
              <a:gd name="connsiteY5" fmla="*/ 1332714 h 1332714"/>
              <a:gd name="connsiteX6" fmla="*/ 222123 w 1332714"/>
              <a:gd name="connsiteY6" fmla="*/ 1332714 h 1332714"/>
              <a:gd name="connsiteX7" fmla="*/ 0 w 1332714"/>
              <a:gd name="connsiteY7" fmla="*/ 1110591 h 1332714"/>
              <a:gd name="connsiteX8" fmla="*/ 0 w 1332714"/>
              <a:gd name="connsiteY8" fmla="*/ 222123 h 13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14" h="1332714">
                <a:moveTo>
                  <a:pt x="0" y="222123"/>
                </a:moveTo>
                <a:cubicBezTo>
                  <a:pt x="0" y="99448"/>
                  <a:pt x="99448" y="0"/>
                  <a:pt x="222123" y="0"/>
                </a:cubicBezTo>
                <a:lnTo>
                  <a:pt x="1110591" y="0"/>
                </a:lnTo>
                <a:cubicBezTo>
                  <a:pt x="1233266" y="0"/>
                  <a:pt x="1332714" y="99448"/>
                  <a:pt x="1332714" y="222123"/>
                </a:cubicBezTo>
                <a:lnTo>
                  <a:pt x="1332714" y="1110591"/>
                </a:lnTo>
                <a:cubicBezTo>
                  <a:pt x="1332714" y="1233266"/>
                  <a:pt x="1233266" y="1332714"/>
                  <a:pt x="1110591" y="1332714"/>
                </a:cubicBezTo>
                <a:lnTo>
                  <a:pt x="222123" y="1332714"/>
                </a:lnTo>
                <a:cubicBezTo>
                  <a:pt x="99448" y="1332714"/>
                  <a:pt x="0" y="1233266"/>
                  <a:pt x="0" y="1110591"/>
                </a:cubicBezTo>
                <a:lnTo>
                  <a:pt x="0" y="222123"/>
                </a:lnTo>
                <a:close/>
              </a:path>
            </a:pathLst>
          </a:custGeom>
          <a:solidFill>
            <a:schemeClr val="accent2"/>
          </a:solidFill>
          <a:ln w="19050" cap="flat">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398" tIns="118398" rIns="118398" bIns="118398" numCol="1" spcCol="1270" anchor="ctr" anchorCtr="0">
            <a:noAutofit/>
          </a:bodyPr>
          <a:lstStyle/>
          <a:p>
            <a:pPr algn="ctr" defTabSz="622300">
              <a:lnSpc>
                <a:spcPct val="90000"/>
              </a:lnSpc>
              <a:spcBef>
                <a:spcPct val="0"/>
              </a:spcBef>
              <a:spcAft>
                <a:spcPct val="35000"/>
              </a:spcAft>
            </a:pPr>
            <a:r>
              <a:rPr lang="zh-CN" altLang="en-US" b="1" spc="200" dirty="0">
                <a:latin typeface="+mn-ea"/>
              </a:rPr>
              <a:t>添加标题</a:t>
            </a:r>
          </a:p>
        </p:txBody>
      </p:sp>
      <p:sp>
        <p:nvSpPr>
          <p:cNvPr id="9" name="任意多边形"/>
          <p:cNvSpPr/>
          <p:nvPr/>
        </p:nvSpPr>
        <p:spPr>
          <a:xfrm>
            <a:off x="4472266" y="3852394"/>
            <a:ext cx="1563596" cy="1563596"/>
          </a:xfrm>
          <a:custGeom>
            <a:avLst/>
            <a:gdLst>
              <a:gd name="connsiteX0" fmla="*/ 0 w 1332714"/>
              <a:gd name="connsiteY0" fmla="*/ 222123 h 1332714"/>
              <a:gd name="connsiteX1" fmla="*/ 222123 w 1332714"/>
              <a:gd name="connsiteY1" fmla="*/ 0 h 1332714"/>
              <a:gd name="connsiteX2" fmla="*/ 1110591 w 1332714"/>
              <a:gd name="connsiteY2" fmla="*/ 0 h 1332714"/>
              <a:gd name="connsiteX3" fmla="*/ 1332714 w 1332714"/>
              <a:gd name="connsiteY3" fmla="*/ 222123 h 1332714"/>
              <a:gd name="connsiteX4" fmla="*/ 1332714 w 1332714"/>
              <a:gd name="connsiteY4" fmla="*/ 1110591 h 1332714"/>
              <a:gd name="connsiteX5" fmla="*/ 1110591 w 1332714"/>
              <a:gd name="connsiteY5" fmla="*/ 1332714 h 1332714"/>
              <a:gd name="connsiteX6" fmla="*/ 222123 w 1332714"/>
              <a:gd name="connsiteY6" fmla="*/ 1332714 h 1332714"/>
              <a:gd name="connsiteX7" fmla="*/ 0 w 1332714"/>
              <a:gd name="connsiteY7" fmla="*/ 1110591 h 1332714"/>
              <a:gd name="connsiteX8" fmla="*/ 0 w 1332714"/>
              <a:gd name="connsiteY8" fmla="*/ 222123 h 13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14" h="1332714">
                <a:moveTo>
                  <a:pt x="0" y="222123"/>
                </a:moveTo>
                <a:cubicBezTo>
                  <a:pt x="0" y="99448"/>
                  <a:pt x="99448" y="0"/>
                  <a:pt x="222123" y="0"/>
                </a:cubicBezTo>
                <a:lnTo>
                  <a:pt x="1110591" y="0"/>
                </a:lnTo>
                <a:cubicBezTo>
                  <a:pt x="1233266" y="0"/>
                  <a:pt x="1332714" y="99448"/>
                  <a:pt x="1332714" y="222123"/>
                </a:cubicBezTo>
                <a:lnTo>
                  <a:pt x="1332714" y="1110591"/>
                </a:lnTo>
                <a:cubicBezTo>
                  <a:pt x="1332714" y="1233266"/>
                  <a:pt x="1233266" y="1332714"/>
                  <a:pt x="1110591" y="1332714"/>
                </a:cubicBezTo>
                <a:lnTo>
                  <a:pt x="222123" y="1332714"/>
                </a:lnTo>
                <a:cubicBezTo>
                  <a:pt x="99448" y="1332714"/>
                  <a:pt x="0" y="1233266"/>
                  <a:pt x="0" y="1110591"/>
                </a:cubicBezTo>
                <a:lnTo>
                  <a:pt x="0" y="222123"/>
                </a:lnTo>
                <a:close/>
              </a:path>
            </a:pathLst>
          </a:custGeom>
          <a:solidFill>
            <a:schemeClr val="accent2"/>
          </a:solidFill>
          <a:ln w="19050" cap="flat">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398" tIns="118398" rIns="118398" bIns="118398" numCol="1" spcCol="1270" anchor="ctr" anchorCtr="0">
            <a:noAutofit/>
          </a:bodyPr>
          <a:lstStyle/>
          <a:p>
            <a:pPr algn="ctr" defTabSz="622300">
              <a:lnSpc>
                <a:spcPct val="90000"/>
              </a:lnSpc>
              <a:spcBef>
                <a:spcPct val="0"/>
              </a:spcBef>
              <a:spcAft>
                <a:spcPct val="35000"/>
              </a:spcAft>
            </a:pPr>
            <a:r>
              <a:rPr lang="zh-CN" altLang="en-US" b="1" spc="200" dirty="0">
                <a:latin typeface="+mn-ea"/>
              </a:rPr>
              <a:t>添加标题</a:t>
            </a:r>
          </a:p>
        </p:txBody>
      </p:sp>
      <p:sp>
        <p:nvSpPr>
          <p:cNvPr id="10" name="任意多边形"/>
          <p:cNvSpPr/>
          <p:nvPr/>
        </p:nvSpPr>
        <p:spPr>
          <a:xfrm>
            <a:off x="6156139" y="3852394"/>
            <a:ext cx="1563596" cy="1563596"/>
          </a:xfrm>
          <a:custGeom>
            <a:avLst/>
            <a:gdLst>
              <a:gd name="connsiteX0" fmla="*/ 0 w 1332714"/>
              <a:gd name="connsiteY0" fmla="*/ 222123 h 1332714"/>
              <a:gd name="connsiteX1" fmla="*/ 222123 w 1332714"/>
              <a:gd name="connsiteY1" fmla="*/ 0 h 1332714"/>
              <a:gd name="connsiteX2" fmla="*/ 1110591 w 1332714"/>
              <a:gd name="connsiteY2" fmla="*/ 0 h 1332714"/>
              <a:gd name="connsiteX3" fmla="*/ 1332714 w 1332714"/>
              <a:gd name="connsiteY3" fmla="*/ 222123 h 1332714"/>
              <a:gd name="connsiteX4" fmla="*/ 1332714 w 1332714"/>
              <a:gd name="connsiteY4" fmla="*/ 1110591 h 1332714"/>
              <a:gd name="connsiteX5" fmla="*/ 1110591 w 1332714"/>
              <a:gd name="connsiteY5" fmla="*/ 1332714 h 1332714"/>
              <a:gd name="connsiteX6" fmla="*/ 222123 w 1332714"/>
              <a:gd name="connsiteY6" fmla="*/ 1332714 h 1332714"/>
              <a:gd name="connsiteX7" fmla="*/ 0 w 1332714"/>
              <a:gd name="connsiteY7" fmla="*/ 1110591 h 1332714"/>
              <a:gd name="connsiteX8" fmla="*/ 0 w 1332714"/>
              <a:gd name="connsiteY8" fmla="*/ 222123 h 13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14" h="1332714">
                <a:moveTo>
                  <a:pt x="0" y="222123"/>
                </a:moveTo>
                <a:cubicBezTo>
                  <a:pt x="0" y="99448"/>
                  <a:pt x="99448" y="0"/>
                  <a:pt x="222123" y="0"/>
                </a:cubicBezTo>
                <a:lnTo>
                  <a:pt x="1110591" y="0"/>
                </a:lnTo>
                <a:cubicBezTo>
                  <a:pt x="1233266" y="0"/>
                  <a:pt x="1332714" y="99448"/>
                  <a:pt x="1332714" y="222123"/>
                </a:cubicBezTo>
                <a:lnTo>
                  <a:pt x="1332714" y="1110591"/>
                </a:lnTo>
                <a:cubicBezTo>
                  <a:pt x="1332714" y="1233266"/>
                  <a:pt x="1233266" y="1332714"/>
                  <a:pt x="1110591" y="1332714"/>
                </a:cubicBezTo>
                <a:lnTo>
                  <a:pt x="222123" y="1332714"/>
                </a:lnTo>
                <a:cubicBezTo>
                  <a:pt x="99448" y="1332714"/>
                  <a:pt x="0" y="1233266"/>
                  <a:pt x="0" y="1110591"/>
                </a:cubicBezTo>
                <a:lnTo>
                  <a:pt x="0" y="222123"/>
                </a:lnTo>
                <a:close/>
              </a:path>
            </a:pathLst>
          </a:custGeom>
          <a:solidFill>
            <a:schemeClr val="accent1"/>
          </a:solidFill>
          <a:ln w="19050" cap="flat">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398" tIns="118398" rIns="118398" bIns="118398" numCol="1" spcCol="1270" anchor="ctr" anchorCtr="0">
            <a:noAutofit/>
          </a:bodyPr>
          <a:lstStyle/>
          <a:p>
            <a:pPr algn="ctr" defTabSz="622300">
              <a:lnSpc>
                <a:spcPct val="90000"/>
              </a:lnSpc>
              <a:spcBef>
                <a:spcPct val="0"/>
              </a:spcBef>
              <a:spcAft>
                <a:spcPct val="35000"/>
              </a:spcAft>
            </a:pPr>
            <a:r>
              <a:rPr lang="zh-CN" altLang="en-US" b="1" spc="200">
                <a:latin typeface="+mn-ea"/>
              </a:rPr>
              <a:t>添加标题</a:t>
            </a:r>
            <a:endParaRPr lang="zh-CN" altLang="en-US" b="1" spc="200" dirty="0">
              <a:latin typeface="+mn-ea"/>
            </a:endParaRPr>
          </a:p>
        </p:txBody>
      </p:sp>
      <p:sp>
        <p:nvSpPr>
          <p:cNvPr id="11" name="文本"/>
          <p:cNvSpPr/>
          <p:nvPr/>
        </p:nvSpPr>
        <p:spPr>
          <a:xfrm>
            <a:off x="8631580" y="1978157"/>
            <a:ext cx="2869939" cy="1077218"/>
          </a:xfrm>
          <a:prstGeom prst="rect">
            <a:avLst/>
          </a:prstGeom>
          <a:noFill/>
        </p:spPr>
        <p:txBody>
          <a:bodyPr wrap="square" rtlCol="0" anchor="ctr">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2" name="文本"/>
          <p:cNvSpPr/>
          <p:nvPr/>
        </p:nvSpPr>
        <p:spPr>
          <a:xfrm>
            <a:off x="8631580" y="4394630"/>
            <a:ext cx="2869939" cy="1077218"/>
          </a:xfrm>
          <a:prstGeom prst="rect">
            <a:avLst/>
          </a:prstGeom>
          <a:noFill/>
        </p:spPr>
        <p:txBody>
          <a:bodyPr wrap="square" rtlCol="0" anchor="ctr">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3" name="文本"/>
          <p:cNvSpPr/>
          <p:nvPr/>
        </p:nvSpPr>
        <p:spPr>
          <a:xfrm>
            <a:off x="690481" y="1978157"/>
            <a:ext cx="2869939" cy="1077218"/>
          </a:xfrm>
          <a:prstGeom prst="rect">
            <a:avLst/>
          </a:prstGeom>
          <a:noFill/>
        </p:spPr>
        <p:txBody>
          <a:bodyPr wrap="square" rtlCol="0" anchor="ctr">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4" name="文本"/>
          <p:cNvSpPr/>
          <p:nvPr/>
        </p:nvSpPr>
        <p:spPr>
          <a:xfrm>
            <a:off x="690481" y="4394630"/>
            <a:ext cx="2869939" cy="1077218"/>
          </a:xfrm>
          <a:prstGeom prst="rect">
            <a:avLst/>
          </a:prstGeom>
          <a:noFill/>
        </p:spPr>
        <p:txBody>
          <a:bodyPr wrap="square" rtlCol="0" anchor="ctr">
            <a:spAutoFit/>
          </a:bodyPr>
          <a:lstStyle/>
          <a:p>
            <a:pPr algn="just"/>
            <a:r>
              <a:rPr lang="zh-CN" altLang="en-US" sz="1600" dirty="0">
                <a:solidFill>
                  <a:schemeClr val="tx1">
                    <a:lumMod val="75000"/>
                    <a:lumOff val="25000"/>
                  </a:schemeClr>
                </a:solidFill>
                <a:latin typeface="微软雅黑" panose="020B0503020204020204" charset="-122"/>
                <a:ea typeface="微软雅黑" panose="020B0503020204020204" charset="-122"/>
              </a:rPr>
              <a:t>详写内容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outVertical)">
                                      <p:cBhvr>
                                        <p:cTn id="29" dur="500"/>
                                        <p:tgtEl>
                                          <p:spTgt spid="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2500"/>
                            </p:stCondLst>
                            <p:childTnLst>
                              <p:par>
                                <p:cTn id="35" presetID="16" presetClass="entr" presetSubtype="37"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outVertical)">
                                      <p:cBhvr>
                                        <p:cTn id="37" dur="500"/>
                                        <p:tgtEl>
                                          <p:spTgt spid="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Vertical)">
                                      <p:cBhvr>
                                        <p:cTn id="45" dur="500"/>
                                        <p:tgtEl>
                                          <p:spTgt spid="10"/>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7" grpId="0" animBg="1"/>
      <p:bldP spid="8" grpId="0" animBg="1"/>
      <p:bldP spid="9" grpId="0" animBg="1"/>
      <p:bldP spid="10" grpId="0"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3883"/>
          <p:cNvSpPr/>
          <p:nvPr/>
        </p:nvSpPr>
        <p:spPr>
          <a:xfrm>
            <a:off x="1421298" y="1509287"/>
            <a:ext cx="9335442" cy="602378"/>
          </a:xfrm>
          <a:prstGeom prst="roundRect">
            <a:avLst>
              <a:gd name="adj" fmla="val 50000"/>
            </a:avLst>
          </a:prstGeom>
          <a:solidFill>
            <a:schemeClr val="accent1"/>
          </a:solidFill>
          <a:ln w="12700" cap="flat">
            <a:noFill/>
            <a:miter lim="400000"/>
          </a:ln>
          <a:effectLst/>
        </p:spPr>
        <p:txBody>
          <a:bodyPr wrap="square" lIns="19046" tIns="19046" rIns="19046" bIns="19046" numCol="1" anchor="ctr">
            <a:noAutofit/>
          </a:bodyPr>
          <a:lstStyle/>
          <a:p>
            <a:pPr lvl="0"/>
            <a:endParaRPr sz="1735"/>
          </a:p>
        </p:txBody>
      </p:sp>
      <p:sp>
        <p:nvSpPr>
          <p:cNvPr id="7" name="Shape 3885"/>
          <p:cNvSpPr/>
          <p:nvPr/>
        </p:nvSpPr>
        <p:spPr>
          <a:xfrm>
            <a:off x="2379108" y="2275130"/>
            <a:ext cx="7443308"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8" name="Shape 3886"/>
          <p:cNvSpPr/>
          <p:nvPr/>
        </p:nvSpPr>
        <p:spPr>
          <a:xfrm>
            <a:off x="1421298" y="3149980"/>
            <a:ext cx="9335442" cy="602378"/>
          </a:xfrm>
          <a:prstGeom prst="roundRect">
            <a:avLst>
              <a:gd name="adj" fmla="val 50000"/>
            </a:avLst>
          </a:prstGeom>
          <a:solidFill>
            <a:schemeClr val="accent1"/>
          </a:solidFill>
          <a:ln w="12700" cap="flat">
            <a:noFill/>
            <a:miter lim="400000"/>
          </a:ln>
          <a:effectLst/>
        </p:spPr>
        <p:txBody>
          <a:bodyPr wrap="square" lIns="19046" tIns="19046" rIns="19046" bIns="19046" numCol="1" anchor="ctr">
            <a:noAutofit/>
          </a:bodyPr>
          <a:lstStyle/>
          <a:p>
            <a:pPr lvl="0"/>
            <a:endParaRPr sz="1735"/>
          </a:p>
        </p:txBody>
      </p:sp>
      <p:sp>
        <p:nvSpPr>
          <p:cNvPr id="9" name="Shape 3888"/>
          <p:cNvSpPr/>
          <p:nvPr/>
        </p:nvSpPr>
        <p:spPr>
          <a:xfrm>
            <a:off x="2379108" y="3915821"/>
            <a:ext cx="7443308"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0" name="Shape 3889"/>
          <p:cNvSpPr/>
          <p:nvPr/>
        </p:nvSpPr>
        <p:spPr>
          <a:xfrm>
            <a:off x="1421298" y="4747429"/>
            <a:ext cx="9335442" cy="602378"/>
          </a:xfrm>
          <a:prstGeom prst="roundRect">
            <a:avLst>
              <a:gd name="adj" fmla="val 50000"/>
            </a:avLst>
          </a:prstGeom>
          <a:solidFill>
            <a:schemeClr val="accent1"/>
          </a:solidFill>
          <a:ln w="12700" cap="flat">
            <a:noFill/>
            <a:miter lim="400000"/>
          </a:ln>
          <a:effectLst/>
        </p:spPr>
        <p:txBody>
          <a:bodyPr wrap="square" lIns="19046" tIns="19046" rIns="19046" bIns="19046" numCol="1" anchor="ctr">
            <a:noAutofit/>
          </a:bodyPr>
          <a:lstStyle/>
          <a:p>
            <a:pPr lvl="0"/>
            <a:endParaRPr sz="1735"/>
          </a:p>
        </p:txBody>
      </p:sp>
      <p:sp>
        <p:nvSpPr>
          <p:cNvPr id="11" name="Shape 3891"/>
          <p:cNvSpPr/>
          <p:nvPr/>
        </p:nvSpPr>
        <p:spPr>
          <a:xfrm>
            <a:off x="2379108" y="5513272"/>
            <a:ext cx="7443308"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2" name="Text Placeholder 5"/>
          <p:cNvSpPr txBox="1"/>
          <p:nvPr/>
        </p:nvSpPr>
        <p:spPr>
          <a:xfrm>
            <a:off x="4083801" y="1606157"/>
            <a:ext cx="4033921" cy="40863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865" dirty="0">
                <a:solidFill>
                  <a:srgbClr val="FCFCFC"/>
                </a:solidFill>
                <a:latin typeface="微软雅黑" panose="020B0503020204020204" charset="-122"/>
                <a:ea typeface="微软雅黑" panose="020B0503020204020204" charset="-122"/>
              </a:rPr>
              <a:t>Q1       </a:t>
            </a:r>
            <a:r>
              <a:rPr lang="zh-CN" altLang="en-US" sz="1865" dirty="0">
                <a:solidFill>
                  <a:srgbClr val="FCFCFC"/>
                </a:solidFill>
                <a:latin typeface="微软雅黑" panose="020B0503020204020204" charset="-122"/>
                <a:ea typeface="微软雅黑" panose="020B0503020204020204" charset="-122"/>
              </a:rPr>
              <a:t>点击输入您的问题标题文本内容</a:t>
            </a:r>
            <a:r>
              <a:rPr lang="en-US" sz="1865" dirty="0">
                <a:solidFill>
                  <a:srgbClr val="FCFCFC"/>
                </a:solidFill>
                <a:latin typeface="微软雅黑" panose="020B0503020204020204" charset="-122"/>
                <a:ea typeface="微软雅黑" panose="020B0503020204020204" charset="-122"/>
              </a:rPr>
              <a:t> ?</a:t>
            </a:r>
          </a:p>
        </p:txBody>
      </p:sp>
      <p:sp>
        <p:nvSpPr>
          <p:cNvPr id="13" name="Text Placeholder 5"/>
          <p:cNvSpPr txBox="1"/>
          <p:nvPr/>
        </p:nvSpPr>
        <p:spPr>
          <a:xfrm>
            <a:off x="4083801" y="4844299"/>
            <a:ext cx="4033921" cy="40863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rgbClr val="FCFCFC"/>
                </a:solidFill>
                <a:latin typeface="微软雅黑" panose="020B0503020204020204" charset="-122"/>
                <a:ea typeface="微软雅黑" panose="020B0503020204020204" charset="-122"/>
              </a:rPr>
              <a:t>Q3       </a:t>
            </a:r>
            <a:r>
              <a:rPr lang="zh-CN" altLang="en-US" sz="1865" dirty="0">
                <a:solidFill>
                  <a:srgbClr val="FCFCFC"/>
                </a:solidFill>
                <a:latin typeface="微软雅黑" panose="020B0503020204020204" charset="-122"/>
                <a:ea typeface="微软雅黑" panose="020B0503020204020204" charset="-122"/>
              </a:rPr>
              <a:t>点击输入您的问题标题文本内容</a:t>
            </a:r>
            <a:r>
              <a:rPr lang="en-US" altLang="zh-CN" sz="1865" dirty="0">
                <a:solidFill>
                  <a:srgbClr val="FCFCFC"/>
                </a:solidFill>
                <a:latin typeface="微软雅黑" panose="020B0503020204020204" charset="-122"/>
                <a:ea typeface="微软雅黑" panose="020B0503020204020204" charset="-122"/>
              </a:rPr>
              <a:t> ?</a:t>
            </a:r>
          </a:p>
        </p:txBody>
      </p:sp>
      <p:sp>
        <p:nvSpPr>
          <p:cNvPr id="14" name="Text Placeholder 5"/>
          <p:cNvSpPr txBox="1"/>
          <p:nvPr/>
        </p:nvSpPr>
        <p:spPr>
          <a:xfrm>
            <a:off x="4083801" y="3246849"/>
            <a:ext cx="4033921" cy="40863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rgbClr val="FCFCFC"/>
                </a:solidFill>
                <a:latin typeface="微软雅黑" panose="020B0503020204020204" charset="-122"/>
                <a:ea typeface="微软雅黑" panose="020B0503020204020204" charset="-122"/>
              </a:rPr>
              <a:t>Q2       </a:t>
            </a:r>
            <a:r>
              <a:rPr lang="zh-CN" altLang="en-US" sz="1865" dirty="0">
                <a:solidFill>
                  <a:srgbClr val="FCFCFC"/>
                </a:solidFill>
                <a:latin typeface="微软雅黑" panose="020B0503020204020204" charset="-122"/>
                <a:ea typeface="微软雅黑" panose="020B0503020204020204" charset="-122"/>
              </a:rPr>
              <a:t>点击输入您的问题标题文本内容</a:t>
            </a:r>
            <a:r>
              <a:rPr lang="en-US" altLang="zh-CN" sz="1865" dirty="0">
                <a:solidFill>
                  <a:srgbClr val="FCFCFC"/>
                </a:solidFill>
                <a:latin typeface="微软雅黑" panose="020B0503020204020204" charset="-122"/>
                <a:ea typeface="微软雅黑" panose="020B0503020204020204" charset="-122"/>
              </a:rPr>
              <a:t> ?</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3000"/>
                            </p:stCondLst>
                            <p:childTnLst>
                              <p:par>
                                <p:cTn id="38" presetID="16" presetClass="entr" presetSubtype="37"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outVertical)">
                                      <p:cBhvr>
                                        <p:cTn id="40" dur="500"/>
                                        <p:tgtEl>
                                          <p:spTgt spid="1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p:bldP spid="8" grpId="0" animBg="1"/>
      <p:bldP spid="9" grpId="0"/>
      <p:bldP spid="10" grpId="0" animBg="1"/>
      <p:bldP spid="11" grpId="0"/>
      <p:bldP spid="12" grpId="0" build="p"/>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90"/>
          <p:cNvSpPr txBox="1"/>
          <p:nvPr/>
        </p:nvSpPr>
        <p:spPr>
          <a:xfrm>
            <a:off x="1098553" y="387532"/>
            <a:ext cx="3225797" cy="475872"/>
          </a:xfrm>
          <a:prstGeom prst="rect">
            <a:avLst/>
          </a:prstGeom>
          <a:noFill/>
        </p:spPr>
        <p:txBody>
          <a:bodyPr wrap="square" lIns="105509" tIns="52755" rIns="105509" bIns="52755" rtlCol="0">
            <a:spAutoFit/>
          </a:bodyPr>
          <a:lstStyle/>
          <a:p>
            <a:pPr lvl="0">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请输入您的标题</a:t>
            </a:r>
          </a:p>
        </p:txBody>
      </p:sp>
      <p:sp>
        <p:nvSpPr>
          <p:cNvPr id="42" name="文本框 41"/>
          <p:cNvSpPr txBox="1"/>
          <p:nvPr/>
        </p:nvSpPr>
        <p:spPr>
          <a:xfrm>
            <a:off x="1117604" y="785221"/>
            <a:ext cx="2473322" cy="338554"/>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lvl="0">
              <a:defRPr/>
            </a:pPr>
            <a:r>
              <a:rPr lang="en-US" altLang="zh-CN" sz="1600" b="0" dirty="0">
                <a:solidFill>
                  <a:schemeClr val="tx1">
                    <a:lumMod val="75000"/>
                    <a:lumOff val="25000"/>
                  </a:schemeClr>
                </a:solidFill>
                <a:latin typeface="+mn-lt"/>
                <a:ea typeface="黑体" panose="02010609060101010101" pitchFamily="49" charset="-122"/>
              </a:rPr>
              <a:t>Click here to add Title</a:t>
            </a:r>
            <a:endParaRPr kumimoji="0" lang="zh-CN" altLang="en-US" sz="1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黑体" panose="02010609060101010101" pitchFamily="49" charset="-122"/>
            </a:endParaRPr>
          </a:p>
        </p:txBody>
      </p:sp>
      <p:sp>
        <p:nvSpPr>
          <p:cNvPr id="2" name="矩形 1"/>
          <p:cNvSpPr/>
          <p:nvPr/>
        </p:nvSpPr>
        <p:spPr>
          <a:xfrm>
            <a:off x="0" y="454207"/>
            <a:ext cx="740229" cy="605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7316" y="454207"/>
            <a:ext cx="203200" cy="605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012"/>
          <p:cNvSpPr/>
          <p:nvPr/>
        </p:nvSpPr>
        <p:spPr>
          <a:xfrm>
            <a:off x="7053587" y="1908843"/>
            <a:ext cx="3560445" cy="1686174"/>
          </a:xfrm>
          <a:prstGeom prst="roundRect">
            <a:avLst>
              <a:gd name="adj" fmla="val 6918"/>
            </a:avLst>
          </a:prstGeom>
          <a:noFill/>
          <a:ln w="12700">
            <a:solidFill>
              <a:srgbClr val="A6AAA9"/>
            </a:solidFill>
            <a:miter lim="400000"/>
          </a:ln>
        </p:spPr>
        <p:txBody>
          <a:bodyPr lIns="19046" tIns="19046" rIns="19046" bIns="19046" anchor="ctr"/>
          <a:lstStyle/>
          <a:p>
            <a:pPr lvl="0"/>
            <a:endParaRPr sz="1735"/>
          </a:p>
        </p:txBody>
      </p:sp>
      <p:sp>
        <p:nvSpPr>
          <p:cNvPr id="7" name="Shape 2013"/>
          <p:cNvSpPr/>
          <p:nvPr/>
        </p:nvSpPr>
        <p:spPr>
          <a:xfrm>
            <a:off x="7053587" y="3838816"/>
            <a:ext cx="3560445" cy="1684388"/>
          </a:xfrm>
          <a:prstGeom prst="roundRect">
            <a:avLst>
              <a:gd name="adj" fmla="val 6925"/>
            </a:avLst>
          </a:prstGeom>
          <a:noFill/>
          <a:ln w="12700">
            <a:solidFill>
              <a:srgbClr val="A6AAA9"/>
            </a:solidFill>
            <a:miter lim="400000"/>
          </a:ln>
        </p:spPr>
        <p:txBody>
          <a:bodyPr lIns="19046" tIns="19046" rIns="19046" bIns="19046" anchor="ctr"/>
          <a:lstStyle/>
          <a:p>
            <a:pPr lvl="0"/>
            <a:endParaRPr sz="1735"/>
          </a:p>
        </p:txBody>
      </p:sp>
      <p:sp>
        <p:nvSpPr>
          <p:cNvPr id="8" name="Shape 2014"/>
          <p:cNvSpPr/>
          <p:nvPr/>
        </p:nvSpPr>
        <p:spPr>
          <a:xfrm>
            <a:off x="1581539" y="3837923"/>
            <a:ext cx="3560445" cy="1686173"/>
          </a:xfrm>
          <a:prstGeom prst="roundRect">
            <a:avLst>
              <a:gd name="adj" fmla="val 6918"/>
            </a:avLst>
          </a:prstGeom>
          <a:noFill/>
          <a:ln w="12700">
            <a:solidFill>
              <a:srgbClr val="A6AAA9"/>
            </a:solidFill>
            <a:miter lim="400000"/>
          </a:ln>
        </p:spPr>
        <p:txBody>
          <a:bodyPr lIns="19046" tIns="19046" rIns="19046" bIns="19046" anchor="ctr"/>
          <a:lstStyle/>
          <a:p>
            <a:pPr lvl="0"/>
            <a:endParaRPr sz="1735"/>
          </a:p>
        </p:txBody>
      </p:sp>
      <p:sp>
        <p:nvSpPr>
          <p:cNvPr id="9" name="Shape 2015"/>
          <p:cNvSpPr/>
          <p:nvPr/>
        </p:nvSpPr>
        <p:spPr>
          <a:xfrm>
            <a:off x="1581539" y="1908843"/>
            <a:ext cx="3560445" cy="1686174"/>
          </a:xfrm>
          <a:prstGeom prst="roundRect">
            <a:avLst>
              <a:gd name="adj" fmla="val 6918"/>
            </a:avLst>
          </a:prstGeom>
          <a:noFill/>
          <a:ln w="12700">
            <a:solidFill>
              <a:srgbClr val="A6AAA9"/>
            </a:solidFill>
            <a:miter lim="400000"/>
          </a:ln>
        </p:spPr>
        <p:txBody>
          <a:bodyPr lIns="19046" tIns="19046" rIns="19046" bIns="19046" anchor="ctr"/>
          <a:lstStyle/>
          <a:p>
            <a:pPr lvl="0"/>
            <a:endParaRPr sz="1735"/>
          </a:p>
        </p:txBody>
      </p:sp>
      <p:sp>
        <p:nvSpPr>
          <p:cNvPr id="10" name="Shape 2016"/>
          <p:cNvSpPr/>
          <p:nvPr/>
        </p:nvSpPr>
        <p:spPr>
          <a:xfrm>
            <a:off x="4650715" y="2276388"/>
            <a:ext cx="2887151" cy="28871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393" tIns="25393" rIns="25393" bIns="25393" anchor="ctr"/>
          <a:lstStyle/>
          <a:p>
            <a:pPr lvl="0"/>
            <a:endParaRPr sz="1735"/>
          </a:p>
        </p:txBody>
      </p:sp>
      <p:sp>
        <p:nvSpPr>
          <p:cNvPr id="11" name="Shape 2021"/>
          <p:cNvSpPr/>
          <p:nvPr/>
        </p:nvSpPr>
        <p:spPr>
          <a:xfrm>
            <a:off x="2329386" y="2469144"/>
            <a:ext cx="2321329" cy="509786"/>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2" name="Shape 2022"/>
          <p:cNvSpPr/>
          <p:nvPr/>
        </p:nvSpPr>
        <p:spPr>
          <a:xfrm>
            <a:off x="2321594" y="2050840"/>
            <a:ext cx="1868845" cy="401510"/>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13" name="Shape 2023"/>
          <p:cNvSpPr/>
          <p:nvPr/>
        </p:nvSpPr>
        <p:spPr>
          <a:xfrm>
            <a:off x="2329386" y="4405211"/>
            <a:ext cx="2321329" cy="485426"/>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4" name="Shape 2024"/>
          <p:cNvSpPr/>
          <p:nvPr/>
        </p:nvSpPr>
        <p:spPr>
          <a:xfrm>
            <a:off x="2321594" y="4014861"/>
            <a:ext cx="1868845" cy="401510"/>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15" name="Shape 2025"/>
          <p:cNvSpPr/>
          <p:nvPr/>
        </p:nvSpPr>
        <p:spPr>
          <a:xfrm>
            <a:off x="7537866" y="2469144"/>
            <a:ext cx="2312064" cy="509786"/>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6" name="Shape 2026"/>
          <p:cNvSpPr/>
          <p:nvPr/>
        </p:nvSpPr>
        <p:spPr>
          <a:xfrm>
            <a:off x="7981608" y="2050840"/>
            <a:ext cx="1868845" cy="401510"/>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sp>
        <p:nvSpPr>
          <p:cNvPr id="17" name="Shape 2027"/>
          <p:cNvSpPr/>
          <p:nvPr/>
        </p:nvSpPr>
        <p:spPr>
          <a:xfrm>
            <a:off x="7537867" y="4405214"/>
            <a:ext cx="2312064" cy="485424"/>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8" name="Shape 2028"/>
          <p:cNvSpPr/>
          <p:nvPr/>
        </p:nvSpPr>
        <p:spPr>
          <a:xfrm>
            <a:off x="7981608" y="4014861"/>
            <a:ext cx="1868845" cy="401510"/>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p>
        </p:txBody>
      </p:sp>
      <p:grpSp>
        <p:nvGrpSpPr>
          <p:cNvPr id="19" name="Group 2031"/>
          <p:cNvGrpSpPr/>
          <p:nvPr/>
        </p:nvGrpSpPr>
        <p:grpSpPr>
          <a:xfrm>
            <a:off x="1107018" y="2274311"/>
            <a:ext cx="955237" cy="955237"/>
            <a:chOff x="0" y="0"/>
            <a:chExt cx="1910968" cy="1910968"/>
          </a:xfrm>
        </p:grpSpPr>
        <p:sp>
          <p:nvSpPr>
            <p:cNvPr id="20"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58" tIns="33858" rIns="33858" bIns="33858" numCol="1" anchor="ctr">
              <a:noAutofit/>
            </a:bodyPr>
            <a:lstStyle/>
            <a:p>
              <a:pPr lvl="0"/>
              <a:endParaRPr sz="1735"/>
            </a:p>
          </p:txBody>
        </p:sp>
        <p:sp>
          <p:nvSpPr>
            <p:cNvPr id="21"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grpSp>
        <p:nvGrpSpPr>
          <p:cNvPr id="22" name="Group 2034"/>
          <p:cNvGrpSpPr/>
          <p:nvPr/>
        </p:nvGrpSpPr>
        <p:grpSpPr>
          <a:xfrm>
            <a:off x="1109685" y="4206060"/>
            <a:ext cx="949903" cy="949903"/>
            <a:chOff x="0" y="0"/>
            <a:chExt cx="1900299" cy="1900299"/>
          </a:xfrm>
        </p:grpSpPr>
        <p:sp>
          <p:nvSpPr>
            <p:cNvPr id="23"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58" tIns="33858" rIns="33858" bIns="33858" numCol="1" anchor="ctr">
              <a:noAutofit/>
            </a:bodyPr>
            <a:lstStyle/>
            <a:p>
              <a:pPr lvl="0"/>
              <a:endParaRPr sz="1735"/>
            </a:p>
          </p:txBody>
        </p:sp>
        <p:sp>
          <p:nvSpPr>
            <p:cNvPr id="24"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sp>
        <p:nvSpPr>
          <p:cNvPr id="25" name="Shape 2035"/>
          <p:cNvSpPr/>
          <p:nvPr/>
        </p:nvSpPr>
        <p:spPr>
          <a:xfrm>
            <a:off x="10134301" y="4206057"/>
            <a:ext cx="949905" cy="9499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393" tIns="25393" rIns="25393" bIns="25393" numCol="1" anchor="ctr">
            <a:noAutofit/>
          </a:bodyPr>
          <a:lstStyle/>
          <a:p>
            <a:pPr lvl="0"/>
            <a:endParaRPr sz="1735"/>
          </a:p>
        </p:txBody>
      </p:sp>
      <p:grpSp>
        <p:nvGrpSpPr>
          <p:cNvPr id="26" name="Group 2040"/>
          <p:cNvGrpSpPr/>
          <p:nvPr/>
        </p:nvGrpSpPr>
        <p:grpSpPr>
          <a:xfrm>
            <a:off x="10128994" y="2274311"/>
            <a:ext cx="955237" cy="955237"/>
            <a:chOff x="0" y="0"/>
            <a:chExt cx="1910968" cy="1910968"/>
          </a:xfrm>
        </p:grpSpPr>
        <p:sp>
          <p:nvSpPr>
            <p:cNvPr id="27"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58" tIns="33858" rIns="33858" bIns="33858" numCol="1" anchor="ctr">
              <a:noAutofit/>
            </a:bodyPr>
            <a:lstStyle/>
            <a:p>
              <a:pPr lvl="0"/>
              <a:endParaRPr sz="1735"/>
            </a:p>
          </p:txBody>
        </p:sp>
        <p:sp>
          <p:nvSpPr>
            <p:cNvPr id="28"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29" name="Text Placeholder 5"/>
          <p:cNvSpPr txBox="1"/>
          <p:nvPr/>
        </p:nvSpPr>
        <p:spPr>
          <a:xfrm>
            <a:off x="5326527" y="3381308"/>
            <a:ext cx="1535088" cy="633554"/>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65" b="1" dirty="0">
                <a:solidFill>
                  <a:schemeClr val="bg1"/>
                </a:solidFill>
                <a:latin typeface="微软雅黑" panose="020B0503020204020204" charset="-122"/>
                <a:ea typeface="微软雅黑" panose="020B0503020204020204" charset="-122"/>
              </a:rPr>
              <a:t>点击输入标题内容</a:t>
            </a:r>
            <a:endParaRPr lang="en-GB" altLang="zh-CN" sz="2665" b="1" dirty="0">
              <a:solidFill>
                <a:schemeClr val="bg1"/>
              </a:solidFill>
              <a:latin typeface="微软雅黑" panose="020B0503020204020204" charset="-122"/>
              <a:ea typeface="微软雅黑" panose="020B0503020204020204" charset="-122"/>
            </a:endParaRPr>
          </a:p>
        </p:txBody>
      </p:sp>
      <p:sp>
        <p:nvSpPr>
          <p:cNvPr id="30" name="Shape 2036"/>
          <p:cNvSpPr/>
          <p:nvPr/>
        </p:nvSpPr>
        <p:spPr>
          <a:xfrm>
            <a:off x="10408244" y="4466596"/>
            <a:ext cx="402018" cy="42882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0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
                                          </p:val>
                                        </p:tav>
                                        <p:tav tm="100000">
                                          <p:val>
                                            <p:strVal val="#ppt_w"/>
                                          </p:val>
                                        </p:tav>
                                      </p:tavLst>
                                    </p:anim>
                                    <p:anim calcmode="lin" valueType="num">
                                      <p:cBhvr>
                                        <p:cTn id="8" dur="500" fill="hold"/>
                                        <p:tgtEl>
                                          <p:spTgt spid="41"/>
                                        </p:tgtEl>
                                        <p:attrNameLst>
                                          <p:attrName>ppt_h</p:attrName>
                                        </p:attrNameLst>
                                      </p:cBhvr>
                                      <p:tavLst>
                                        <p:tav tm="0" fmla="#ppt_h*sin(2.5*pi*$)">
                                          <p:val>
                                            <p:fltVal val="0"/>
                                          </p:val>
                                        </p:tav>
                                        <p:tav tm="100000">
                                          <p:val>
                                            <p:fltVal val="1"/>
                                          </p:val>
                                        </p:tav>
                                      </p:tavLst>
                                    </p:anim>
                                  </p:childTnLst>
                                </p:cTn>
                              </p:par>
                              <p:par>
                                <p:cTn id="9" presetID="12" presetClass="entr" presetSubtype="4"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childTnLst>
                          </p:cTn>
                        </p:par>
                        <p:par>
                          <p:cTn id="13" fill="hold">
                            <p:stCondLst>
                              <p:cond delay="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5" grpId="0" animBg="1"/>
      <p:bldP spid="29"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982226" y="3492410"/>
            <a:ext cx="4939602" cy="923330"/>
          </a:xfrm>
          <a:prstGeom prst="rect">
            <a:avLst/>
          </a:prstGeom>
          <a:noFill/>
        </p:spPr>
        <p:txBody>
          <a:bodyPr wrap="square" lIns="0" tIns="0" rIns="0" bIns="0" rtlCol="0">
            <a:spAutoFit/>
          </a:bodyPr>
          <a:lstStyle/>
          <a:p>
            <a:r>
              <a:rPr lang="zh-CN" altLang="en-US"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添加标题内容</a:t>
            </a:r>
            <a:endParaRPr lang="en-GB" altLang="zh-CN" sz="60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TextBox 49"/>
          <p:cNvSpPr txBox="1"/>
          <p:nvPr/>
        </p:nvSpPr>
        <p:spPr>
          <a:xfrm>
            <a:off x="982226" y="4627865"/>
            <a:ext cx="2922115" cy="492443"/>
          </a:xfrm>
          <a:prstGeom prst="rect">
            <a:avLst/>
          </a:prstGeom>
          <a:noFill/>
        </p:spPr>
        <p:txBody>
          <a:bodyPr wrap="square" lIns="0" tIns="0" rIns="0" bIns="0" rtlCol="0">
            <a:spAutoFit/>
          </a:bodyPr>
          <a:lstStyle/>
          <a:p>
            <a:pPr eaLnBrk="0" hangingPunct="0"/>
            <a:r>
              <a:rPr lang="zh-CN" alt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请替换文字内容，点击添加相关标题文字，修改文字内容</a:t>
            </a:r>
          </a:p>
        </p:txBody>
      </p:sp>
      <p:sp>
        <p:nvSpPr>
          <p:cNvPr id="10" name="矩形 259"/>
          <p:cNvSpPr>
            <a:spLocks noChangeArrowheads="1"/>
          </p:cNvSpPr>
          <p:nvPr/>
        </p:nvSpPr>
        <p:spPr bwMode="auto">
          <a:xfrm>
            <a:off x="628388" y="1496259"/>
            <a:ext cx="2082010" cy="209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75" tIns="43337" rIns="86675" bIns="4333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13065" cap="all" spc="284" dirty="0">
                <a:solidFill>
                  <a:schemeClr val="accent1"/>
                </a:solidFill>
                <a:latin typeface="Impact" panose="020B0806030902050204" pitchFamily="34" charset="0"/>
                <a:cs typeface="+mn-ea"/>
                <a:sym typeface="Arial" panose="020B0604020202020204" pitchFamily="34" charset="0"/>
              </a:rPr>
              <a:t>02</a:t>
            </a:r>
            <a:endParaRPr lang="zh-CN" altLang="en-US" sz="13065" cap="all" spc="284" dirty="0">
              <a:solidFill>
                <a:schemeClr val="accent1"/>
              </a:solidFill>
              <a:latin typeface="Impact" panose="020B0806030902050204" pitchFamily="34" charset="0"/>
              <a:cs typeface="+mn-ea"/>
              <a:sym typeface="Arial" panose="020B0604020202020204" pitchFamily="34" charset="0"/>
            </a:endParaRPr>
          </a:p>
        </p:txBody>
      </p:sp>
      <p:pic>
        <p:nvPicPr>
          <p:cNvPr id="11" name="图片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86160" y="851647"/>
            <a:ext cx="6228035" cy="6006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8"/>
                                        </p:tgtEl>
                                      </p:cBhvr>
                                      <p:to x="80000" y="100000"/>
                                    </p:animScale>
                                    <p:anim by="(#ppt_w*0.10)" calcmode="lin" valueType="num">
                                      <p:cBhvr>
                                        <p:cTn id="22" dur="50" autoRev="1" fill="hold">
                                          <p:stCondLst>
                                            <p:cond delay="0"/>
                                          </p:stCondLst>
                                        </p:cTn>
                                        <p:tgtEl>
                                          <p:spTgt spid="8"/>
                                        </p:tgtEl>
                                        <p:attrNameLst>
                                          <p:attrName>ppt_x</p:attrName>
                                        </p:attrNameLst>
                                      </p:cBhvr>
                                    </p:anim>
                                    <p:anim by="(-#ppt_w*0.10)" calcmode="lin" valueType="num">
                                      <p:cBhvr>
                                        <p:cTn id="23" dur="50" autoRev="1" fill="hold">
                                          <p:stCondLst>
                                            <p:cond delay="0"/>
                                          </p:stCondLst>
                                        </p:cTn>
                                        <p:tgtEl>
                                          <p:spTgt spid="8"/>
                                        </p:tgtEl>
                                        <p:attrNameLst>
                                          <p:attrName>ppt_y</p:attrName>
                                        </p:attrNameLst>
                                      </p:cBhvr>
                                    </p:anim>
                                    <p:animRot by="-480000">
                                      <p:cBhvr>
                                        <p:cTn id="24" dur="50" autoRev="1" fill="hold">
                                          <p:stCondLst>
                                            <p:cond delay="0"/>
                                          </p:stCondLst>
                                        </p:cTn>
                                        <p:tgtEl>
                                          <p:spTgt spid="8"/>
                                        </p:tgtEl>
                                        <p:attrNameLst>
                                          <p:attrName>r</p:attrName>
                                        </p:attrNameLst>
                                      </p:cBhvr>
                                    </p:animRot>
                                  </p:childTnLst>
                                </p:cTn>
                              </p:par>
                            </p:childTnLst>
                          </p:cTn>
                        </p:par>
                        <p:par>
                          <p:cTn id="25" fill="hold">
                            <p:stCondLst>
                              <p:cond delay="154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9"/>
                                        </p:tgtEl>
                                        <p:attrNameLst>
                                          <p:attrName>style.visibility</p:attrName>
                                        </p:attrNameLst>
                                      </p:cBhvr>
                                      <p:to>
                                        <p:strVal val="visible"/>
                                      </p:to>
                                    </p:set>
                                    <p:animEffect transition="in" filter="wipe(left)">
                                      <p:cBhvr>
                                        <p:cTn id="28" dur="200"/>
                                        <p:tgtEl>
                                          <p:spTgt spid="9"/>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9"/>
                                        </p:tgtEl>
                                      </p:cBhvr>
                                      <p:to x="80000" y="100000"/>
                                    </p:animScale>
                                    <p:anim by="(#ppt_w*0.10)" calcmode="lin" valueType="num">
                                      <p:cBhvr>
                                        <p:cTn id="31" dur="50" autoRev="1" fill="hold">
                                          <p:stCondLst>
                                            <p:cond delay="0"/>
                                          </p:stCondLst>
                                        </p:cTn>
                                        <p:tgtEl>
                                          <p:spTgt spid="9"/>
                                        </p:tgtEl>
                                        <p:attrNameLst>
                                          <p:attrName>ppt_x</p:attrName>
                                        </p:attrNameLst>
                                      </p:cBhvr>
                                    </p:anim>
                                    <p:anim by="(-#ppt_w*0.10)" calcmode="lin" valueType="num">
                                      <p:cBhvr>
                                        <p:cTn id="32" dur="50" autoRev="1" fill="hold">
                                          <p:stCondLst>
                                            <p:cond delay="0"/>
                                          </p:stCondLst>
                                        </p:cTn>
                                        <p:tgtEl>
                                          <p:spTgt spid="9"/>
                                        </p:tgtEl>
                                        <p:attrNameLst>
                                          <p:attrName>ppt_y</p:attrName>
                                        </p:attrNameLst>
                                      </p:cBhvr>
                                    </p:anim>
                                    <p:animRot by="-480000">
                                      <p:cBhvr>
                                        <p:cTn id="3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A28D64FE-EAD0-419D-84B3-9368BBF65C3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8"/>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千图网海量PPT模板www.58pic.com">
  <a:themeElements>
    <a:clrScheme name="自定义 41">
      <a:dk1>
        <a:sysClr val="windowText" lastClr="000000"/>
      </a:dk1>
      <a:lt1>
        <a:sysClr val="window" lastClr="FFFFFF"/>
      </a:lt1>
      <a:dk2>
        <a:srgbClr val="44546A"/>
      </a:dk2>
      <a:lt2>
        <a:srgbClr val="E7E6E6"/>
      </a:lt2>
      <a:accent1>
        <a:srgbClr val="ED7D31"/>
      </a:accent1>
      <a:accent2>
        <a:srgbClr val="FFC000"/>
      </a:accent2>
      <a:accent3>
        <a:srgbClr val="ED7D31"/>
      </a:accent3>
      <a:accent4>
        <a:srgbClr val="FFC000"/>
      </a:accent4>
      <a:accent5>
        <a:srgbClr val="ED7D31"/>
      </a:accent5>
      <a:accent6>
        <a:srgbClr val="FFC000"/>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3070</Words>
  <Application>Microsoft Office PowerPoint</Application>
  <PresentationFormat>宽屏</PresentationFormat>
  <Paragraphs>349</Paragraphs>
  <Slides>27</Slides>
  <Notes>27</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Neris Thin</vt:lpstr>
      <vt:lpstr>Roboto Light</vt:lpstr>
      <vt:lpstr>微软雅黑</vt:lpstr>
      <vt:lpstr>Swiss911 UCm BT</vt:lpstr>
      <vt:lpstr>Calibri</vt:lpstr>
      <vt:lpstr>Impact</vt:lpstr>
      <vt:lpstr>等线</vt:lpstr>
      <vt:lpstr>Arial</vt:lpstr>
      <vt:lpstr>Roboto Condensed</vt:lpstr>
      <vt:lpstr>Agency FB</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
  <cp:keywords>MC-PPT模板</cp:keywords>
  <cp:lastModifiedBy>天 下</cp:lastModifiedBy>
  <cp:revision>24</cp:revision>
  <dcterms:created xsi:type="dcterms:W3CDTF">2017-09-15T04:38:00Z</dcterms:created>
  <dcterms:modified xsi:type="dcterms:W3CDTF">2021-01-05T15:59:26Z</dcterms:modified>
  <cp:category>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